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</p:sldMasterIdLst>
  <p:notesMasterIdLst>
    <p:notesMasterId r:id="rId26"/>
  </p:notesMasterIdLst>
  <p:sldIdLst>
    <p:sldId id="326" r:id="rId5"/>
    <p:sldId id="540" r:id="rId6"/>
    <p:sldId id="270" r:id="rId7"/>
    <p:sldId id="333" r:id="rId8"/>
    <p:sldId id="328" r:id="rId9"/>
    <p:sldId id="256" r:id="rId10"/>
    <p:sldId id="331" r:id="rId11"/>
    <p:sldId id="334" r:id="rId12"/>
    <p:sldId id="332" r:id="rId13"/>
    <p:sldId id="335" r:id="rId14"/>
    <p:sldId id="519" r:id="rId15"/>
    <p:sldId id="541" r:id="rId16"/>
    <p:sldId id="517" r:id="rId17"/>
    <p:sldId id="518" r:id="rId18"/>
    <p:sldId id="329" r:id="rId19"/>
    <p:sldId id="542" r:id="rId20"/>
    <p:sldId id="543" r:id="rId21"/>
    <p:sldId id="544" r:id="rId22"/>
    <p:sldId id="545" r:id="rId23"/>
    <p:sldId id="546" r:id="rId24"/>
    <p:sldId id="539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5" d="100"/>
          <a:sy n="65" d="100"/>
        </p:scale>
        <p:origin x="8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B62A9-5D44-4CEF-AEA9-FE30043AD9F0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2EAC4-476E-45CF-9FA2-73CBBA9F62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3379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7B3D7-C832-466B-ABB6-FBC16C8A22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30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7B3D7-C832-466B-ABB6-FBC16C8A22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843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7B3D7-C832-466B-ABB6-FBC16C8A22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864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69674"/>
      </p:ext>
    </p:extLst>
  </p:cSld>
  <p:clrMapOvr>
    <a:masterClrMapping/>
  </p:clrMapOvr>
  <p:transition spd="slow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661263"/>
      </p:ext>
    </p:extLst>
  </p:cSld>
  <p:clrMapOvr>
    <a:masterClrMapping/>
  </p:clrMapOvr>
  <p:transition spd="slow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73875"/>
      </p:ext>
    </p:extLst>
  </p:cSld>
  <p:clrMapOvr>
    <a:masterClrMapping/>
  </p:clrMapOvr>
  <p:transition spd="slow" advTm="4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43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95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64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29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35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10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03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1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216376"/>
      </p:ext>
    </p:extLst>
  </p:cSld>
  <p:clrMapOvr>
    <a:masterClrMapping/>
  </p:clrMapOvr>
  <p:transition spd="slow" advTm="4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16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81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69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C771E-9260-4AE8-9E65-6DD377224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B24826-FDB6-4DCE-BFF7-9118676420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94FCA-DE8E-43D4-A9BA-92F76A08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396A3-AA2A-401E-AC95-48BAE20A1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6BC52-E0DF-403A-B60D-97E98D88E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0415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662CB-9694-4F7D-9759-05BD2A156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E98BB-0F30-4556-8854-6FC740F26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42F7D-1B28-4755-B633-68D79A6E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3E78-B7E3-4301-AD2F-654B9BB76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72B6F-4252-4EB8-B02D-E1723359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8638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AA34B-DD67-4A7D-BA35-6D973BF3F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21CA2-7BA9-44B7-B4B6-80F155244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168C1-C137-4EFB-A75E-DEDA045C1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ADAB5-F8B1-4FAA-8B1F-382362313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78DE-3E6E-49AB-9594-A901B87B8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7418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4D47F-040D-446C-B4F0-9B0DCF1FD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D9F21-0075-4C5C-A55C-2F38BEB27D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98D5D-48A0-4E35-9AE9-1301F4BF1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891E1-760E-4470-AB3B-8C60CA962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B474E-D267-4F14-86E9-1EB95766A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029AE-2F02-4E9C-9B5F-B10319FF9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1433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50BA8-F584-4EE2-9309-66A73D288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A5541-4DAF-48CF-B7E7-A763F48DA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17B9C-0E01-412B-BCE2-F5B07088A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A96A9A-7BD5-4A57-8269-8F2A0EED2D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F9B61E-4392-420B-B6BE-955DDEA15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B7F3CF-1865-432D-A596-8263F4D17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F75BF4-5A33-44D4-B88C-0A859EEA4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B04CDF-BB7E-467D-97C1-8D7DF0325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0875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FE22-D648-4B0E-96B1-EB68B22F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A14638-3466-4FE7-A50C-58C637016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C93EB6-C373-4957-AA46-819E51A03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3E10AF-0255-4661-84EC-1E40CC3CA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6502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4A0AF1-6BD9-46E8-A71E-A0D576F7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2C339-6C15-46EB-9200-E300DAC85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B74F1-077B-4FF4-815D-AD33E12A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631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718867"/>
      </p:ext>
    </p:extLst>
  </p:cSld>
  <p:clrMapOvr>
    <a:masterClrMapping/>
  </p:clrMapOvr>
  <p:transition spd="slow" advTm="4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FC0A5-3E8B-4559-B844-8B8B4084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926D7-655A-4D08-8BC9-F106A6551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DDF38-6E31-408D-BA76-8668706A5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1BA46A-4C31-4D42-8658-76EFADBA2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B8E25-C922-43CC-A798-841A2E52A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BE5C1-30D8-49DA-BDCB-08A873B90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8015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4B5C3-E26E-41E0-B13E-DC13369CA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E89E0-E4D6-42F4-929F-C7955E9523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3389EB-FA8F-4EA3-986F-3519292EA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814F8-191A-403E-BF87-19261D6F0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B1206-5BFF-4933-BFBB-E6F770537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C0804-F705-469F-803C-45349A51E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0645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5D152-E032-464E-A183-173969879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9C0DB-C336-4DF5-93ED-6C31742067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EA9DF-E829-46AE-BC05-126B8D898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9918C-253C-4DDD-94E6-C08DE14D6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835F8-E8DB-4563-A10C-52F7823E2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58643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5798E6-4215-4FFF-9547-2F8854D0F8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07C9B-2793-46CD-8E08-1BBD8A8A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7C8DD-5A64-4AD2-958D-D6A8CF06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E3755-E417-4535-B081-2B61A84486A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33E32-B782-4158-B0A8-D4269085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FA64C-90A6-474D-91FF-A11840FE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962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0229E-0F6F-8062-F224-67B78DF90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15E8C-6FE7-0814-1805-D7AFC477F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BE422-91A2-9123-3E10-8C6E0C61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4E776-A9EC-BCFF-D2E3-F69CD7835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EA223-8517-BDF7-6EDC-B34B71284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7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73B11-3CD5-316C-1741-1D14FFEEC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95FE8-D855-BB8F-D823-9CC19591E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6315D-9C7B-3B72-CBF0-F724AF6BB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6FE03-42FA-BCB8-1C0B-14F33360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E9B22-6D93-EFCE-A9C6-E7AE5AF39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36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C663C-987A-8FDF-572B-CA5173FB5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2473C-0C6C-E169-F01D-91915D5FE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5EE94-5DE7-1A66-C11C-C385E1832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D2528-5583-FB66-6CA9-0E0829F06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ED12D-CAEF-4755-E8DF-E08C65B4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855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DC5EC-BAA0-E903-2821-59D611EC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ADFB4-C8CB-F551-3B0A-D47DF5C46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AA64B-8C36-0A08-4895-6835B54F0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842D8-DF46-E6C0-8067-470AE3B49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10173-E851-F5BA-6498-1BBBF3C6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705AD5-D420-1C49-A10B-A405D26E0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561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C3990-E9AD-CAAF-EA62-B09284BF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AA7EE-5BCA-1F95-F62A-5E5A00E03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040E84-3BAE-912E-F41A-009E30500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988F5A-BC92-933D-B0B7-C68848985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CBDB5-4044-18FE-E950-097AE542A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7FA702-2FA9-F3BC-4524-A18C0E14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87D041-C6D6-3713-AAA7-2090B3222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F0BEC7-B958-59DD-3EFC-225617691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20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91989-B7C1-91D1-CBF2-6CA67D231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BC847-DFAC-9103-9D10-66E130BB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0F4E0-DBEF-3831-C50D-CD99D3FE5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978CE-2A0F-198B-2D37-B326F968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84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456080"/>
      </p:ext>
    </p:extLst>
  </p:cSld>
  <p:clrMapOvr>
    <a:masterClrMapping/>
  </p:clrMapOvr>
  <p:transition spd="slow" advTm="4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EB6F4-A315-EF70-ACCC-2C2D020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751B6D-4004-6060-3027-4FCAD192C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DFFA4A-B5DB-55A6-DDAA-D3C78DC39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86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7E821-1EB1-481F-31C2-B101E536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7686E-BEA6-8FE3-B9D5-9599ABC90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1F7B83-9A5D-E02B-A10A-E43470A7E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BD959-FCA3-F45C-8A29-8A85F1BBC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0C08C-437F-A329-D1BD-1516C2013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E895C-932F-A05C-9E20-92E740B64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1242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4EB70-03E6-4875-37BA-2B498329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9B7F3F-A07E-A4B7-5682-363E96A02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AC494-2A13-975A-0188-2ACE4E83A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DCC66-D939-564D-B68D-1A730EE38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88606-1A31-4B3F-4909-DF8F33362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501A0-C8EC-4CC2-7A9A-8CC056217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9247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5CD3A-EFC3-1844-BE73-4CBC9707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2650B9-D1C8-7C4D-8A27-519AA51CE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3E0D2-6CE9-8E91-967D-7769ABEB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E838D-E760-5CBD-A34E-68F38A11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B86AB-EC11-D4AA-2565-FEF7E739F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0891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2FA065-9C68-1E95-4967-2923E2B51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5256C-86EA-6FE3-D961-1BFF535CD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087E4-8B1F-5BFF-4DDE-B73B91B98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011D5-6D7B-4B4D-83DA-200A94BAB94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CCEB6-76C6-E044-3171-3424686F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07CF2-D395-FBB7-FD27-3899B20FD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5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507241"/>
      </p:ext>
    </p:extLst>
  </p:cSld>
  <p:clrMapOvr>
    <a:masterClrMapping/>
  </p:clrMapOvr>
  <p:transition spd="slow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231194"/>
      </p:ext>
    </p:extLst>
  </p:cSld>
  <p:clrMapOvr>
    <a:masterClrMapping/>
  </p:clrMapOvr>
  <p:transition spd="slow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385631"/>
      </p:ext>
    </p:extLst>
  </p:cSld>
  <p:clrMapOvr>
    <a:masterClrMapping/>
  </p:clrMapOvr>
  <p:transition spd="slow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42647"/>
      </p:ext>
    </p:extLst>
  </p:cSld>
  <p:clrMapOvr>
    <a:masterClrMapping/>
  </p:clrMapOvr>
  <p:transition spd="slow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t>2025/3/11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731288"/>
      </p:ext>
    </p:extLst>
  </p:cSld>
  <p:clrMapOvr>
    <a:masterClrMapping/>
  </p:clrMapOvr>
  <p:transition spd="slow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39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0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D8A4C7-8B46-4145-858B-24F6865F5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A03AC-92C0-43DC-A222-FDE31BCFC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360B0A-AB22-4D35-85E2-AC725FD3C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E3755-E417-4535-B081-2B61A84486AB}" type="datetimeFigureOut">
              <a:rPr lang="vi-VN" smtClean="0"/>
              <a:t>11/03/2025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EF69C-D1C3-4897-97F8-4F7598680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70204-01C6-4A2E-B4F5-F5D8E034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B005E-583C-4650-8B84-625F3E3E98B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623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4D1C4F-29B7-9F09-E6DF-937EAC3B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6E2AC-66D1-DF42-D017-BF7CF87C7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338D-B375-D166-BAEB-F775E1EDA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D011D5-6D7B-4B4D-83DA-200A94BAB94A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46BE8-7140-1991-A01A-3F176C17B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8F35A-1C9B-4D84-254A-C44B13B91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60A10-0DAE-4ABF-9064-4826584E2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wmf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0.wmf"/><Relationship Id="rId12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24.png"/><Relationship Id="rId10" Type="http://schemas.openxmlformats.org/officeDocument/2006/relationships/image" Target="../media/image2.png"/><Relationship Id="rId4" Type="http://schemas.openxmlformats.org/officeDocument/2006/relationships/image" Target="../media/image23.png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-145402" y="1247686"/>
            <a:ext cx="12504608" cy="5735726"/>
            <a:chOff x="-35" y="2263"/>
            <a:chExt cx="5293" cy="2136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2263"/>
              <a:ext cx="5249" cy="1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grpSp>
          <p:nvGrpSpPr>
            <p:cNvPr id="10" name="Group 205"/>
            <p:cNvGrpSpPr>
              <a:grpSpLocks/>
            </p:cNvGrpSpPr>
            <p:nvPr/>
          </p:nvGrpSpPr>
          <p:grpSpPr bwMode="auto">
            <a:xfrm>
              <a:off x="445" y="2813"/>
              <a:ext cx="4742" cy="1068"/>
              <a:chOff x="445" y="2813"/>
              <a:chExt cx="4742" cy="1068"/>
            </a:xfrm>
          </p:grpSpPr>
          <p:sp>
            <p:nvSpPr>
              <p:cNvPr id="493" name="Freeform 6"/>
              <p:cNvSpPr>
                <a:spLocks/>
              </p:cNvSpPr>
              <p:nvPr/>
            </p:nvSpPr>
            <p:spPr bwMode="auto">
              <a:xfrm>
                <a:off x="2666" y="3563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4" name="Freeform 7"/>
              <p:cNvSpPr>
                <a:spLocks/>
              </p:cNvSpPr>
              <p:nvPr/>
            </p:nvSpPr>
            <p:spPr bwMode="auto">
              <a:xfrm>
                <a:off x="2526" y="3563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5" name="Freeform 8"/>
              <p:cNvSpPr>
                <a:spLocks/>
              </p:cNvSpPr>
              <p:nvPr/>
            </p:nvSpPr>
            <p:spPr bwMode="auto">
              <a:xfrm>
                <a:off x="2678" y="3691"/>
                <a:ext cx="263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6" name="Freeform 9"/>
              <p:cNvSpPr>
                <a:spLocks/>
              </p:cNvSpPr>
              <p:nvPr/>
            </p:nvSpPr>
            <p:spPr bwMode="auto">
              <a:xfrm>
                <a:off x="2501" y="3691"/>
                <a:ext cx="263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lnTo>
                      <a:pt x="96" y="90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7" name="Freeform 10"/>
              <p:cNvSpPr>
                <a:spLocks/>
              </p:cNvSpPr>
              <p:nvPr/>
            </p:nvSpPr>
            <p:spPr bwMode="auto">
              <a:xfrm>
                <a:off x="2675" y="3532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8" name="Freeform 11"/>
              <p:cNvSpPr>
                <a:spLocks/>
              </p:cNvSpPr>
              <p:nvPr/>
            </p:nvSpPr>
            <p:spPr bwMode="auto">
              <a:xfrm>
                <a:off x="2845" y="363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9" name="Oval 12"/>
              <p:cNvSpPr>
                <a:spLocks noChangeArrowheads="1"/>
              </p:cNvSpPr>
              <p:nvPr/>
            </p:nvSpPr>
            <p:spPr bwMode="auto">
              <a:xfrm>
                <a:off x="2895" y="368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0" name="Oval 13"/>
              <p:cNvSpPr>
                <a:spLocks noChangeArrowheads="1"/>
              </p:cNvSpPr>
              <p:nvPr/>
            </p:nvSpPr>
            <p:spPr bwMode="auto">
              <a:xfrm>
                <a:off x="2904" y="3699"/>
                <a:ext cx="35" cy="35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1" name="Freeform 14"/>
              <p:cNvSpPr>
                <a:spLocks/>
              </p:cNvSpPr>
              <p:nvPr/>
            </p:nvSpPr>
            <p:spPr bwMode="auto">
              <a:xfrm>
                <a:off x="2845" y="348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2" name="Oval 15"/>
              <p:cNvSpPr>
                <a:spLocks noChangeArrowheads="1"/>
              </p:cNvSpPr>
              <p:nvPr/>
            </p:nvSpPr>
            <p:spPr bwMode="auto">
              <a:xfrm>
                <a:off x="2895" y="353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3" name="Oval 16"/>
              <p:cNvSpPr>
                <a:spLocks noChangeArrowheads="1"/>
              </p:cNvSpPr>
              <p:nvPr/>
            </p:nvSpPr>
            <p:spPr bwMode="auto">
              <a:xfrm>
                <a:off x="2904" y="3548"/>
                <a:ext cx="35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4" name="Freeform 17"/>
              <p:cNvSpPr>
                <a:spLocks/>
              </p:cNvSpPr>
              <p:nvPr/>
            </p:nvSpPr>
            <p:spPr bwMode="auto">
              <a:xfrm>
                <a:off x="2675" y="3425"/>
                <a:ext cx="152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5" name="Oval 18"/>
              <p:cNvSpPr>
                <a:spLocks noChangeArrowheads="1"/>
              </p:cNvSpPr>
              <p:nvPr/>
            </p:nvSpPr>
            <p:spPr bwMode="auto">
              <a:xfrm>
                <a:off x="2725" y="347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6" name="Oval 19"/>
              <p:cNvSpPr>
                <a:spLocks noChangeArrowheads="1"/>
              </p:cNvSpPr>
              <p:nvPr/>
            </p:nvSpPr>
            <p:spPr bwMode="auto">
              <a:xfrm>
                <a:off x="2733" y="3488"/>
                <a:ext cx="36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7" name="Freeform 20"/>
              <p:cNvSpPr>
                <a:spLocks/>
              </p:cNvSpPr>
              <p:nvPr/>
            </p:nvSpPr>
            <p:spPr bwMode="auto">
              <a:xfrm>
                <a:off x="2476" y="345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8" name="Oval 21"/>
              <p:cNvSpPr>
                <a:spLocks noChangeArrowheads="1"/>
              </p:cNvSpPr>
              <p:nvPr/>
            </p:nvSpPr>
            <p:spPr bwMode="auto">
              <a:xfrm>
                <a:off x="2526" y="350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9" name="Oval 22"/>
              <p:cNvSpPr>
                <a:spLocks noChangeArrowheads="1"/>
              </p:cNvSpPr>
              <p:nvPr/>
            </p:nvSpPr>
            <p:spPr bwMode="auto">
              <a:xfrm>
                <a:off x="2535" y="3518"/>
                <a:ext cx="35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0" name="Freeform 23"/>
              <p:cNvSpPr>
                <a:spLocks/>
              </p:cNvSpPr>
              <p:nvPr/>
            </p:nvSpPr>
            <p:spPr bwMode="auto">
              <a:xfrm>
                <a:off x="2434" y="3597"/>
                <a:ext cx="152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1" name="Oval 24"/>
              <p:cNvSpPr>
                <a:spLocks noChangeArrowheads="1"/>
              </p:cNvSpPr>
              <p:nvPr/>
            </p:nvSpPr>
            <p:spPr bwMode="auto">
              <a:xfrm>
                <a:off x="2483" y="3652"/>
                <a:ext cx="54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2" name="Oval 25"/>
              <p:cNvSpPr>
                <a:spLocks noChangeArrowheads="1"/>
              </p:cNvSpPr>
              <p:nvPr/>
            </p:nvSpPr>
            <p:spPr bwMode="auto">
              <a:xfrm>
                <a:off x="2492" y="3661"/>
                <a:ext cx="36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3" name="Freeform 26"/>
              <p:cNvSpPr>
                <a:spLocks/>
              </p:cNvSpPr>
              <p:nvPr/>
            </p:nvSpPr>
            <p:spPr bwMode="auto">
              <a:xfrm>
                <a:off x="537" y="3550"/>
                <a:ext cx="156" cy="284"/>
              </a:xfrm>
              <a:custGeom>
                <a:avLst/>
                <a:gdLst>
                  <a:gd name="T0" fmla="*/ 0 w 88"/>
                  <a:gd name="T1" fmla="*/ 151 h 151"/>
                  <a:gd name="T2" fmla="*/ 0 w 88"/>
                  <a:gd name="T3" fmla="*/ 149 h 151"/>
                  <a:gd name="T4" fmla="*/ 0 w 88"/>
                  <a:gd name="T5" fmla="*/ 143 h 151"/>
                  <a:gd name="T6" fmla="*/ 2 w 88"/>
                  <a:gd name="T7" fmla="*/ 121 h 151"/>
                  <a:gd name="T8" fmla="*/ 7 w 88"/>
                  <a:gd name="T9" fmla="*/ 91 h 151"/>
                  <a:gd name="T10" fmla="*/ 12 w 88"/>
                  <a:gd name="T11" fmla="*/ 75 h 151"/>
                  <a:gd name="T12" fmla="*/ 19 w 88"/>
                  <a:gd name="T13" fmla="*/ 58 h 151"/>
                  <a:gd name="T14" fmla="*/ 28 w 88"/>
                  <a:gd name="T15" fmla="*/ 43 h 151"/>
                  <a:gd name="T16" fmla="*/ 31 w 88"/>
                  <a:gd name="T17" fmla="*/ 39 h 151"/>
                  <a:gd name="T18" fmla="*/ 33 w 88"/>
                  <a:gd name="T19" fmla="*/ 36 h 151"/>
                  <a:gd name="T20" fmla="*/ 39 w 88"/>
                  <a:gd name="T21" fmla="*/ 30 h 151"/>
                  <a:gd name="T22" fmla="*/ 50 w 88"/>
                  <a:gd name="T23" fmla="*/ 19 h 151"/>
                  <a:gd name="T24" fmla="*/ 62 w 88"/>
                  <a:gd name="T25" fmla="*/ 11 h 151"/>
                  <a:gd name="T26" fmla="*/ 72 w 88"/>
                  <a:gd name="T27" fmla="*/ 5 h 151"/>
                  <a:gd name="T28" fmla="*/ 81 w 88"/>
                  <a:gd name="T29" fmla="*/ 2 h 151"/>
                  <a:gd name="T30" fmla="*/ 88 w 88"/>
                  <a:gd name="T31" fmla="*/ 0 h 151"/>
                  <a:gd name="T32" fmla="*/ 81 w 88"/>
                  <a:gd name="T33" fmla="*/ 3 h 151"/>
                  <a:gd name="T34" fmla="*/ 73 w 88"/>
                  <a:gd name="T35" fmla="*/ 7 h 151"/>
                  <a:gd name="T36" fmla="*/ 64 w 88"/>
                  <a:gd name="T37" fmla="*/ 14 h 151"/>
                  <a:gd name="T38" fmla="*/ 54 w 88"/>
                  <a:gd name="T39" fmla="*/ 23 h 151"/>
                  <a:gd name="T40" fmla="*/ 45 w 88"/>
                  <a:gd name="T41" fmla="*/ 35 h 151"/>
                  <a:gd name="T42" fmla="*/ 41 w 88"/>
                  <a:gd name="T43" fmla="*/ 41 h 151"/>
                  <a:gd name="T44" fmla="*/ 39 w 88"/>
                  <a:gd name="T45" fmla="*/ 45 h 151"/>
                  <a:gd name="T46" fmla="*/ 37 w 88"/>
                  <a:gd name="T47" fmla="*/ 48 h 151"/>
                  <a:gd name="T48" fmla="*/ 31 w 88"/>
                  <a:gd name="T49" fmla="*/ 63 h 151"/>
                  <a:gd name="T50" fmla="*/ 27 w 88"/>
                  <a:gd name="T51" fmla="*/ 79 h 151"/>
                  <a:gd name="T52" fmla="*/ 25 w 88"/>
                  <a:gd name="T53" fmla="*/ 94 h 151"/>
                  <a:gd name="T54" fmla="*/ 23 w 88"/>
                  <a:gd name="T55" fmla="*/ 122 h 151"/>
                  <a:gd name="T56" fmla="*/ 25 w 88"/>
                  <a:gd name="T57" fmla="*/ 141 h 151"/>
                  <a:gd name="T58" fmla="*/ 26 w 88"/>
                  <a:gd name="T59" fmla="*/ 147 h 151"/>
                  <a:gd name="T60" fmla="*/ 26 w 88"/>
                  <a:gd name="T61" fmla="*/ 148 h 151"/>
                  <a:gd name="T62" fmla="*/ 0 w 88"/>
                  <a:gd name="T63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8" h="151">
                    <a:moveTo>
                      <a:pt x="0" y="151"/>
                    </a:moveTo>
                    <a:cubicBezTo>
                      <a:pt x="0" y="151"/>
                      <a:pt x="0" y="150"/>
                      <a:pt x="0" y="149"/>
                    </a:cubicBezTo>
                    <a:cubicBezTo>
                      <a:pt x="0" y="147"/>
                      <a:pt x="0" y="145"/>
                      <a:pt x="0" y="143"/>
                    </a:cubicBezTo>
                    <a:cubicBezTo>
                      <a:pt x="0" y="137"/>
                      <a:pt x="1" y="130"/>
                      <a:pt x="2" y="121"/>
                    </a:cubicBezTo>
                    <a:cubicBezTo>
                      <a:pt x="3" y="112"/>
                      <a:pt x="5" y="102"/>
                      <a:pt x="7" y="91"/>
                    </a:cubicBezTo>
                    <a:cubicBezTo>
                      <a:pt x="9" y="86"/>
                      <a:pt x="10" y="80"/>
                      <a:pt x="12" y="75"/>
                    </a:cubicBezTo>
                    <a:cubicBezTo>
                      <a:pt x="14" y="69"/>
                      <a:pt x="17" y="64"/>
                      <a:pt x="19" y="58"/>
                    </a:cubicBezTo>
                    <a:cubicBezTo>
                      <a:pt x="22" y="53"/>
                      <a:pt x="25" y="48"/>
                      <a:pt x="28" y="43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5" y="34"/>
                      <a:pt x="37" y="32"/>
                      <a:pt x="39" y="30"/>
                    </a:cubicBezTo>
                    <a:cubicBezTo>
                      <a:pt x="43" y="26"/>
                      <a:pt x="46" y="22"/>
                      <a:pt x="50" y="19"/>
                    </a:cubicBezTo>
                    <a:cubicBezTo>
                      <a:pt x="54" y="16"/>
                      <a:pt x="58" y="13"/>
                      <a:pt x="62" y="11"/>
                    </a:cubicBezTo>
                    <a:cubicBezTo>
                      <a:pt x="66" y="8"/>
                      <a:pt x="69" y="7"/>
                      <a:pt x="72" y="5"/>
                    </a:cubicBezTo>
                    <a:cubicBezTo>
                      <a:pt x="76" y="4"/>
                      <a:pt x="78" y="3"/>
                      <a:pt x="81" y="2"/>
                    </a:cubicBezTo>
                    <a:cubicBezTo>
                      <a:pt x="85" y="0"/>
                      <a:pt x="88" y="0"/>
                      <a:pt x="88" y="0"/>
                    </a:cubicBezTo>
                    <a:cubicBezTo>
                      <a:pt x="88" y="0"/>
                      <a:pt x="86" y="1"/>
                      <a:pt x="81" y="3"/>
                    </a:cubicBezTo>
                    <a:cubicBezTo>
                      <a:pt x="79" y="4"/>
                      <a:pt x="76" y="6"/>
                      <a:pt x="73" y="7"/>
                    </a:cubicBezTo>
                    <a:cubicBezTo>
                      <a:pt x="71" y="9"/>
                      <a:pt x="67" y="11"/>
                      <a:pt x="64" y="14"/>
                    </a:cubicBezTo>
                    <a:cubicBezTo>
                      <a:pt x="61" y="17"/>
                      <a:pt x="58" y="20"/>
                      <a:pt x="54" y="23"/>
                    </a:cubicBezTo>
                    <a:cubicBezTo>
                      <a:pt x="51" y="27"/>
                      <a:pt x="48" y="30"/>
                      <a:pt x="45" y="35"/>
                    </a:cubicBezTo>
                    <a:cubicBezTo>
                      <a:pt x="44" y="37"/>
                      <a:pt x="42" y="39"/>
                      <a:pt x="41" y="41"/>
                    </a:cubicBezTo>
                    <a:cubicBezTo>
                      <a:pt x="39" y="45"/>
                      <a:pt x="39" y="45"/>
                      <a:pt x="39" y="45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5" y="53"/>
                      <a:pt x="33" y="58"/>
                      <a:pt x="31" y="63"/>
                    </a:cubicBezTo>
                    <a:cubicBezTo>
                      <a:pt x="30" y="68"/>
                      <a:pt x="28" y="74"/>
                      <a:pt x="27" y="79"/>
                    </a:cubicBezTo>
                    <a:cubicBezTo>
                      <a:pt x="26" y="84"/>
                      <a:pt x="25" y="89"/>
                      <a:pt x="25" y="94"/>
                    </a:cubicBezTo>
                    <a:cubicBezTo>
                      <a:pt x="24" y="104"/>
                      <a:pt x="23" y="114"/>
                      <a:pt x="23" y="122"/>
                    </a:cubicBezTo>
                    <a:cubicBezTo>
                      <a:pt x="24" y="130"/>
                      <a:pt x="24" y="137"/>
                      <a:pt x="25" y="141"/>
                    </a:cubicBezTo>
                    <a:cubicBezTo>
                      <a:pt x="25" y="144"/>
                      <a:pt x="25" y="145"/>
                      <a:pt x="26" y="147"/>
                    </a:cubicBezTo>
                    <a:cubicBezTo>
                      <a:pt x="26" y="148"/>
                      <a:pt x="26" y="148"/>
                      <a:pt x="26" y="148"/>
                    </a:cubicBez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4" name="Freeform 27"/>
              <p:cNvSpPr>
                <a:spLocks/>
              </p:cNvSpPr>
              <p:nvPr/>
            </p:nvSpPr>
            <p:spPr bwMode="auto">
              <a:xfrm>
                <a:off x="539" y="3441"/>
                <a:ext cx="225" cy="237"/>
              </a:xfrm>
              <a:custGeom>
                <a:avLst/>
                <a:gdLst>
                  <a:gd name="T0" fmla="*/ 127 w 127"/>
                  <a:gd name="T1" fmla="*/ 60 h 126"/>
                  <a:gd name="T2" fmla="*/ 95 w 127"/>
                  <a:gd name="T3" fmla="*/ 47 h 126"/>
                  <a:gd name="T4" fmla="*/ 106 w 127"/>
                  <a:gd name="T5" fmla="*/ 16 h 126"/>
                  <a:gd name="T6" fmla="*/ 74 w 127"/>
                  <a:gd name="T7" fmla="*/ 30 h 126"/>
                  <a:gd name="T8" fmla="*/ 61 w 127"/>
                  <a:gd name="T9" fmla="*/ 0 h 126"/>
                  <a:gd name="T10" fmla="*/ 47 w 127"/>
                  <a:gd name="T11" fmla="*/ 32 h 126"/>
                  <a:gd name="T12" fmla="*/ 17 w 127"/>
                  <a:gd name="T13" fmla="*/ 20 h 126"/>
                  <a:gd name="T14" fmla="*/ 30 w 127"/>
                  <a:gd name="T15" fmla="*/ 53 h 126"/>
                  <a:gd name="T16" fmla="*/ 0 w 127"/>
                  <a:gd name="T17" fmla="*/ 66 h 126"/>
                  <a:gd name="T18" fmla="*/ 33 w 127"/>
                  <a:gd name="T19" fmla="*/ 79 h 126"/>
                  <a:gd name="T20" fmla="*/ 21 w 127"/>
                  <a:gd name="T21" fmla="*/ 110 h 126"/>
                  <a:gd name="T22" fmla="*/ 53 w 127"/>
                  <a:gd name="T23" fmla="*/ 97 h 126"/>
                  <a:gd name="T24" fmla="*/ 67 w 127"/>
                  <a:gd name="T25" fmla="*/ 126 h 126"/>
                  <a:gd name="T26" fmla="*/ 80 w 127"/>
                  <a:gd name="T27" fmla="*/ 94 h 126"/>
                  <a:gd name="T28" fmla="*/ 111 w 127"/>
                  <a:gd name="T29" fmla="*/ 106 h 126"/>
                  <a:gd name="T30" fmla="*/ 97 w 127"/>
                  <a:gd name="T31" fmla="*/ 74 h 126"/>
                  <a:gd name="T32" fmla="*/ 127 w 127"/>
                  <a:gd name="T33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7" h="126">
                    <a:moveTo>
                      <a:pt x="127" y="60"/>
                    </a:moveTo>
                    <a:cubicBezTo>
                      <a:pt x="115" y="50"/>
                      <a:pt x="104" y="47"/>
                      <a:pt x="95" y="47"/>
                    </a:cubicBezTo>
                    <a:cubicBezTo>
                      <a:pt x="107" y="33"/>
                      <a:pt x="106" y="16"/>
                      <a:pt x="106" y="16"/>
                    </a:cubicBezTo>
                    <a:cubicBezTo>
                      <a:pt x="91" y="18"/>
                      <a:pt x="81" y="23"/>
                      <a:pt x="74" y="30"/>
                    </a:cubicBezTo>
                    <a:cubicBezTo>
                      <a:pt x="73" y="11"/>
                      <a:pt x="61" y="0"/>
                      <a:pt x="61" y="0"/>
                    </a:cubicBezTo>
                    <a:cubicBezTo>
                      <a:pt x="51" y="12"/>
                      <a:pt x="47" y="23"/>
                      <a:pt x="47" y="32"/>
                    </a:cubicBezTo>
                    <a:cubicBezTo>
                      <a:pt x="34" y="20"/>
                      <a:pt x="17" y="20"/>
                      <a:pt x="17" y="20"/>
                    </a:cubicBezTo>
                    <a:cubicBezTo>
                      <a:pt x="18" y="36"/>
                      <a:pt x="24" y="46"/>
                      <a:pt x="30" y="53"/>
                    </a:cubicBezTo>
                    <a:cubicBezTo>
                      <a:pt x="12" y="54"/>
                      <a:pt x="0" y="66"/>
                      <a:pt x="0" y="66"/>
                    </a:cubicBezTo>
                    <a:cubicBezTo>
                      <a:pt x="13" y="76"/>
                      <a:pt x="23" y="80"/>
                      <a:pt x="33" y="79"/>
                    </a:cubicBezTo>
                    <a:cubicBezTo>
                      <a:pt x="20" y="93"/>
                      <a:pt x="21" y="110"/>
                      <a:pt x="21" y="110"/>
                    </a:cubicBezTo>
                    <a:cubicBezTo>
                      <a:pt x="37" y="109"/>
                      <a:pt x="47" y="103"/>
                      <a:pt x="53" y="97"/>
                    </a:cubicBezTo>
                    <a:cubicBezTo>
                      <a:pt x="54" y="115"/>
                      <a:pt x="67" y="126"/>
                      <a:pt x="67" y="126"/>
                    </a:cubicBezTo>
                    <a:cubicBezTo>
                      <a:pt x="77" y="114"/>
                      <a:pt x="80" y="103"/>
                      <a:pt x="80" y="94"/>
                    </a:cubicBezTo>
                    <a:cubicBezTo>
                      <a:pt x="94" y="106"/>
                      <a:pt x="111" y="106"/>
                      <a:pt x="111" y="106"/>
                    </a:cubicBezTo>
                    <a:cubicBezTo>
                      <a:pt x="109" y="90"/>
                      <a:pt x="104" y="80"/>
                      <a:pt x="97" y="74"/>
                    </a:cubicBezTo>
                    <a:cubicBezTo>
                      <a:pt x="116" y="72"/>
                      <a:pt x="127" y="60"/>
                      <a:pt x="127" y="60"/>
                    </a:cubicBezTo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5" name="Oval 28"/>
              <p:cNvSpPr>
                <a:spLocks noChangeArrowheads="1"/>
              </p:cNvSpPr>
              <p:nvPr/>
            </p:nvSpPr>
            <p:spPr bwMode="auto">
              <a:xfrm>
                <a:off x="613" y="3518"/>
                <a:ext cx="78" cy="8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6" name="Oval 29"/>
              <p:cNvSpPr>
                <a:spLocks noChangeArrowheads="1"/>
              </p:cNvSpPr>
              <p:nvPr/>
            </p:nvSpPr>
            <p:spPr bwMode="auto">
              <a:xfrm>
                <a:off x="626" y="3533"/>
                <a:ext cx="51" cy="55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7" name="Freeform 30"/>
              <p:cNvSpPr>
                <a:spLocks/>
              </p:cNvSpPr>
              <p:nvPr/>
            </p:nvSpPr>
            <p:spPr bwMode="auto">
              <a:xfrm>
                <a:off x="445" y="3610"/>
                <a:ext cx="120" cy="120"/>
              </a:xfrm>
              <a:custGeom>
                <a:avLst/>
                <a:gdLst>
                  <a:gd name="T0" fmla="*/ 66 w 68"/>
                  <a:gd name="T1" fmla="*/ 61 h 64"/>
                  <a:gd name="T2" fmla="*/ 10 w 68"/>
                  <a:gd name="T3" fmla="*/ 0 h 64"/>
                  <a:gd name="T4" fmla="*/ 63 w 68"/>
                  <a:gd name="T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4">
                    <a:moveTo>
                      <a:pt x="66" y="61"/>
                    </a:moveTo>
                    <a:cubicBezTo>
                      <a:pt x="66" y="61"/>
                      <a:pt x="68" y="15"/>
                      <a:pt x="10" y="0"/>
                    </a:cubicBezTo>
                    <a:cubicBezTo>
                      <a:pt x="10" y="0"/>
                      <a:pt x="0" y="57"/>
                      <a:pt x="63" y="6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8" name="Freeform 31"/>
              <p:cNvSpPr>
                <a:spLocks/>
              </p:cNvSpPr>
              <p:nvPr/>
            </p:nvSpPr>
            <p:spPr bwMode="auto">
              <a:xfrm>
                <a:off x="4995" y="3601"/>
                <a:ext cx="132" cy="238"/>
              </a:xfrm>
              <a:custGeom>
                <a:avLst/>
                <a:gdLst>
                  <a:gd name="T0" fmla="*/ 0 w 74"/>
                  <a:gd name="T1" fmla="*/ 127 h 127"/>
                  <a:gd name="T2" fmla="*/ 0 w 74"/>
                  <a:gd name="T3" fmla="*/ 125 h 127"/>
                  <a:gd name="T4" fmla="*/ 0 w 74"/>
                  <a:gd name="T5" fmla="*/ 120 h 127"/>
                  <a:gd name="T6" fmla="*/ 1 w 74"/>
                  <a:gd name="T7" fmla="*/ 102 h 127"/>
                  <a:gd name="T8" fmla="*/ 6 w 74"/>
                  <a:gd name="T9" fmla="*/ 77 h 127"/>
                  <a:gd name="T10" fmla="*/ 16 w 74"/>
                  <a:gd name="T11" fmla="*/ 49 h 127"/>
                  <a:gd name="T12" fmla="*/ 24 w 74"/>
                  <a:gd name="T13" fmla="*/ 36 h 127"/>
                  <a:gd name="T14" fmla="*/ 28 w 74"/>
                  <a:gd name="T15" fmla="*/ 31 h 127"/>
                  <a:gd name="T16" fmla="*/ 32 w 74"/>
                  <a:gd name="T17" fmla="*/ 25 h 127"/>
                  <a:gd name="T18" fmla="*/ 52 w 74"/>
                  <a:gd name="T19" fmla="*/ 9 h 127"/>
                  <a:gd name="T20" fmla="*/ 61 w 74"/>
                  <a:gd name="T21" fmla="*/ 5 h 127"/>
                  <a:gd name="T22" fmla="*/ 68 w 74"/>
                  <a:gd name="T23" fmla="*/ 2 h 127"/>
                  <a:gd name="T24" fmla="*/ 74 w 74"/>
                  <a:gd name="T25" fmla="*/ 0 h 127"/>
                  <a:gd name="T26" fmla="*/ 68 w 74"/>
                  <a:gd name="T27" fmla="*/ 3 h 127"/>
                  <a:gd name="T28" fmla="*/ 62 w 74"/>
                  <a:gd name="T29" fmla="*/ 6 h 127"/>
                  <a:gd name="T30" fmla="*/ 54 w 74"/>
                  <a:gd name="T31" fmla="*/ 12 h 127"/>
                  <a:gd name="T32" fmla="*/ 38 w 74"/>
                  <a:gd name="T33" fmla="*/ 29 h 127"/>
                  <a:gd name="T34" fmla="*/ 34 w 74"/>
                  <a:gd name="T35" fmla="*/ 35 h 127"/>
                  <a:gd name="T36" fmla="*/ 31 w 74"/>
                  <a:gd name="T37" fmla="*/ 41 h 127"/>
                  <a:gd name="T38" fmla="*/ 26 w 74"/>
                  <a:gd name="T39" fmla="*/ 53 h 127"/>
                  <a:gd name="T40" fmla="*/ 20 w 74"/>
                  <a:gd name="T41" fmla="*/ 103 h 127"/>
                  <a:gd name="T42" fmla="*/ 21 w 74"/>
                  <a:gd name="T43" fmla="*/ 119 h 127"/>
                  <a:gd name="T44" fmla="*/ 21 w 74"/>
                  <a:gd name="T45" fmla="*/ 124 h 127"/>
                  <a:gd name="T46" fmla="*/ 22 w 74"/>
                  <a:gd name="T47" fmla="*/ 125 h 127"/>
                  <a:gd name="T48" fmla="*/ 0 w 74"/>
                  <a:gd name="T49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127">
                    <a:moveTo>
                      <a:pt x="0" y="127"/>
                    </a:moveTo>
                    <a:cubicBezTo>
                      <a:pt x="0" y="127"/>
                      <a:pt x="0" y="127"/>
                      <a:pt x="0" y="125"/>
                    </a:cubicBezTo>
                    <a:cubicBezTo>
                      <a:pt x="0" y="124"/>
                      <a:pt x="0" y="122"/>
                      <a:pt x="0" y="120"/>
                    </a:cubicBezTo>
                    <a:cubicBezTo>
                      <a:pt x="0" y="116"/>
                      <a:pt x="0" y="109"/>
                      <a:pt x="1" y="102"/>
                    </a:cubicBezTo>
                    <a:cubicBezTo>
                      <a:pt x="2" y="95"/>
                      <a:pt x="4" y="86"/>
                      <a:pt x="6" y="77"/>
                    </a:cubicBezTo>
                    <a:cubicBezTo>
                      <a:pt x="8" y="68"/>
                      <a:pt x="12" y="58"/>
                      <a:pt x="16" y="49"/>
                    </a:cubicBezTo>
                    <a:cubicBezTo>
                      <a:pt x="18" y="45"/>
                      <a:pt x="21" y="41"/>
                      <a:pt x="24" y="36"/>
                    </a:cubicBezTo>
                    <a:cubicBezTo>
                      <a:pt x="25" y="34"/>
                      <a:pt x="26" y="32"/>
                      <a:pt x="28" y="31"/>
                    </a:cubicBezTo>
                    <a:cubicBezTo>
                      <a:pt x="29" y="29"/>
                      <a:pt x="31" y="27"/>
                      <a:pt x="32" y="25"/>
                    </a:cubicBezTo>
                    <a:cubicBezTo>
                      <a:pt x="39" y="18"/>
                      <a:pt x="46" y="13"/>
                      <a:pt x="52" y="9"/>
                    </a:cubicBezTo>
                    <a:cubicBezTo>
                      <a:pt x="55" y="7"/>
                      <a:pt x="58" y="6"/>
                      <a:pt x="61" y="5"/>
                    </a:cubicBezTo>
                    <a:cubicBezTo>
                      <a:pt x="63" y="4"/>
                      <a:pt x="66" y="3"/>
                      <a:pt x="68" y="2"/>
                    </a:cubicBezTo>
                    <a:cubicBezTo>
                      <a:pt x="72" y="1"/>
                      <a:pt x="74" y="0"/>
                      <a:pt x="74" y="0"/>
                    </a:cubicBezTo>
                    <a:cubicBezTo>
                      <a:pt x="74" y="0"/>
                      <a:pt x="72" y="1"/>
                      <a:pt x="68" y="3"/>
                    </a:cubicBezTo>
                    <a:cubicBezTo>
                      <a:pt x="66" y="4"/>
                      <a:pt x="64" y="5"/>
                      <a:pt x="62" y="6"/>
                    </a:cubicBezTo>
                    <a:cubicBezTo>
                      <a:pt x="59" y="8"/>
                      <a:pt x="56" y="10"/>
                      <a:pt x="54" y="12"/>
                    </a:cubicBezTo>
                    <a:cubicBezTo>
                      <a:pt x="48" y="16"/>
                      <a:pt x="43" y="22"/>
                      <a:pt x="38" y="29"/>
                    </a:cubicBezTo>
                    <a:cubicBezTo>
                      <a:pt x="37" y="31"/>
                      <a:pt x="35" y="33"/>
                      <a:pt x="34" y="35"/>
                    </a:cubicBezTo>
                    <a:cubicBezTo>
                      <a:pt x="33" y="37"/>
                      <a:pt x="32" y="39"/>
                      <a:pt x="31" y="41"/>
                    </a:cubicBezTo>
                    <a:cubicBezTo>
                      <a:pt x="29" y="45"/>
                      <a:pt x="28" y="49"/>
                      <a:pt x="26" y="53"/>
                    </a:cubicBezTo>
                    <a:cubicBezTo>
                      <a:pt x="20" y="71"/>
                      <a:pt x="19" y="89"/>
                      <a:pt x="20" y="103"/>
                    </a:cubicBezTo>
                    <a:cubicBezTo>
                      <a:pt x="20" y="110"/>
                      <a:pt x="20" y="115"/>
                      <a:pt x="21" y="119"/>
                    </a:cubicBezTo>
                    <a:cubicBezTo>
                      <a:pt x="21" y="121"/>
                      <a:pt x="21" y="123"/>
                      <a:pt x="21" y="124"/>
                    </a:cubicBezTo>
                    <a:cubicBezTo>
                      <a:pt x="22" y="124"/>
                      <a:pt x="22" y="125"/>
                      <a:pt x="22" y="125"/>
                    </a:cubicBez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9" name="Freeform 32"/>
              <p:cNvSpPr>
                <a:spLocks/>
              </p:cNvSpPr>
              <p:nvPr/>
            </p:nvSpPr>
            <p:spPr bwMode="auto">
              <a:xfrm>
                <a:off x="4997" y="3509"/>
                <a:ext cx="190" cy="201"/>
              </a:xfrm>
              <a:custGeom>
                <a:avLst/>
                <a:gdLst>
                  <a:gd name="T0" fmla="*/ 107 w 107"/>
                  <a:gd name="T1" fmla="*/ 51 h 107"/>
                  <a:gd name="T2" fmla="*/ 79 w 107"/>
                  <a:gd name="T3" fmla="*/ 40 h 107"/>
                  <a:gd name="T4" fmla="*/ 89 w 107"/>
                  <a:gd name="T5" fmla="*/ 14 h 107"/>
                  <a:gd name="T6" fmla="*/ 62 w 107"/>
                  <a:gd name="T7" fmla="*/ 25 h 107"/>
                  <a:gd name="T8" fmla="*/ 51 w 107"/>
                  <a:gd name="T9" fmla="*/ 0 h 107"/>
                  <a:gd name="T10" fmla="*/ 40 w 107"/>
                  <a:gd name="T11" fmla="*/ 27 h 107"/>
                  <a:gd name="T12" fmla="*/ 14 w 107"/>
                  <a:gd name="T13" fmla="*/ 18 h 107"/>
                  <a:gd name="T14" fmla="*/ 25 w 107"/>
                  <a:gd name="T15" fmla="*/ 45 h 107"/>
                  <a:gd name="T16" fmla="*/ 0 w 107"/>
                  <a:gd name="T17" fmla="*/ 56 h 107"/>
                  <a:gd name="T18" fmla="*/ 27 w 107"/>
                  <a:gd name="T19" fmla="*/ 67 h 107"/>
                  <a:gd name="T20" fmla="*/ 17 w 107"/>
                  <a:gd name="T21" fmla="*/ 93 h 107"/>
                  <a:gd name="T22" fmla="*/ 44 w 107"/>
                  <a:gd name="T23" fmla="*/ 82 h 107"/>
                  <a:gd name="T24" fmla="*/ 56 w 107"/>
                  <a:gd name="T25" fmla="*/ 107 h 107"/>
                  <a:gd name="T26" fmla="*/ 67 w 107"/>
                  <a:gd name="T27" fmla="*/ 80 h 107"/>
                  <a:gd name="T28" fmla="*/ 93 w 107"/>
                  <a:gd name="T29" fmla="*/ 89 h 107"/>
                  <a:gd name="T30" fmla="*/ 81 w 107"/>
                  <a:gd name="T31" fmla="*/ 62 h 107"/>
                  <a:gd name="T32" fmla="*/ 107 w 107"/>
                  <a:gd name="T33" fmla="*/ 5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7" h="107">
                    <a:moveTo>
                      <a:pt x="107" y="51"/>
                    </a:moveTo>
                    <a:cubicBezTo>
                      <a:pt x="96" y="42"/>
                      <a:pt x="87" y="40"/>
                      <a:pt x="79" y="40"/>
                    </a:cubicBezTo>
                    <a:cubicBezTo>
                      <a:pt x="90" y="28"/>
                      <a:pt x="89" y="14"/>
                      <a:pt x="89" y="14"/>
                    </a:cubicBezTo>
                    <a:cubicBezTo>
                      <a:pt x="76" y="15"/>
                      <a:pt x="67" y="20"/>
                      <a:pt x="62" y="25"/>
                    </a:cubicBezTo>
                    <a:cubicBezTo>
                      <a:pt x="61" y="10"/>
                      <a:pt x="51" y="0"/>
                      <a:pt x="51" y="0"/>
                    </a:cubicBezTo>
                    <a:cubicBezTo>
                      <a:pt x="42" y="11"/>
                      <a:pt x="39" y="20"/>
                      <a:pt x="40" y="27"/>
                    </a:cubicBezTo>
                    <a:cubicBezTo>
                      <a:pt x="28" y="17"/>
                      <a:pt x="14" y="18"/>
                      <a:pt x="14" y="18"/>
                    </a:cubicBezTo>
                    <a:cubicBezTo>
                      <a:pt x="15" y="31"/>
                      <a:pt x="20" y="39"/>
                      <a:pt x="25" y="45"/>
                    </a:cubicBezTo>
                    <a:cubicBezTo>
                      <a:pt x="10" y="46"/>
                      <a:pt x="0" y="56"/>
                      <a:pt x="0" y="56"/>
                    </a:cubicBezTo>
                    <a:cubicBezTo>
                      <a:pt x="10" y="65"/>
                      <a:pt x="19" y="67"/>
                      <a:pt x="27" y="67"/>
                    </a:cubicBezTo>
                    <a:cubicBezTo>
                      <a:pt x="17" y="79"/>
                      <a:pt x="17" y="93"/>
                      <a:pt x="17" y="93"/>
                    </a:cubicBezTo>
                    <a:cubicBezTo>
                      <a:pt x="31" y="92"/>
                      <a:pt x="39" y="87"/>
                      <a:pt x="44" y="82"/>
                    </a:cubicBezTo>
                    <a:cubicBezTo>
                      <a:pt x="45" y="97"/>
                      <a:pt x="56" y="107"/>
                      <a:pt x="56" y="107"/>
                    </a:cubicBezTo>
                    <a:cubicBezTo>
                      <a:pt x="64" y="97"/>
                      <a:pt x="67" y="87"/>
                      <a:pt x="67" y="80"/>
                    </a:cubicBezTo>
                    <a:cubicBezTo>
                      <a:pt x="79" y="90"/>
                      <a:pt x="93" y="89"/>
                      <a:pt x="93" y="89"/>
                    </a:cubicBezTo>
                    <a:cubicBezTo>
                      <a:pt x="92" y="76"/>
                      <a:pt x="87" y="68"/>
                      <a:pt x="81" y="62"/>
                    </a:cubicBezTo>
                    <a:cubicBezTo>
                      <a:pt x="97" y="61"/>
                      <a:pt x="107" y="51"/>
                      <a:pt x="107" y="5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0" name="Oval 33"/>
              <p:cNvSpPr>
                <a:spLocks noChangeArrowheads="1"/>
              </p:cNvSpPr>
              <p:nvPr/>
            </p:nvSpPr>
            <p:spPr bwMode="auto">
              <a:xfrm>
                <a:off x="5059" y="3575"/>
                <a:ext cx="66" cy="6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1" name="Oval 34"/>
              <p:cNvSpPr>
                <a:spLocks noChangeArrowheads="1"/>
              </p:cNvSpPr>
              <p:nvPr/>
            </p:nvSpPr>
            <p:spPr bwMode="auto">
              <a:xfrm>
                <a:off x="5070" y="3586"/>
                <a:ext cx="42" cy="47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2" name="Freeform 35"/>
              <p:cNvSpPr>
                <a:spLocks/>
              </p:cNvSpPr>
              <p:nvPr/>
            </p:nvSpPr>
            <p:spPr bwMode="auto">
              <a:xfrm>
                <a:off x="4917" y="3652"/>
                <a:ext cx="101" cy="101"/>
              </a:xfrm>
              <a:custGeom>
                <a:avLst/>
                <a:gdLst>
                  <a:gd name="T0" fmla="*/ 56 w 57"/>
                  <a:gd name="T1" fmla="*/ 51 h 54"/>
                  <a:gd name="T2" fmla="*/ 9 w 57"/>
                  <a:gd name="T3" fmla="*/ 0 h 54"/>
                  <a:gd name="T4" fmla="*/ 53 w 57"/>
                  <a:gd name="T5" fmla="*/ 54 h 54"/>
                  <a:gd name="T6" fmla="*/ 56 w 57"/>
                  <a:gd name="T7" fmla="*/ 5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54">
                    <a:moveTo>
                      <a:pt x="56" y="51"/>
                    </a:moveTo>
                    <a:cubicBezTo>
                      <a:pt x="56" y="51"/>
                      <a:pt x="57" y="13"/>
                      <a:pt x="9" y="0"/>
                    </a:cubicBezTo>
                    <a:cubicBezTo>
                      <a:pt x="9" y="0"/>
                      <a:pt x="0" y="49"/>
                      <a:pt x="53" y="54"/>
                    </a:cubicBezTo>
                    <a:cubicBezTo>
                      <a:pt x="56" y="51"/>
                      <a:pt x="56" y="51"/>
                      <a:pt x="56" y="51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3" name="Freeform 36"/>
              <p:cNvSpPr>
                <a:spLocks/>
              </p:cNvSpPr>
              <p:nvPr/>
            </p:nvSpPr>
            <p:spPr bwMode="auto">
              <a:xfrm>
                <a:off x="1356" y="3306"/>
                <a:ext cx="193" cy="496"/>
              </a:xfrm>
              <a:custGeom>
                <a:avLst/>
                <a:gdLst>
                  <a:gd name="T0" fmla="*/ 66 w 109"/>
                  <a:gd name="T1" fmla="*/ 260 h 264"/>
                  <a:gd name="T2" fmla="*/ 67 w 109"/>
                  <a:gd name="T3" fmla="*/ 257 h 264"/>
                  <a:gd name="T4" fmla="*/ 68 w 109"/>
                  <a:gd name="T5" fmla="*/ 248 h 264"/>
                  <a:gd name="T6" fmla="*/ 71 w 109"/>
                  <a:gd name="T7" fmla="*/ 216 h 264"/>
                  <a:gd name="T8" fmla="*/ 69 w 109"/>
                  <a:gd name="T9" fmla="*/ 117 h 264"/>
                  <a:gd name="T10" fmla="*/ 65 w 109"/>
                  <a:gd name="T11" fmla="*/ 91 h 264"/>
                  <a:gd name="T12" fmla="*/ 61 w 109"/>
                  <a:gd name="T13" fmla="*/ 79 h 264"/>
                  <a:gd name="T14" fmla="*/ 57 w 109"/>
                  <a:gd name="T15" fmla="*/ 66 h 264"/>
                  <a:gd name="T16" fmla="*/ 48 w 109"/>
                  <a:gd name="T17" fmla="*/ 45 h 264"/>
                  <a:gd name="T18" fmla="*/ 45 w 109"/>
                  <a:gd name="T19" fmla="*/ 40 h 264"/>
                  <a:gd name="T20" fmla="*/ 42 w 109"/>
                  <a:gd name="T21" fmla="*/ 35 h 264"/>
                  <a:gd name="T22" fmla="*/ 39 w 109"/>
                  <a:gd name="T23" fmla="*/ 31 h 264"/>
                  <a:gd name="T24" fmla="*/ 36 w 109"/>
                  <a:gd name="T25" fmla="*/ 27 h 264"/>
                  <a:gd name="T26" fmla="*/ 32 w 109"/>
                  <a:gd name="T27" fmla="*/ 23 h 264"/>
                  <a:gd name="T28" fmla="*/ 29 w 109"/>
                  <a:gd name="T29" fmla="*/ 19 h 264"/>
                  <a:gd name="T30" fmla="*/ 26 w 109"/>
                  <a:gd name="T31" fmla="*/ 16 h 264"/>
                  <a:gd name="T32" fmla="*/ 23 w 109"/>
                  <a:gd name="T33" fmla="*/ 14 h 264"/>
                  <a:gd name="T34" fmla="*/ 16 w 109"/>
                  <a:gd name="T35" fmla="*/ 9 h 264"/>
                  <a:gd name="T36" fmla="*/ 11 w 109"/>
                  <a:gd name="T37" fmla="*/ 5 h 264"/>
                  <a:gd name="T38" fmla="*/ 6 w 109"/>
                  <a:gd name="T39" fmla="*/ 3 h 264"/>
                  <a:gd name="T40" fmla="*/ 3 w 109"/>
                  <a:gd name="T41" fmla="*/ 1 h 264"/>
                  <a:gd name="T42" fmla="*/ 0 w 109"/>
                  <a:gd name="T43" fmla="*/ 0 h 264"/>
                  <a:gd name="T44" fmla="*/ 3 w 109"/>
                  <a:gd name="T45" fmla="*/ 1 h 264"/>
                  <a:gd name="T46" fmla="*/ 7 w 109"/>
                  <a:gd name="T47" fmla="*/ 2 h 264"/>
                  <a:gd name="T48" fmla="*/ 12 w 109"/>
                  <a:gd name="T49" fmla="*/ 4 h 264"/>
                  <a:gd name="T50" fmla="*/ 18 w 109"/>
                  <a:gd name="T51" fmla="*/ 6 h 264"/>
                  <a:gd name="T52" fmla="*/ 25 w 109"/>
                  <a:gd name="T53" fmla="*/ 10 h 264"/>
                  <a:gd name="T54" fmla="*/ 29 w 109"/>
                  <a:gd name="T55" fmla="*/ 13 h 264"/>
                  <a:gd name="T56" fmla="*/ 33 w 109"/>
                  <a:gd name="T57" fmla="*/ 15 h 264"/>
                  <a:gd name="T58" fmla="*/ 37 w 109"/>
                  <a:gd name="T59" fmla="*/ 18 h 264"/>
                  <a:gd name="T60" fmla="*/ 40 w 109"/>
                  <a:gd name="T61" fmla="*/ 22 h 264"/>
                  <a:gd name="T62" fmla="*/ 44 w 109"/>
                  <a:gd name="T63" fmla="*/ 26 h 264"/>
                  <a:gd name="T64" fmla="*/ 48 w 109"/>
                  <a:gd name="T65" fmla="*/ 30 h 264"/>
                  <a:gd name="T66" fmla="*/ 52 w 109"/>
                  <a:gd name="T67" fmla="*/ 34 h 264"/>
                  <a:gd name="T68" fmla="*/ 56 w 109"/>
                  <a:gd name="T69" fmla="*/ 39 h 264"/>
                  <a:gd name="T70" fmla="*/ 70 w 109"/>
                  <a:gd name="T71" fmla="*/ 61 h 264"/>
                  <a:gd name="T72" fmla="*/ 76 w 109"/>
                  <a:gd name="T73" fmla="*/ 73 h 264"/>
                  <a:gd name="T74" fmla="*/ 81 w 109"/>
                  <a:gd name="T75" fmla="*/ 86 h 264"/>
                  <a:gd name="T76" fmla="*/ 90 w 109"/>
                  <a:gd name="T77" fmla="*/ 113 h 264"/>
                  <a:gd name="T78" fmla="*/ 97 w 109"/>
                  <a:gd name="T79" fmla="*/ 141 h 264"/>
                  <a:gd name="T80" fmla="*/ 102 w 109"/>
                  <a:gd name="T81" fmla="*/ 168 h 264"/>
                  <a:gd name="T82" fmla="*/ 105 w 109"/>
                  <a:gd name="T83" fmla="*/ 193 h 264"/>
                  <a:gd name="T84" fmla="*/ 107 w 109"/>
                  <a:gd name="T85" fmla="*/ 216 h 264"/>
                  <a:gd name="T86" fmla="*/ 109 w 109"/>
                  <a:gd name="T87" fmla="*/ 250 h 264"/>
                  <a:gd name="T88" fmla="*/ 109 w 109"/>
                  <a:gd name="T89" fmla="*/ 260 h 264"/>
                  <a:gd name="T90" fmla="*/ 109 w 109"/>
                  <a:gd name="T91" fmla="*/ 264 h 264"/>
                  <a:gd name="T92" fmla="*/ 66 w 109"/>
                  <a:gd name="T93" fmla="*/ 26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9" h="264">
                    <a:moveTo>
                      <a:pt x="66" y="260"/>
                    </a:moveTo>
                    <a:cubicBezTo>
                      <a:pt x="66" y="260"/>
                      <a:pt x="67" y="259"/>
                      <a:pt x="67" y="257"/>
                    </a:cubicBezTo>
                    <a:cubicBezTo>
                      <a:pt x="67" y="255"/>
                      <a:pt x="68" y="252"/>
                      <a:pt x="68" y="248"/>
                    </a:cubicBezTo>
                    <a:cubicBezTo>
                      <a:pt x="69" y="241"/>
                      <a:pt x="70" y="229"/>
                      <a:pt x="71" y="216"/>
                    </a:cubicBezTo>
                    <a:cubicBezTo>
                      <a:pt x="73" y="189"/>
                      <a:pt x="74" y="153"/>
                      <a:pt x="69" y="117"/>
                    </a:cubicBezTo>
                    <a:cubicBezTo>
                      <a:pt x="68" y="109"/>
                      <a:pt x="66" y="100"/>
                      <a:pt x="65" y="91"/>
                    </a:cubicBezTo>
                    <a:cubicBezTo>
                      <a:pt x="64" y="87"/>
                      <a:pt x="62" y="83"/>
                      <a:pt x="61" y="79"/>
                    </a:cubicBezTo>
                    <a:cubicBezTo>
                      <a:pt x="60" y="74"/>
                      <a:pt x="59" y="70"/>
                      <a:pt x="57" y="66"/>
                    </a:cubicBezTo>
                    <a:cubicBezTo>
                      <a:pt x="54" y="59"/>
                      <a:pt x="51" y="51"/>
                      <a:pt x="48" y="45"/>
                    </a:cubicBezTo>
                    <a:cubicBezTo>
                      <a:pt x="47" y="43"/>
                      <a:pt x="46" y="41"/>
                      <a:pt x="45" y="40"/>
                    </a:cubicBezTo>
                    <a:cubicBezTo>
                      <a:pt x="44" y="38"/>
                      <a:pt x="43" y="36"/>
                      <a:pt x="42" y="35"/>
                    </a:cubicBezTo>
                    <a:cubicBezTo>
                      <a:pt x="41" y="33"/>
                      <a:pt x="40" y="32"/>
                      <a:pt x="39" y="31"/>
                    </a:cubicBezTo>
                    <a:cubicBezTo>
                      <a:pt x="38" y="29"/>
                      <a:pt x="37" y="28"/>
                      <a:pt x="36" y="27"/>
                    </a:cubicBezTo>
                    <a:cubicBezTo>
                      <a:pt x="35" y="25"/>
                      <a:pt x="34" y="24"/>
                      <a:pt x="32" y="23"/>
                    </a:cubicBezTo>
                    <a:cubicBezTo>
                      <a:pt x="31" y="22"/>
                      <a:pt x="30" y="21"/>
                      <a:pt x="29" y="19"/>
                    </a:cubicBezTo>
                    <a:cubicBezTo>
                      <a:pt x="28" y="18"/>
                      <a:pt x="27" y="17"/>
                      <a:pt x="26" y="16"/>
                    </a:cubicBezTo>
                    <a:cubicBezTo>
                      <a:pt x="25" y="15"/>
                      <a:pt x="24" y="14"/>
                      <a:pt x="23" y="14"/>
                    </a:cubicBezTo>
                    <a:cubicBezTo>
                      <a:pt x="20" y="12"/>
                      <a:pt x="19" y="10"/>
                      <a:pt x="16" y="9"/>
                    </a:cubicBezTo>
                    <a:cubicBezTo>
                      <a:pt x="14" y="8"/>
                      <a:pt x="13" y="6"/>
                      <a:pt x="11" y="5"/>
                    </a:cubicBezTo>
                    <a:cubicBezTo>
                      <a:pt x="9" y="4"/>
                      <a:pt x="8" y="4"/>
                      <a:pt x="6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3" y="1"/>
                    </a:cubicBezTo>
                    <a:cubicBezTo>
                      <a:pt x="4" y="1"/>
                      <a:pt x="5" y="2"/>
                      <a:pt x="7" y="2"/>
                    </a:cubicBezTo>
                    <a:cubicBezTo>
                      <a:pt x="8" y="2"/>
                      <a:pt x="10" y="3"/>
                      <a:pt x="12" y="4"/>
                    </a:cubicBezTo>
                    <a:cubicBezTo>
                      <a:pt x="14" y="5"/>
                      <a:pt x="16" y="5"/>
                      <a:pt x="18" y="6"/>
                    </a:cubicBezTo>
                    <a:cubicBezTo>
                      <a:pt x="20" y="7"/>
                      <a:pt x="22" y="9"/>
                      <a:pt x="25" y="10"/>
                    </a:cubicBezTo>
                    <a:cubicBezTo>
                      <a:pt x="26" y="11"/>
                      <a:pt x="27" y="12"/>
                      <a:pt x="29" y="13"/>
                    </a:cubicBezTo>
                    <a:cubicBezTo>
                      <a:pt x="30" y="14"/>
                      <a:pt x="31" y="15"/>
                      <a:pt x="33" y="15"/>
                    </a:cubicBezTo>
                    <a:cubicBezTo>
                      <a:pt x="34" y="16"/>
                      <a:pt x="35" y="17"/>
                      <a:pt x="37" y="18"/>
                    </a:cubicBezTo>
                    <a:cubicBezTo>
                      <a:pt x="38" y="20"/>
                      <a:pt x="39" y="21"/>
                      <a:pt x="40" y="22"/>
                    </a:cubicBezTo>
                    <a:cubicBezTo>
                      <a:pt x="42" y="23"/>
                      <a:pt x="43" y="24"/>
                      <a:pt x="44" y="26"/>
                    </a:cubicBezTo>
                    <a:cubicBezTo>
                      <a:pt x="46" y="27"/>
                      <a:pt x="47" y="28"/>
                      <a:pt x="48" y="30"/>
                    </a:cubicBezTo>
                    <a:cubicBezTo>
                      <a:pt x="50" y="31"/>
                      <a:pt x="51" y="33"/>
                      <a:pt x="52" y="34"/>
                    </a:cubicBezTo>
                    <a:cubicBezTo>
                      <a:pt x="53" y="36"/>
                      <a:pt x="55" y="37"/>
                      <a:pt x="56" y="39"/>
                    </a:cubicBezTo>
                    <a:cubicBezTo>
                      <a:pt x="61" y="46"/>
                      <a:pt x="65" y="53"/>
                      <a:pt x="70" y="61"/>
                    </a:cubicBezTo>
                    <a:cubicBezTo>
                      <a:pt x="72" y="65"/>
                      <a:pt x="74" y="69"/>
                      <a:pt x="76" y="73"/>
                    </a:cubicBezTo>
                    <a:cubicBezTo>
                      <a:pt x="78" y="77"/>
                      <a:pt x="80" y="82"/>
                      <a:pt x="81" y="86"/>
                    </a:cubicBezTo>
                    <a:cubicBezTo>
                      <a:pt x="84" y="95"/>
                      <a:pt x="88" y="104"/>
                      <a:pt x="90" y="113"/>
                    </a:cubicBezTo>
                    <a:cubicBezTo>
                      <a:pt x="93" y="122"/>
                      <a:pt x="95" y="131"/>
                      <a:pt x="97" y="141"/>
                    </a:cubicBezTo>
                    <a:cubicBezTo>
                      <a:pt x="99" y="150"/>
                      <a:pt x="101" y="159"/>
                      <a:pt x="102" y="168"/>
                    </a:cubicBezTo>
                    <a:cubicBezTo>
                      <a:pt x="103" y="176"/>
                      <a:pt x="104" y="185"/>
                      <a:pt x="105" y="193"/>
                    </a:cubicBezTo>
                    <a:cubicBezTo>
                      <a:pt x="106" y="201"/>
                      <a:pt x="107" y="209"/>
                      <a:pt x="107" y="216"/>
                    </a:cubicBezTo>
                    <a:cubicBezTo>
                      <a:pt x="108" y="230"/>
                      <a:pt x="109" y="242"/>
                      <a:pt x="109" y="250"/>
                    </a:cubicBezTo>
                    <a:cubicBezTo>
                      <a:pt x="109" y="255"/>
                      <a:pt x="109" y="258"/>
                      <a:pt x="109" y="260"/>
                    </a:cubicBezTo>
                    <a:cubicBezTo>
                      <a:pt x="109" y="263"/>
                      <a:pt x="109" y="264"/>
                      <a:pt x="109" y="264"/>
                    </a:cubicBezTo>
                    <a:lnTo>
                      <a:pt x="66" y="26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4" name="Freeform 37"/>
              <p:cNvSpPr>
                <a:spLocks/>
              </p:cNvSpPr>
              <p:nvPr/>
            </p:nvSpPr>
            <p:spPr bwMode="auto">
              <a:xfrm>
                <a:off x="1352" y="3415"/>
                <a:ext cx="201" cy="368"/>
              </a:xfrm>
              <a:custGeom>
                <a:avLst/>
                <a:gdLst>
                  <a:gd name="T0" fmla="*/ 71 w 113"/>
                  <a:gd name="T1" fmla="*/ 196 h 196"/>
                  <a:gd name="T2" fmla="*/ 71 w 113"/>
                  <a:gd name="T3" fmla="*/ 193 h 196"/>
                  <a:gd name="T4" fmla="*/ 71 w 113"/>
                  <a:gd name="T5" fmla="*/ 187 h 196"/>
                  <a:gd name="T6" fmla="*/ 69 w 113"/>
                  <a:gd name="T7" fmla="*/ 162 h 196"/>
                  <a:gd name="T8" fmla="*/ 57 w 113"/>
                  <a:gd name="T9" fmla="*/ 89 h 196"/>
                  <a:gd name="T10" fmla="*/ 51 w 113"/>
                  <a:gd name="T11" fmla="*/ 70 h 196"/>
                  <a:gd name="T12" fmla="*/ 43 w 113"/>
                  <a:gd name="T13" fmla="*/ 52 h 196"/>
                  <a:gd name="T14" fmla="*/ 35 w 113"/>
                  <a:gd name="T15" fmla="*/ 36 h 196"/>
                  <a:gd name="T16" fmla="*/ 30 w 113"/>
                  <a:gd name="T17" fmla="*/ 28 h 196"/>
                  <a:gd name="T18" fmla="*/ 28 w 113"/>
                  <a:gd name="T19" fmla="*/ 25 h 196"/>
                  <a:gd name="T20" fmla="*/ 26 w 113"/>
                  <a:gd name="T21" fmla="*/ 22 h 196"/>
                  <a:gd name="T22" fmla="*/ 21 w 113"/>
                  <a:gd name="T23" fmla="*/ 17 h 196"/>
                  <a:gd name="T24" fmla="*/ 16 w 113"/>
                  <a:gd name="T25" fmla="*/ 12 h 196"/>
                  <a:gd name="T26" fmla="*/ 12 w 113"/>
                  <a:gd name="T27" fmla="*/ 8 h 196"/>
                  <a:gd name="T28" fmla="*/ 8 w 113"/>
                  <a:gd name="T29" fmla="*/ 5 h 196"/>
                  <a:gd name="T30" fmla="*/ 2 w 113"/>
                  <a:gd name="T31" fmla="*/ 2 h 196"/>
                  <a:gd name="T32" fmla="*/ 0 w 113"/>
                  <a:gd name="T33" fmla="*/ 0 h 196"/>
                  <a:gd name="T34" fmla="*/ 2 w 113"/>
                  <a:gd name="T35" fmla="*/ 1 h 196"/>
                  <a:gd name="T36" fmla="*/ 9 w 113"/>
                  <a:gd name="T37" fmla="*/ 4 h 196"/>
                  <a:gd name="T38" fmla="*/ 13 w 113"/>
                  <a:gd name="T39" fmla="*/ 6 h 196"/>
                  <a:gd name="T40" fmla="*/ 19 w 113"/>
                  <a:gd name="T41" fmla="*/ 9 h 196"/>
                  <a:gd name="T42" fmla="*/ 24 w 113"/>
                  <a:gd name="T43" fmla="*/ 13 h 196"/>
                  <a:gd name="T44" fmla="*/ 31 w 113"/>
                  <a:gd name="T45" fmla="*/ 17 h 196"/>
                  <a:gd name="T46" fmla="*/ 34 w 113"/>
                  <a:gd name="T47" fmla="*/ 20 h 196"/>
                  <a:gd name="T48" fmla="*/ 37 w 113"/>
                  <a:gd name="T49" fmla="*/ 23 h 196"/>
                  <a:gd name="T50" fmla="*/ 43 w 113"/>
                  <a:gd name="T51" fmla="*/ 30 h 196"/>
                  <a:gd name="T52" fmla="*/ 55 w 113"/>
                  <a:gd name="T53" fmla="*/ 45 h 196"/>
                  <a:gd name="T54" fmla="*/ 66 w 113"/>
                  <a:gd name="T55" fmla="*/ 63 h 196"/>
                  <a:gd name="T56" fmla="*/ 77 w 113"/>
                  <a:gd name="T57" fmla="*/ 82 h 196"/>
                  <a:gd name="T58" fmla="*/ 104 w 113"/>
                  <a:gd name="T59" fmla="*/ 156 h 196"/>
                  <a:gd name="T60" fmla="*/ 111 w 113"/>
                  <a:gd name="T61" fmla="*/ 181 h 196"/>
                  <a:gd name="T62" fmla="*/ 113 w 113"/>
                  <a:gd name="T63" fmla="*/ 188 h 196"/>
                  <a:gd name="T64" fmla="*/ 113 w 113"/>
                  <a:gd name="T65" fmla="*/ 191 h 196"/>
                  <a:gd name="T66" fmla="*/ 71 w 113"/>
                  <a:gd name="T67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3" h="196">
                    <a:moveTo>
                      <a:pt x="71" y="196"/>
                    </a:moveTo>
                    <a:cubicBezTo>
                      <a:pt x="71" y="196"/>
                      <a:pt x="71" y="195"/>
                      <a:pt x="71" y="193"/>
                    </a:cubicBezTo>
                    <a:cubicBezTo>
                      <a:pt x="71" y="192"/>
                      <a:pt x="71" y="190"/>
                      <a:pt x="71" y="187"/>
                    </a:cubicBezTo>
                    <a:cubicBezTo>
                      <a:pt x="70" y="181"/>
                      <a:pt x="70" y="172"/>
                      <a:pt x="69" y="162"/>
                    </a:cubicBezTo>
                    <a:cubicBezTo>
                      <a:pt x="67" y="142"/>
                      <a:pt x="64" y="115"/>
                      <a:pt x="57" y="89"/>
                    </a:cubicBezTo>
                    <a:cubicBezTo>
                      <a:pt x="55" y="83"/>
                      <a:pt x="53" y="76"/>
                      <a:pt x="51" y="70"/>
                    </a:cubicBezTo>
                    <a:cubicBezTo>
                      <a:pt x="48" y="64"/>
                      <a:pt x="46" y="57"/>
                      <a:pt x="43" y="52"/>
                    </a:cubicBezTo>
                    <a:cubicBezTo>
                      <a:pt x="41" y="46"/>
                      <a:pt x="38" y="41"/>
                      <a:pt x="35" y="36"/>
                    </a:cubicBezTo>
                    <a:cubicBezTo>
                      <a:pt x="34" y="33"/>
                      <a:pt x="32" y="31"/>
                      <a:pt x="30" y="28"/>
                    </a:cubicBezTo>
                    <a:cubicBezTo>
                      <a:pt x="30" y="27"/>
                      <a:pt x="29" y="26"/>
                      <a:pt x="28" y="25"/>
                    </a:cubicBezTo>
                    <a:cubicBezTo>
                      <a:pt x="27" y="24"/>
                      <a:pt x="27" y="23"/>
                      <a:pt x="26" y="22"/>
                    </a:cubicBezTo>
                    <a:cubicBezTo>
                      <a:pt x="24" y="20"/>
                      <a:pt x="23" y="18"/>
                      <a:pt x="21" y="17"/>
                    </a:cubicBezTo>
                    <a:cubicBezTo>
                      <a:pt x="19" y="15"/>
                      <a:pt x="18" y="13"/>
                      <a:pt x="16" y="12"/>
                    </a:cubicBezTo>
                    <a:cubicBezTo>
                      <a:pt x="15" y="11"/>
                      <a:pt x="13" y="9"/>
                      <a:pt x="12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5" y="3"/>
                      <a:pt x="3" y="3"/>
                      <a:pt x="2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2" y="1"/>
                    </a:cubicBezTo>
                    <a:cubicBezTo>
                      <a:pt x="3" y="2"/>
                      <a:pt x="6" y="2"/>
                      <a:pt x="9" y="4"/>
                    </a:cubicBezTo>
                    <a:cubicBezTo>
                      <a:pt x="10" y="4"/>
                      <a:pt x="12" y="5"/>
                      <a:pt x="13" y="6"/>
                    </a:cubicBezTo>
                    <a:cubicBezTo>
                      <a:pt x="15" y="7"/>
                      <a:pt x="17" y="8"/>
                      <a:pt x="19" y="9"/>
                    </a:cubicBezTo>
                    <a:cubicBezTo>
                      <a:pt x="21" y="10"/>
                      <a:pt x="22" y="11"/>
                      <a:pt x="24" y="13"/>
                    </a:cubicBezTo>
                    <a:cubicBezTo>
                      <a:pt x="26" y="14"/>
                      <a:pt x="28" y="16"/>
                      <a:pt x="31" y="17"/>
                    </a:cubicBezTo>
                    <a:cubicBezTo>
                      <a:pt x="32" y="18"/>
                      <a:pt x="33" y="19"/>
                      <a:pt x="34" y="20"/>
                    </a:cubicBezTo>
                    <a:cubicBezTo>
                      <a:pt x="35" y="21"/>
                      <a:pt x="36" y="22"/>
                      <a:pt x="37" y="23"/>
                    </a:cubicBezTo>
                    <a:cubicBezTo>
                      <a:pt x="39" y="25"/>
                      <a:pt x="41" y="27"/>
                      <a:pt x="43" y="30"/>
                    </a:cubicBezTo>
                    <a:cubicBezTo>
                      <a:pt x="47" y="34"/>
                      <a:pt x="51" y="39"/>
                      <a:pt x="55" y="45"/>
                    </a:cubicBezTo>
                    <a:cubicBezTo>
                      <a:pt x="59" y="50"/>
                      <a:pt x="63" y="56"/>
                      <a:pt x="66" y="63"/>
                    </a:cubicBezTo>
                    <a:cubicBezTo>
                      <a:pt x="70" y="69"/>
                      <a:pt x="73" y="75"/>
                      <a:pt x="77" y="82"/>
                    </a:cubicBezTo>
                    <a:cubicBezTo>
                      <a:pt x="89" y="108"/>
                      <a:pt x="98" y="135"/>
                      <a:pt x="104" y="156"/>
                    </a:cubicBezTo>
                    <a:cubicBezTo>
                      <a:pt x="107" y="166"/>
                      <a:pt x="110" y="175"/>
                      <a:pt x="111" y="181"/>
                    </a:cubicBezTo>
                    <a:cubicBezTo>
                      <a:pt x="112" y="184"/>
                      <a:pt x="112" y="187"/>
                      <a:pt x="113" y="188"/>
                    </a:cubicBezTo>
                    <a:cubicBezTo>
                      <a:pt x="113" y="190"/>
                      <a:pt x="113" y="191"/>
                      <a:pt x="113" y="191"/>
                    </a:cubicBezTo>
                    <a:lnTo>
                      <a:pt x="71" y="196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5" name="Freeform 38"/>
              <p:cNvSpPr>
                <a:spLocks/>
              </p:cNvSpPr>
              <p:nvPr/>
            </p:nvSpPr>
            <p:spPr bwMode="auto">
              <a:xfrm>
                <a:off x="1471" y="3393"/>
                <a:ext cx="165" cy="364"/>
              </a:xfrm>
              <a:custGeom>
                <a:avLst/>
                <a:gdLst>
                  <a:gd name="T0" fmla="*/ 0 w 93"/>
                  <a:gd name="T1" fmla="*/ 194 h 194"/>
                  <a:gd name="T2" fmla="*/ 0 w 93"/>
                  <a:gd name="T3" fmla="*/ 191 h 194"/>
                  <a:gd name="T4" fmla="*/ 1 w 93"/>
                  <a:gd name="T5" fmla="*/ 184 h 194"/>
                  <a:gd name="T6" fmla="*/ 4 w 93"/>
                  <a:gd name="T7" fmla="*/ 158 h 194"/>
                  <a:gd name="T8" fmla="*/ 23 w 93"/>
                  <a:gd name="T9" fmla="*/ 83 h 194"/>
                  <a:gd name="T10" fmla="*/ 32 w 93"/>
                  <a:gd name="T11" fmla="*/ 64 h 194"/>
                  <a:gd name="T12" fmla="*/ 36 w 93"/>
                  <a:gd name="T13" fmla="*/ 55 h 194"/>
                  <a:gd name="T14" fmla="*/ 41 w 93"/>
                  <a:gd name="T15" fmla="*/ 46 h 194"/>
                  <a:gd name="T16" fmla="*/ 52 w 93"/>
                  <a:gd name="T17" fmla="*/ 30 h 194"/>
                  <a:gd name="T18" fmla="*/ 58 w 93"/>
                  <a:gd name="T19" fmla="*/ 23 h 194"/>
                  <a:gd name="T20" fmla="*/ 61 w 93"/>
                  <a:gd name="T21" fmla="*/ 20 h 194"/>
                  <a:gd name="T22" fmla="*/ 64 w 93"/>
                  <a:gd name="T23" fmla="*/ 18 h 194"/>
                  <a:gd name="T24" fmla="*/ 66 w 93"/>
                  <a:gd name="T25" fmla="*/ 15 h 194"/>
                  <a:gd name="T26" fmla="*/ 69 w 93"/>
                  <a:gd name="T27" fmla="*/ 13 h 194"/>
                  <a:gd name="T28" fmla="*/ 75 w 93"/>
                  <a:gd name="T29" fmla="*/ 9 h 194"/>
                  <a:gd name="T30" fmla="*/ 80 w 93"/>
                  <a:gd name="T31" fmla="*/ 6 h 194"/>
                  <a:gd name="T32" fmla="*/ 85 w 93"/>
                  <a:gd name="T33" fmla="*/ 4 h 194"/>
                  <a:gd name="T34" fmla="*/ 91 w 93"/>
                  <a:gd name="T35" fmla="*/ 1 h 194"/>
                  <a:gd name="T36" fmla="*/ 93 w 93"/>
                  <a:gd name="T37" fmla="*/ 0 h 194"/>
                  <a:gd name="T38" fmla="*/ 91 w 93"/>
                  <a:gd name="T39" fmla="*/ 2 h 194"/>
                  <a:gd name="T40" fmla="*/ 85 w 93"/>
                  <a:gd name="T41" fmla="*/ 5 h 194"/>
                  <a:gd name="T42" fmla="*/ 82 w 93"/>
                  <a:gd name="T43" fmla="*/ 8 h 194"/>
                  <a:gd name="T44" fmla="*/ 77 w 93"/>
                  <a:gd name="T45" fmla="*/ 12 h 194"/>
                  <a:gd name="T46" fmla="*/ 73 w 93"/>
                  <a:gd name="T47" fmla="*/ 17 h 194"/>
                  <a:gd name="T48" fmla="*/ 71 w 93"/>
                  <a:gd name="T49" fmla="*/ 19 h 194"/>
                  <a:gd name="T50" fmla="*/ 68 w 93"/>
                  <a:gd name="T51" fmla="*/ 22 h 194"/>
                  <a:gd name="T52" fmla="*/ 66 w 93"/>
                  <a:gd name="T53" fmla="*/ 25 h 194"/>
                  <a:gd name="T54" fmla="*/ 64 w 93"/>
                  <a:gd name="T55" fmla="*/ 28 h 194"/>
                  <a:gd name="T56" fmla="*/ 60 w 93"/>
                  <a:gd name="T57" fmla="*/ 35 h 194"/>
                  <a:gd name="T58" fmla="*/ 53 w 93"/>
                  <a:gd name="T59" fmla="*/ 52 h 194"/>
                  <a:gd name="T60" fmla="*/ 50 w 93"/>
                  <a:gd name="T61" fmla="*/ 60 h 194"/>
                  <a:gd name="T62" fmla="*/ 48 w 93"/>
                  <a:gd name="T63" fmla="*/ 70 h 194"/>
                  <a:gd name="T64" fmla="*/ 44 w 93"/>
                  <a:gd name="T65" fmla="*/ 89 h 194"/>
                  <a:gd name="T66" fmla="*/ 40 w 93"/>
                  <a:gd name="T67" fmla="*/ 161 h 194"/>
                  <a:gd name="T68" fmla="*/ 42 w 93"/>
                  <a:gd name="T69" fmla="*/ 184 h 194"/>
                  <a:gd name="T70" fmla="*/ 42 w 93"/>
                  <a:gd name="T71" fmla="*/ 191 h 194"/>
                  <a:gd name="T72" fmla="*/ 42 w 93"/>
                  <a:gd name="T73" fmla="*/ 193 h 194"/>
                  <a:gd name="T74" fmla="*/ 0 w 93"/>
                  <a:gd name="T75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194">
                    <a:moveTo>
                      <a:pt x="0" y="194"/>
                    </a:moveTo>
                    <a:cubicBezTo>
                      <a:pt x="0" y="194"/>
                      <a:pt x="0" y="193"/>
                      <a:pt x="0" y="191"/>
                    </a:cubicBezTo>
                    <a:cubicBezTo>
                      <a:pt x="0" y="189"/>
                      <a:pt x="0" y="187"/>
                      <a:pt x="1" y="184"/>
                    </a:cubicBezTo>
                    <a:cubicBezTo>
                      <a:pt x="1" y="177"/>
                      <a:pt x="2" y="169"/>
                      <a:pt x="4" y="158"/>
                    </a:cubicBezTo>
                    <a:cubicBezTo>
                      <a:pt x="8" y="137"/>
                      <a:pt x="14" y="110"/>
                      <a:pt x="23" y="83"/>
                    </a:cubicBezTo>
                    <a:cubicBezTo>
                      <a:pt x="26" y="77"/>
                      <a:pt x="29" y="70"/>
                      <a:pt x="32" y="64"/>
                    </a:cubicBezTo>
                    <a:cubicBezTo>
                      <a:pt x="33" y="61"/>
                      <a:pt x="35" y="58"/>
                      <a:pt x="36" y="55"/>
                    </a:cubicBezTo>
                    <a:cubicBezTo>
                      <a:pt x="38" y="52"/>
                      <a:pt x="39" y="49"/>
                      <a:pt x="41" y="46"/>
                    </a:cubicBezTo>
                    <a:cubicBezTo>
                      <a:pt x="45" y="40"/>
                      <a:pt x="48" y="35"/>
                      <a:pt x="52" y="30"/>
                    </a:cubicBezTo>
                    <a:cubicBezTo>
                      <a:pt x="54" y="28"/>
                      <a:pt x="56" y="25"/>
                      <a:pt x="58" y="23"/>
                    </a:cubicBezTo>
                    <a:cubicBezTo>
                      <a:pt x="59" y="22"/>
                      <a:pt x="60" y="21"/>
                      <a:pt x="61" y="20"/>
                    </a:cubicBezTo>
                    <a:cubicBezTo>
                      <a:pt x="62" y="19"/>
                      <a:pt x="63" y="18"/>
                      <a:pt x="64" y="18"/>
                    </a:cubicBezTo>
                    <a:cubicBezTo>
                      <a:pt x="65" y="17"/>
                      <a:pt x="65" y="16"/>
                      <a:pt x="66" y="15"/>
                    </a:cubicBezTo>
                    <a:cubicBezTo>
                      <a:pt x="67" y="14"/>
                      <a:pt x="68" y="13"/>
                      <a:pt x="69" y="13"/>
                    </a:cubicBezTo>
                    <a:cubicBezTo>
                      <a:pt x="71" y="11"/>
                      <a:pt x="73" y="10"/>
                      <a:pt x="75" y="9"/>
                    </a:cubicBezTo>
                    <a:cubicBezTo>
                      <a:pt x="77" y="8"/>
                      <a:pt x="78" y="7"/>
                      <a:pt x="80" y="6"/>
                    </a:cubicBezTo>
                    <a:cubicBezTo>
                      <a:pt x="82" y="5"/>
                      <a:pt x="83" y="4"/>
                      <a:pt x="85" y="4"/>
                    </a:cubicBezTo>
                    <a:cubicBezTo>
                      <a:pt x="87" y="2"/>
                      <a:pt x="90" y="2"/>
                      <a:pt x="91" y="1"/>
                    </a:cubicBezTo>
                    <a:cubicBezTo>
                      <a:pt x="93" y="1"/>
                      <a:pt x="93" y="0"/>
                      <a:pt x="93" y="0"/>
                    </a:cubicBezTo>
                    <a:cubicBezTo>
                      <a:pt x="93" y="0"/>
                      <a:pt x="93" y="1"/>
                      <a:pt x="91" y="2"/>
                    </a:cubicBezTo>
                    <a:cubicBezTo>
                      <a:pt x="90" y="3"/>
                      <a:pt x="88" y="3"/>
                      <a:pt x="85" y="5"/>
                    </a:cubicBezTo>
                    <a:cubicBezTo>
                      <a:pt x="84" y="6"/>
                      <a:pt x="83" y="7"/>
                      <a:pt x="82" y="8"/>
                    </a:cubicBezTo>
                    <a:cubicBezTo>
                      <a:pt x="80" y="9"/>
                      <a:pt x="79" y="11"/>
                      <a:pt x="77" y="12"/>
                    </a:cubicBezTo>
                    <a:cubicBezTo>
                      <a:pt x="76" y="13"/>
                      <a:pt x="74" y="15"/>
                      <a:pt x="73" y="17"/>
                    </a:cubicBezTo>
                    <a:cubicBezTo>
                      <a:pt x="72" y="17"/>
                      <a:pt x="71" y="18"/>
                      <a:pt x="71" y="19"/>
                    </a:cubicBezTo>
                    <a:cubicBezTo>
                      <a:pt x="70" y="20"/>
                      <a:pt x="69" y="21"/>
                      <a:pt x="68" y="22"/>
                    </a:cubicBezTo>
                    <a:cubicBezTo>
                      <a:pt x="68" y="23"/>
                      <a:pt x="67" y="24"/>
                      <a:pt x="66" y="25"/>
                    </a:cubicBezTo>
                    <a:cubicBezTo>
                      <a:pt x="66" y="26"/>
                      <a:pt x="65" y="27"/>
                      <a:pt x="64" y="28"/>
                    </a:cubicBezTo>
                    <a:cubicBezTo>
                      <a:pt x="63" y="31"/>
                      <a:pt x="61" y="33"/>
                      <a:pt x="60" y="35"/>
                    </a:cubicBezTo>
                    <a:cubicBezTo>
                      <a:pt x="58" y="40"/>
                      <a:pt x="55" y="46"/>
                      <a:pt x="53" y="52"/>
                    </a:cubicBezTo>
                    <a:cubicBezTo>
                      <a:pt x="52" y="54"/>
                      <a:pt x="51" y="58"/>
                      <a:pt x="50" y="60"/>
                    </a:cubicBezTo>
                    <a:cubicBezTo>
                      <a:pt x="50" y="64"/>
                      <a:pt x="49" y="67"/>
                      <a:pt x="48" y="70"/>
                    </a:cubicBezTo>
                    <a:cubicBezTo>
                      <a:pt x="46" y="76"/>
                      <a:pt x="45" y="82"/>
                      <a:pt x="44" y="89"/>
                    </a:cubicBezTo>
                    <a:cubicBezTo>
                      <a:pt x="40" y="115"/>
                      <a:pt x="40" y="141"/>
                      <a:pt x="40" y="161"/>
                    </a:cubicBezTo>
                    <a:cubicBezTo>
                      <a:pt x="40" y="171"/>
                      <a:pt x="41" y="179"/>
                      <a:pt x="42" y="184"/>
                    </a:cubicBezTo>
                    <a:cubicBezTo>
                      <a:pt x="42" y="187"/>
                      <a:pt x="42" y="189"/>
                      <a:pt x="42" y="191"/>
                    </a:cubicBezTo>
                    <a:cubicBezTo>
                      <a:pt x="42" y="192"/>
                      <a:pt x="42" y="193"/>
                      <a:pt x="42" y="193"/>
                    </a:cubicBez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6" name="Freeform 39"/>
              <p:cNvSpPr>
                <a:spLocks/>
              </p:cNvSpPr>
              <p:nvPr/>
            </p:nvSpPr>
            <p:spPr bwMode="auto">
              <a:xfrm>
                <a:off x="1457" y="3258"/>
                <a:ext cx="165" cy="364"/>
              </a:xfrm>
              <a:custGeom>
                <a:avLst/>
                <a:gdLst>
                  <a:gd name="T0" fmla="*/ 0 w 93"/>
                  <a:gd name="T1" fmla="*/ 194 h 194"/>
                  <a:gd name="T2" fmla="*/ 0 w 93"/>
                  <a:gd name="T3" fmla="*/ 191 h 194"/>
                  <a:gd name="T4" fmla="*/ 1 w 93"/>
                  <a:gd name="T5" fmla="*/ 184 h 194"/>
                  <a:gd name="T6" fmla="*/ 4 w 93"/>
                  <a:gd name="T7" fmla="*/ 158 h 194"/>
                  <a:gd name="T8" fmla="*/ 23 w 93"/>
                  <a:gd name="T9" fmla="*/ 83 h 194"/>
                  <a:gd name="T10" fmla="*/ 32 w 93"/>
                  <a:gd name="T11" fmla="*/ 64 h 194"/>
                  <a:gd name="T12" fmla="*/ 36 w 93"/>
                  <a:gd name="T13" fmla="*/ 55 h 194"/>
                  <a:gd name="T14" fmla="*/ 41 w 93"/>
                  <a:gd name="T15" fmla="*/ 46 h 194"/>
                  <a:gd name="T16" fmla="*/ 52 w 93"/>
                  <a:gd name="T17" fmla="*/ 30 h 194"/>
                  <a:gd name="T18" fmla="*/ 58 w 93"/>
                  <a:gd name="T19" fmla="*/ 23 h 194"/>
                  <a:gd name="T20" fmla="*/ 61 w 93"/>
                  <a:gd name="T21" fmla="*/ 20 h 194"/>
                  <a:gd name="T22" fmla="*/ 64 w 93"/>
                  <a:gd name="T23" fmla="*/ 18 h 194"/>
                  <a:gd name="T24" fmla="*/ 66 w 93"/>
                  <a:gd name="T25" fmla="*/ 15 h 194"/>
                  <a:gd name="T26" fmla="*/ 69 w 93"/>
                  <a:gd name="T27" fmla="*/ 13 h 194"/>
                  <a:gd name="T28" fmla="*/ 75 w 93"/>
                  <a:gd name="T29" fmla="*/ 9 h 194"/>
                  <a:gd name="T30" fmla="*/ 80 w 93"/>
                  <a:gd name="T31" fmla="*/ 6 h 194"/>
                  <a:gd name="T32" fmla="*/ 85 w 93"/>
                  <a:gd name="T33" fmla="*/ 4 h 194"/>
                  <a:gd name="T34" fmla="*/ 91 w 93"/>
                  <a:gd name="T35" fmla="*/ 1 h 194"/>
                  <a:gd name="T36" fmla="*/ 93 w 93"/>
                  <a:gd name="T37" fmla="*/ 0 h 194"/>
                  <a:gd name="T38" fmla="*/ 91 w 93"/>
                  <a:gd name="T39" fmla="*/ 2 h 194"/>
                  <a:gd name="T40" fmla="*/ 85 w 93"/>
                  <a:gd name="T41" fmla="*/ 5 h 194"/>
                  <a:gd name="T42" fmla="*/ 82 w 93"/>
                  <a:gd name="T43" fmla="*/ 8 h 194"/>
                  <a:gd name="T44" fmla="*/ 77 w 93"/>
                  <a:gd name="T45" fmla="*/ 12 h 194"/>
                  <a:gd name="T46" fmla="*/ 73 w 93"/>
                  <a:gd name="T47" fmla="*/ 17 h 194"/>
                  <a:gd name="T48" fmla="*/ 71 w 93"/>
                  <a:gd name="T49" fmla="*/ 19 h 194"/>
                  <a:gd name="T50" fmla="*/ 68 w 93"/>
                  <a:gd name="T51" fmla="*/ 22 h 194"/>
                  <a:gd name="T52" fmla="*/ 66 w 93"/>
                  <a:gd name="T53" fmla="*/ 25 h 194"/>
                  <a:gd name="T54" fmla="*/ 64 w 93"/>
                  <a:gd name="T55" fmla="*/ 28 h 194"/>
                  <a:gd name="T56" fmla="*/ 60 w 93"/>
                  <a:gd name="T57" fmla="*/ 35 h 194"/>
                  <a:gd name="T58" fmla="*/ 53 w 93"/>
                  <a:gd name="T59" fmla="*/ 52 h 194"/>
                  <a:gd name="T60" fmla="*/ 50 w 93"/>
                  <a:gd name="T61" fmla="*/ 60 h 194"/>
                  <a:gd name="T62" fmla="*/ 48 w 93"/>
                  <a:gd name="T63" fmla="*/ 70 h 194"/>
                  <a:gd name="T64" fmla="*/ 44 w 93"/>
                  <a:gd name="T65" fmla="*/ 89 h 194"/>
                  <a:gd name="T66" fmla="*/ 40 w 93"/>
                  <a:gd name="T67" fmla="*/ 161 h 194"/>
                  <a:gd name="T68" fmla="*/ 42 w 93"/>
                  <a:gd name="T69" fmla="*/ 184 h 194"/>
                  <a:gd name="T70" fmla="*/ 42 w 93"/>
                  <a:gd name="T71" fmla="*/ 191 h 194"/>
                  <a:gd name="T72" fmla="*/ 42 w 93"/>
                  <a:gd name="T73" fmla="*/ 193 h 194"/>
                  <a:gd name="T74" fmla="*/ 0 w 93"/>
                  <a:gd name="T75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194">
                    <a:moveTo>
                      <a:pt x="0" y="194"/>
                    </a:moveTo>
                    <a:cubicBezTo>
                      <a:pt x="0" y="194"/>
                      <a:pt x="0" y="193"/>
                      <a:pt x="0" y="191"/>
                    </a:cubicBezTo>
                    <a:cubicBezTo>
                      <a:pt x="0" y="189"/>
                      <a:pt x="0" y="187"/>
                      <a:pt x="1" y="184"/>
                    </a:cubicBezTo>
                    <a:cubicBezTo>
                      <a:pt x="1" y="177"/>
                      <a:pt x="2" y="169"/>
                      <a:pt x="4" y="158"/>
                    </a:cubicBezTo>
                    <a:cubicBezTo>
                      <a:pt x="8" y="137"/>
                      <a:pt x="14" y="110"/>
                      <a:pt x="23" y="83"/>
                    </a:cubicBezTo>
                    <a:cubicBezTo>
                      <a:pt x="26" y="77"/>
                      <a:pt x="29" y="70"/>
                      <a:pt x="32" y="64"/>
                    </a:cubicBezTo>
                    <a:cubicBezTo>
                      <a:pt x="33" y="61"/>
                      <a:pt x="35" y="58"/>
                      <a:pt x="36" y="55"/>
                    </a:cubicBezTo>
                    <a:cubicBezTo>
                      <a:pt x="38" y="52"/>
                      <a:pt x="39" y="49"/>
                      <a:pt x="41" y="46"/>
                    </a:cubicBezTo>
                    <a:cubicBezTo>
                      <a:pt x="45" y="40"/>
                      <a:pt x="48" y="35"/>
                      <a:pt x="52" y="30"/>
                    </a:cubicBezTo>
                    <a:cubicBezTo>
                      <a:pt x="54" y="28"/>
                      <a:pt x="56" y="25"/>
                      <a:pt x="58" y="23"/>
                    </a:cubicBezTo>
                    <a:cubicBezTo>
                      <a:pt x="59" y="22"/>
                      <a:pt x="60" y="21"/>
                      <a:pt x="61" y="20"/>
                    </a:cubicBezTo>
                    <a:cubicBezTo>
                      <a:pt x="62" y="19"/>
                      <a:pt x="63" y="18"/>
                      <a:pt x="64" y="18"/>
                    </a:cubicBezTo>
                    <a:cubicBezTo>
                      <a:pt x="65" y="17"/>
                      <a:pt x="65" y="16"/>
                      <a:pt x="66" y="15"/>
                    </a:cubicBezTo>
                    <a:cubicBezTo>
                      <a:pt x="67" y="14"/>
                      <a:pt x="68" y="13"/>
                      <a:pt x="69" y="13"/>
                    </a:cubicBezTo>
                    <a:cubicBezTo>
                      <a:pt x="71" y="11"/>
                      <a:pt x="73" y="10"/>
                      <a:pt x="75" y="9"/>
                    </a:cubicBezTo>
                    <a:cubicBezTo>
                      <a:pt x="77" y="8"/>
                      <a:pt x="78" y="7"/>
                      <a:pt x="80" y="6"/>
                    </a:cubicBezTo>
                    <a:cubicBezTo>
                      <a:pt x="82" y="5"/>
                      <a:pt x="83" y="4"/>
                      <a:pt x="85" y="4"/>
                    </a:cubicBezTo>
                    <a:cubicBezTo>
                      <a:pt x="87" y="2"/>
                      <a:pt x="90" y="2"/>
                      <a:pt x="91" y="1"/>
                    </a:cubicBezTo>
                    <a:cubicBezTo>
                      <a:pt x="93" y="1"/>
                      <a:pt x="93" y="0"/>
                      <a:pt x="93" y="0"/>
                    </a:cubicBezTo>
                    <a:cubicBezTo>
                      <a:pt x="93" y="0"/>
                      <a:pt x="93" y="1"/>
                      <a:pt x="91" y="2"/>
                    </a:cubicBezTo>
                    <a:cubicBezTo>
                      <a:pt x="90" y="3"/>
                      <a:pt x="88" y="3"/>
                      <a:pt x="85" y="5"/>
                    </a:cubicBezTo>
                    <a:cubicBezTo>
                      <a:pt x="84" y="6"/>
                      <a:pt x="83" y="7"/>
                      <a:pt x="82" y="8"/>
                    </a:cubicBezTo>
                    <a:cubicBezTo>
                      <a:pt x="80" y="9"/>
                      <a:pt x="79" y="11"/>
                      <a:pt x="77" y="12"/>
                    </a:cubicBezTo>
                    <a:cubicBezTo>
                      <a:pt x="76" y="13"/>
                      <a:pt x="74" y="15"/>
                      <a:pt x="73" y="17"/>
                    </a:cubicBezTo>
                    <a:cubicBezTo>
                      <a:pt x="72" y="17"/>
                      <a:pt x="71" y="18"/>
                      <a:pt x="71" y="19"/>
                    </a:cubicBezTo>
                    <a:cubicBezTo>
                      <a:pt x="70" y="20"/>
                      <a:pt x="69" y="21"/>
                      <a:pt x="68" y="22"/>
                    </a:cubicBezTo>
                    <a:cubicBezTo>
                      <a:pt x="68" y="23"/>
                      <a:pt x="67" y="24"/>
                      <a:pt x="66" y="25"/>
                    </a:cubicBezTo>
                    <a:cubicBezTo>
                      <a:pt x="66" y="26"/>
                      <a:pt x="65" y="27"/>
                      <a:pt x="64" y="28"/>
                    </a:cubicBezTo>
                    <a:cubicBezTo>
                      <a:pt x="63" y="31"/>
                      <a:pt x="61" y="33"/>
                      <a:pt x="60" y="35"/>
                    </a:cubicBezTo>
                    <a:cubicBezTo>
                      <a:pt x="58" y="40"/>
                      <a:pt x="55" y="46"/>
                      <a:pt x="53" y="52"/>
                    </a:cubicBezTo>
                    <a:cubicBezTo>
                      <a:pt x="52" y="54"/>
                      <a:pt x="51" y="58"/>
                      <a:pt x="50" y="60"/>
                    </a:cubicBezTo>
                    <a:cubicBezTo>
                      <a:pt x="50" y="64"/>
                      <a:pt x="49" y="67"/>
                      <a:pt x="48" y="70"/>
                    </a:cubicBezTo>
                    <a:cubicBezTo>
                      <a:pt x="46" y="76"/>
                      <a:pt x="45" y="82"/>
                      <a:pt x="44" y="89"/>
                    </a:cubicBezTo>
                    <a:cubicBezTo>
                      <a:pt x="40" y="115"/>
                      <a:pt x="40" y="141"/>
                      <a:pt x="40" y="161"/>
                    </a:cubicBezTo>
                    <a:cubicBezTo>
                      <a:pt x="40" y="171"/>
                      <a:pt x="41" y="179"/>
                      <a:pt x="42" y="184"/>
                    </a:cubicBezTo>
                    <a:cubicBezTo>
                      <a:pt x="42" y="187"/>
                      <a:pt x="42" y="189"/>
                      <a:pt x="42" y="191"/>
                    </a:cubicBezTo>
                    <a:cubicBezTo>
                      <a:pt x="42" y="192"/>
                      <a:pt x="42" y="193"/>
                      <a:pt x="42" y="193"/>
                    </a:cubicBez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7" name="Freeform 40"/>
              <p:cNvSpPr>
                <a:spLocks/>
              </p:cNvSpPr>
              <p:nvPr/>
            </p:nvSpPr>
            <p:spPr bwMode="auto">
              <a:xfrm>
                <a:off x="1452" y="3640"/>
                <a:ext cx="106" cy="181"/>
              </a:xfrm>
              <a:custGeom>
                <a:avLst/>
                <a:gdLst>
                  <a:gd name="T0" fmla="*/ 106 w 106"/>
                  <a:gd name="T1" fmla="*/ 181 h 181"/>
                  <a:gd name="T2" fmla="*/ 0 w 106"/>
                  <a:gd name="T3" fmla="*/ 181 h 181"/>
                  <a:gd name="T4" fmla="*/ 7 w 106"/>
                  <a:gd name="T5" fmla="*/ 0 h 181"/>
                  <a:gd name="T6" fmla="*/ 99 w 106"/>
                  <a:gd name="T7" fmla="*/ 0 h 181"/>
                  <a:gd name="T8" fmla="*/ 106 w 106"/>
                  <a:gd name="T9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1">
                    <a:moveTo>
                      <a:pt x="106" y="181"/>
                    </a:moveTo>
                    <a:lnTo>
                      <a:pt x="0" y="181"/>
                    </a:lnTo>
                    <a:lnTo>
                      <a:pt x="7" y="0"/>
                    </a:lnTo>
                    <a:lnTo>
                      <a:pt x="99" y="0"/>
                    </a:lnTo>
                    <a:lnTo>
                      <a:pt x="106" y="181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8" name="Freeform 41"/>
              <p:cNvSpPr>
                <a:spLocks/>
              </p:cNvSpPr>
              <p:nvPr/>
            </p:nvSpPr>
            <p:spPr bwMode="auto">
              <a:xfrm>
                <a:off x="1205" y="3319"/>
                <a:ext cx="238" cy="171"/>
              </a:xfrm>
              <a:custGeom>
                <a:avLst/>
                <a:gdLst>
                  <a:gd name="T0" fmla="*/ 181 w 238"/>
                  <a:gd name="T1" fmla="*/ 64 h 171"/>
                  <a:gd name="T2" fmla="*/ 167 w 238"/>
                  <a:gd name="T3" fmla="*/ 85 h 171"/>
                  <a:gd name="T4" fmla="*/ 156 w 238"/>
                  <a:gd name="T5" fmla="*/ 27 h 171"/>
                  <a:gd name="T6" fmla="*/ 139 w 238"/>
                  <a:gd name="T7" fmla="*/ 53 h 171"/>
                  <a:gd name="T8" fmla="*/ 130 w 238"/>
                  <a:gd name="T9" fmla="*/ 6 h 171"/>
                  <a:gd name="T10" fmla="*/ 0 w 238"/>
                  <a:gd name="T11" fmla="*/ 0 h 171"/>
                  <a:gd name="T12" fmla="*/ 238 w 238"/>
                  <a:gd name="T13" fmla="*/ 171 h 171"/>
                  <a:gd name="T14" fmla="*/ 181 w 238"/>
                  <a:gd name="T15" fmla="*/ 6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8" h="171">
                    <a:moveTo>
                      <a:pt x="181" y="64"/>
                    </a:moveTo>
                    <a:lnTo>
                      <a:pt x="167" y="85"/>
                    </a:lnTo>
                    <a:lnTo>
                      <a:pt x="156" y="27"/>
                    </a:lnTo>
                    <a:lnTo>
                      <a:pt x="139" y="53"/>
                    </a:lnTo>
                    <a:lnTo>
                      <a:pt x="130" y="6"/>
                    </a:lnTo>
                    <a:lnTo>
                      <a:pt x="0" y="0"/>
                    </a:lnTo>
                    <a:lnTo>
                      <a:pt x="238" y="171"/>
                    </a:lnTo>
                    <a:lnTo>
                      <a:pt x="181" y="6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9" name="Freeform 42"/>
              <p:cNvSpPr>
                <a:spLocks/>
              </p:cNvSpPr>
              <p:nvPr/>
            </p:nvSpPr>
            <p:spPr bwMode="auto">
              <a:xfrm>
                <a:off x="1205" y="3319"/>
                <a:ext cx="238" cy="171"/>
              </a:xfrm>
              <a:custGeom>
                <a:avLst/>
                <a:gdLst>
                  <a:gd name="T0" fmla="*/ 119 w 238"/>
                  <a:gd name="T1" fmla="*/ 164 h 171"/>
                  <a:gd name="T2" fmla="*/ 132 w 238"/>
                  <a:gd name="T3" fmla="*/ 141 h 171"/>
                  <a:gd name="T4" fmla="*/ 77 w 238"/>
                  <a:gd name="T5" fmla="*/ 152 h 171"/>
                  <a:gd name="T6" fmla="*/ 93 w 238"/>
                  <a:gd name="T7" fmla="*/ 124 h 171"/>
                  <a:gd name="T8" fmla="*/ 48 w 238"/>
                  <a:gd name="T9" fmla="*/ 136 h 171"/>
                  <a:gd name="T10" fmla="*/ 0 w 238"/>
                  <a:gd name="T11" fmla="*/ 0 h 171"/>
                  <a:gd name="T12" fmla="*/ 238 w 238"/>
                  <a:gd name="T13" fmla="*/ 171 h 171"/>
                  <a:gd name="T14" fmla="*/ 119 w 238"/>
                  <a:gd name="T15" fmla="*/ 16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8" h="171">
                    <a:moveTo>
                      <a:pt x="119" y="164"/>
                    </a:moveTo>
                    <a:lnTo>
                      <a:pt x="132" y="141"/>
                    </a:lnTo>
                    <a:lnTo>
                      <a:pt x="77" y="152"/>
                    </a:lnTo>
                    <a:lnTo>
                      <a:pt x="93" y="124"/>
                    </a:lnTo>
                    <a:lnTo>
                      <a:pt x="48" y="136"/>
                    </a:lnTo>
                    <a:lnTo>
                      <a:pt x="0" y="0"/>
                    </a:lnTo>
                    <a:lnTo>
                      <a:pt x="238" y="171"/>
                    </a:lnTo>
                    <a:lnTo>
                      <a:pt x="119" y="1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0" name="Freeform 43"/>
              <p:cNvSpPr>
                <a:spLocks/>
              </p:cNvSpPr>
              <p:nvPr/>
            </p:nvSpPr>
            <p:spPr bwMode="auto">
              <a:xfrm>
                <a:off x="1221" y="3098"/>
                <a:ext cx="218" cy="255"/>
              </a:xfrm>
              <a:custGeom>
                <a:avLst/>
                <a:gdLst>
                  <a:gd name="T0" fmla="*/ 185 w 218"/>
                  <a:gd name="T1" fmla="*/ 120 h 255"/>
                  <a:gd name="T2" fmla="*/ 163 w 218"/>
                  <a:gd name="T3" fmla="*/ 141 h 255"/>
                  <a:gd name="T4" fmla="*/ 165 w 218"/>
                  <a:gd name="T5" fmla="*/ 71 h 255"/>
                  <a:gd name="T6" fmla="*/ 140 w 218"/>
                  <a:gd name="T7" fmla="*/ 98 h 255"/>
                  <a:gd name="T8" fmla="*/ 142 w 218"/>
                  <a:gd name="T9" fmla="*/ 43 h 255"/>
                  <a:gd name="T10" fmla="*/ 0 w 218"/>
                  <a:gd name="T11" fmla="*/ 0 h 255"/>
                  <a:gd name="T12" fmla="*/ 218 w 218"/>
                  <a:gd name="T13" fmla="*/ 255 h 255"/>
                  <a:gd name="T14" fmla="*/ 185 w 218"/>
                  <a:gd name="T15" fmla="*/ 12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8" h="255">
                    <a:moveTo>
                      <a:pt x="185" y="120"/>
                    </a:moveTo>
                    <a:lnTo>
                      <a:pt x="163" y="141"/>
                    </a:lnTo>
                    <a:lnTo>
                      <a:pt x="165" y="71"/>
                    </a:lnTo>
                    <a:lnTo>
                      <a:pt x="140" y="98"/>
                    </a:lnTo>
                    <a:lnTo>
                      <a:pt x="142" y="43"/>
                    </a:lnTo>
                    <a:lnTo>
                      <a:pt x="0" y="0"/>
                    </a:lnTo>
                    <a:lnTo>
                      <a:pt x="218" y="255"/>
                    </a:lnTo>
                    <a:lnTo>
                      <a:pt x="185" y="12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1" name="Freeform 44"/>
              <p:cNvSpPr>
                <a:spLocks/>
              </p:cNvSpPr>
              <p:nvPr/>
            </p:nvSpPr>
            <p:spPr bwMode="auto">
              <a:xfrm>
                <a:off x="1221" y="3098"/>
                <a:ext cx="218" cy="255"/>
              </a:xfrm>
              <a:custGeom>
                <a:avLst/>
                <a:gdLst>
                  <a:gd name="T0" fmla="*/ 89 w 218"/>
                  <a:gd name="T1" fmla="*/ 212 h 255"/>
                  <a:gd name="T2" fmla="*/ 110 w 218"/>
                  <a:gd name="T3" fmla="*/ 191 h 255"/>
                  <a:gd name="T4" fmla="*/ 45 w 218"/>
                  <a:gd name="T5" fmla="*/ 190 h 255"/>
                  <a:gd name="T6" fmla="*/ 71 w 218"/>
                  <a:gd name="T7" fmla="*/ 163 h 255"/>
                  <a:gd name="T8" fmla="*/ 18 w 218"/>
                  <a:gd name="T9" fmla="*/ 161 h 255"/>
                  <a:gd name="T10" fmla="*/ 0 w 218"/>
                  <a:gd name="T11" fmla="*/ 0 h 255"/>
                  <a:gd name="T12" fmla="*/ 218 w 218"/>
                  <a:gd name="T13" fmla="*/ 255 h 255"/>
                  <a:gd name="T14" fmla="*/ 89 w 218"/>
                  <a:gd name="T15" fmla="*/ 212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8" h="255">
                    <a:moveTo>
                      <a:pt x="89" y="212"/>
                    </a:moveTo>
                    <a:lnTo>
                      <a:pt x="110" y="191"/>
                    </a:lnTo>
                    <a:lnTo>
                      <a:pt x="45" y="190"/>
                    </a:lnTo>
                    <a:lnTo>
                      <a:pt x="71" y="163"/>
                    </a:lnTo>
                    <a:lnTo>
                      <a:pt x="18" y="161"/>
                    </a:lnTo>
                    <a:lnTo>
                      <a:pt x="0" y="0"/>
                    </a:lnTo>
                    <a:lnTo>
                      <a:pt x="218" y="255"/>
                    </a:lnTo>
                    <a:lnTo>
                      <a:pt x="89" y="2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2" name="Freeform 45"/>
              <p:cNvSpPr>
                <a:spLocks/>
              </p:cNvSpPr>
              <p:nvPr/>
            </p:nvSpPr>
            <p:spPr bwMode="auto">
              <a:xfrm>
                <a:off x="1530" y="3079"/>
                <a:ext cx="214" cy="293"/>
              </a:xfrm>
              <a:custGeom>
                <a:avLst/>
                <a:gdLst>
                  <a:gd name="T0" fmla="*/ 129 w 214"/>
                  <a:gd name="T1" fmla="*/ 227 h 293"/>
                  <a:gd name="T2" fmla="*/ 104 w 214"/>
                  <a:gd name="T3" fmla="*/ 209 h 293"/>
                  <a:gd name="T4" fmla="*/ 173 w 214"/>
                  <a:gd name="T5" fmla="*/ 199 h 293"/>
                  <a:gd name="T6" fmla="*/ 143 w 214"/>
                  <a:gd name="T7" fmla="*/ 175 h 293"/>
                  <a:gd name="T8" fmla="*/ 198 w 214"/>
                  <a:gd name="T9" fmla="*/ 167 h 293"/>
                  <a:gd name="T10" fmla="*/ 214 w 214"/>
                  <a:gd name="T11" fmla="*/ 0 h 293"/>
                  <a:gd name="T12" fmla="*/ 0 w 214"/>
                  <a:gd name="T13" fmla="*/ 293 h 293"/>
                  <a:gd name="T14" fmla="*/ 129 w 214"/>
                  <a:gd name="T15" fmla="*/ 227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4" h="293">
                    <a:moveTo>
                      <a:pt x="129" y="227"/>
                    </a:moveTo>
                    <a:lnTo>
                      <a:pt x="104" y="209"/>
                    </a:lnTo>
                    <a:lnTo>
                      <a:pt x="173" y="199"/>
                    </a:lnTo>
                    <a:lnTo>
                      <a:pt x="143" y="175"/>
                    </a:lnTo>
                    <a:lnTo>
                      <a:pt x="198" y="167"/>
                    </a:lnTo>
                    <a:lnTo>
                      <a:pt x="214" y="0"/>
                    </a:lnTo>
                    <a:lnTo>
                      <a:pt x="0" y="293"/>
                    </a:lnTo>
                    <a:lnTo>
                      <a:pt x="129" y="22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3" name="Freeform 46"/>
              <p:cNvSpPr>
                <a:spLocks/>
              </p:cNvSpPr>
              <p:nvPr/>
            </p:nvSpPr>
            <p:spPr bwMode="auto">
              <a:xfrm>
                <a:off x="1530" y="3079"/>
                <a:ext cx="214" cy="293"/>
              </a:xfrm>
              <a:custGeom>
                <a:avLst/>
                <a:gdLst>
                  <a:gd name="T0" fmla="*/ 19 w 214"/>
                  <a:gd name="T1" fmla="*/ 139 h 293"/>
                  <a:gd name="T2" fmla="*/ 44 w 214"/>
                  <a:gd name="T3" fmla="*/ 158 h 293"/>
                  <a:gd name="T4" fmla="*/ 33 w 214"/>
                  <a:gd name="T5" fmla="*/ 85 h 293"/>
                  <a:gd name="T6" fmla="*/ 65 w 214"/>
                  <a:gd name="T7" fmla="*/ 109 h 293"/>
                  <a:gd name="T8" fmla="*/ 56 w 214"/>
                  <a:gd name="T9" fmla="*/ 51 h 293"/>
                  <a:gd name="T10" fmla="*/ 214 w 214"/>
                  <a:gd name="T11" fmla="*/ 0 h 293"/>
                  <a:gd name="T12" fmla="*/ 0 w 214"/>
                  <a:gd name="T13" fmla="*/ 293 h 293"/>
                  <a:gd name="T14" fmla="*/ 19 w 214"/>
                  <a:gd name="T15" fmla="*/ 139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4" h="293">
                    <a:moveTo>
                      <a:pt x="19" y="139"/>
                    </a:moveTo>
                    <a:lnTo>
                      <a:pt x="44" y="158"/>
                    </a:lnTo>
                    <a:lnTo>
                      <a:pt x="33" y="85"/>
                    </a:lnTo>
                    <a:lnTo>
                      <a:pt x="65" y="109"/>
                    </a:lnTo>
                    <a:lnTo>
                      <a:pt x="56" y="51"/>
                    </a:lnTo>
                    <a:lnTo>
                      <a:pt x="214" y="0"/>
                    </a:lnTo>
                    <a:lnTo>
                      <a:pt x="0" y="293"/>
                    </a:lnTo>
                    <a:lnTo>
                      <a:pt x="19" y="13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4" name="Freeform 47"/>
              <p:cNvSpPr>
                <a:spLocks/>
              </p:cNvSpPr>
              <p:nvPr/>
            </p:nvSpPr>
            <p:spPr bwMode="auto">
              <a:xfrm>
                <a:off x="1571" y="3274"/>
                <a:ext cx="255" cy="164"/>
              </a:xfrm>
              <a:custGeom>
                <a:avLst/>
                <a:gdLst>
                  <a:gd name="T0" fmla="*/ 120 w 255"/>
                  <a:gd name="T1" fmla="*/ 154 h 164"/>
                  <a:gd name="T2" fmla="*/ 106 w 255"/>
                  <a:gd name="T3" fmla="*/ 130 h 164"/>
                  <a:gd name="T4" fmla="*/ 164 w 255"/>
                  <a:gd name="T5" fmla="*/ 145 h 164"/>
                  <a:gd name="T6" fmla="*/ 148 w 255"/>
                  <a:gd name="T7" fmla="*/ 115 h 164"/>
                  <a:gd name="T8" fmla="*/ 193 w 255"/>
                  <a:gd name="T9" fmla="*/ 128 h 164"/>
                  <a:gd name="T10" fmla="*/ 255 w 255"/>
                  <a:gd name="T11" fmla="*/ 0 h 164"/>
                  <a:gd name="T12" fmla="*/ 0 w 255"/>
                  <a:gd name="T13" fmla="*/ 164 h 164"/>
                  <a:gd name="T14" fmla="*/ 120 w 255"/>
                  <a:gd name="T15" fmla="*/ 15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" h="164">
                    <a:moveTo>
                      <a:pt x="120" y="154"/>
                    </a:moveTo>
                    <a:lnTo>
                      <a:pt x="106" y="130"/>
                    </a:lnTo>
                    <a:lnTo>
                      <a:pt x="164" y="145"/>
                    </a:lnTo>
                    <a:lnTo>
                      <a:pt x="148" y="115"/>
                    </a:lnTo>
                    <a:lnTo>
                      <a:pt x="193" y="128"/>
                    </a:lnTo>
                    <a:lnTo>
                      <a:pt x="255" y="0"/>
                    </a:lnTo>
                    <a:lnTo>
                      <a:pt x="0" y="164"/>
                    </a:lnTo>
                    <a:lnTo>
                      <a:pt x="120" y="15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5" name="Freeform 48"/>
              <p:cNvSpPr>
                <a:spLocks/>
              </p:cNvSpPr>
              <p:nvPr/>
            </p:nvSpPr>
            <p:spPr bwMode="auto">
              <a:xfrm>
                <a:off x="1571" y="3263"/>
                <a:ext cx="255" cy="175"/>
              </a:xfrm>
              <a:custGeom>
                <a:avLst/>
                <a:gdLst>
                  <a:gd name="T0" fmla="*/ 60 w 255"/>
                  <a:gd name="T1" fmla="*/ 58 h 175"/>
                  <a:gd name="T2" fmla="*/ 72 w 255"/>
                  <a:gd name="T3" fmla="*/ 83 h 175"/>
                  <a:gd name="T4" fmla="*/ 86 w 255"/>
                  <a:gd name="T5" fmla="*/ 21 h 175"/>
                  <a:gd name="T6" fmla="*/ 104 w 255"/>
                  <a:gd name="T7" fmla="*/ 49 h 175"/>
                  <a:gd name="T8" fmla="*/ 115 w 255"/>
                  <a:gd name="T9" fmla="*/ 0 h 175"/>
                  <a:gd name="T10" fmla="*/ 255 w 255"/>
                  <a:gd name="T11" fmla="*/ 11 h 175"/>
                  <a:gd name="T12" fmla="*/ 0 w 255"/>
                  <a:gd name="T13" fmla="*/ 175 h 175"/>
                  <a:gd name="T14" fmla="*/ 60 w 255"/>
                  <a:gd name="T15" fmla="*/ 58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" h="175">
                    <a:moveTo>
                      <a:pt x="60" y="58"/>
                    </a:moveTo>
                    <a:lnTo>
                      <a:pt x="72" y="83"/>
                    </a:lnTo>
                    <a:lnTo>
                      <a:pt x="86" y="21"/>
                    </a:lnTo>
                    <a:lnTo>
                      <a:pt x="104" y="49"/>
                    </a:lnTo>
                    <a:lnTo>
                      <a:pt x="115" y="0"/>
                    </a:lnTo>
                    <a:lnTo>
                      <a:pt x="255" y="11"/>
                    </a:lnTo>
                    <a:lnTo>
                      <a:pt x="0" y="175"/>
                    </a:lnTo>
                    <a:lnTo>
                      <a:pt x="60" y="5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6" name="Freeform 49"/>
              <p:cNvSpPr>
                <a:spLocks/>
              </p:cNvSpPr>
              <p:nvPr/>
            </p:nvSpPr>
            <p:spPr bwMode="auto">
              <a:xfrm>
                <a:off x="1482" y="2929"/>
                <a:ext cx="89" cy="394"/>
              </a:xfrm>
              <a:custGeom>
                <a:avLst/>
                <a:gdLst>
                  <a:gd name="T0" fmla="*/ 69 w 89"/>
                  <a:gd name="T1" fmla="*/ 252 h 394"/>
                  <a:gd name="T2" fmla="*/ 35 w 89"/>
                  <a:gd name="T3" fmla="*/ 252 h 394"/>
                  <a:gd name="T4" fmla="*/ 89 w 89"/>
                  <a:gd name="T5" fmla="*/ 195 h 394"/>
                  <a:gd name="T6" fmla="*/ 48 w 89"/>
                  <a:gd name="T7" fmla="*/ 195 h 394"/>
                  <a:gd name="T8" fmla="*/ 89 w 89"/>
                  <a:gd name="T9" fmla="*/ 152 h 394"/>
                  <a:gd name="T10" fmla="*/ 0 w 89"/>
                  <a:gd name="T11" fmla="*/ 0 h 394"/>
                  <a:gd name="T12" fmla="*/ 0 w 89"/>
                  <a:gd name="T13" fmla="*/ 394 h 394"/>
                  <a:gd name="T14" fmla="*/ 69 w 89"/>
                  <a:gd name="T15" fmla="*/ 252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394">
                    <a:moveTo>
                      <a:pt x="69" y="252"/>
                    </a:moveTo>
                    <a:lnTo>
                      <a:pt x="35" y="252"/>
                    </a:lnTo>
                    <a:lnTo>
                      <a:pt x="89" y="195"/>
                    </a:lnTo>
                    <a:lnTo>
                      <a:pt x="48" y="195"/>
                    </a:lnTo>
                    <a:lnTo>
                      <a:pt x="89" y="152"/>
                    </a:lnTo>
                    <a:lnTo>
                      <a:pt x="0" y="0"/>
                    </a:lnTo>
                    <a:lnTo>
                      <a:pt x="0" y="394"/>
                    </a:lnTo>
                    <a:lnTo>
                      <a:pt x="69" y="252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7" name="Freeform 50"/>
              <p:cNvSpPr>
                <a:spLocks/>
              </p:cNvSpPr>
              <p:nvPr/>
            </p:nvSpPr>
            <p:spPr bwMode="auto">
              <a:xfrm>
                <a:off x="1381" y="2929"/>
                <a:ext cx="101" cy="394"/>
              </a:xfrm>
              <a:custGeom>
                <a:avLst/>
                <a:gdLst>
                  <a:gd name="T0" fmla="*/ 23 w 101"/>
                  <a:gd name="T1" fmla="*/ 253 h 394"/>
                  <a:gd name="T2" fmla="*/ 55 w 101"/>
                  <a:gd name="T3" fmla="*/ 252 h 394"/>
                  <a:gd name="T4" fmla="*/ 2 w 101"/>
                  <a:gd name="T5" fmla="*/ 197 h 394"/>
                  <a:gd name="T6" fmla="*/ 42 w 101"/>
                  <a:gd name="T7" fmla="*/ 197 h 394"/>
                  <a:gd name="T8" fmla="*/ 0 w 101"/>
                  <a:gd name="T9" fmla="*/ 152 h 394"/>
                  <a:gd name="T10" fmla="*/ 101 w 101"/>
                  <a:gd name="T11" fmla="*/ 0 h 394"/>
                  <a:gd name="T12" fmla="*/ 101 w 101"/>
                  <a:gd name="T13" fmla="*/ 394 h 394"/>
                  <a:gd name="T14" fmla="*/ 23 w 101"/>
                  <a:gd name="T15" fmla="*/ 253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1" h="394">
                    <a:moveTo>
                      <a:pt x="23" y="253"/>
                    </a:moveTo>
                    <a:lnTo>
                      <a:pt x="55" y="252"/>
                    </a:lnTo>
                    <a:lnTo>
                      <a:pt x="2" y="197"/>
                    </a:lnTo>
                    <a:lnTo>
                      <a:pt x="42" y="197"/>
                    </a:lnTo>
                    <a:lnTo>
                      <a:pt x="0" y="152"/>
                    </a:lnTo>
                    <a:lnTo>
                      <a:pt x="101" y="0"/>
                    </a:lnTo>
                    <a:lnTo>
                      <a:pt x="101" y="394"/>
                    </a:lnTo>
                    <a:lnTo>
                      <a:pt x="23" y="25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8" name="Freeform 51"/>
              <p:cNvSpPr>
                <a:spLocks/>
              </p:cNvSpPr>
              <p:nvPr/>
            </p:nvSpPr>
            <p:spPr bwMode="auto">
              <a:xfrm>
                <a:off x="1471" y="3273"/>
                <a:ext cx="75" cy="324"/>
              </a:xfrm>
              <a:custGeom>
                <a:avLst/>
                <a:gdLst>
                  <a:gd name="T0" fmla="*/ 0 w 75"/>
                  <a:gd name="T1" fmla="*/ 324 h 324"/>
                  <a:gd name="T2" fmla="*/ 20 w 75"/>
                  <a:gd name="T3" fmla="*/ 0 h 324"/>
                  <a:gd name="T4" fmla="*/ 75 w 75"/>
                  <a:gd name="T5" fmla="*/ 320 h 324"/>
                  <a:gd name="T6" fmla="*/ 0 w 75"/>
                  <a:gd name="T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324">
                    <a:moveTo>
                      <a:pt x="0" y="324"/>
                    </a:moveTo>
                    <a:lnTo>
                      <a:pt x="20" y="0"/>
                    </a:lnTo>
                    <a:lnTo>
                      <a:pt x="75" y="320"/>
                    </a:lnTo>
                    <a:lnTo>
                      <a:pt x="0" y="32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9" name="Freeform 52"/>
              <p:cNvSpPr>
                <a:spLocks/>
              </p:cNvSpPr>
              <p:nvPr/>
            </p:nvSpPr>
            <p:spPr bwMode="auto">
              <a:xfrm>
                <a:off x="771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0" name="Freeform 53"/>
              <p:cNvSpPr>
                <a:spLocks/>
              </p:cNvSpPr>
              <p:nvPr/>
            </p:nvSpPr>
            <p:spPr bwMode="auto">
              <a:xfrm>
                <a:off x="771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1" name="Freeform 54"/>
              <p:cNvSpPr>
                <a:spLocks/>
              </p:cNvSpPr>
              <p:nvPr/>
            </p:nvSpPr>
            <p:spPr bwMode="auto">
              <a:xfrm>
                <a:off x="477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89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89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2" name="Freeform 55"/>
              <p:cNvSpPr>
                <a:spLocks/>
              </p:cNvSpPr>
              <p:nvPr/>
            </p:nvSpPr>
            <p:spPr bwMode="auto">
              <a:xfrm>
                <a:off x="477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89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89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3" name="Freeform 56"/>
              <p:cNvSpPr>
                <a:spLocks/>
              </p:cNvSpPr>
              <p:nvPr/>
            </p:nvSpPr>
            <p:spPr bwMode="auto">
              <a:xfrm>
                <a:off x="477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0 w 326"/>
                  <a:gd name="T9" fmla="*/ 103 h 156"/>
                  <a:gd name="T10" fmla="*/ 88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0" y="103"/>
                    </a:lnTo>
                    <a:lnTo>
                      <a:pt x="88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4" name="Freeform 57"/>
              <p:cNvSpPr>
                <a:spLocks/>
              </p:cNvSpPr>
              <p:nvPr/>
            </p:nvSpPr>
            <p:spPr bwMode="auto">
              <a:xfrm>
                <a:off x="477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0 w 326"/>
                  <a:gd name="T9" fmla="*/ 103 h 156"/>
                  <a:gd name="T10" fmla="*/ 88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0" y="103"/>
                    </a:lnTo>
                    <a:lnTo>
                      <a:pt x="88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5" name="Freeform 58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6" name="Freeform 59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7" name="Freeform 60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8" name="Freeform 61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9" name="Freeform 62"/>
              <p:cNvSpPr>
                <a:spLocks/>
              </p:cNvSpPr>
              <p:nvPr/>
            </p:nvSpPr>
            <p:spPr bwMode="auto">
              <a:xfrm>
                <a:off x="808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3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3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0" name="Freeform 63"/>
              <p:cNvSpPr>
                <a:spLocks/>
              </p:cNvSpPr>
              <p:nvPr/>
            </p:nvSpPr>
            <p:spPr bwMode="auto">
              <a:xfrm>
                <a:off x="808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3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3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1" name="Freeform 64"/>
              <p:cNvSpPr>
                <a:spLocks/>
              </p:cNvSpPr>
              <p:nvPr/>
            </p:nvSpPr>
            <p:spPr bwMode="auto">
              <a:xfrm>
                <a:off x="705" y="2813"/>
                <a:ext cx="109" cy="415"/>
              </a:xfrm>
              <a:custGeom>
                <a:avLst/>
                <a:gdLst>
                  <a:gd name="T0" fmla="*/ 22 w 109"/>
                  <a:gd name="T1" fmla="*/ 264 h 415"/>
                  <a:gd name="T2" fmla="*/ 57 w 109"/>
                  <a:gd name="T3" fmla="*/ 264 h 415"/>
                  <a:gd name="T4" fmla="*/ 2 w 109"/>
                  <a:gd name="T5" fmla="*/ 204 h 415"/>
                  <a:gd name="T6" fmla="*/ 45 w 109"/>
                  <a:gd name="T7" fmla="*/ 206 h 415"/>
                  <a:gd name="T8" fmla="*/ 0 w 109"/>
                  <a:gd name="T9" fmla="*/ 159 h 415"/>
                  <a:gd name="T10" fmla="*/ 109 w 109"/>
                  <a:gd name="T11" fmla="*/ 0 h 415"/>
                  <a:gd name="T12" fmla="*/ 103 w 109"/>
                  <a:gd name="T13" fmla="*/ 415 h 415"/>
                  <a:gd name="T14" fmla="*/ 22 w 109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5">
                    <a:moveTo>
                      <a:pt x="22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5"/>
                    </a:lnTo>
                    <a:lnTo>
                      <a:pt x="22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2" name="Freeform 65"/>
              <p:cNvSpPr>
                <a:spLocks/>
              </p:cNvSpPr>
              <p:nvPr/>
            </p:nvSpPr>
            <p:spPr bwMode="auto">
              <a:xfrm>
                <a:off x="705" y="2813"/>
                <a:ext cx="109" cy="415"/>
              </a:xfrm>
              <a:custGeom>
                <a:avLst/>
                <a:gdLst>
                  <a:gd name="T0" fmla="*/ 22 w 109"/>
                  <a:gd name="T1" fmla="*/ 264 h 415"/>
                  <a:gd name="T2" fmla="*/ 57 w 109"/>
                  <a:gd name="T3" fmla="*/ 264 h 415"/>
                  <a:gd name="T4" fmla="*/ 2 w 109"/>
                  <a:gd name="T5" fmla="*/ 204 h 415"/>
                  <a:gd name="T6" fmla="*/ 45 w 109"/>
                  <a:gd name="T7" fmla="*/ 206 h 415"/>
                  <a:gd name="T8" fmla="*/ 0 w 109"/>
                  <a:gd name="T9" fmla="*/ 159 h 415"/>
                  <a:gd name="T10" fmla="*/ 109 w 109"/>
                  <a:gd name="T11" fmla="*/ 0 h 415"/>
                  <a:gd name="T12" fmla="*/ 103 w 109"/>
                  <a:gd name="T13" fmla="*/ 415 h 415"/>
                  <a:gd name="T14" fmla="*/ 22 w 109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5">
                    <a:moveTo>
                      <a:pt x="22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5"/>
                    </a:lnTo>
                    <a:lnTo>
                      <a:pt x="22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3" name="Freeform 66"/>
              <p:cNvSpPr>
                <a:spLocks/>
              </p:cNvSpPr>
              <p:nvPr/>
            </p:nvSpPr>
            <p:spPr bwMode="auto">
              <a:xfrm>
                <a:off x="792" y="3136"/>
                <a:ext cx="300" cy="195"/>
              </a:xfrm>
              <a:custGeom>
                <a:avLst/>
                <a:gdLst>
                  <a:gd name="T0" fmla="*/ 25 w 300"/>
                  <a:gd name="T1" fmla="*/ 7 h 195"/>
                  <a:gd name="T2" fmla="*/ 132 w 300"/>
                  <a:gd name="T3" fmla="*/ 0 h 195"/>
                  <a:gd name="T4" fmla="*/ 114 w 300"/>
                  <a:gd name="T5" fmla="*/ 37 h 195"/>
                  <a:gd name="T6" fmla="*/ 201 w 300"/>
                  <a:gd name="T7" fmla="*/ 7 h 195"/>
                  <a:gd name="T8" fmla="*/ 179 w 300"/>
                  <a:gd name="T9" fmla="*/ 54 h 195"/>
                  <a:gd name="T10" fmla="*/ 247 w 300"/>
                  <a:gd name="T11" fmla="*/ 30 h 195"/>
                  <a:gd name="T12" fmla="*/ 300 w 300"/>
                  <a:gd name="T13" fmla="*/ 195 h 195"/>
                  <a:gd name="T14" fmla="*/ 0 w 300"/>
                  <a:gd name="T15" fmla="*/ 37 h 195"/>
                  <a:gd name="T16" fmla="*/ 25 w 300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0" h="195">
                    <a:moveTo>
                      <a:pt x="25" y="7"/>
                    </a:moveTo>
                    <a:lnTo>
                      <a:pt x="132" y="0"/>
                    </a:lnTo>
                    <a:lnTo>
                      <a:pt x="114" y="37"/>
                    </a:lnTo>
                    <a:lnTo>
                      <a:pt x="201" y="7"/>
                    </a:lnTo>
                    <a:lnTo>
                      <a:pt x="179" y="54"/>
                    </a:lnTo>
                    <a:lnTo>
                      <a:pt x="247" y="30"/>
                    </a:lnTo>
                    <a:lnTo>
                      <a:pt x="300" y="195"/>
                    </a:lnTo>
                    <a:lnTo>
                      <a:pt x="0" y="37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4" name="Freeform 67"/>
              <p:cNvSpPr>
                <a:spLocks/>
              </p:cNvSpPr>
              <p:nvPr/>
            </p:nvSpPr>
            <p:spPr bwMode="auto">
              <a:xfrm>
                <a:off x="792" y="3136"/>
                <a:ext cx="300" cy="195"/>
              </a:xfrm>
              <a:custGeom>
                <a:avLst/>
                <a:gdLst>
                  <a:gd name="T0" fmla="*/ 25 w 300"/>
                  <a:gd name="T1" fmla="*/ 7 h 195"/>
                  <a:gd name="T2" fmla="*/ 132 w 300"/>
                  <a:gd name="T3" fmla="*/ 0 h 195"/>
                  <a:gd name="T4" fmla="*/ 114 w 300"/>
                  <a:gd name="T5" fmla="*/ 37 h 195"/>
                  <a:gd name="T6" fmla="*/ 201 w 300"/>
                  <a:gd name="T7" fmla="*/ 7 h 195"/>
                  <a:gd name="T8" fmla="*/ 179 w 300"/>
                  <a:gd name="T9" fmla="*/ 54 h 195"/>
                  <a:gd name="T10" fmla="*/ 247 w 300"/>
                  <a:gd name="T11" fmla="*/ 30 h 195"/>
                  <a:gd name="T12" fmla="*/ 300 w 300"/>
                  <a:gd name="T13" fmla="*/ 195 h 195"/>
                  <a:gd name="T14" fmla="*/ 0 w 300"/>
                  <a:gd name="T15" fmla="*/ 37 h 195"/>
                  <a:gd name="T16" fmla="*/ 25 w 300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0" h="195">
                    <a:moveTo>
                      <a:pt x="25" y="7"/>
                    </a:moveTo>
                    <a:lnTo>
                      <a:pt x="132" y="0"/>
                    </a:lnTo>
                    <a:lnTo>
                      <a:pt x="114" y="37"/>
                    </a:lnTo>
                    <a:lnTo>
                      <a:pt x="201" y="7"/>
                    </a:lnTo>
                    <a:lnTo>
                      <a:pt x="179" y="54"/>
                    </a:lnTo>
                    <a:lnTo>
                      <a:pt x="247" y="30"/>
                    </a:lnTo>
                    <a:lnTo>
                      <a:pt x="300" y="195"/>
                    </a:lnTo>
                    <a:lnTo>
                      <a:pt x="0" y="37"/>
                    </a:lnTo>
                    <a:lnTo>
                      <a:pt x="25" y="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5" name="Freeform 68"/>
              <p:cNvSpPr>
                <a:spLocks/>
              </p:cNvSpPr>
              <p:nvPr/>
            </p:nvSpPr>
            <p:spPr bwMode="auto">
              <a:xfrm>
                <a:off x="785" y="3173"/>
                <a:ext cx="307" cy="210"/>
              </a:xfrm>
              <a:custGeom>
                <a:avLst/>
                <a:gdLst>
                  <a:gd name="T0" fmla="*/ 0 w 307"/>
                  <a:gd name="T1" fmla="*/ 38 h 210"/>
                  <a:gd name="T2" fmla="*/ 61 w 307"/>
                  <a:gd name="T3" fmla="*/ 131 h 210"/>
                  <a:gd name="T4" fmla="*/ 76 w 307"/>
                  <a:gd name="T5" fmla="*/ 94 h 210"/>
                  <a:gd name="T6" fmla="*/ 107 w 307"/>
                  <a:gd name="T7" fmla="*/ 186 h 210"/>
                  <a:gd name="T8" fmla="*/ 128 w 307"/>
                  <a:gd name="T9" fmla="*/ 139 h 210"/>
                  <a:gd name="T10" fmla="*/ 151 w 307"/>
                  <a:gd name="T11" fmla="*/ 210 h 210"/>
                  <a:gd name="T12" fmla="*/ 307 w 307"/>
                  <a:gd name="T13" fmla="*/ 158 h 210"/>
                  <a:gd name="T14" fmla="*/ 7 w 307"/>
                  <a:gd name="T15" fmla="*/ 0 h 210"/>
                  <a:gd name="T16" fmla="*/ 0 w 307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7" h="210">
                    <a:moveTo>
                      <a:pt x="0" y="38"/>
                    </a:moveTo>
                    <a:lnTo>
                      <a:pt x="61" y="131"/>
                    </a:lnTo>
                    <a:lnTo>
                      <a:pt x="76" y="94"/>
                    </a:lnTo>
                    <a:lnTo>
                      <a:pt x="107" y="186"/>
                    </a:lnTo>
                    <a:lnTo>
                      <a:pt x="128" y="139"/>
                    </a:lnTo>
                    <a:lnTo>
                      <a:pt x="151" y="210"/>
                    </a:lnTo>
                    <a:lnTo>
                      <a:pt x="307" y="158"/>
                    </a:lnTo>
                    <a:lnTo>
                      <a:pt x="7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6" name="Freeform 69"/>
              <p:cNvSpPr>
                <a:spLocks/>
              </p:cNvSpPr>
              <p:nvPr/>
            </p:nvSpPr>
            <p:spPr bwMode="auto">
              <a:xfrm>
                <a:off x="785" y="3173"/>
                <a:ext cx="307" cy="210"/>
              </a:xfrm>
              <a:custGeom>
                <a:avLst/>
                <a:gdLst>
                  <a:gd name="T0" fmla="*/ 0 w 307"/>
                  <a:gd name="T1" fmla="*/ 38 h 210"/>
                  <a:gd name="T2" fmla="*/ 61 w 307"/>
                  <a:gd name="T3" fmla="*/ 131 h 210"/>
                  <a:gd name="T4" fmla="*/ 76 w 307"/>
                  <a:gd name="T5" fmla="*/ 94 h 210"/>
                  <a:gd name="T6" fmla="*/ 107 w 307"/>
                  <a:gd name="T7" fmla="*/ 186 h 210"/>
                  <a:gd name="T8" fmla="*/ 128 w 307"/>
                  <a:gd name="T9" fmla="*/ 139 h 210"/>
                  <a:gd name="T10" fmla="*/ 151 w 307"/>
                  <a:gd name="T11" fmla="*/ 210 h 210"/>
                  <a:gd name="T12" fmla="*/ 307 w 307"/>
                  <a:gd name="T13" fmla="*/ 158 h 210"/>
                  <a:gd name="T14" fmla="*/ 7 w 307"/>
                  <a:gd name="T15" fmla="*/ 0 h 210"/>
                  <a:gd name="T16" fmla="*/ 0 w 307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7" h="210">
                    <a:moveTo>
                      <a:pt x="0" y="38"/>
                    </a:moveTo>
                    <a:lnTo>
                      <a:pt x="61" y="131"/>
                    </a:lnTo>
                    <a:lnTo>
                      <a:pt x="76" y="94"/>
                    </a:lnTo>
                    <a:lnTo>
                      <a:pt x="107" y="186"/>
                    </a:lnTo>
                    <a:lnTo>
                      <a:pt x="128" y="139"/>
                    </a:lnTo>
                    <a:lnTo>
                      <a:pt x="151" y="210"/>
                    </a:lnTo>
                    <a:lnTo>
                      <a:pt x="307" y="158"/>
                    </a:lnTo>
                    <a:lnTo>
                      <a:pt x="7" y="0"/>
                    </a:lnTo>
                    <a:lnTo>
                      <a:pt x="0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7" name="Freeform 70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8" name="Freeform 71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9" name="Freeform 72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0" name="Freeform 73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1" name="Freeform 74"/>
              <p:cNvSpPr>
                <a:spLocks/>
              </p:cNvSpPr>
              <p:nvPr/>
            </p:nvSpPr>
            <p:spPr bwMode="auto">
              <a:xfrm>
                <a:off x="824" y="3055"/>
                <a:ext cx="328" cy="90"/>
              </a:xfrm>
              <a:custGeom>
                <a:avLst/>
                <a:gdLst>
                  <a:gd name="T0" fmla="*/ 123 w 328"/>
                  <a:gd name="T1" fmla="*/ 17 h 90"/>
                  <a:gd name="T2" fmla="*/ 121 w 328"/>
                  <a:gd name="T3" fmla="*/ 47 h 90"/>
                  <a:gd name="T4" fmla="*/ 169 w 328"/>
                  <a:gd name="T5" fmla="*/ 0 h 90"/>
                  <a:gd name="T6" fmla="*/ 167 w 328"/>
                  <a:gd name="T7" fmla="*/ 37 h 90"/>
                  <a:gd name="T8" fmla="*/ 206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3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3" y="17"/>
                    </a:moveTo>
                    <a:lnTo>
                      <a:pt x="121" y="47"/>
                    </a:lnTo>
                    <a:lnTo>
                      <a:pt x="169" y="0"/>
                    </a:lnTo>
                    <a:lnTo>
                      <a:pt x="167" y="37"/>
                    </a:lnTo>
                    <a:lnTo>
                      <a:pt x="206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3" y="1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2" name="Freeform 75"/>
              <p:cNvSpPr>
                <a:spLocks/>
              </p:cNvSpPr>
              <p:nvPr/>
            </p:nvSpPr>
            <p:spPr bwMode="auto">
              <a:xfrm>
                <a:off x="824" y="3055"/>
                <a:ext cx="328" cy="90"/>
              </a:xfrm>
              <a:custGeom>
                <a:avLst/>
                <a:gdLst>
                  <a:gd name="T0" fmla="*/ 123 w 328"/>
                  <a:gd name="T1" fmla="*/ 17 h 90"/>
                  <a:gd name="T2" fmla="*/ 121 w 328"/>
                  <a:gd name="T3" fmla="*/ 47 h 90"/>
                  <a:gd name="T4" fmla="*/ 169 w 328"/>
                  <a:gd name="T5" fmla="*/ 0 h 90"/>
                  <a:gd name="T6" fmla="*/ 167 w 328"/>
                  <a:gd name="T7" fmla="*/ 37 h 90"/>
                  <a:gd name="T8" fmla="*/ 206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3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3" y="17"/>
                    </a:moveTo>
                    <a:lnTo>
                      <a:pt x="121" y="47"/>
                    </a:lnTo>
                    <a:lnTo>
                      <a:pt x="169" y="0"/>
                    </a:lnTo>
                    <a:lnTo>
                      <a:pt x="167" y="37"/>
                    </a:lnTo>
                    <a:lnTo>
                      <a:pt x="206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3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3" name="Freeform 76"/>
              <p:cNvSpPr>
                <a:spLocks/>
              </p:cNvSpPr>
              <p:nvPr/>
            </p:nvSpPr>
            <p:spPr bwMode="auto">
              <a:xfrm>
                <a:off x="824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60 w 328"/>
                  <a:gd name="T5" fmla="*/ 101 h 105"/>
                  <a:gd name="T6" fmla="*/ 163 w 328"/>
                  <a:gd name="T7" fmla="*/ 64 h 105"/>
                  <a:gd name="T8" fmla="*/ 197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60" y="101"/>
                    </a:lnTo>
                    <a:lnTo>
                      <a:pt x="163" y="64"/>
                    </a:lnTo>
                    <a:lnTo>
                      <a:pt x="197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4" name="Freeform 77"/>
              <p:cNvSpPr>
                <a:spLocks/>
              </p:cNvSpPr>
              <p:nvPr/>
            </p:nvSpPr>
            <p:spPr bwMode="auto">
              <a:xfrm>
                <a:off x="824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60 w 328"/>
                  <a:gd name="T5" fmla="*/ 101 h 105"/>
                  <a:gd name="T6" fmla="*/ 163 w 328"/>
                  <a:gd name="T7" fmla="*/ 64 h 105"/>
                  <a:gd name="T8" fmla="*/ 197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60" y="101"/>
                    </a:lnTo>
                    <a:lnTo>
                      <a:pt x="163" y="64"/>
                    </a:lnTo>
                    <a:lnTo>
                      <a:pt x="197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5" name="Freeform 78"/>
              <p:cNvSpPr>
                <a:spLocks/>
              </p:cNvSpPr>
              <p:nvPr/>
            </p:nvSpPr>
            <p:spPr bwMode="auto">
              <a:xfrm>
                <a:off x="562" y="3122"/>
                <a:ext cx="260" cy="248"/>
              </a:xfrm>
              <a:custGeom>
                <a:avLst/>
                <a:gdLst>
                  <a:gd name="T0" fmla="*/ 230 w 260"/>
                  <a:gd name="T1" fmla="*/ 0 h 248"/>
                  <a:gd name="T2" fmla="*/ 124 w 260"/>
                  <a:gd name="T3" fmla="*/ 19 h 248"/>
                  <a:gd name="T4" fmla="*/ 149 w 260"/>
                  <a:gd name="T5" fmla="*/ 51 h 248"/>
                  <a:gd name="T6" fmla="*/ 58 w 260"/>
                  <a:gd name="T7" fmla="*/ 42 h 248"/>
                  <a:gd name="T8" fmla="*/ 89 w 260"/>
                  <a:gd name="T9" fmla="*/ 81 h 248"/>
                  <a:gd name="T10" fmla="*/ 18 w 260"/>
                  <a:gd name="T11" fmla="*/ 74 h 248"/>
                  <a:gd name="T12" fmla="*/ 0 w 260"/>
                  <a:gd name="T13" fmla="*/ 248 h 248"/>
                  <a:gd name="T14" fmla="*/ 260 w 260"/>
                  <a:gd name="T15" fmla="*/ 25 h 248"/>
                  <a:gd name="T16" fmla="*/ 230 w 260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0" h="248">
                    <a:moveTo>
                      <a:pt x="230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8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0" y="25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6" name="Freeform 79"/>
              <p:cNvSpPr>
                <a:spLocks/>
              </p:cNvSpPr>
              <p:nvPr/>
            </p:nvSpPr>
            <p:spPr bwMode="auto">
              <a:xfrm>
                <a:off x="562" y="3122"/>
                <a:ext cx="260" cy="248"/>
              </a:xfrm>
              <a:custGeom>
                <a:avLst/>
                <a:gdLst>
                  <a:gd name="T0" fmla="*/ 230 w 260"/>
                  <a:gd name="T1" fmla="*/ 0 h 248"/>
                  <a:gd name="T2" fmla="*/ 124 w 260"/>
                  <a:gd name="T3" fmla="*/ 19 h 248"/>
                  <a:gd name="T4" fmla="*/ 149 w 260"/>
                  <a:gd name="T5" fmla="*/ 51 h 248"/>
                  <a:gd name="T6" fmla="*/ 58 w 260"/>
                  <a:gd name="T7" fmla="*/ 42 h 248"/>
                  <a:gd name="T8" fmla="*/ 89 w 260"/>
                  <a:gd name="T9" fmla="*/ 81 h 248"/>
                  <a:gd name="T10" fmla="*/ 18 w 260"/>
                  <a:gd name="T11" fmla="*/ 74 h 248"/>
                  <a:gd name="T12" fmla="*/ 0 w 260"/>
                  <a:gd name="T13" fmla="*/ 248 h 248"/>
                  <a:gd name="T14" fmla="*/ 260 w 260"/>
                  <a:gd name="T15" fmla="*/ 25 h 248"/>
                  <a:gd name="T16" fmla="*/ 230 w 260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0" h="248">
                    <a:moveTo>
                      <a:pt x="230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8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0" y="25"/>
                    </a:lnTo>
                    <a:lnTo>
                      <a:pt x="23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7" name="Freeform 80"/>
              <p:cNvSpPr>
                <a:spLocks/>
              </p:cNvSpPr>
              <p:nvPr/>
            </p:nvSpPr>
            <p:spPr bwMode="auto">
              <a:xfrm>
                <a:off x="562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0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0" y="0"/>
                    </a:lnTo>
                    <a:lnTo>
                      <a:pt x="275" y="3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8" name="Freeform 81"/>
              <p:cNvSpPr>
                <a:spLocks/>
              </p:cNvSpPr>
              <p:nvPr/>
            </p:nvSpPr>
            <p:spPr bwMode="auto">
              <a:xfrm>
                <a:off x="562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0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0" y="0"/>
                    </a:lnTo>
                    <a:lnTo>
                      <a:pt x="275" y="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9" name="Freeform 82"/>
              <p:cNvSpPr>
                <a:spLocks/>
              </p:cNvSpPr>
              <p:nvPr/>
            </p:nvSpPr>
            <p:spPr bwMode="auto">
              <a:xfrm>
                <a:off x="718" y="3102"/>
                <a:ext cx="188" cy="174"/>
              </a:xfrm>
              <a:custGeom>
                <a:avLst/>
                <a:gdLst>
                  <a:gd name="T0" fmla="*/ 74 w 106"/>
                  <a:gd name="T1" fmla="*/ 28 h 93"/>
                  <a:gd name="T2" fmla="*/ 58 w 106"/>
                  <a:gd name="T3" fmla="*/ 0 h 93"/>
                  <a:gd name="T4" fmla="*/ 40 w 106"/>
                  <a:gd name="T5" fmla="*/ 22 h 93"/>
                  <a:gd name="T6" fmla="*/ 34 w 106"/>
                  <a:gd name="T7" fmla="*/ 21 h 93"/>
                  <a:gd name="T8" fmla="*/ 33 w 106"/>
                  <a:gd name="T9" fmla="*/ 73 h 93"/>
                  <a:gd name="T10" fmla="*/ 50 w 106"/>
                  <a:gd name="T11" fmla="*/ 93 h 93"/>
                  <a:gd name="T12" fmla="*/ 66 w 106"/>
                  <a:gd name="T13" fmla="*/ 83 h 93"/>
                  <a:gd name="T14" fmla="*/ 70 w 106"/>
                  <a:gd name="T15" fmla="*/ 83 h 93"/>
                  <a:gd name="T16" fmla="*/ 74 w 106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93">
                    <a:moveTo>
                      <a:pt x="74" y="28"/>
                    </a:moveTo>
                    <a:cubicBezTo>
                      <a:pt x="79" y="17"/>
                      <a:pt x="74" y="0"/>
                      <a:pt x="58" y="0"/>
                    </a:cubicBezTo>
                    <a:cubicBezTo>
                      <a:pt x="45" y="0"/>
                      <a:pt x="39" y="12"/>
                      <a:pt x="40" y="22"/>
                    </a:cubicBezTo>
                    <a:cubicBezTo>
                      <a:pt x="38" y="21"/>
                      <a:pt x="36" y="21"/>
                      <a:pt x="34" y="21"/>
                    </a:cubicBezTo>
                    <a:cubicBezTo>
                      <a:pt x="1" y="21"/>
                      <a:pt x="0" y="71"/>
                      <a:pt x="33" y="73"/>
                    </a:cubicBezTo>
                    <a:cubicBezTo>
                      <a:pt x="32" y="83"/>
                      <a:pt x="37" y="93"/>
                      <a:pt x="50" y="93"/>
                    </a:cubicBezTo>
                    <a:cubicBezTo>
                      <a:pt x="58" y="93"/>
                      <a:pt x="64" y="89"/>
                      <a:pt x="66" y="83"/>
                    </a:cubicBezTo>
                    <a:cubicBezTo>
                      <a:pt x="67" y="83"/>
                      <a:pt x="69" y="83"/>
                      <a:pt x="70" y="83"/>
                    </a:cubicBezTo>
                    <a:cubicBezTo>
                      <a:pt x="104" y="83"/>
                      <a:pt x="106" y="32"/>
                      <a:pt x="74" y="28"/>
                    </a:cubicBezTo>
                  </a:path>
                </a:pathLst>
              </a:cu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0" name="Freeform 83"/>
              <p:cNvSpPr>
                <a:spLocks noEditPoints="1"/>
              </p:cNvSpPr>
              <p:nvPr/>
            </p:nvSpPr>
            <p:spPr bwMode="auto">
              <a:xfrm>
                <a:off x="824" y="2910"/>
                <a:ext cx="328" cy="421"/>
              </a:xfrm>
              <a:custGeom>
                <a:avLst/>
                <a:gdLst>
                  <a:gd name="T0" fmla="*/ 0 w 328"/>
                  <a:gd name="T1" fmla="*/ 363 h 421"/>
                  <a:gd name="T2" fmla="*/ 0 w 328"/>
                  <a:gd name="T3" fmla="*/ 363 h 421"/>
                  <a:gd name="T4" fmla="*/ 22 w 328"/>
                  <a:gd name="T5" fmla="*/ 394 h 421"/>
                  <a:gd name="T6" fmla="*/ 0 w 328"/>
                  <a:gd name="T7" fmla="*/ 363 h 421"/>
                  <a:gd name="T8" fmla="*/ 328 w 328"/>
                  <a:gd name="T9" fmla="*/ 235 h 421"/>
                  <a:gd name="T10" fmla="*/ 229 w 328"/>
                  <a:gd name="T11" fmla="*/ 301 h 421"/>
                  <a:gd name="T12" fmla="*/ 268 w 328"/>
                  <a:gd name="T13" fmla="*/ 421 h 421"/>
                  <a:gd name="T14" fmla="*/ 229 w 328"/>
                  <a:gd name="T15" fmla="*/ 301 h 421"/>
                  <a:gd name="T16" fmla="*/ 328 w 328"/>
                  <a:gd name="T17" fmla="*/ 235 h 421"/>
                  <a:gd name="T18" fmla="*/ 144 w 328"/>
                  <a:gd name="T19" fmla="*/ 169 h 421"/>
                  <a:gd name="T20" fmla="*/ 142 w 328"/>
                  <a:gd name="T21" fmla="*/ 169 h 421"/>
                  <a:gd name="T22" fmla="*/ 142 w 328"/>
                  <a:gd name="T23" fmla="*/ 171 h 421"/>
                  <a:gd name="T24" fmla="*/ 144 w 328"/>
                  <a:gd name="T25" fmla="*/ 169 h 421"/>
                  <a:gd name="T26" fmla="*/ 45 w 328"/>
                  <a:gd name="T27" fmla="*/ 147 h 421"/>
                  <a:gd name="T28" fmla="*/ 43 w 328"/>
                  <a:gd name="T29" fmla="*/ 151 h 421"/>
                  <a:gd name="T30" fmla="*/ 43 w 328"/>
                  <a:gd name="T31" fmla="*/ 151 h 421"/>
                  <a:gd name="T32" fmla="*/ 45 w 328"/>
                  <a:gd name="T33" fmla="*/ 147 h 421"/>
                  <a:gd name="T34" fmla="*/ 46 w 328"/>
                  <a:gd name="T35" fmla="*/ 145 h 421"/>
                  <a:gd name="T36" fmla="*/ 46 w 328"/>
                  <a:gd name="T37" fmla="*/ 145 h 421"/>
                  <a:gd name="T38" fmla="*/ 48 w 328"/>
                  <a:gd name="T39" fmla="*/ 154 h 421"/>
                  <a:gd name="T40" fmla="*/ 46 w 328"/>
                  <a:gd name="T41" fmla="*/ 145 h 421"/>
                  <a:gd name="T42" fmla="*/ 37 w 328"/>
                  <a:gd name="T43" fmla="*/ 109 h 421"/>
                  <a:gd name="T44" fmla="*/ 37 w 328"/>
                  <a:gd name="T45" fmla="*/ 109 h 421"/>
                  <a:gd name="T46" fmla="*/ 43 w 328"/>
                  <a:gd name="T47" fmla="*/ 109 h 421"/>
                  <a:gd name="T48" fmla="*/ 43 w 328"/>
                  <a:gd name="T49" fmla="*/ 109 h 421"/>
                  <a:gd name="T50" fmla="*/ 37 w 328"/>
                  <a:gd name="T51" fmla="*/ 109 h 421"/>
                  <a:gd name="T52" fmla="*/ 66 w 328"/>
                  <a:gd name="T53" fmla="*/ 81 h 421"/>
                  <a:gd name="T54" fmla="*/ 53 w 328"/>
                  <a:gd name="T55" fmla="*/ 92 h 421"/>
                  <a:gd name="T56" fmla="*/ 66 w 328"/>
                  <a:gd name="T57" fmla="*/ 81 h 421"/>
                  <a:gd name="T58" fmla="*/ 66 w 328"/>
                  <a:gd name="T59" fmla="*/ 81 h 421"/>
                  <a:gd name="T60" fmla="*/ 202 w 328"/>
                  <a:gd name="T61" fmla="*/ 0 h 421"/>
                  <a:gd name="T62" fmla="*/ 193 w 328"/>
                  <a:gd name="T63" fmla="*/ 158 h 421"/>
                  <a:gd name="T64" fmla="*/ 206 w 328"/>
                  <a:gd name="T65" fmla="*/ 147 h 421"/>
                  <a:gd name="T66" fmla="*/ 328 w 328"/>
                  <a:gd name="T67" fmla="*/ 235 h 421"/>
                  <a:gd name="T68" fmla="*/ 206 w 328"/>
                  <a:gd name="T69" fmla="*/ 147 h 421"/>
                  <a:gd name="T70" fmla="*/ 193 w 328"/>
                  <a:gd name="T71" fmla="*/ 158 h 421"/>
                  <a:gd name="T72" fmla="*/ 202 w 328"/>
                  <a:gd name="T73" fmla="*/ 0 h 421"/>
                  <a:gd name="T74" fmla="*/ 202 w 328"/>
                  <a:gd name="T75" fmla="*/ 0 h 421"/>
                  <a:gd name="T76" fmla="*/ 73 w 328"/>
                  <a:gd name="T77" fmla="*/ 49 h 421"/>
                  <a:gd name="T78" fmla="*/ 73 w 328"/>
                  <a:gd name="T79" fmla="*/ 49 h 421"/>
                  <a:gd name="T80" fmla="*/ 202 w 328"/>
                  <a:gd name="T81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8" h="421">
                    <a:moveTo>
                      <a:pt x="0" y="363"/>
                    </a:moveTo>
                    <a:lnTo>
                      <a:pt x="0" y="363"/>
                    </a:lnTo>
                    <a:lnTo>
                      <a:pt x="22" y="394"/>
                    </a:lnTo>
                    <a:lnTo>
                      <a:pt x="0" y="363"/>
                    </a:lnTo>
                    <a:close/>
                    <a:moveTo>
                      <a:pt x="328" y="235"/>
                    </a:moveTo>
                    <a:lnTo>
                      <a:pt x="229" y="301"/>
                    </a:lnTo>
                    <a:lnTo>
                      <a:pt x="268" y="421"/>
                    </a:lnTo>
                    <a:lnTo>
                      <a:pt x="229" y="301"/>
                    </a:lnTo>
                    <a:lnTo>
                      <a:pt x="328" y="235"/>
                    </a:lnTo>
                    <a:close/>
                    <a:moveTo>
                      <a:pt x="144" y="169"/>
                    </a:moveTo>
                    <a:lnTo>
                      <a:pt x="142" y="169"/>
                    </a:lnTo>
                    <a:lnTo>
                      <a:pt x="142" y="171"/>
                    </a:lnTo>
                    <a:lnTo>
                      <a:pt x="144" y="169"/>
                    </a:lnTo>
                    <a:close/>
                    <a:moveTo>
                      <a:pt x="45" y="147"/>
                    </a:moveTo>
                    <a:lnTo>
                      <a:pt x="43" y="151"/>
                    </a:lnTo>
                    <a:lnTo>
                      <a:pt x="43" y="151"/>
                    </a:lnTo>
                    <a:lnTo>
                      <a:pt x="45" y="147"/>
                    </a:lnTo>
                    <a:close/>
                    <a:moveTo>
                      <a:pt x="46" y="145"/>
                    </a:moveTo>
                    <a:lnTo>
                      <a:pt x="46" y="145"/>
                    </a:lnTo>
                    <a:lnTo>
                      <a:pt x="48" y="154"/>
                    </a:lnTo>
                    <a:lnTo>
                      <a:pt x="46" y="145"/>
                    </a:lnTo>
                    <a:close/>
                    <a:moveTo>
                      <a:pt x="37" y="109"/>
                    </a:moveTo>
                    <a:lnTo>
                      <a:pt x="37" y="109"/>
                    </a:lnTo>
                    <a:lnTo>
                      <a:pt x="43" y="109"/>
                    </a:lnTo>
                    <a:lnTo>
                      <a:pt x="43" y="109"/>
                    </a:lnTo>
                    <a:lnTo>
                      <a:pt x="37" y="109"/>
                    </a:lnTo>
                    <a:close/>
                    <a:moveTo>
                      <a:pt x="66" y="81"/>
                    </a:moveTo>
                    <a:lnTo>
                      <a:pt x="53" y="92"/>
                    </a:lnTo>
                    <a:lnTo>
                      <a:pt x="66" y="81"/>
                    </a:lnTo>
                    <a:lnTo>
                      <a:pt x="66" y="81"/>
                    </a:lnTo>
                    <a:close/>
                    <a:moveTo>
                      <a:pt x="202" y="0"/>
                    </a:moveTo>
                    <a:lnTo>
                      <a:pt x="193" y="158"/>
                    </a:lnTo>
                    <a:lnTo>
                      <a:pt x="206" y="147"/>
                    </a:lnTo>
                    <a:lnTo>
                      <a:pt x="328" y="235"/>
                    </a:lnTo>
                    <a:lnTo>
                      <a:pt x="206" y="147"/>
                    </a:lnTo>
                    <a:lnTo>
                      <a:pt x="193" y="158"/>
                    </a:lnTo>
                    <a:lnTo>
                      <a:pt x="202" y="0"/>
                    </a:lnTo>
                    <a:close/>
                    <a:moveTo>
                      <a:pt x="202" y="0"/>
                    </a:moveTo>
                    <a:lnTo>
                      <a:pt x="73" y="49"/>
                    </a:lnTo>
                    <a:lnTo>
                      <a:pt x="73" y="49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1" name="Freeform 84"/>
              <p:cNvSpPr>
                <a:spLocks noEditPoints="1"/>
              </p:cNvSpPr>
              <p:nvPr/>
            </p:nvSpPr>
            <p:spPr bwMode="auto">
              <a:xfrm>
                <a:off x="824" y="2910"/>
                <a:ext cx="328" cy="421"/>
              </a:xfrm>
              <a:custGeom>
                <a:avLst/>
                <a:gdLst>
                  <a:gd name="T0" fmla="*/ 0 w 328"/>
                  <a:gd name="T1" fmla="*/ 363 h 421"/>
                  <a:gd name="T2" fmla="*/ 0 w 328"/>
                  <a:gd name="T3" fmla="*/ 363 h 421"/>
                  <a:gd name="T4" fmla="*/ 22 w 328"/>
                  <a:gd name="T5" fmla="*/ 394 h 421"/>
                  <a:gd name="T6" fmla="*/ 0 w 328"/>
                  <a:gd name="T7" fmla="*/ 363 h 421"/>
                  <a:gd name="T8" fmla="*/ 328 w 328"/>
                  <a:gd name="T9" fmla="*/ 235 h 421"/>
                  <a:gd name="T10" fmla="*/ 229 w 328"/>
                  <a:gd name="T11" fmla="*/ 301 h 421"/>
                  <a:gd name="T12" fmla="*/ 268 w 328"/>
                  <a:gd name="T13" fmla="*/ 421 h 421"/>
                  <a:gd name="T14" fmla="*/ 229 w 328"/>
                  <a:gd name="T15" fmla="*/ 301 h 421"/>
                  <a:gd name="T16" fmla="*/ 328 w 328"/>
                  <a:gd name="T17" fmla="*/ 235 h 421"/>
                  <a:gd name="T18" fmla="*/ 144 w 328"/>
                  <a:gd name="T19" fmla="*/ 169 h 421"/>
                  <a:gd name="T20" fmla="*/ 142 w 328"/>
                  <a:gd name="T21" fmla="*/ 169 h 421"/>
                  <a:gd name="T22" fmla="*/ 142 w 328"/>
                  <a:gd name="T23" fmla="*/ 171 h 421"/>
                  <a:gd name="T24" fmla="*/ 144 w 328"/>
                  <a:gd name="T25" fmla="*/ 169 h 421"/>
                  <a:gd name="T26" fmla="*/ 45 w 328"/>
                  <a:gd name="T27" fmla="*/ 147 h 421"/>
                  <a:gd name="T28" fmla="*/ 43 w 328"/>
                  <a:gd name="T29" fmla="*/ 151 h 421"/>
                  <a:gd name="T30" fmla="*/ 43 w 328"/>
                  <a:gd name="T31" fmla="*/ 151 h 421"/>
                  <a:gd name="T32" fmla="*/ 45 w 328"/>
                  <a:gd name="T33" fmla="*/ 147 h 421"/>
                  <a:gd name="T34" fmla="*/ 46 w 328"/>
                  <a:gd name="T35" fmla="*/ 145 h 421"/>
                  <a:gd name="T36" fmla="*/ 46 w 328"/>
                  <a:gd name="T37" fmla="*/ 145 h 421"/>
                  <a:gd name="T38" fmla="*/ 48 w 328"/>
                  <a:gd name="T39" fmla="*/ 154 h 421"/>
                  <a:gd name="T40" fmla="*/ 46 w 328"/>
                  <a:gd name="T41" fmla="*/ 145 h 421"/>
                  <a:gd name="T42" fmla="*/ 37 w 328"/>
                  <a:gd name="T43" fmla="*/ 109 h 421"/>
                  <a:gd name="T44" fmla="*/ 37 w 328"/>
                  <a:gd name="T45" fmla="*/ 109 h 421"/>
                  <a:gd name="T46" fmla="*/ 43 w 328"/>
                  <a:gd name="T47" fmla="*/ 109 h 421"/>
                  <a:gd name="T48" fmla="*/ 43 w 328"/>
                  <a:gd name="T49" fmla="*/ 109 h 421"/>
                  <a:gd name="T50" fmla="*/ 37 w 328"/>
                  <a:gd name="T51" fmla="*/ 109 h 421"/>
                  <a:gd name="T52" fmla="*/ 66 w 328"/>
                  <a:gd name="T53" fmla="*/ 81 h 421"/>
                  <a:gd name="T54" fmla="*/ 53 w 328"/>
                  <a:gd name="T55" fmla="*/ 92 h 421"/>
                  <a:gd name="T56" fmla="*/ 66 w 328"/>
                  <a:gd name="T57" fmla="*/ 81 h 421"/>
                  <a:gd name="T58" fmla="*/ 66 w 328"/>
                  <a:gd name="T59" fmla="*/ 81 h 421"/>
                  <a:gd name="T60" fmla="*/ 202 w 328"/>
                  <a:gd name="T61" fmla="*/ 0 h 421"/>
                  <a:gd name="T62" fmla="*/ 193 w 328"/>
                  <a:gd name="T63" fmla="*/ 158 h 421"/>
                  <a:gd name="T64" fmla="*/ 206 w 328"/>
                  <a:gd name="T65" fmla="*/ 147 h 421"/>
                  <a:gd name="T66" fmla="*/ 328 w 328"/>
                  <a:gd name="T67" fmla="*/ 235 h 421"/>
                  <a:gd name="T68" fmla="*/ 206 w 328"/>
                  <a:gd name="T69" fmla="*/ 147 h 421"/>
                  <a:gd name="T70" fmla="*/ 193 w 328"/>
                  <a:gd name="T71" fmla="*/ 158 h 421"/>
                  <a:gd name="T72" fmla="*/ 202 w 328"/>
                  <a:gd name="T73" fmla="*/ 0 h 421"/>
                  <a:gd name="T74" fmla="*/ 202 w 328"/>
                  <a:gd name="T75" fmla="*/ 0 h 421"/>
                  <a:gd name="T76" fmla="*/ 73 w 328"/>
                  <a:gd name="T77" fmla="*/ 49 h 421"/>
                  <a:gd name="T78" fmla="*/ 73 w 328"/>
                  <a:gd name="T79" fmla="*/ 49 h 421"/>
                  <a:gd name="T80" fmla="*/ 202 w 328"/>
                  <a:gd name="T81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8" h="421">
                    <a:moveTo>
                      <a:pt x="0" y="363"/>
                    </a:moveTo>
                    <a:lnTo>
                      <a:pt x="0" y="363"/>
                    </a:lnTo>
                    <a:lnTo>
                      <a:pt x="22" y="394"/>
                    </a:lnTo>
                    <a:lnTo>
                      <a:pt x="0" y="363"/>
                    </a:lnTo>
                    <a:moveTo>
                      <a:pt x="328" y="235"/>
                    </a:moveTo>
                    <a:lnTo>
                      <a:pt x="229" y="301"/>
                    </a:lnTo>
                    <a:lnTo>
                      <a:pt x="268" y="421"/>
                    </a:lnTo>
                    <a:lnTo>
                      <a:pt x="229" y="301"/>
                    </a:lnTo>
                    <a:lnTo>
                      <a:pt x="328" y="235"/>
                    </a:lnTo>
                    <a:moveTo>
                      <a:pt x="144" y="169"/>
                    </a:moveTo>
                    <a:lnTo>
                      <a:pt x="142" y="169"/>
                    </a:lnTo>
                    <a:lnTo>
                      <a:pt x="142" y="171"/>
                    </a:lnTo>
                    <a:lnTo>
                      <a:pt x="144" y="169"/>
                    </a:lnTo>
                    <a:moveTo>
                      <a:pt x="45" y="147"/>
                    </a:moveTo>
                    <a:lnTo>
                      <a:pt x="43" y="151"/>
                    </a:lnTo>
                    <a:lnTo>
                      <a:pt x="43" y="151"/>
                    </a:lnTo>
                    <a:lnTo>
                      <a:pt x="45" y="147"/>
                    </a:lnTo>
                    <a:moveTo>
                      <a:pt x="46" y="145"/>
                    </a:moveTo>
                    <a:lnTo>
                      <a:pt x="46" y="145"/>
                    </a:lnTo>
                    <a:lnTo>
                      <a:pt x="48" y="154"/>
                    </a:lnTo>
                    <a:lnTo>
                      <a:pt x="46" y="145"/>
                    </a:lnTo>
                    <a:moveTo>
                      <a:pt x="37" y="109"/>
                    </a:moveTo>
                    <a:lnTo>
                      <a:pt x="37" y="109"/>
                    </a:lnTo>
                    <a:lnTo>
                      <a:pt x="43" y="109"/>
                    </a:lnTo>
                    <a:lnTo>
                      <a:pt x="43" y="109"/>
                    </a:lnTo>
                    <a:lnTo>
                      <a:pt x="37" y="109"/>
                    </a:lnTo>
                    <a:moveTo>
                      <a:pt x="66" y="81"/>
                    </a:moveTo>
                    <a:lnTo>
                      <a:pt x="53" y="92"/>
                    </a:lnTo>
                    <a:lnTo>
                      <a:pt x="66" y="81"/>
                    </a:lnTo>
                    <a:lnTo>
                      <a:pt x="66" y="81"/>
                    </a:lnTo>
                    <a:moveTo>
                      <a:pt x="202" y="0"/>
                    </a:moveTo>
                    <a:lnTo>
                      <a:pt x="193" y="158"/>
                    </a:lnTo>
                    <a:lnTo>
                      <a:pt x="206" y="147"/>
                    </a:lnTo>
                    <a:lnTo>
                      <a:pt x="328" y="235"/>
                    </a:lnTo>
                    <a:lnTo>
                      <a:pt x="206" y="147"/>
                    </a:lnTo>
                    <a:lnTo>
                      <a:pt x="193" y="158"/>
                    </a:lnTo>
                    <a:lnTo>
                      <a:pt x="202" y="0"/>
                    </a:lnTo>
                    <a:moveTo>
                      <a:pt x="202" y="0"/>
                    </a:moveTo>
                    <a:lnTo>
                      <a:pt x="73" y="49"/>
                    </a:lnTo>
                    <a:lnTo>
                      <a:pt x="73" y="49"/>
                    </a:lnTo>
                    <a:lnTo>
                      <a:pt x="20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2" name="Freeform 85"/>
              <p:cNvSpPr>
                <a:spLocks/>
              </p:cNvSpPr>
              <p:nvPr/>
            </p:nvSpPr>
            <p:spPr bwMode="auto">
              <a:xfrm>
                <a:off x="799" y="3274"/>
                <a:ext cx="43" cy="554"/>
              </a:xfrm>
              <a:custGeom>
                <a:avLst/>
                <a:gdLst>
                  <a:gd name="T0" fmla="*/ 11 w 24"/>
                  <a:gd name="T1" fmla="*/ 0 h 295"/>
                  <a:gd name="T2" fmla="*/ 4 w 24"/>
                  <a:gd name="T3" fmla="*/ 1 h 295"/>
                  <a:gd name="T4" fmla="*/ 1 w 24"/>
                  <a:gd name="T5" fmla="*/ 1 h 295"/>
                  <a:gd name="T6" fmla="*/ 0 w 24"/>
                  <a:gd name="T7" fmla="*/ 5 h 295"/>
                  <a:gd name="T8" fmla="*/ 0 w 24"/>
                  <a:gd name="T9" fmla="*/ 287 h 295"/>
                  <a:gd name="T10" fmla="*/ 14 w 24"/>
                  <a:gd name="T11" fmla="*/ 295 h 295"/>
                  <a:gd name="T12" fmla="*/ 0 w 24"/>
                  <a:gd name="T13" fmla="*/ 295 h 295"/>
                  <a:gd name="T14" fmla="*/ 24 w 24"/>
                  <a:gd name="T15" fmla="*/ 295 h 295"/>
                  <a:gd name="T16" fmla="*/ 11 w 24"/>
                  <a:gd name="T17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95">
                    <a:moveTo>
                      <a:pt x="11" y="0"/>
                    </a:moveTo>
                    <a:cubicBezTo>
                      <a:pt x="9" y="1"/>
                      <a:pt x="7" y="1"/>
                      <a:pt x="4" y="1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5" y="289"/>
                      <a:pt x="10" y="292"/>
                      <a:pt x="14" y="295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24" y="295"/>
                      <a:pt x="24" y="295"/>
                      <a:pt x="24" y="295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3" name="Freeform 86"/>
              <p:cNvSpPr>
                <a:spLocks/>
              </p:cNvSpPr>
              <p:nvPr/>
            </p:nvSpPr>
            <p:spPr bwMode="auto">
              <a:xfrm>
                <a:off x="810" y="2813"/>
                <a:ext cx="87" cy="294"/>
              </a:xfrm>
              <a:custGeom>
                <a:avLst/>
                <a:gdLst>
                  <a:gd name="T0" fmla="*/ 2 w 49"/>
                  <a:gd name="T1" fmla="*/ 0 h 157"/>
                  <a:gd name="T2" fmla="*/ 0 w 49"/>
                  <a:gd name="T3" fmla="*/ 155 h 157"/>
                  <a:gd name="T4" fmla="*/ 6 w 49"/>
                  <a:gd name="T5" fmla="*/ 154 h 157"/>
                  <a:gd name="T6" fmla="*/ 16 w 49"/>
                  <a:gd name="T7" fmla="*/ 157 h 157"/>
                  <a:gd name="T8" fmla="*/ 22 w 49"/>
                  <a:gd name="T9" fmla="*/ 124 h 157"/>
                  <a:gd name="T10" fmla="*/ 32 w 49"/>
                  <a:gd name="T11" fmla="*/ 132 h 157"/>
                  <a:gd name="T12" fmla="*/ 33 w 49"/>
                  <a:gd name="T13" fmla="*/ 130 h 157"/>
                  <a:gd name="T14" fmla="*/ 34 w 49"/>
                  <a:gd name="T15" fmla="*/ 129 h 157"/>
                  <a:gd name="T16" fmla="*/ 34 w 49"/>
                  <a:gd name="T17" fmla="*/ 129 h 157"/>
                  <a:gd name="T18" fmla="*/ 32 w 49"/>
                  <a:gd name="T19" fmla="*/ 110 h 157"/>
                  <a:gd name="T20" fmla="*/ 29 w 49"/>
                  <a:gd name="T21" fmla="*/ 110 h 157"/>
                  <a:gd name="T22" fmla="*/ 32 w 49"/>
                  <a:gd name="T23" fmla="*/ 107 h 157"/>
                  <a:gd name="T24" fmla="*/ 31 w 49"/>
                  <a:gd name="T25" fmla="*/ 97 h 157"/>
                  <a:gd name="T26" fmla="*/ 37 w 49"/>
                  <a:gd name="T27" fmla="*/ 102 h 157"/>
                  <a:gd name="T28" fmla="*/ 38 w 49"/>
                  <a:gd name="T29" fmla="*/ 101 h 157"/>
                  <a:gd name="T30" fmla="*/ 45 w 49"/>
                  <a:gd name="T31" fmla="*/ 95 h 157"/>
                  <a:gd name="T32" fmla="*/ 43 w 49"/>
                  <a:gd name="T33" fmla="*/ 81 h 157"/>
                  <a:gd name="T34" fmla="*/ 49 w 49"/>
                  <a:gd name="T35" fmla="*/ 78 h 157"/>
                  <a:gd name="T36" fmla="*/ 49 w 49"/>
                  <a:gd name="T37" fmla="*/ 78 h 157"/>
                  <a:gd name="T38" fmla="*/ 49 w 49"/>
                  <a:gd name="T39" fmla="*/ 78 h 157"/>
                  <a:gd name="T40" fmla="*/ 2 w 49"/>
                  <a:gd name="T41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157">
                    <a:moveTo>
                      <a:pt x="2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2" y="155"/>
                      <a:pt x="4" y="154"/>
                      <a:pt x="6" y="154"/>
                    </a:cubicBezTo>
                    <a:cubicBezTo>
                      <a:pt x="10" y="154"/>
                      <a:pt x="13" y="155"/>
                      <a:pt x="16" y="157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32" y="132"/>
                      <a:pt x="32" y="132"/>
                      <a:pt x="32" y="132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29" y="110"/>
                      <a:pt x="29" y="110"/>
                      <a:pt x="29" y="110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7" y="102"/>
                      <a:pt x="37" y="102"/>
                      <a:pt x="37" y="102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45" y="95"/>
                      <a:pt x="45" y="95"/>
                      <a:pt x="45" y="95"/>
                    </a:cubicBezTo>
                    <a:cubicBezTo>
                      <a:pt x="43" y="81"/>
                      <a:pt x="43" y="81"/>
                      <a:pt x="43" y="81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4" name="Freeform 87"/>
              <p:cNvSpPr>
                <a:spLocks/>
              </p:cNvSpPr>
              <p:nvPr/>
            </p:nvSpPr>
            <p:spPr bwMode="auto">
              <a:xfrm>
                <a:off x="799" y="2813"/>
                <a:ext cx="15" cy="298"/>
              </a:xfrm>
              <a:custGeom>
                <a:avLst/>
                <a:gdLst>
                  <a:gd name="T0" fmla="*/ 8 w 8"/>
                  <a:gd name="T1" fmla="*/ 0 h 159"/>
                  <a:gd name="T2" fmla="*/ 8 w 8"/>
                  <a:gd name="T3" fmla="*/ 0 h 159"/>
                  <a:gd name="T4" fmla="*/ 0 w 8"/>
                  <a:gd name="T5" fmla="*/ 11 h 159"/>
                  <a:gd name="T6" fmla="*/ 0 w 8"/>
                  <a:gd name="T7" fmla="*/ 159 h 159"/>
                  <a:gd name="T8" fmla="*/ 6 w 8"/>
                  <a:gd name="T9" fmla="*/ 155 h 159"/>
                  <a:gd name="T10" fmla="*/ 8 w 8"/>
                  <a:gd name="T11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59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" y="157"/>
                      <a:pt x="4" y="156"/>
                      <a:pt x="6" y="1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5" name="Freeform 88"/>
              <p:cNvSpPr>
                <a:spLocks/>
              </p:cNvSpPr>
              <p:nvPr/>
            </p:nvSpPr>
            <p:spPr bwMode="auto">
              <a:xfrm>
                <a:off x="872" y="3162"/>
                <a:ext cx="220" cy="169"/>
              </a:xfrm>
              <a:custGeom>
                <a:avLst/>
                <a:gdLst>
                  <a:gd name="T0" fmla="*/ 1 w 124"/>
                  <a:gd name="T1" fmla="*/ 0 h 90"/>
                  <a:gd name="T2" fmla="*/ 0 w 124"/>
                  <a:gd name="T3" fmla="*/ 1 h 90"/>
                  <a:gd name="T4" fmla="*/ 8 w 124"/>
                  <a:gd name="T5" fmla="*/ 32 h 90"/>
                  <a:gd name="T6" fmla="*/ 124 w 124"/>
                  <a:gd name="T7" fmla="*/ 90 h 90"/>
                  <a:gd name="T8" fmla="*/ 102 w 124"/>
                  <a:gd name="T9" fmla="*/ 26 h 90"/>
                  <a:gd name="T10" fmla="*/ 84 w 124"/>
                  <a:gd name="T11" fmla="*/ 38 h 90"/>
                  <a:gd name="T12" fmla="*/ 65 w 124"/>
                  <a:gd name="T13" fmla="*/ 16 h 90"/>
                  <a:gd name="T14" fmla="*/ 63 w 124"/>
                  <a:gd name="T15" fmla="*/ 36 h 90"/>
                  <a:gd name="T16" fmla="*/ 39 w 124"/>
                  <a:gd name="T17" fmla="*/ 8 h 90"/>
                  <a:gd name="T18" fmla="*/ 38 w 124"/>
                  <a:gd name="T19" fmla="*/ 24 h 90"/>
                  <a:gd name="T20" fmla="*/ 1 w 124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4" h="90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9" y="8"/>
                      <a:pt x="12" y="21"/>
                      <a:pt x="8" y="32"/>
                    </a:cubicBezTo>
                    <a:cubicBezTo>
                      <a:pt x="124" y="90"/>
                      <a:pt x="124" y="90"/>
                      <a:pt x="124" y="90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84" y="38"/>
                      <a:pt x="84" y="38"/>
                      <a:pt x="84" y="38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6" name="Freeform 89"/>
              <p:cNvSpPr>
                <a:spLocks/>
              </p:cNvSpPr>
              <p:nvPr/>
            </p:nvSpPr>
            <p:spPr bwMode="auto">
              <a:xfrm>
                <a:off x="824" y="3222"/>
                <a:ext cx="268" cy="161"/>
              </a:xfrm>
              <a:custGeom>
                <a:avLst/>
                <a:gdLst>
                  <a:gd name="T0" fmla="*/ 35 w 151"/>
                  <a:gd name="T1" fmla="*/ 0 h 86"/>
                  <a:gd name="T2" fmla="*/ 10 w 151"/>
                  <a:gd name="T3" fmla="*/ 19 h 86"/>
                  <a:gd name="T4" fmla="*/ 6 w 151"/>
                  <a:gd name="T5" fmla="*/ 19 h 86"/>
                  <a:gd name="T6" fmla="*/ 0 w 151"/>
                  <a:gd name="T7" fmla="*/ 27 h 86"/>
                  <a:gd name="T8" fmla="*/ 12 w 151"/>
                  <a:gd name="T9" fmla="*/ 44 h 86"/>
                  <a:gd name="T10" fmla="*/ 21 w 151"/>
                  <a:gd name="T11" fmla="*/ 24 h 86"/>
                  <a:gd name="T12" fmla="*/ 38 w 151"/>
                  <a:gd name="T13" fmla="*/ 73 h 86"/>
                  <a:gd name="T14" fmla="*/ 50 w 151"/>
                  <a:gd name="T15" fmla="*/ 48 h 86"/>
                  <a:gd name="T16" fmla="*/ 63 w 151"/>
                  <a:gd name="T17" fmla="*/ 86 h 86"/>
                  <a:gd name="T18" fmla="*/ 151 w 151"/>
                  <a:gd name="T19" fmla="*/ 58 h 86"/>
                  <a:gd name="T20" fmla="*/ 35 w 151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86">
                    <a:moveTo>
                      <a:pt x="35" y="0"/>
                    </a:moveTo>
                    <a:cubicBezTo>
                      <a:pt x="32" y="11"/>
                      <a:pt x="24" y="19"/>
                      <a:pt x="10" y="19"/>
                    </a:cubicBezTo>
                    <a:cubicBezTo>
                      <a:pt x="9" y="19"/>
                      <a:pt x="7" y="19"/>
                      <a:pt x="6" y="19"/>
                    </a:cubicBezTo>
                    <a:cubicBezTo>
                      <a:pt x="5" y="22"/>
                      <a:pt x="3" y="25"/>
                      <a:pt x="0" y="27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7" name="Freeform 90"/>
              <p:cNvSpPr>
                <a:spLocks/>
              </p:cNvSpPr>
              <p:nvPr/>
            </p:nvSpPr>
            <p:spPr bwMode="auto">
              <a:xfrm>
                <a:off x="838" y="2910"/>
                <a:ext cx="188" cy="207"/>
              </a:xfrm>
              <a:custGeom>
                <a:avLst/>
                <a:gdLst>
                  <a:gd name="T0" fmla="*/ 106 w 106"/>
                  <a:gd name="T1" fmla="*/ 0 h 110"/>
                  <a:gd name="T2" fmla="*/ 33 w 106"/>
                  <a:gd name="T3" fmla="*/ 26 h 110"/>
                  <a:gd name="T4" fmla="*/ 27 w 106"/>
                  <a:gd name="T5" fmla="*/ 29 h 110"/>
                  <a:gd name="T6" fmla="*/ 29 w 106"/>
                  <a:gd name="T7" fmla="*/ 43 h 110"/>
                  <a:gd name="T8" fmla="*/ 29 w 106"/>
                  <a:gd name="T9" fmla="*/ 43 h 110"/>
                  <a:gd name="T10" fmla="*/ 29 w 106"/>
                  <a:gd name="T11" fmla="*/ 43 h 110"/>
                  <a:gd name="T12" fmla="*/ 30 w 106"/>
                  <a:gd name="T13" fmla="*/ 58 h 110"/>
                  <a:gd name="T14" fmla="*/ 21 w 106"/>
                  <a:gd name="T15" fmla="*/ 50 h 110"/>
                  <a:gd name="T16" fmla="*/ 21 w 106"/>
                  <a:gd name="T17" fmla="*/ 50 h 110"/>
                  <a:gd name="T18" fmla="*/ 15 w 106"/>
                  <a:gd name="T19" fmla="*/ 45 h 110"/>
                  <a:gd name="T20" fmla="*/ 16 w 106"/>
                  <a:gd name="T21" fmla="*/ 55 h 110"/>
                  <a:gd name="T22" fmla="*/ 16 w 106"/>
                  <a:gd name="T23" fmla="*/ 58 h 110"/>
                  <a:gd name="T24" fmla="*/ 16 w 106"/>
                  <a:gd name="T25" fmla="*/ 58 h 110"/>
                  <a:gd name="T26" fmla="*/ 16 w 106"/>
                  <a:gd name="T27" fmla="*/ 58 h 110"/>
                  <a:gd name="T28" fmla="*/ 18 w 106"/>
                  <a:gd name="T29" fmla="*/ 77 h 110"/>
                  <a:gd name="T30" fmla="*/ 19 w 106"/>
                  <a:gd name="T31" fmla="*/ 82 h 110"/>
                  <a:gd name="T32" fmla="*/ 16 w 106"/>
                  <a:gd name="T33" fmla="*/ 80 h 110"/>
                  <a:gd name="T34" fmla="*/ 16 w 106"/>
                  <a:gd name="T35" fmla="*/ 80 h 110"/>
                  <a:gd name="T36" fmla="*/ 16 w 106"/>
                  <a:gd name="T37" fmla="*/ 80 h 110"/>
                  <a:gd name="T38" fmla="*/ 6 w 106"/>
                  <a:gd name="T39" fmla="*/ 72 h 110"/>
                  <a:gd name="T40" fmla="*/ 0 w 106"/>
                  <a:gd name="T41" fmla="*/ 105 h 110"/>
                  <a:gd name="T42" fmla="*/ 5 w 106"/>
                  <a:gd name="T43" fmla="*/ 110 h 110"/>
                  <a:gd name="T44" fmla="*/ 26 w 106"/>
                  <a:gd name="T45" fmla="*/ 101 h 110"/>
                  <a:gd name="T46" fmla="*/ 106 w 106"/>
                  <a:gd name="T47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6" h="110">
                    <a:moveTo>
                      <a:pt x="106" y="0"/>
                    </a:moveTo>
                    <a:cubicBezTo>
                      <a:pt x="33" y="26"/>
                      <a:pt x="33" y="26"/>
                      <a:pt x="33" y="26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2" y="106"/>
                      <a:pt x="4" y="108"/>
                      <a:pt x="5" y="110"/>
                    </a:cubicBezTo>
                    <a:cubicBezTo>
                      <a:pt x="26" y="101"/>
                      <a:pt x="26" y="101"/>
                      <a:pt x="26" y="101"/>
                    </a:cubicBezTo>
                    <a:cubicBezTo>
                      <a:pt x="106" y="0"/>
                      <a:pt x="106" y="0"/>
                      <a:pt x="10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8" name="Freeform 91"/>
              <p:cNvSpPr>
                <a:spLocks noEditPoints="1"/>
              </p:cNvSpPr>
              <p:nvPr/>
            </p:nvSpPr>
            <p:spPr bwMode="auto">
              <a:xfrm>
                <a:off x="849" y="2910"/>
                <a:ext cx="177" cy="254"/>
              </a:xfrm>
              <a:custGeom>
                <a:avLst/>
                <a:gdLst>
                  <a:gd name="T0" fmla="*/ 1 w 100"/>
                  <a:gd name="T1" fmla="*/ 126 h 135"/>
                  <a:gd name="T2" fmla="*/ 0 w 100"/>
                  <a:gd name="T3" fmla="*/ 130 h 135"/>
                  <a:gd name="T4" fmla="*/ 13 w 100"/>
                  <a:gd name="T5" fmla="*/ 135 h 135"/>
                  <a:gd name="T6" fmla="*/ 14 w 100"/>
                  <a:gd name="T7" fmla="*/ 134 h 135"/>
                  <a:gd name="T8" fmla="*/ 1 w 100"/>
                  <a:gd name="T9" fmla="*/ 126 h 135"/>
                  <a:gd name="T10" fmla="*/ 100 w 100"/>
                  <a:gd name="T11" fmla="*/ 0 h 135"/>
                  <a:gd name="T12" fmla="*/ 20 w 100"/>
                  <a:gd name="T13" fmla="*/ 101 h 135"/>
                  <a:gd name="T14" fmla="*/ 55 w 100"/>
                  <a:gd name="T15" fmla="*/ 86 h 135"/>
                  <a:gd name="T16" fmla="*/ 54 w 100"/>
                  <a:gd name="T17" fmla="*/ 102 h 135"/>
                  <a:gd name="T18" fmla="*/ 66 w 100"/>
                  <a:gd name="T19" fmla="*/ 91 h 135"/>
                  <a:gd name="T20" fmla="*/ 66 w 100"/>
                  <a:gd name="T21" fmla="*/ 90 h 135"/>
                  <a:gd name="T22" fmla="*/ 67 w 100"/>
                  <a:gd name="T23" fmla="*/ 90 h 135"/>
                  <a:gd name="T24" fmla="*/ 81 w 100"/>
                  <a:gd name="T25" fmla="*/ 77 h 135"/>
                  <a:gd name="T26" fmla="*/ 81 w 100"/>
                  <a:gd name="T27" fmla="*/ 89 h 135"/>
                  <a:gd name="T28" fmla="*/ 91 w 100"/>
                  <a:gd name="T29" fmla="*/ 88 h 135"/>
                  <a:gd name="T30" fmla="*/ 95 w 100"/>
                  <a:gd name="T31" fmla="*/ 84 h 135"/>
                  <a:gd name="T32" fmla="*/ 100 w 100"/>
                  <a:gd name="T3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0" h="135">
                    <a:moveTo>
                      <a:pt x="1" y="126"/>
                    </a:moveTo>
                    <a:cubicBezTo>
                      <a:pt x="1" y="127"/>
                      <a:pt x="1" y="128"/>
                      <a:pt x="0" y="130"/>
                    </a:cubicBezTo>
                    <a:cubicBezTo>
                      <a:pt x="5" y="130"/>
                      <a:pt x="9" y="132"/>
                      <a:pt x="13" y="135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" y="126"/>
                      <a:pt x="1" y="126"/>
                      <a:pt x="1" y="126"/>
                    </a:cubicBezTo>
                    <a:moveTo>
                      <a:pt x="100" y="0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55" y="86"/>
                      <a:pt x="55" y="86"/>
                      <a:pt x="55" y="86"/>
                    </a:cubicBezTo>
                    <a:cubicBezTo>
                      <a:pt x="54" y="102"/>
                      <a:pt x="54" y="102"/>
                      <a:pt x="54" y="102"/>
                    </a:cubicBezTo>
                    <a:cubicBezTo>
                      <a:pt x="66" y="91"/>
                      <a:pt x="66" y="91"/>
                      <a:pt x="66" y="91"/>
                    </a:cubicBezTo>
                    <a:cubicBezTo>
                      <a:pt x="66" y="90"/>
                      <a:pt x="66" y="90"/>
                      <a:pt x="66" y="90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1" y="89"/>
                      <a:pt x="81" y="89"/>
                      <a:pt x="81" y="89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95" y="84"/>
                      <a:pt x="95" y="84"/>
                      <a:pt x="95" y="84"/>
                    </a:cubicBezTo>
                    <a:cubicBezTo>
                      <a:pt x="100" y="0"/>
                      <a:pt x="100" y="0"/>
                      <a:pt x="10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9" name="Freeform 92"/>
              <p:cNvSpPr>
                <a:spLocks/>
              </p:cNvSpPr>
              <p:nvPr/>
            </p:nvSpPr>
            <p:spPr bwMode="auto">
              <a:xfrm>
                <a:off x="847" y="3055"/>
                <a:ext cx="305" cy="90"/>
              </a:xfrm>
              <a:custGeom>
                <a:avLst/>
                <a:gdLst>
                  <a:gd name="T0" fmla="*/ 82 w 172"/>
                  <a:gd name="T1" fmla="*/ 0 h 48"/>
                  <a:gd name="T2" fmla="*/ 68 w 172"/>
                  <a:gd name="T3" fmla="*/ 13 h 48"/>
                  <a:gd name="T4" fmla="*/ 67 w 172"/>
                  <a:gd name="T5" fmla="*/ 14 h 48"/>
                  <a:gd name="T6" fmla="*/ 55 w 172"/>
                  <a:gd name="T7" fmla="*/ 25 h 48"/>
                  <a:gd name="T8" fmla="*/ 56 w 172"/>
                  <a:gd name="T9" fmla="*/ 9 h 48"/>
                  <a:gd name="T10" fmla="*/ 21 w 172"/>
                  <a:gd name="T11" fmla="*/ 24 h 48"/>
                  <a:gd name="T12" fmla="*/ 0 w 172"/>
                  <a:gd name="T13" fmla="*/ 33 h 48"/>
                  <a:gd name="T14" fmla="*/ 2 w 172"/>
                  <a:gd name="T15" fmla="*/ 40 h 48"/>
                  <a:gd name="T16" fmla="*/ 172 w 172"/>
                  <a:gd name="T17" fmla="*/ 48 h 48"/>
                  <a:gd name="T18" fmla="*/ 103 w 172"/>
                  <a:gd name="T19" fmla="*/ 1 h 48"/>
                  <a:gd name="T20" fmla="*/ 96 w 172"/>
                  <a:gd name="T21" fmla="*/ 7 h 48"/>
                  <a:gd name="T22" fmla="*/ 92 w 172"/>
                  <a:gd name="T23" fmla="*/ 11 h 48"/>
                  <a:gd name="T24" fmla="*/ 81 w 172"/>
                  <a:gd name="T25" fmla="*/ 20 h 48"/>
                  <a:gd name="T26" fmla="*/ 82 w 172"/>
                  <a:gd name="T27" fmla="*/ 12 h 48"/>
                  <a:gd name="T28" fmla="*/ 82 w 172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2" h="48">
                    <a:moveTo>
                      <a:pt x="82" y="0"/>
                    </a:moveTo>
                    <a:cubicBezTo>
                      <a:pt x="68" y="13"/>
                      <a:pt x="68" y="13"/>
                      <a:pt x="68" y="13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35"/>
                      <a:pt x="2" y="38"/>
                      <a:pt x="2" y="40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0" name="Freeform 93"/>
              <p:cNvSpPr>
                <a:spLocks/>
              </p:cNvSpPr>
              <p:nvPr/>
            </p:nvSpPr>
            <p:spPr bwMode="auto">
              <a:xfrm>
                <a:off x="851" y="3130"/>
                <a:ext cx="301" cy="103"/>
              </a:xfrm>
              <a:custGeom>
                <a:avLst/>
                <a:gdLst>
                  <a:gd name="T0" fmla="*/ 0 w 170"/>
                  <a:gd name="T1" fmla="*/ 0 h 55"/>
                  <a:gd name="T2" fmla="*/ 0 w 170"/>
                  <a:gd name="T3" fmla="*/ 9 h 55"/>
                  <a:gd name="T4" fmla="*/ 13 w 170"/>
                  <a:gd name="T5" fmla="*/ 17 h 55"/>
                  <a:gd name="T6" fmla="*/ 50 w 170"/>
                  <a:gd name="T7" fmla="*/ 41 h 55"/>
                  <a:gd name="T8" fmla="*/ 51 w 170"/>
                  <a:gd name="T9" fmla="*/ 25 h 55"/>
                  <a:gd name="T10" fmla="*/ 75 w 170"/>
                  <a:gd name="T11" fmla="*/ 53 h 55"/>
                  <a:gd name="T12" fmla="*/ 77 w 170"/>
                  <a:gd name="T13" fmla="*/ 33 h 55"/>
                  <a:gd name="T14" fmla="*/ 96 w 170"/>
                  <a:gd name="T15" fmla="*/ 55 h 55"/>
                  <a:gd name="T16" fmla="*/ 114 w 170"/>
                  <a:gd name="T17" fmla="*/ 43 h 55"/>
                  <a:gd name="T18" fmla="*/ 170 w 170"/>
                  <a:gd name="T19" fmla="*/ 8 h 55"/>
                  <a:gd name="T20" fmla="*/ 0 w 170"/>
                  <a:gd name="T2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55">
                    <a:moveTo>
                      <a:pt x="0" y="0"/>
                    </a:moveTo>
                    <a:cubicBezTo>
                      <a:pt x="1" y="3"/>
                      <a:pt x="1" y="6"/>
                      <a:pt x="0" y="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114" y="43"/>
                      <a:pt x="114" y="43"/>
                      <a:pt x="114" y="43"/>
                    </a:cubicBezTo>
                    <a:cubicBezTo>
                      <a:pt x="170" y="8"/>
                      <a:pt x="170" y="8"/>
                      <a:pt x="17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1" name="Freeform 94"/>
              <p:cNvSpPr>
                <a:spLocks/>
              </p:cNvSpPr>
              <p:nvPr/>
            </p:nvSpPr>
            <p:spPr bwMode="auto">
              <a:xfrm>
                <a:off x="799" y="3276"/>
                <a:ext cx="2" cy="8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2" name="Freeform 95"/>
              <p:cNvSpPr>
                <a:spLocks/>
              </p:cNvSpPr>
              <p:nvPr/>
            </p:nvSpPr>
            <p:spPr bwMode="auto">
              <a:xfrm>
                <a:off x="799" y="3102"/>
                <a:ext cx="94" cy="174"/>
              </a:xfrm>
              <a:custGeom>
                <a:avLst/>
                <a:gdLst>
                  <a:gd name="T0" fmla="*/ 12 w 53"/>
                  <a:gd name="T1" fmla="*/ 0 h 93"/>
                  <a:gd name="T2" fmla="*/ 6 w 53"/>
                  <a:gd name="T3" fmla="*/ 1 h 93"/>
                  <a:gd name="T4" fmla="*/ 6 w 53"/>
                  <a:gd name="T5" fmla="*/ 1 h 93"/>
                  <a:gd name="T6" fmla="*/ 0 w 53"/>
                  <a:gd name="T7" fmla="*/ 5 h 93"/>
                  <a:gd name="T8" fmla="*/ 0 w 53"/>
                  <a:gd name="T9" fmla="*/ 93 h 93"/>
                  <a:gd name="T10" fmla="*/ 1 w 53"/>
                  <a:gd name="T11" fmla="*/ 93 h 93"/>
                  <a:gd name="T12" fmla="*/ 4 w 53"/>
                  <a:gd name="T13" fmla="*/ 93 h 93"/>
                  <a:gd name="T14" fmla="*/ 11 w 53"/>
                  <a:gd name="T15" fmla="*/ 92 h 93"/>
                  <a:gd name="T16" fmla="*/ 11 w 53"/>
                  <a:gd name="T17" fmla="*/ 92 h 93"/>
                  <a:gd name="T18" fmla="*/ 14 w 53"/>
                  <a:gd name="T19" fmla="*/ 91 h 93"/>
                  <a:gd name="T20" fmla="*/ 14 w 53"/>
                  <a:gd name="T21" fmla="*/ 91 h 93"/>
                  <a:gd name="T22" fmla="*/ 14 w 53"/>
                  <a:gd name="T23" fmla="*/ 91 h 93"/>
                  <a:gd name="T24" fmla="*/ 20 w 53"/>
                  <a:gd name="T25" fmla="*/ 83 h 93"/>
                  <a:gd name="T26" fmla="*/ 24 w 53"/>
                  <a:gd name="T27" fmla="*/ 83 h 93"/>
                  <a:gd name="T28" fmla="*/ 49 w 53"/>
                  <a:gd name="T29" fmla="*/ 64 h 93"/>
                  <a:gd name="T30" fmla="*/ 41 w 53"/>
                  <a:gd name="T31" fmla="*/ 33 h 93"/>
                  <a:gd name="T32" fmla="*/ 28 w 53"/>
                  <a:gd name="T33" fmla="*/ 28 h 93"/>
                  <a:gd name="T34" fmla="*/ 29 w 53"/>
                  <a:gd name="T35" fmla="*/ 24 h 93"/>
                  <a:gd name="T36" fmla="*/ 29 w 53"/>
                  <a:gd name="T37" fmla="*/ 15 h 93"/>
                  <a:gd name="T38" fmla="*/ 27 w 53"/>
                  <a:gd name="T39" fmla="*/ 8 h 93"/>
                  <a:gd name="T40" fmla="*/ 22 w 53"/>
                  <a:gd name="T41" fmla="*/ 3 h 93"/>
                  <a:gd name="T42" fmla="*/ 12 w 53"/>
                  <a:gd name="T4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3" h="93">
                    <a:moveTo>
                      <a:pt x="12" y="0"/>
                    </a:moveTo>
                    <a:cubicBezTo>
                      <a:pt x="10" y="0"/>
                      <a:pt x="8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2" y="3"/>
                      <a:pt x="0" y="5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1" y="93"/>
                      <a:pt x="1" y="93"/>
                    </a:cubicBezTo>
                    <a:cubicBezTo>
                      <a:pt x="2" y="93"/>
                      <a:pt x="3" y="93"/>
                      <a:pt x="4" y="93"/>
                    </a:cubicBezTo>
                    <a:cubicBezTo>
                      <a:pt x="7" y="93"/>
                      <a:pt x="9" y="93"/>
                      <a:pt x="11" y="92"/>
                    </a:cubicBezTo>
                    <a:cubicBezTo>
                      <a:pt x="11" y="92"/>
                      <a:pt x="11" y="92"/>
                      <a:pt x="11" y="92"/>
                    </a:cubicBezTo>
                    <a:cubicBezTo>
                      <a:pt x="12" y="91"/>
                      <a:pt x="13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7" y="89"/>
                      <a:pt x="19" y="86"/>
                      <a:pt x="20" y="83"/>
                    </a:cubicBezTo>
                    <a:cubicBezTo>
                      <a:pt x="21" y="83"/>
                      <a:pt x="23" y="83"/>
                      <a:pt x="24" y="83"/>
                    </a:cubicBezTo>
                    <a:cubicBezTo>
                      <a:pt x="38" y="83"/>
                      <a:pt x="46" y="75"/>
                      <a:pt x="49" y="64"/>
                    </a:cubicBezTo>
                    <a:cubicBezTo>
                      <a:pt x="53" y="53"/>
                      <a:pt x="50" y="40"/>
                      <a:pt x="41" y="33"/>
                    </a:cubicBezTo>
                    <a:cubicBezTo>
                      <a:pt x="37" y="30"/>
                      <a:pt x="33" y="28"/>
                      <a:pt x="28" y="28"/>
                    </a:cubicBezTo>
                    <a:cubicBezTo>
                      <a:pt x="29" y="26"/>
                      <a:pt x="29" y="25"/>
                      <a:pt x="29" y="24"/>
                    </a:cubicBezTo>
                    <a:cubicBezTo>
                      <a:pt x="30" y="21"/>
                      <a:pt x="30" y="18"/>
                      <a:pt x="29" y="15"/>
                    </a:cubicBezTo>
                    <a:cubicBezTo>
                      <a:pt x="29" y="13"/>
                      <a:pt x="28" y="10"/>
                      <a:pt x="27" y="8"/>
                    </a:cubicBezTo>
                    <a:cubicBezTo>
                      <a:pt x="26" y="6"/>
                      <a:pt x="24" y="4"/>
                      <a:pt x="22" y="3"/>
                    </a:cubicBezTo>
                    <a:cubicBezTo>
                      <a:pt x="19" y="1"/>
                      <a:pt x="16" y="0"/>
                      <a:pt x="12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3" name="Freeform 96"/>
              <p:cNvSpPr>
                <a:spLocks/>
              </p:cNvSpPr>
              <p:nvPr/>
            </p:nvSpPr>
            <p:spPr bwMode="auto">
              <a:xfrm>
                <a:off x="4004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4" name="Freeform 97"/>
              <p:cNvSpPr>
                <a:spLocks/>
              </p:cNvSpPr>
              <p:nvPr/>
            </p:nvSpPr>
            <p:spPr bwMode="auto">
              <a:xfrm>
                <a:off x="4004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5" name="Freeform 98"/>
              <p:cNvSpPr>
                <a:spLocks/>
              </p:cNvSpPr>
              <p:nvPr/>
            </p:nvSpPr>
            <p:spPr bwMode="auto">
              <a:xfrm>
                <a:off x="3710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7 w 326"/>
                  <a:gd name="T3" fmla="*/ 52 h 169"/>
                  <a:gd name="T4" fmla="*/ 238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7" y="52"/>
                    </a:lnTo>
                    <a:lnTo>
                      <a:pt x="238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6" name="Freeform 99"/>
              <p:cNvSpPr>
                <a:spLocks/>
              </p:cNvSpPr>
              <p:nvPr/>
            </p:nvSpPr>
            <p:spPr bwMode="auto">
              <a:xfrm>
                <a:off x="3710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7 w 326"/>
                  <a:gd name="T3" fmla="*/ 52 h 169"/>
                  <a:gd name="T4" fmla="*/ 238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7" y="52"/>
                    </a:lnTo>
                    <a:lnTo>
                      <a:pt x="238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7" name="Freeform 100"/>
              <p:cNvSpPr>
                <a:spLocks/>
              </p:cNvSpPr>
              <p:nvPr/>
            </p:nvSpPr>
            <p:spPr bwMode="auto">
              <a:xfrm>
                <a:off x="3710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8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8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8" name="Freeform 101"/>
              <p:cNvSpPr>
                <a:spLocks/>
              </p:cNvSpPr>
              <p:nvPr/>
            </p:nvSpPr>
            <p:spPr bwMode="auto">
              <a:xfrm>
                <a:off x="3710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8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8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9" name="Freeform 102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178 w 202"/>
                  <a:gd name="T1" fmla="*/ 135 h 272"/>
                  <a:gd name="T2" fmla="*/ 154 w 202"/>
                  <a:gd name="T3" fmla="*/ 154 h 272"/>
                  <a:gd name="T4" fmla="*/ 162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8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8" y="135"/>
                    </a:moveTo>
                    <a:lnTo>
                      <a:pt x="154" y="154"/>
                    </a:lnTo>
                    <a:lnTo>
                      <a:pt x="162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8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0" name="Freeform 103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178 w 202"/>
                  <a:gd name="T1" fmla="*/ 135 h 272"/>
                  <a:gd name="T2" fmla="*/ 154 w 202"/>
                  <a:gd name="T3" fmla="*/ 154 h 272"/>
                  <a:gd name="T4" fmla="*/ 162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8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8" y="135"/>
                    </a:moveTo>
                    <a:lnTo>
                      <a:pt x="154" y="154"/>
                    </a:lnTo>
                    <a:lnTo>
                      <a:pt x="162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8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1" name="Freeform 104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75 w 202"/>
                  <a:gd name="T1" fmla="*/ 220 h 272"/>
                  <a:gd name="T2" fmla="*/ 98 w 202"/>
                  <a:gd name="T3" fmla="*/ 201 h 272"/>
                  <a:gd name="T4" fmla="*/ 32 w 202"/>
                  <a:gd name="T5" fmla="*/ 194 h 272"/>
                  <a:gd name="T6" fmla="*/ 61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5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5" y="220"/>
                    </a:moveTo>
                    <a:lnTo>
                      <a:pt x="98" y="201"/>
                    </a:lnTo>
                    <a:lnTo>
                      <a:pt x="32" y="194"/>
                    </a:lnTo>
                    <a:lnTo>
                      <a:pt x="61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5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2" name="Freeform 105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75 w 202"/>
                  <a:gd name="T1" fmla="*/ 220 h 272"/>
                  <a:gd name="T2" fmla="*/ 98 w 202"/>
                  <a:gd name="T3" fmla="*/ 201 h 272"/>
                  <a:gd name="T4" fmla="*/ 32 w 202"/>
                  <a:gd name="T5" fmla="*/ 194 h 272"/>
                  <a:gd name="T6" fmla="*/ 61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5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5" y="220"/>
                    </a:moveTo>
                    <a:lnTo>
                      <a:pt x="98" y="201"/>
                    </a:lnTo>
                    <a:lnTo>
                      <a:pt x="32" y="194"/>
                    </a:lnTo>
                    <a:lnTo>
                      <a:pt x="61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5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3" name="Freeform 106"/>
              <p:cNvSpPr>
                <a:spLocks/>
              </p:cNvSpPr>
              <p:nvPr/>
            </p:nvSpPr>
            <p:spPr bwMode="auto">
              <a:xfrm>
                <a:off x="4042" y="2813"/>
                <a:ext cx="97" cy="415"/>
              </a:xfrm>
              <a:custGeom>
                <a:avLst/>
                <a:gdLst>
                  <a:gd name="T0" fmla="*/ 74 w 97"/>
                  <a:gd name="T1" fmla="*/ 266 h 415"/>
                  <a:gd name="T2" fmla="*/ 39 w 97"/>
                  <a:gd name="T3" fmla="*/ 266 h 415"/>
                  <a:gd name="T4" fmla="*/ 95 w 97"/>
                  <a:gd name="T5" fmla="*/ 206 h 415"/>
                  <a:gd name="T6" fmla="*/ 53 w 97"/>
                  <a:gd name="T7" fmla="*/ 206 h 415"/>
                  <a:gd name="T8" fmla="*/ 97 w 97"/>
                  <a:gd name="T9" fmla="*/ 161 h 415"/>
                  <a:gd name="T10" fmla="*/ 5 w 97"/>
                  <a:gd name="T11" fmla="*/ 0 h 415"/>
                  <a:gd name="T12" fmla="*/ 0 w 97"/>
                  <a:gd name="T13" fmla="*/ 415 h 415"/>
                  <a:gd name="T14" fmla="*/ 74 w 97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415">
                    <a:moveTo>
                      <a:pt x="74" y="266"/>
                    </a:moveTo>
                    <a:lnTo>
                      <a:pt x="39" y="266"/>
                    </a:lnTo>
                    <a:lnTo>
                      <a:pt x="95" y="206"/>
                    </a:lnTo>
                    <a:lnTo>
                      <a:pt x="53" y="206"/>
                    </a:lnTo>
                    <a:lnTo>
                      <a:pt x="97" y="161"/>
                    </a:lnTo>
                    <a:lnTo>
                      <a:pt x="5" y="0"/>
                    </a:lnTo>
                    <a:lnTo>
                      <a:pt x="0" y="415"/>
                    </a:lnTo>
                    <a:lnTo>
                      <a:pt x="74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4" name="Freeform 107"/>
              <p:cNvSpPr>
                <a:spLocks/>
              </p:cNvSpPr>
              <p:nvPr/>
            </p:nvSpPr>
            <p:spPr bwMode="auto">
              <a:xfrm>
                <a:off x="4042" y="2813"/>
                <a:ext cx="97" cy="415"/>
              </a:xfrm>
              <a:custGeom>
                <a:avLst/>
                <a:gdLst>
                  <a:gd name="T0" fmla="*/ 74 w 97"/>
                  <a:gd name="T1" fmla="*/ 266 h 415"/>
                  <a:gd name="T2" fmla="*/ 39 w 97"/>
                  <a:gd name="T3" fmla="*/ 266 h 415"/>
                  <a:gd name="T4" fmla="*/ 95 w 97"/>
                  <a:gd name="T5" fmla="*/ 206 h 415"/>
                  <a:gd name="T6" fmla="*/ 53 w 97"/>
                  <a:gd name="T7" fmla="*/ 206 h 415"/>
                  <a:gd name="T8" fmla="*/ 97 w 97"/>
                  <a:gd name="T9" fmla="*/ 161 h 415"/>
                  <a:gd name="T10" fmla="*/ 5 w 97"/>
                  <a:gd name="T11" fmla="*/ 0 h 415"/>
                  <a:gd name="T12" fmla="*/ 0 w 97"/>
                  <a:gd name="T13" fmla="*/ 415 h 415"/>
                  <a:gd name="T14" fmla="*/ 74 w 97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415">
                    <a:moveTo>
                      <a:pt x="74" y="266"/>
                    </a:moveTo>
                    <a:lnTo>
                      <a:pt x="39" y="266"/>
                    </a:lnTo>
                    <a:lnTo>
                      <a:pt x="95" y="206"/>
                    </a:lnTo>
                    <a:lnTo>
                      <a:pt x="53" y="206"/>
                    </a:lnTo>
                    <a:lnTo>
                      <a:pt x="97" y="161"/>
                    </a:lnTo>
                    <a:lnTo>
                      <a:pt x="5" y="0"/>
                    </a:lnTo>
                    <a:lnTo>
                      <a:pt x="0" y="415"/>
                    </a:lnTo>
                    <a:lnTo>
                      <a:pt x="74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5" name="Freeform 108"/>
              <p:cNvSpPr>
                <a:spLocks/>
              </p:cNvSpPr>
              <p:nvPr/>
            </p:nvSpPr>
            <p:spPr bwMode="auto">
              <a:xfrm>
                <a:off x="3939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7 w 108"/>
                  <a:gd name="T3" fmla="*/ 264 h 415"/>
                  <a:gd name="T4" fmla="*/ 2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3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3" y="415"/>
                    </a:lnTo>
                    <a:lnTo>
                      <a:pt x="21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6" name="Freeform 109"/>
              <p:cNvSpPr>
                <a:spLocks/>
              </p:cNvSpPr>
              <p:nvPr/>
            </p:nvSpPr>
            <p:spPr bwMode="auto">
              <a:xfrm>
                <a:off x="3939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7 w 108"/>
                  <a:gd name="T3" fmla="*/ 264 h 415"/>
                  <a:gd name="T4" fmla="*/ 2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3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3" y="415"/>
                    </a:lnTo>
                    <a:lnTo>
                      <a:pt x="21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7" name="Freeform 110"/>
              <p:cNvSpPr>
                <a:spLocks/>
              </p:cNvSpPr>
              <p:nvPr/>
            </p:nvSpPr>
            <p:spPr bwMode="auto">
              <a:xfrm>
                <a:off x="4026" y="3136"/>
                <a:ext cx="299" cy="195"/>
              </a:xfrm>
              <a:custGeom>
                <a:avLst/>
                <a:gdLst>
                  <a:gd name="T0" fmla="*/ 25 w 299"/>
                  <a:gd name="T1" fmla="*/ 7 h 195"/>
                  <a:gd name="T2" fmla="*/ 131 w 299"/>
                  <a:gd name="T3" fmla="*/ 0 h 195"/>
                  <a:gd name="T4" fmla="*/ 113 w 299"/>
                  <a:gd name="T5" fmla="*/ 37 h 195"/>
                  <a:gd name="T6" fmla="*/ 200 w 299"/>
                  <a:gd name="T7" fmla="*/ 7 h 195"/>
                  <a:gd name="T8" fmla="*/ 179 w 299"/>
                  <a:gd name="T9" fmla="*/ 54 h 195"/>
                  <a:gd name="T10" fmla="*/ 246 w 299"/>
                  <a:gd name="T11" fmla="*/ 30 h 195"/>
                  <a:gd name="T12" fmla="*/ 299 w 299"/>
                  <a:gd name="T13" fmla="*/ 195 h 195"/>
                  <a:gd name="T14" fmla="*/ 0 w 299"/>
                  <a:gd name="T15" fmla="*/ 37 h 195"/>
                  <a:gd name="T16" fmla="*/ 25 w 299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" h="195">
                    <a:moveTo>
                      <a:pt x="25" y="7"/>
                    </a:moveTo>
                    <a:lnTo>
                      <a:pt x="131" y="0"/>
                    </a:lnTo>
                    <a:lnTo>
                      <a:pt x="113" y="37"/>
                    </a:lnTo>
                    <a:lnTo>
                      <a:pt x="200" y="7"/>
                    </a:lnTo>
                    <a:lnTo>
                      <a:pt x="179" y="54"/>
                    </a:lnTo>
                    <a:lnTo>
                      <a:pt x="246" y="30"/>
                    </a:lnTo>
                    <a:lnTo>
                      <a:pt x="299" y="195"/>
                    </a:lnTo>
                    <a:lnTo>
                      <a:pt x="0" y="37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8" name="Freeform 111"/>
              <p:cNvSpPr>
                <a:spLocks/>
              </p:cNvSpPr>
              <p:nvPr/>
            </p:nvSpPr>
            <p:spPr bwMode="auto">
              <a:xfrm>
                <a:off x="4026" y="3136"/>
                <a:ext cx="299" cy="195"/>
              </a:xfrm>
              <a:custGeom>
                <a:avLst/>
                <a:gdLst>
                  <a:gd name="T0" fmla="*/ 25 w 299"/>
                  <a:gd name="T1" fmla="*/ 7 h 195"/>
                  <a:gd name="T2" fmla="*/ 131 w 299"/>
                  <a:gd name="T3" fmla="*/ 0 h 195"/>
                  <a:gd name="T4" fmla="*/ 113 w 299"/>
                  <a:gd name="T5" fmla="*/ 37 h 195"/>
                  <a:gd name="T6" fmla="*/ 200 w 299"/>
                  <a:gd name="T7" fmla="*/ 7 h 195"/>
                  <a:gd name="T8" fmla="*/ 179 w 299"/>
                  <a:gd name="T9" fmla="*/ 54 h 195"/>
                  <a:gd name="T10" fmla="*/ 246 w 299"/>
                  <a:gd name="T11" fmla="*/ 30 h 195"/>
                  <a:gd name="T12" fmla="*/ 299 w 299"/>
                  <a:gd name="T13" fmla="*/ 195 h 195"/>
                  <a:gd name="T14" fmla="*/ 0 w 299"/>
                  <a:gd name="T15" fmla="*/ 37 h 195"/>
                  <a:gd name="T16" fmla="*/ 25 w 299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" h="195">
                    <a:moveTo>
                      <a:pt x="25" y="7"/>
                    </a:moveTo>
                    <a:lnTo>
                      <a:pt x="131" y="0"/>
                    </a:lnTo>
                    <a:lnTo>
                      <a:pt x="113" y="37"/>
                    </a:lnTo>
                    <a:lnTo>
                      <a:pt x="200" y="7"/>
                    </a:lnTo>
                    <a:lnTo>
                      <a:pt x="179" y="54"/>
                    </a:lnTo>
                    <a:lnTo>
                      <a:pt x="246" y="30"/>
                    </a:lnTo>
                    <a:lnTo>
                      <a:pt x="299" y="195"/>
                    </a:lnTo>
                    <a:lnTo>
                      <a:pt x="0" y="37"/>
                    </a:lnTo>
                    <a:lnTo>
                      <a:pt x="25" y="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9" name="Freeform 112"/>
              <p:cNvSpPr>
                <a:spLocks/>
              </p:cNvSpPr>
              <p:nvPr/>
            </p:nvSpPr>
            <p:spPr bwMode="auto">
              <a:xfrm>
                <a:off x="4019" y="3173"/>
                <a:ext cx="306" cy="210"/>
              </a:xfrm>
              <a:custGeom>
                <a:avLst/>
                <a:gdLst>
                  <a:gd name="T0" fmla="*/ 0 w 306"/>
                  <a:gd name="T1" fmla="*/ 38 h 210"/>
                  <a:gd name="T2" fmla="*/ 60 w 306"/>
                  <a:gd name="T3" fmla="*/ 131 h 210"/>
                  <a:gd name="T4" fmla="*/ 76 w 306"/>
                  <a:gd name="T5" fmla="*/ 94 h 210"/>
                  <a:gd name="T6" fmla="*/ 106 w 306"/>
                  <a:gd name="T7" fmla="*/ 186 h 210"/>
                  <a:gd name="T8" fmla="*/ 127 w 306"/>
                  <a:gd name="T9" fmla="*/ 139 h 210"/>
                  <a:gd name="T10" fmla="*/ 150 w 306"/>
                  <a:gd name="T11" fmla="*/ 210 h 210"/>
                  <a:gd name="T12" fmla="*/ 306 w 306"/>
                  <a:gd name="T13" fmla="*/ 158 h 210"/>
                  <a:gd name="T14" fmla="*/ 7 w 306"/>
                  <a:gd name="T15" fmla="*/ 0 h 210"/>
                  <a:gd name="T16" fmla="*/ 0 w 306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6" h="210">
                    <a:moveTo>
                      <a:pt x="0" y="38"/>
                    </a:moveTo>
                    <a:lnTo>
                      <a:pt x="60" y="131"/>
                    </a:lnTo>
                    <a:lnTo>
                      <a:pt x="76" y="94"/>
                    </a:lnTo>
                    <a:lnTo>
                      <a:pt x="106" y="186"/>
                    </a:lnTo>
                    <a:lnTo>
                      <a:pt x="127" y="139"/>
                    </a:lnTo>
                    <a:lnTo>
                      <a:pt x="150" y="210"/>
                    </a:lnTo>
                    <a:lnTo>
                      <a:pt x="306" y="158"/>
                    </a:lnTo>
                    <a:lnTo>
                      <a:pt x="7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0" name="Freeform 113"/>
              <p:cNvSpPr>
                <a:spLocks/>
              </p:cNvSpPr>
              <p:nvPr/>
            </p:nvSpPr>
            <p:spPr bwMode="auto">
              <a:xfrm>
                <a:off x="4019" y="3173"/>
                <a:ext cx="306" cy="210"/>
              </a:xfrm>
              <a:custGeom>
                <a:avLst/>
                <a:gdLst>
                  <a:gd name="T0" fmla="*/ 0 w 306"/>
                  <a:gd name="T1" fmla="*/ 38 h 210"/>
                  <a:gd name="T2" fmla="*/ 60 w 306"/>
                  <a:gd name="T3" fmla="*/ 131 h 210"/>
                  <a:gd name="T4" fmla="*/ 76 w 306"/>
                  <a:gd name="T5" fmla="*/ 94 h 210"/>
                  <a:gd name="T6" fmla="*/ 106 w 306"/>
                  <a:gd name="T7" fmla="*/ 186 h 210"/>
                  <a:gd name="T8" fmla="*/ 127 w 306"/>
                  <a:gd name="T9" fmla="*/ 139 h 210"/>
                  <a:gd name="T10" fmla="*/ 150 w 306"/>
                  <a:gd name="T11" fmla="*/ 210 h 210"/>
                  <a:gd name="T12" fmla="*/ 306 w 306"/>
                  <a:gd name="T13" fmla="*/ 158 h 210"/>
                  <a:gd name="T14" fmla="*/ 7 w 306"/>
                  <a:gd name="T15" fmla="*/ 0 h 210"/>
                  <a:gd name="T16" fmla="*/ 0 w 306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6" h="210">
                    <a:moveTo>
                      <a:pt x="0" y="38"/>
                    </a:moveTo>
                    <a:lnTo>
                      <a:pt x="60" y="131"/>
                    </a:lnTo>
                    <a:lnTo>
                      <a:pt x="76" y="94"/>
                    </a:lnTo>
                    <a:lnTo>
                      <a:pt x="106" y="186"/>
                    </a:lnTo>
                    <a:lnTo>
                      <a:pt x="127" y="139"/>
                    </a:lnTo>
                    <a:lnTo>
                      <a:pt x="150" y="210"/>
                    </a:lnTo>
                    <a:lnTo>
                      <a:pt x="306" y="158"/>
                    </a:lnTo>
                    <a:lnTo>
                      <a:pt x="7" y="0"/>
                    </a:lnTo>
                    <a:lnTo>
                      <a:pt x="0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1" name="Freeform 114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26 w 204"/>
                  <a:gd name="T1" fmla="*/ 135 h 272"/>
                  <a:gd name="T2" fmla="*/ 49 w 204"/>
                  <a:gd name="T3" fmla="*/ 154 h 272"/>
                  <a:gd name="T4" fmla="*/ 42 w 204"/>
                  <a:gd name="T5" fmla="*/ 85 h 272"/>
                  <a:gd name="T6" fmla="*/ 69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6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6" y="135"/>
                    </a:moveTo>
                    <a:lnTo>
                      <a:pt x="49" y="154"/>
                    </a:lnTo>
                    <a:lnTo>
                      <a:pt x="42" y="85"/>
                    </a:lnTo>
                    <a:lnTo>
                      <a:pt x="69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6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2" name="Freeform 115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26 w 204"/>
                  <a:gd name="T1" fmla="*/ 135 h 272"/>
                  <a:gd name="T2" fmla="*/ 49 w 204"/>
                  <a:gd name="T3" fmla="*/ 154 h 272"/>
                  <a:gd name="T4" fmla="*/ 42 w 204"/>
                  <a:gd name="T5" fmla="*/ 85 h 272"/>
                  <a:gd name="T6" fmla="*/ 69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6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6" y="135"/>
                    </a:moveTo>
                    <a:lnTo>
                      <a:pt x="49" y="154"/>
                    </a:lnTo>
                    <a:lnTo>
                      <a:pt x="42" y="85"/>
                    </a:lnTo>
                    <a:lnTo>
                      <a:pt x="69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6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3" name="Freeform 116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127 w 204"/>
                  <a:gd name="T1" fmla="*/ 220 h 272"/>
                  <a:gd name="T2" fmla="*/ 106 w 204"/>
                  <a:gd name="T3" fmla="*/ 201 h 272"/>
                  <a:gd name="T4" fmla="*/ 172 w 204"/>
                  <a:gd name="T5" fmla="*/ 194 h 272"/>
                  <a:gd name="T6" fmla="*/ 143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7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7" y="220"/>
                    </a:moveTo>
                    <a:lnTo>
                      <a:pt x="106" y="201"/>
                    </a:lnTo>
                    <a:lnTo>
                      <a:pt x="172" y="194"/>
                    </a:lnTo>
                    <a:lnTo>
                      <a:pt x="143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7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4" name="Freeform 117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127 w 204"/>
                  <a:gd name="T1" fmla="*/ 220 h 272"/>
                  <a:gd name="T2" fmla="*/ 106 w 204"/>
                  <a:gd name="T3" fmla="*/ 201 h 272"/>
                  <a:gd name="T4" fmla="*/ 172 w 204"/>
                  <a:gd name="T5" fmla="*/ 194 h 272"/>
                  <a:gd name="T6" fmla="*/ 143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7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7" y="220"/>
                    </a:moveTo>
                    <a:lnTo>
                      <a:pt x="106" y="201"/>
                    </a:lnTo>
                    <a:lnTo>
                      <a:pt x="172" y="194"/>
                    </a:lnTo>
                    <a:lnTo>
                      <a:pt x="143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7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5" name="Freeform 118"/>
              <p:cNvSpPr>
                <a:spLocks/>
              </p:cNvSpPr>
              <p:nvPr/>
            </p:nvSpPr>
            <p:spPr bwMode="auto">
              <a:xfrm>
                <a:off x="4058" y="3055"/>
                <a:ext cx="328" cy="90"/>
              </a:xfrm>
              <a:custGeom>
                <a:avLst/>
                <a:gdLst>
                  <a:gd name="T0" fmla="*/ 122 w 328"/>
                  <a:gd name="T1" fmla="*/ 17 h 90"/>
                  <a:gd name="T2" fmla="*/ 120 w 328"/>
                  <a:gd name="T3" fmla="*/ 47 h 90"/>
                  <a:gd name="T4" fmla="*/ 168 w 328"/>
                  <a:gd name="T5" fmla="*/ 0 h 90"/>
                  <a:gd name="T6" fmla="*/ 166 w 328"/>
                  <a:gd name="T7" fmla="*/ 37 h 90"/>
                  <a:gd name="T8" fmla="*/ 205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2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2" y="17"/>
                    </a:moveTo>
                    <a:lnTo>
                      <a:pt x="120" y="47"/>
                    </a:lnTo>
                    <a:lnTo>
                      <a:pt x="168" y="0"/>
                    </a:lnTo>
                    <a:lnTo>
                      <a:pt x="166" y="37"/>
                    </a:lnTo>
                    <a:lnTo>
                      <a:pt x="205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2" y="1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6" name="Freeform 119"/>
              <p:cNvSpPr>
                <a:spLocks/>
              </p:cNvSpPr>
              <p:nvPr/>
            </p:nvSpPr>
            <p:spPr bwMode="auto">
              <a:xfrm>
                <a:off x="4058" y="3055"/>
                <a:ext cx="328" cy="90"/>
              </a:xfrm>
              <a:custGeom>
                <a:avLst/>
                <a:gdLst>
                  <a:gd name="T0" fmla="*/ 122 w 328"/>
                  <a:gd name="T1" fmla="*/ 17 h 90"/>
                  <a:gd name="T2" fmla="*/ 120 w 328"/>
                  <a:gd name="T3" fmla="*/ 47 h 90"/>
                  <a:gd name="T4" fmla="*/ 168 w 328"/>
                  <a:gd name="T5" fmla="*/ 0 h 90"/>
                  <a:gd name="T6" fmla="*/ 166 w 328"/>
                  <a:gd name="T7" fmla="*/ 37 h 90"/>
                  <a:gd name="T8" fmla="*/ 205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2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2" y="17"/>
                    </a:moveTo>
                    <a:lnTo>
                      <a:pt x="120" y="47"/>
                    </a:lnTo>
                    <a:lnTo>
                      <a:pt x="168" y="0"/>
                    </a:lnTo>
                    <a:lnTo>
                      <a:pt x="166" y="37"/>
                    </a:lnTo>
                    <a:lnTo>
                      <a:pt x="205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2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7" name="Freeform 120"/>
              <p:cNvSpPr>
                <a:spLocks/>
              </p:cNvSpPr>
              <p:nvPr/>
            </p:nvSpPr>
            <p:spPr bwMode="auto">
              <a:xfrm>
                <a:off x="4058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59 w 328"/>
                  <a:gd name="T5" fmla="*/ 101 h 105"/>
                  <a:gd name="T6" fmla="*/ 163 w 328"/>
                  <a:gd name="T7" fmla="*/ 64 h 105"/>
                  <a:gd name="T8" fmla="*/ 196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59" y="101"/>
                    </a:lnTo>
                    <a:lnTo>
                      <a:pt x="163" y="64"/>
                    </a:lnTo>
                    <a:lnTo>
                      <a:pt x="196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8" name="Freeform 121"/>
              <p:cNvSpPr>
                <a:spLocks/>
              </p:cNvSpPr>
              <p:nvPr/>
            </p:nvSpPr>
            <p:spPr bwMode="auto">
              <a:xfrm>
                <a:off x="4058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59 w 328"/>
                  <a:gd name="T5" fmla="*/ 101 h 105"/>
                  <a:gd name="T6" fmla="*/ 163 w 328"/>
                  <a:gd name="T7" fmla="*/ 64 h 105"/>
                  <a:gd name="T8" fmla="*/ 196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59" y="101"/>
                    </a:lnTo>
                    <a:lnTo>
                      <a:pt x="163" y="64"/>
                    </a:lnTo>
                    <a:lnTo>
                      <a:pt x="196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9" name="Freeform 122"/>
              <p:cNvSpPr>
                <a:spLocks/>
              </p:cNvSpPr>
              <p:nvPr/>
            </p:nvSpPr>
            <p:spPr bwMode="auto">
              <a:xfrm>
                <a:off x="3795" y="3122"/>
                <a:ext cx="261" cy="248"/>
              </a:xfrm>
              <a:custGeom>
                <a:avLst/>
                <a:gdLst>
                  <a:gd name="T0" fmla="*/ 231 w 261"/>
                  <a:gd name="T1" fmla="*/ 0 h 248"/>
                  <a:gd name="T2" fmla="*/ 124 w 261"/>
                  <a:gd name="T3" fmla="*/ 19 h 248"/>
                  <a:gd name="T4" fmla="*/ 149 w 261"/>
                  <a:gd name="T5" fmla="*/ 51 h 248"/>
                  <a:gd name="T6" fmla="*/ 59 w 261"/>
                  <a:gd name="T7" fmla="*/ 42 h 248"/>
                  <a:gd name="T8" fmla="*/ 89 w 261"/>
                  <a:gd name="T9" fmla="*/ 81 h 248"/>
                  <a:gd name="T10" fmla="*/ 18 w 261"/>
                  <a:gd name="T11" fmla="*/ 74 h 248"/>
                  <a:gd name="T12" fmla="*/ 0 w 261"/>
                  <a:gd name="T13" fmla="*/ 248 h 248"/>
                  <a:gd name="T14" fmla="*/ 261 w 261"/>
                  <a:gd name="T15" fmla="*/ 25 h 248"/>
                  <a:gd name="T16" fmla="*/ 231 w 261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248">
                    <a:moveTo>
                      <a:pt x="231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9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1" y="25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0" name="Freeform 123"/>
              <p:cNvSpPr>
                <a:spLocks/>
              </p:cNvSpPr>
              <p:nvPr/>
            </p:nvSpPr>
            <p:spPr bwMode="auto">
              <a:xfrm>
                <a:off x="3795" y="3122"/>
                <a:ext cx="261" cy="248"/>
              </a:xfrm>
              <a:custGeom>
                <a:avLst/>
                <a:gdLst>
                  <a:gd name="T0" fmla="*/ 231 w 261"/>
                  <a:gd name="T1" fmla="*/ 0 h 248"/>
                  <a:gd name="T2" fmla="*/ 124 w 261"/>
                  <a:gd name="T3" fmla="*/ 19 h 248"/>
                  <a:gd name="T4" fmla="*/ 149 w 261"/>
                  <a:gd name="T5" fmla="*/ 51 h 248"/>
                  <a:gd name="T6" fmla="*/ 59 w 261"/>
                  <a:gd name="T7" fmla="*/ 42 h 248"/>
                  <a:gd name="T8" fmla="*/ 89 w 261"/>
                  <a:gd name="T9" fmla="*/ 81 h 248"/>
                  <a:gd name="T10" fmla="*/ 18 w 261"/>
                  <a:gd name="T11" fmla="*/ 74 h 248"/>
                  <a:gd name="T12" fmla="*/ 0 w 261"/>
                  <a:gd name="T13" fmla="*/ 248 h 248"/>
                  <a:gd name="T14" fmla="*/ 261 w 261"/>
                  <a:gd name="T15" fmla="*/ 25 h 248"/>
                  <a:gd name="T16" fmla="*/ 231 w 261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248">
                    <a:moveTo>
                      <a:pt x="231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9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1" y="25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1" name="Freeform 124"/>
              <p:cNvSpPr>
                <a:spLocks/>
              </p:cNvSpPr>
              <p:nvPr/>
            </p:nvSpPr>
            <p:spPr bwMode="auto">
              <a:xfrm>
                <a:off x="3795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1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1" y="0"/>
                    </a:lnTo>
                    <a:lnTo>
                      <a:pt x="275" y="3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2" name="Freeform 125"/>
              <p:cNvSpPr>
                <a:spLocks/>
              </p:cNvSpPr>
              <p:nvPr/>
            </p:nvSpPr>
            <p:spPr bwMode="auto">
              <a:xfrm>
                <a:off x="3795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1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1" y="0"/>
                    </a:lnTo>
                    <a:lnTo>
                      <a:pt x="275" y="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3" name="Freeform 126"/>
              <p:cNvSpPr>
                <a:spLocks/>
              </p:cNvSpPr>
              <p:nvPr/>
            </p:nvSpPr>
            <p:spPr bwMode="auto">
              <a:xfrm>
                <a:off x="3953" y="3102"/>
                <a:ext cx="186" cy="174"/>
              </a:xfrm>
              <a:custGeom>
                <a:avLst/>
                <a:gdLst>
                  <a:gd name="T0" fmla="*/ 73 w 105"/>
                  <a:gd name="T1" fmla="*/ 28 h 93"/>
                  <a:gd name="T2" fmla="*/ 57 w 105"/>
                  <a:gd name="T3" fmla="*/ 0 h 93"/>
                  <a:gd name="T4" fmla="*/ 39 w 105"/>
                  <a:gd name="T5" fmla="*/ 22 h 93"/>
                  <a:gd name="T6" fmla="*/ 33 w 105"/>
                  <a:gd name="T7" fmla="*/ 21 h 93"/>
                  <a:gd name="T8" fmla="*/ 32 w 105"/>
                  <a:gd name="T9" fmla="*/ 73 h 93"/>
                  <a:gd name="T10" fmla="*/ 49 w 105"/>
                  <a:gd name="T11" fmla="*/ 93 h 93"/>
                  <a:gd name="T12" fmla="*/ 65 w 105"/>
                  <a:gd name="T13" fmla="*/ 83 h 93"/>
                  <a:gd name="T14" fmla="*/ 69 w 105"/>
                  <a:gd name="T15" fmla="*/ 83 h 93"/>
                  <a:gd name="T16" fmla="*/ 73 w 105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" h="93">
                    <a:moveTo>
                      <a:pt x="73" y="28"/>
                    </a:moveTo>
                    <a:cubicBezTo>
                      <a:pt x="78" y="17"/>
                      <a:pt x="73" y="0"/>
                      <a:pt x="57" y="0"/>
                    </a:cubicBezTo>
                    <a:cubicBezTo>
                      <a:pt x="44" y="0"/>
                      <a:pt x="38" y="12"/>
                      <a:pt x="39" y="22"/>
                    </a:cubicBezTo>
                    <a:cubicBezTo>
                      <a:pt x="37" y="21"/>
                      <a:pt x="35" y="21"/>
                      <a:pt x="33" y="21"/>
                    </a:cubicBezTo>
                    <a:cubicBezTo>
                      <a:pt x="0" y="21"/>
                      <a:pt x="0" y="71"/>
                      <a:pt x="32" y="73"/>
                    </a:cubicBezTo>
                    <a:cubicBezTo>
                      <a:pt x="31" y="83"/>
                      <a:pt x="36" y="93"/>
                      <a:pt x="49" y="93"/>
                    </a:cubicBezTo>
                    <a:cubicBezTo>
                      <a:pt x="57" y="93"/>
                      <a:pt x="63" y="89"/>
                      <a:pt x="65" y="83"/>
                    </a:cubicBezTo>
                    <a:cubicBezTo>
                      <a:pt x="66" y="83"/>
                      <a:pt x="68" y="83"/>
                      <a:pt x="69" y="83"/>
                    </a:cubicBezTo>
                    <a:cubicBezTo>
                      <a:pt x="103" y="83"/>
                      <a:pt x="105" y="32"/>
                      <a:pt x="73" y="28"/>
                    </a:cubicBezTo>
                  </a:path>
                </a:pathLst>
              </a:cu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4" name="Freeform 127"/>
              <p:cNvSpPr>
                <a:spLocks noEditPoints="1"/>
              </p:cNvSpPr>
              <p:nvPr/>
            </p:nvSpPr>
            <p:spPr bwMode="auto">
              <a:xfrm>
                <a:off x="4095" y="2910"/>
                <a:ext cx="165" cy="171"/>
              </a:xfrm>
              <a:custGeom>
                <a:avLst/>
                <a:gdLst>
                  <a:gd name="T0" fmla="*/ 106 w 165"/>
                  <a:gd name="T1" fmla="*/ 169 h 171"/>
                  <a:gd name="T2" fmla="*/ 104 w 165"/>
                  <a:gd name="T3" fmla="*/ 169 h 171"/>
                  <a:gd name="T4" fmla="*/ 104 w 165"/>
                  <a:gd name="T5" fmla="*/ 171 h 171"/>
                  <a:gd name="T6" fmla="*/ 106 w 165"/>
                  <a:gd name="T7" fmla="*/ 169 h 171"/>
                  <a:gd name="T8" fmla="*/ 9 w 165"/>
                  <a:gd name="T9" fmla="*/ 145 h 171"/>
                  <a:gd name="T10" fmla="*/ 5 w 165"/>
                  <a:gd name="T11" fmla="*/ 151 h 171"/>
                  <a:gd name="T12" fmla="*/ 5 w 165"/>
                  <a:gd name="T13" fmla="*/ 151 h 171"/>
                  <a:gd name="T14" fmla="*/ 9 w 165"/>
                  <a:gd name="T15" fmla="*/ 145 h 171"/>
                  <a:gd name="T16" fmla="*/ 5 w 165"/>
                  <a:gd name="T17" fmla="*/ 104 h 171"/>
                  <a:gd name="T18" fmla="*/ 5 w 165"/>
                  <a:gd name="T19" fmla="*/ 104 h 171"/>
                  <a:gd name="T20" fmla="*/ 5 w 165"/>
                  <a:gd name="T21" fmla="*/ 109 h 171"/>
                  <a:gd name="T22" fmla="*/ 0 w 165"/>
                  <a:gd name="T23" fmla="*/ 109 h 171"/>
                  <a:gd name="T24" fmla="*/ 5 w 165"/>
                  <a:gd name="T25" fmla="*/ 109 h 171"/>
                  <a:gd name="T26" fmla="*/ 5 w 165"/>
                  <a:gd name="T27" fmla="*/ 104 h 171"/>
                  <a:gd name="T28" fmla="*/ 28 w 165"/>
                  <a:gd name="T29" fmla="*/ 81 h 171"/>
                  <a:gd name="T30" fmla="*/ 23 w 165"/>
                  <a:gd name="T31" fmla="*/ 87 h 171"/>
                  <a:gd name="T32" fmla="*/ 28 w 165"/>
                  <a:gd name="T33" fmla="*/ 81 h 171"/>
                  <a:gd name="T34" fmla="*/ 28 w 165"/>
                  <a:gd name="T35" fmla="*/ 81 h 171"/>
                  <a:gd name="T36" fmla="*/ 165 w 165"/>
                  <a:gd name="T37" fmla="*/ 0 h 171"/>
                  <a:gd name="T38" fmla="*/ 35 w 165"/>
                  <a:gd name="T39" fmla="*/ 49 h 171"/>
                  <a:gd name="T40" fmla="*/ 35 w 165"/>
                  <a:gd name="T41" fmla="*/ 49 h 171"/>
                  <a:gd name="T42" fmla="*/ 165 w 165"/>
                  <a:gd name="T43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5" h="171">
                    <a:moveTo>
                      <a:pt x="106" y="169"/>
                    </a:moveTo>
                    <a:lnTo>
                      <a:pt x="104" y="169"/>
                    </a:lnTo>
                    <a:lnTo>
                      <a:pt x="104" y="171"/>
                    </a:lnTo>
                    <a:lnTo>
                      <a:pt x="106" y="169"/>
                    </a:lnTo>
                    <a:close/>
                    <a:moveTo>
                      <a:pt x="9" y="145"/>
                    </a:moveTo>
                    <a:lnTo>
                      <a:pt x="5" y="151"/>
                    </a:lnTo>
                    <a:lnTo>
                      <a:pt x="5" y="151"/>
                    </a:lnTo>
                    <a:lnTo>
                      <a:pt x="9" y="145"/>
                    </a:lnTo>
                    <a:close/>
                    <a:moveTo>
                      <a:pt x="5" y="104"/>
                    </a:moveTo>
                    <a:lnTo>
                      <a:pt x="5" y="104"/>
                    </a:lnTo>
                    <a:lnTo>
                      <a:pt x="5" y="109"/>
                    </a:lnTo>
                    <a:lnTo>
                      <a:pt x="0" y="109"/>
                    </a:lnTo>
                    <a:lnTo>
                      <a:pt x="5" y="109"/>
                    </a:lnTo>
                    <a:lnTo>
                      <a:pt x="5" y="104"/>
                    </a:lnTo>
                    <a:close/>
                    <a:moveTo>
                      <a:pt x="28" y="81"/>
                    </a:moveTo>
                    <a:lnTo>
                      <a:pt x="23" y="87"/>
                    </a:lnTo>
                    <a:lnTo>
                      <a:pt x="28" y="81"/>
                    </a:lnTo>
                    <a:lnTo>
                      <a:pt x="28" y="81"/>
                    </a:lnTo>
                    <a:close/>
                    <a:moveTo>
                      <a:pt x="165" y="0"/>
                    </a:moveTo>
                    <a:lnTo>
                      <a:pt x="35" y="49"/>
                    </a:lnTo>
                    <a:lnTo>
                      <a:pt x="35" y="49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5" name="Freeform 128"/>
              <p:cNvSpPr>
                <a:spLocks noEditPoints="1"/>
              </p:cNvSpPr>
              <p:nvPr/>
            </p:nvSpPr>
            <p:spPr bwMode="auto">
              <a:xfrm>
                <a:off x="4095" y="2910"/>
                <a:ext cx="165" cy="171"/>
              </a:xfrm>
              <a:custGeom>
                <a:avLst/>
                <a:gdLst>
                  <a:gd name="T0" fmla="*/ 106 w 165"/>
                  <a:gd name="T1" fmla="*/ 169 h 171"/>
                  <a:gd name="T2" fmla="*/ 104 w 165"/>
                  <a:gd name="T3" fmla="*/ 169 h 171"/>
                  <a:gd name="T4" fmla="*/ 104 w 165"/>
                  <a:gd name="T5" fmla="*/ 171 h 171"/>
                  <a:gd name="T6" fmla="*/ 106 w 165"/>
                  <a:gd name="T7" fmla="*/ 169 h 171"/>
                  <a:gd name="T8" fmla="*/ 9 w 165"/>
                  <a:gd name="T9" fmla="*/ 145 h 171"/>
                  <a:gd name="T10" fmla="*/ 5 w 165"/>
                  <a:gd name="T11" fmla="*/ 151 h 171"/>
                  <a:gd name="T12" fmla="*/ 5 w 165"/>
                  <a:gd name="T13" fmla="*/ 151 h 171"/>
                  <a:gd name="T14" fmla="*/ 9 w 165"/>
                  <a:gd name="T15" fmla="*/ 145 h 171"/>
                  <a:gd name="T16" fmla="*/ 5 w 165"/>
                  <a:gd name="T17" fmla="*/ 104 h 171"/>
                  <a:gd name="T18" fmla="*/ 5 w 165"/>
                  <a:gd name="T19" fmla="*/ 104 h 171"/>
                  <a:gd name="T20" fmla="*/ 5 w 165"/>
                  <a:gd name="T21" fmla="*/ 109 h 171"/>
                  <a:gd name="T22" fmla="*/ 0 w 165"/>
                  <a:gd name="T23" fmla="*/ 109 h 171"/>
                  <a:gd name="T24" fmla="*/ 5 w 165"/>
                  <a:gd name="T25" fmla="*/ 109 h 171"/>
                  <a:gd name="T26" fmla="*/ 5 w 165"/>
                  <a:gd name="T27" fmla="*/ 104 h 171"/>
                  <a:gd name="T28" fmla="*/ 28 w 165"/>
                  <a:gd name="T29" fmla="*/ 81 h 171"/>
                  <a:gd name="T30" fmla="*/ 23 w 165"/>
                  <a:gd name="T31" fmla="*/ 87 h 171"/>
                  <a:gd name="T32" fmla="*/ 28 w 165"/>
                  <a:gd name="T33" fmla="*/ 81 h 171"/>
                  <a:gd name="T34" fmla="*/ 28 w 165"/>
                  <a:gd name="T35" fmla="*/ 81 h 171"/>
                  <a:gd name="T36" fmla="*/ 165 w 165"/>
                  <a:gd name="T37" fmla="*/ 0 h 171"/>
                  <a:gd name="T38" fmla="*/ 35 w 165"/>
                  <a:gd name="T39" fmla="*/ 49 h 171"/>
                  <a:gd name="T40" fmla="*/ 35 w 165"/>
                  <a:gd name="T41" fmla="*/ 49 h 171"/>
                  <a:gd name="T42" fmla="*/ 165 w 165"/>
                  <a:gd name="T43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5" h="171">
                    <a:moveTo>
                      <a:pt x="106" y="169"/>
                    </a:moveTo>
                    <a:lnTo>
                      <a:pt x="104" y="169"/>
                    </a:lnTo>
                    <a:lnTo>
                      <a:pt x="104" y="171"/>
                    </a:lnTo>
                    <a:lnTo>
                      <a:pt x="106" y="169"/>
                    </a:lnTo>
                    <a:moveTo>
                      <a:pt x="9" y="145"/>
                    </a:moveTo>
                    <a:lnTo>
                      <a:pt x="5" y="151"/>
                    </a:lnTo>
                    <a:lnTo>
                      <a:pt x="5" y="151"/>
                    </a:lnTo>
                    <a:lnTo>
                      <a:pt x="9" y="145"/>
                    </a:lnTo>
                    <a:moveTo>
                      <a:pt x="5" y="104"/>
                    </a:moveTo>
                    <a:lnTo>
                      <a:pt x="5" y="104"/>
                    </a:lnTo>
                    <a:lnTo>
                      <a:pt x="5" y="109"/>
                    </a:lnTo>
                    <a:lnTo>
                      <a:pt x="0" y="109"/>
                    </a:lnTo>
                    <a:lnTo>
                      <a:pt x="5" y="109"/>
                    </a:lnTo>
                    <a:lnTo>
                      <a:pt x="5" y="104"/>
                    </a:lnTo>
                    <a:moveTo>
                      <a:pt x="28" y="81"/>
                    </a:moveTo>
                    <a:lnTo>
                      <a:pt x="23" y="87"/>
                    </a:lnTo>
                    <a:lnTo>
                      <a:pt x="28" y="81"/>
                    </a:lnTo>
                    <a:lnTo>
                      <a:pt x="28" y="81"/>
                    </a:lnTo>
                    <a:moveTo>
                      <a:pt x="165" y="0"/>
                    </a:moveTo>
                    <a:lnTo>
                      <a:pt x="35" y="49"/>
                    </a:lnTo>
                    <a:lnTo>
                      <a:pt x="35" y="49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6" name="Freeform 129"/>
              <p:cNvSpPr>
                <a:spLocks/>
              </p:cNvSpPr>
              <p:nvPr/>
            </p:nvSpPr>
            <p:spPr bwMode="auto">
              <a:xfrm>
                <a:off x="4043" y="2813"/>
                <a:ext cx="87" cy="294"/>
              </a:xfrm>
              <a:custGeom>
                <a:avLst/>
                <a:gdLst>
                  <a:gd name="T0" fmla="*/ 2 w 49"/>
                  <a:gd name="T1" fmla="*/ 0 h 157"/>
                  <a:gd name="T2" fmla="*/ 0 w 49"/>
                  <a:gd name="T3" fmla="*/ 155 h 157"/>
                  <a:gd name="T4" fmla="*/ 6 w 49"/>
                  <a:gd name="T5" fmla="*/ 154 h 157"/>
                  <a:gd name="T6" fmla="*/ 16 w 49"/>
                  <a:gd name="T7" fmla="*/ 157 h 157"/>
                  <a:gd name="T8" fmla="*/ 22 w 49"/>
                  <a:gd name="T9" fmla="*/ 124 h 157"/>
                  <a:gd name="T10" fmla="*/ 32 w 49"/>
                  <a:gd name="T11" fmla="*/ 132 h 157"/>
                  <a:gd name="T12" fmla="*/ 34 w 49"/>
                  <a:gd name="T13" fmla="*/ 129 h 157"/>
                  <a:gd name="T14" fmla="*/ 34 w 49"/>
                  <a:gd name="T15" fmla="*/ 129 h 157"/>
                  <a:gd name="T16" fmla="*/ 32 w 49"/>
                  <a:gd name="T17" fmla="*/ 110 h 157"/>
                  <a:gd name="T18" fmla="*/ 29 w 49"/>
                  <a:gd name="T19" fmla="*/ 110 h 157"/>
                  <a:gd name="T20" fmla="*/ 32 w 49"/>
                  <a:gd name="T21" fmla="*/ 107 h 157"/>
                  <a:gd name="T22" fmla="*/ 32 w 49"/>
                  <a:gd name="T23" fmla="*/ 107 h 157"/>
                  <a:gd name="T24" fmla="*/ 32 w 49"/>
                  <a:gd name="T25" fmla="*/ 107 h 157"/>
                  <a:gd name="T26" fmla="*/ 31 w 49"/>
                  <a:gd name="T27" fmla="*/ 97 h 157"/>
                  <a:gd name="T28" fmla="*/ 37 w 49"/>
                  <a:gd name="T29" fmla="*/ 102 h 157"/>
                  <a:gd name="T30" fmla="*/ 42 w 49"/>
                  <a:gd name="T31" fmla="*/ 98 h 157"/>
                  <a:gd name="T32" fmla="*/ 45 w 49"/>
                  <a:gd name="T33" fmla="*/ 95 h 157"/>
                  <a:gd name="T34" fmla="*/ 43 w 49"/>
                  <a:gd name="T35" fmla="*/ 81 h 157"/>
                  <a:gd name="T36" fmla="*/ 49 w 49"/>
                  <a:gd name="T37" fmla="*/ 78 h 157"/>
                  <a:gd name="T38" fmla="*/ 49 w 49"/>
                  <a:gd name="T39" fmla="*/ 78 h 157"/>
                  <a:gd name="T40" fmla="*/ 49 w 49"/>
                  <a:gd name="T41" fmla="*/ 78 h 157"/>
                  <a:gd name="T42" fmla="*/ 2 w 49"/>
                  <a:gd name="T43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157">
                    <a:moveTo>
                      <a:pt x="2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2" y="155"/>
                      <a:pt x="4" y="154"/>
                      <a:pt x="6" y="154"/>
                    </a:cubicBezTo>
                    <a:cubicBezTo>
                      <a:pt x="10" y="154"/>
                      <a:pt x="13" y="155"/>
                      <a:pt x="16" y="157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32" y="132"/>
                      <a:pt x="32" y="132"/>
                      <a:pt x="32" y="132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29" y="110"/>
                      <a:pt x="29" y="110"/>
                      <a:pt x="29" y="110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7" y="102"/>
                      <a:pt x="37" y="102"/>
                      <a:pt x="37" y="102"/>
                    </a:cubicBezTo>
                    <a:cubicBezTo>
                      <a:pt x="42" y="98"/>
                      <a:pt x="42" y="98"/>
                      <a:pt x="42" y="98"/>
                    </a:cubicBezTo>
                    <a:cubicBezTo>
                      <a:pt x="45" y="95"/>
                      <a:pt x="45" y="95"/>
                      <a:pt x="45" y="95"/>
                    </a:cubicBezTo>
                    <a:cubicBezTo>
                      <a:pt x="43" y="81"/>
                      <a:pt x="43" y="81"/>
                      <a:pt x="43" y="81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7" name="Freeform 130"/>
              <p:cNvSpPr>
                <a:spLocks/>
              </p:cNvSpPr>
              <p:nvPr/>
            </p:nvSpPr>
            <p:spPr bwMode="auto">
              <a:xfrm>
                <a:off x="4033" y="2813"/>
                <a:ext cx="14" cy="298"/>
              </a:xfrm>
              <a:custGeom>
                <a:avLst/>
                <a:gdLst>
                  <a:gd name="T0" fmla="*/ 8 w 8"/>
                  <a:gd name="T1" fmla="*/ 0 h 159"/>
                  <a:gd name="T2" fmla="*/ 8 w 8"/>
                  <a:gd name="T3" fmla="*/ 0 h 159"/>
                  <a:gd name="T4" fmla="*/ 0 w 8"/>
                  <a:gd name="T5" fmla="*/ 11 h 159"/>
                  <a:gd name="T6" fmla="*/ 0 w 8"/>
                  <a:gd name="T7" fmla="*/ 159 h 159"/>
                  <a:gd name="T8" fmla="*/ 6 w 8"/>
                  <a:gd name="T9" fmla="*/ 155 h 159"/>
                  <a:gd name="T10" fmla="*/ 8 w 8"/>
                  <a:gd name="T11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59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" y="157"/>
                      <a:pt x="4" y="156"/>
                      <a:pt x="6" y="1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8" name="Freeform 131"/>
              <p:cNvSpPr>
                <a:spLocks/>
              </p:cNvSpPr>
              <p:nvPr/>
            </p:nvSpPr>
            <p:spPr bwMode="auto">
              <a:xfrm>
                <a:off x="4072" y="2910"/>
                <a:ext cx="188" cy="207"/>
              </a:xfrm>
              <a:custGeom>
                <a:avLst/>
                <a:gdLst>
                  <a:gd name="T0" fmla="*/ 106 w 106"/>
                  <a:gd name="T1" fmla="*/ 0 h 110"/>
                  <a:gd name="T2" fmla="*/ 33 w 106"/>
                  <a:gd name="T3" fmla="*/ 26 h 110"/>
                  <a:gd name="T4" fmla="*/ 27 w 106"/>
                  <a:gd name="T5" fmla="*/ 29 h 110"/>
                  <a:gd name="T6" fmla="*/ 29 w 106"/>
                  <a:gd name="T7" fmla="*/ 43 h 110"/>
                  <a:gd name="T8" fmla="*/ 29 w 106"/>
                  <a:gd name="T9" fmla="*/ 43 h 110"/>
                  <a:gd name="T10" fmla="*/ 29 w 106"/>
                  <a:gd name="T11" fmla="*/ 43 h 110"/>
                  <a:gd name="T12" fmla="*/ 30 w 106"/>
                  <a:gd name="T13" fmla="*/ 58 h 110"/>
                  <a:gd name="T14" fmla="*/ 21 w 106"/>
                  <a:gd name="T15" fmla="*/ 50 h 110"/>
                  <a:gd name="T16" fmla="*/ 21 w 106"/>
                  <a:gd name="T17" fmla="*/ 50 h 110"/>
                  <a:gd name="T18" fmla="*/ 15 w 106"/>
                  <a:gd name="T19" fmla="*/ 45 h 110"/>
                  <a:gd name="T20" fmla="*/ 16 w 106"/>
                  <a:gd name="T21" fmla="*/ 55 h 110"/>
                  <a:gd name="T22" fmla="*/ 16 w 106"/>
                  <a:gd name="T23" fmla="*/ 58 h 110"/>
                  <a:gd name="T24" fmla="*/ 18 w 106"/>
                  <a:gd name="T25" fmla="*/ 77 h 110"/>
                  <a:gd name="T26" fmla="*/ 18 w 106"/>
                  <a:gd name="T27" fmla="*/ 77 h 110"/>
                  <a:gd name="T28" fmla="*/ 19 w 106"/>
                  <a:gd name="T29" fmla="*/ 82 h 110"/>
                  <a:gd name="T30" fmla="*/ 16 w 106"/>
                  <a:gd name="T31" fmla="*/ 80 h 110"/>
                  <a:gd name="T32" fmla="*/ 16 w 106"/>
                  <a:gd name="T33" fmla="*/ 80 h 110"/>
                  <a:gd name="T34" fmla="*/ 6 w 106"/>
                  <a:gd name="T35" fmla="*/ 72 h 110"/>
                  <a:gd name="T36" fmla="*/ 0 w 106"/>
                  <a:gd name="T37" fmla="*/ 105 h 110"/>
                  <a:gd name="T38" fmla="*/ 5 w 106"/>
                  <a:gd name="T39" fmla="*/ 110 h 110"/>
                  <a:gd name="T40" fmla="*/ 26 w 106"/>
                  <a:gd name="T41" fmla="*/ 101 h 110"/>
                  <a:gd name="T42" fmla="*/ 106 w 106"/>
                  <a:gd name="T4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6" h="110">
                    <a:moveTo>
                      <a:pt x="106" y="0"/>
                    </a:moveTo>
                    <a:cubicBezTo>
                      <a:pt x="33" y="26"/>
                      <a:pt x="33" y="26"/>
                      <a:pt x="33" y="26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2" y="106"/>
                      <a:pt x="4" y="108"/>
                      <a:pt x="5" y="110"/>
                    </a:cubicBezTo>
                    <a:cubicBezTo>
                      <a:pt x="26" y="101"/>
                      <a:pt x="26" y="101"/>
                      <a:pt x="26" y="101"/>
                    </a:cubicBezTo>
                    <a:cubicBezTo>
                      <a:pt x="106" y="0"/>
                      <a:pt x="106" y="0"/>
                      <a:pt x="10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9" name="Freeform 132"/>
              <p:cNvSpPr>
                <a:spLocks/>
              </p:cNvSpPr>
              <p:nvPr/>
            </p:nvSpPr>
            <p:spPr bwMode="auto">
              <a:xfrm>
                <a:off x="4118" y="2910"/>
                <a:ext cx="142" cy="192"/>
              </a:xfrm>
              <a:custGeom>
                <a:avLst/>
                <a:gdLst>
                  <a:gd name="T0" fmla="*/ 142 w 142"/>
                  <a:gd name="T1" fmla="*/ 0 h 192"/>
                  <a:gd name="T2" fmla="*/ 0 w 142"/>
                  <a:gd name="T3" fmla="*/ 190 h 192"/>
                  <a:gd name="T4" fmla="*/ 62 w 142"/>
                  <a:gd name="T5" fmla="*/ 162 h 192"/>
                  <a:gd name="T6" fmla="*/ 60 w 142"/>
                  <a:gd name="T7" fmla="*/ 192 h 192"/>
                  <a:gd name="T8" fmla="*/ 81 w 142"/>
                  <a:gd name="T9" fmla="*/ 171 h 192"/>
                  <a:gd name="T10" fmla="*/ 81 w 142"/>
                  <a:gd name="T11" fmla="*/ 169 h 192"/>
                  <a:gd name="T12" fmla="*/ 83 w 142"/>
                  <a:gd name="T13" fmla="*/ 169 h 192"/>
                  <a:gd name="T14" fmla="*/ 108 w 142"/>
                  <a:gd name="T15" fmla="*/ 145 h 192"/>
                  <a:gd name="T16" fmla="*/ 108 w 142"/>
                  <a:gd name="T17" fmla="*/ 167 h 192"/>
                  <a:gd name="T18" fmla="*/ 126 w 142"/>
                  <a:gd name="T19" fmla="*/ 166 h 192"/>
                  <a:gd name="T20" fmla="*/ 133 w 142"/>
                  <a:gd name="T21" fmla="*/ 158 h 192"/>
                  <a:gd name="T22" fmla="*/ 142 w 142"/>
                  <a:gd name="T23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2" h="192">
                    <a:moveTo>
                      <a:pt x="142" y="0"/>
                    </a:moveTo>
                    <a:lnTo>
                      <a:pt x="0" y="190"/>
                    </a:lnTo>
                    <a:lnTo>
                      <a:pt x="62" y="162"/>
                    </a:lnTo>
                    <a:lnTo>
                      <a:pt x="60" y="192"/>
                    </a:lnTo>
                    <a:lnTo>
                      <a:pt x="81" y="171"/>
                    </a:lnTo>
                    <a:lnTo>
                      <a:pt x="81" y="169"/>
                    </a:lnTo>
                    <a:lnTo>
                      <a:pt x="83" y="169"/>
                    </a:lnTo>
                    <a:lnTo>
                      <a:pt x="108" y="145"/>
                    </a:lnTo>
                    <a:lnTo>
                      <a:pt x="108" y="167"/>
                    </a:lnTo>
                    <a:lnTo>
                      <a:pt x="126" y="166"/>
                    </a:lnTo>
                    <a:lnTo>
                      <a:pt x="133" y="158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0" name="Freeform 133"/>
              <p:cNvSpPr>
                <a:spLocks/>
              </p:cNvSpPr>
              <p:nvPr/>
            </p:nvSpPr>
            <p:spPr bwMode="auto">
              <a:xfrm>
                <a:off x="4118" y="2910"/>
                <a:ext cx="142" cy="192"/>
              </a:xfrm>
              <a:custGeom>
                <a:avLst/>
                <a:gdLst>
                  <a:gd name="T0" fmla="*/ 142 w 142"/>
                  <a:gd name="T1" fmla="*/ 0 h 192"/>
                  <a:gd name="T2" fmla="*/ 0 w 142"/>
                  <a:gd name="T3" fmla="*/ 190 h 192"/>
                  <a:gd name="T4" fmla="*/ 62 w 142"/>
                  <a:gd name="T5" fmla="*/ 162 h 192"/>
                  <a:gd name="T6" fmla="*/ 60 w 142"/>
                  <a:gd name="T7" fmla="*/ 192 h 192"/>
                  <a:gd name="T8" fmla="*/ 81 w 142"/>
                  <a:gd name="T9" fmla="*/ 171 h 192"/>
                  <a:gd name="T10" fmla="*/ 81 w 142"/>
                  <a:gd name="T11" fmla="*/ 169 h 192"/>
                  <a:gd name="T12" fmla="*/ 83 w 142"/>
                  <a:gd name="T13" fmla="*/ 169 h 192"/>
                  <a:gd name="T14" fmla="*/ 108 w 142"/>
                  <a:gd name="T15" fmla="*/ 145 h 192"/>
                  <a:gd name="T16" fmla="*/ 108 w 142"/>
                  <a:gd name="T17" fmla="*/ 167 h 192"/>
                  <a:gd name="T18" fmla="*/ 126 w 142"/>
                  <a:gd name="T19" fmla="*/ 166 h 192"/>
                  <a:gd name="T20" fmla="*/ 133 w 142"/>
                  <a:gd name="T21" fmla="*/ 158 h 192"/>
                  <a:gd name="T22" fmla="*/ 142 w 142"/>
                  <a:gd name="T23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2" h="192">
                    <a:moveTo>
                      <a:pt x="142" y="0"/>
                    </a:moveTo>
                    <a:lnTo>
                      <a:pt x="0" y="190"/>
                    </a:lnTo>
                    <a:lnTo>
                      <a:pt x="62" y="162"/>
                    </a:lnTo>
                    <a:lnTo>
                      <a:pt x="60" y="192"/>
                    </a:lnTo>
                    <a:lnTo>
                      <a:pt x="81" y="171"/>
                    </a:lnTo>
                    <a:lnTo>
                      <a:pt x="81" y="169"/>
                    </a:lnTo>
                    <a:lnTo>
                      <a:pt x="83" y="169"/>
                    </a:lnTo>
                    <a:lnTo>
                      <a:pt x="108" y="145"/>
                    </a:lnTo>
                    <a:lnTo>
                      <a:pt x="108" y="167"/>
                    </a:lnTo>
                    <a:lnTo>
                      <a:pt x="126" y="166"/>
                    </a:lnTo>
                    <a:lnTo>
                      <a:pt x="133" y="158"/>
                    </a:lnTo>
                    <a:lnTo>
                      <a:pt x="14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1" name="Freeform 134"/>
              <p:cNvSpPr>
                <a:spLocks/>
              </p:cNvSpPr>
              <p:nvPr/>
            </p:nvSpPr>
            <p:spPr bwMode="auto">
              <a:xfrm>
                <a:off x="4081" y="3055"/>
                <a:ext cx="305" cy="90"/>
              </a:xfrm>
              <a:custGeom>
                <a:avLst/>
                <a:gdLst>
                  <a:gd name="T0" fmla="*/ 82 w 172"/>
                  <a:gd name="T1" fmla="*/ 0 h 48"/>
                  <a:gd name="T2" fmla="*/ 68 w 172"/>
                  <a:gd name="T3" fmla="*/ 13 h 48"/>
                  <a:gd name="T4" fmla="*/ 67 w 172"/>
                  <a:gd name="T5" fmla="*/ 14 h 48"/>
                  <a:gd name="T6" fmla="*/ 55 w 172"/>
                  <a:gd name="T7" fmla="*/ 25 h 48"/>
                  <a:gd name="T8" fmla="*/ 56 w 172"/>
                  <a:gd name="T9" fmla="*/ 9 h 48"/>
                  <a:gd name="T10" fmla="*/ 21 w 172"/>
                  <a:gd name="T11" fmla="*/ 24 h 48"/>
                  <a:gd name="T12" fmla="*/ 0 w 172"/>
                  <a:gd name="T13" fmla="*/ 33 h 48"/>
                  <a:gd name="T14" fmla="*/ 2 w 172"/>
                  <a:gd name="T15" fmla="*/ 40 h 48"/>
                  <a:gd name="T16" fmla="*/ 172 w 172"/>
                  <a:gd name="T17" fmla="*/ 48 h 48"/>
                  <a:gd name="T18" fmla="*/ 103 w 172"/>
                  <a:gd name="T19" fmla="*/ 1 h 48"/>
                  <a:gd name="T20" fmla="*/ 96 w 172"/>
                  <a:gd name="T21" fmla="*/ 7 h 48"/>
                  <a:gd name="T22" fmla="*/ 92 w 172"/>
                  <a:gd name="T23" fmla="*/ 11 h 48"/>
                  <a:gd name="T24" fmla="*/ 92 w 172"/>
                  <a:gd name="T25" fmla="*/ 11 h 48"/>
                  <a:gd name="T26" fmla="*/ 81 w 172"/>
                  <a:gd name="T27" fmla="*/ 20 h 48"/>
                  <a:gd name="T28" fmla="*/ 82 w 172"/>
                  <a:gd name="T29" fmla="*/ 12 h 48"/>
                  <a:gd name="T30" fmla="*/ 82 w 172"/>
                  <a:gd name="T31" fmla="*/ 12 h 48"/>
                  <a:gd name="T32" fmla="*/ 82 w 172"/>
                  <a:gd name="T3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2" h="48">
                    <a:moveTo>
                      <a:pt x="82" y="0"/>
                    </a:moveTo>
                    <a:cubicBezTo>
                      <a:pt x="68" y="13"/>
                      <a:pt x="68" y="13"/>
                      <a:pt x="68" y="13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35"/>
                      <a:pt x="2" y="38"/>
                      <a:pt x="2" y="40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2" name="Freeform 135"/>
              <p:cNvSpPr>
                <a:spLocks noEditPoints="1"/>
              </p:cNvSpPr>
              <p:nvPr/>
            </p:nvSpPr>
            <p:spPr bwMode="auto">
              <a:xfrm>
                <a:off x="4058" y="3145"/>
                <a:ext cx="328" cy="186"/>
              </a:xfrm>
              <a:custGeom>
                <a:avLst/>
                <a:gdLst>
                  <a:gd name="T0" fmla="*/ 0 w 185"/>
                  <a:gd name="T1" fmla="*/ 68 h 99"/>
                  <a:gd name="T2" fmla="*/ 0 w 185"/>
                  <a:gd name="T3" fmla="*/ 68 h 99"/>
                  <a:gd name="T4" fmla="*/ 12 w 185"/>
                  <a:gd name="T5" fmla="*/ 85 h 99"/>
                  <a:gd name="T6" fmla="*/ 0 w 185"/>
                  <a:gd name="T7" fmla="*/ 68 h 99"/>
                  <a:gd name="T8" fmla="*/ 185 w 185"/>
                  <a:gd name="T9" fmla="*/ 0 h 99"/>
                  <a:gd name="T10" fmla="*/ 129 w 185"/>
                  <a:gd name="T11" fmla="*/ 35 h 99"/>
                  <a:gd name="T12" fmla="*/ 151 w 185"/>
                  <a:gd name="T13" fmla="*/ 99 h 99"/>
                  <a:gd name="T14" fmla="*/ 129 w 185"/>
                  <a:gd name="T15" fmla="*/ 35 h 99"/>
                  <a:gd name="T16" fmla="*/ 185 w 185"/>
                  <a:gd name="T17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99">
                    <a:moveTo>
                      <a:pt x="0" y="68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0" y="68"/>
                      <a:pt x="0" y="68"/>
                      <a:pt x="0" y="68"/>
                    </a:cubicBezTo>
                    <a:moveTo>
                      <a:pt x="185" y="0"/>
                    </a:moveTo>
                    <a:cubicBezTo>
                      <a:pt x="129" y="35"/>
                      <a:pt x="129" y="35"/>
                      <a:pt x="129" y="35"/>
                    </a:cubicBezTo>
                    <a:cubicBezTo>
                      <a:pt x="151" y="99"/>
                      <a:pt x="151" y="99"/>
                      <a:pt x="151" y="99"/>
                    </a:cubicBezTo>
                    <a:cubicBezTo>
                      <a:pt x="129" y="35"/>
                      <a:pt x="129" y="35"/>
                      <a:pt x="129" y="35"/>
                    </a:cubicBezTo>
                    <a:cubicBezTo>
                      <a:pt x="185" y="0"/>
                      <a:pt x="185" y="0"/>
                      <a:pt x="185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3" name="Freeform 136"/>
              <p:cNvSpPr>
                <a:spLocks/>
              </p:cNvSpPr>
              <p:nvPr/>
            </p:nvSpPr>
            <p:spPr bwMode="auto">
              <a:xfrm>
                <a:off x="4105" y="3162"/>
                <a:ext cx="220" cy="169"/>
              </a:xfrm>
              <a:custGeom>
                <a:avLst/>
                <a:gdLst>
                  <a:gd name="T0" fmla="*/ 1 w 124"/>
                  <a:gd name="T1" fmla="*/ 0 h 90"/>
                  <a:gd name="T2" fmla="*/ 0 w 124"/>
                  <a:gd name="T3" fmla="*/ 1 h 90"/>
                  <a:gd name="T4" fmla="*/ 8 w 124"/>
                  <a:gd name="T5" fmla="*/ 32 h 90"/>
                  <a:gd name="T6" fmla="*/ 124 w 124"/>
                  <a:gd name="T7" fmla="*/ 90 h 90"/>
                  <a:gd name="T8" fmla="*/ 102 w 124"/>
                  <a:gd name="T9" fmla="*/ 26 h 90"/>
                  <a:gd name="T10" fmla="*/ 84 w 124"/>
                  <a:gd name="T11" fmla="*/ 38 h 90"/>
                  <a:gd name="T12" fmla="*/ 65 w 124"/>
                  <a:gd name="T13" fmla="*/ 16 h 90"/>
                  <a:gd name="T14" fmla="*/ 63 w 124"/>
                  <a:gd name="T15" fmla="*/ 36 h 90"/>
                  <a:gd name="T16" fmla="*/ 39 w 124"/>
                  <a:gd name="T17" fmla="*/ 8 h 90"/>
                  <a:gd name="T18" fmla="*/ 38 w 124"/>
                  <a:gd name="T19" fmla="*/ 24 h 90"/>
                  <a:gd name="T20" fmla="*/ 1 w 124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4" h="90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9" y="8"/>
                      <a:pt x="12" y="21"/>
                      <a:pt x="8" y="32"/>
                    </a:cubicBezTo>
                    <a:cubicBezTo>
                      <a:pt x="124" y="90"/>
                      <a:pt x="124" y="90"/>
                      <a:pt x="124" y="90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84" y="38"/>
                      <a:pt x="84" y="38"/>
                      <a:pt x="84" y="38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4" name="Freeform 137"/>
              <p:cNvSpPr>
                <a:spLocks/>
              </p:cNvSpPr>
              <p:nvPr/>
            </p:nvSpPr>
            <p:spPr bwMode="auto">
              <a:xfrm>
                <a:off x="4058" y="3222"/>
                <a:ext cx="267" cy="161"/>
              </a:xfrm>
              <a:custGeom>
                <a:avLst/>
                <a:gdLst>
                  <a:gd name="T0" fmla="*/ 35 w 151"/>
                  <a:gd name="T1" fmla="*/ 0 h 86"/>
                  <a:gd name="T2" fmla="*/ 10 w 151"/>
                  <a:gd name="T3" fmla="*/ 19 h 86"/>
                  <a:gd name="T4" fmla="*/ 6 w 151"/>
                  <a:gd name="T5" fmla="*/ 19 h 86"/>
                  <a:gd name="T6" fmla="*/ 0 w 151"/>
                  <a:gd name="T7" fmla="*/ 27 h 86"/>
                  <a:gd name="T8" fmla="*/ 12 w 151"/>
                  <a:gd name="T9" fmla="*/ 44 h 86"/>
                  <a:gd name="T10" fmla="*/ 21 w 151"/>
                  <a:gd name="T11" fmla="*/ 24 h 86"/>
                  <a:gd name="T12" fmla="*/ 38 w 151"/>
                  <a:gd name="T13" fmla="*/ 73 h 86"/>
                  <a:gd name="T14" fmla="*/ 50 w 151"/>
                  <a:gd name="T15" fmla="*/ 48 h 86"/>
                  <a:gd name="T16" fmla="*/ 63 w 151"/>
                  <a:gd name="T17" fmla="*/ 86 h 86"/>
                  <a:gd name="T18" fmla="*/ 151 w 151"/>
                  <a:gd name="T19" fmla="*/ 58 h 86"/>
                  <a:gd name="T20" fmla="*/ 35 w 151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86">
                    <a:moveTo>
                      <a:pt x="35" y="0"/>
                    </a:moveTo>
                    <a:cubicBezTo>
                      <a:pt x="32" y="11"/>
                      <a:pt x="24" y="19"/>
                      <a:pt x="10" y="19"/>
                    </a:cubicBezTo>
                    <a:cubicBezTo>
                      <a:pt x="9" y="19"/>
                      <a:pt x="7" y="19"/>
                      <a:pt x="6" y="19"/>
                    </a:cubicBezTo>
                    <a:cubicBezTo>
                      <a:pt x="5" y="22"/>
                      <a:pt x="3" y="25"/>
                      <a:pt x="0" y="27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5" name="Freeform 138"/>
              <p:cNvSpPr>
                <a:spLocks/>
              </p:cNvSpPr>
              <p:nvPr/>
            </p:nvSpPr>
            <p:spPr bwMode="auto">
              <a:xfrm>
                <a:off x="4082" y="3147"/>
                <a:ext cx="25" cy="17"/>
              </a:xfrm>
              <a:custGeom>
                <a:avLst/>
                <a:gdLst>
                  <a:gd name="T0" fmla="*/ 1 w 14"/>
                  <a:gd name="T1" fmla="*/ 0 h 9"/>
                  <a:gd name="T2" fmla="*/ 0 w 14"/>
                  <a:gd name="T3" fmla="*/ 4 h 9"/>
                  <a:gd name="T4" fmla="*/ 13 w 14"/>
                  <a:gd name="T5" fmla="*/ 9 h 9"/>
                  <a:gd name="T6" fmla="*/ 14 w 14"/>
                  <a:gd name="T7" fmla="*/ 8 h 9"/>
                  <a:gd name="T8" fmla="*/ 1 w 14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" y="0"/>
                    </a:moveTo>
                    <a:cubicBezTo>
                      <a:pt x="1" y="1"/>
                      <a:pt x="1" y="2"/>
                      <a:pt x="0" y="4"/>
                    </a:cubicBezTo>
                    <a:cubicBezTo>
                      <a:pt x="5" y="4"/>
                      <a:pt x="9" y="6"/>
                      <a:pt x="13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6" name="Freeform 139"/>
              <p:cNvSpPr>
                <a:spLocks/>
              </p:cNvSpPr>
              <p:nvPr/>
            </p:nvSpPr>
            <p:spPr bwMode="auto">
              <a:xfrm>
                <a:off x="4033" y="3274"/>
                <a:ext cx="42" cy="554"/>
              </a:xfrm>
              <a:custGeom>
                <a:avLst/>
                <a:gdLst>
                  <a:gd name="T0" fmla="*/ 4 w 24"/>
                  <a:gd name="T1" fmla="*/ 1 h 295"/>
                  <a:gd name="T2" fmla="*/ 0 w 24"/>
                  <a:gd name="T3" fmla="*/ 5 h 295"/>
                  <a:gd name="T4" fmla="*/ 17 w 24"/>
                  <a:gd name="T5" fmla="*/ 267 h 295"/>
                  <a:gd name="T6" fmla="*/ 17 w 24"/>
                  <a:gd name="T7" fmla="*/ 267 h 295"/>
                  <a:gd name="T8" fmla="*/ 17 w 24"/>
                  <a:gd name="T9" fmla="*/ 268 h 295"/>
                  <a:gd name="T10" fmla="*/ 17 w 24"/>
                  <a:gd name="T11" fmla="*/ 268 h 295"/>
                  <a:gd name="T12" fmla="*/ 17 w 24"/>
                  <a:gd name="T13" fmla="*/ 268 h 295"/>
                  <a:gd name="T14" fmla="*/ 17 w 24"/>
                  <a:gd name="T15" fmla="*/ 268 h 295"/>
                  <a:gd name="T16" fmla="*/ 17 w 24"/>
                  <a:gd name="T17" fmla="*/ 268 h 295"/>
                  <a:gd name="T18" fmla="*/ 17 w 24"/>
                  <a:gd name="T19" fmla="*/ 268 h 295"/>
                  <a:gd name="T20" fmla="*/ 17 w 24"/>
                  <a:gd name="T21" fmla="*/ 269 h 295"/>
                  <a:gd name="T22" fmla="*/ 17 w 24"/>
                  <a:gd name="T23" fmla="*/ 269 h 295"/>
                  <a:gd name="T24" fmla="*/ 17 w 24"/>
                  <a:gd name="T25" fmla="*/ 269 h 295"/>
                  <a:gd name="T26" fmla="*/ 17 w 24"/>
                  <a:gd name="T27" fmla="*/ 269 h 295"/>
                  <a:gd name="T28" fmla="*/ 17 w 24"/>
                  <a:gd name="T29" fmla="*/ 269 h 295"/>
                  <a:gd name="T30" fmla="*/ 17 w 24"/>
                  <a:gd name="T31" fmla="*/ 269 h 295"/>
                  <a:gd name="T32" fmla="*/ 17 w 24"/>
                  <a:gd name="T33" fmla="*/ 270 h 295"/>
                  <a:gd name="T34" fmla="*/ 17 w 24"/>
                  <a:gd name="T35" fmla="*/ 270 h 295"/>
                  <a:gd name="T36" fmla="*/ 17 w 24"/>
                  <a:gd name="T37" fmla="*/ 270 h 295"/>
                  <a:gd name="T38" fmla="*/ 17 w 24"/>
                  <a:gd name="T39" fmla="*/ 270 h 295"/>
                  <a:gd name="T40" fmla="*/ 17 w 24"/>
                  <a:gd name="T41" fmla="*/ 270 h 295"/>
                  <a:gd name="T42" fmla="*/ 17 w 24"/>
                  <a:gd name="T43" fmla="*/ 271 h 295"/>
                  <a:gd name="T44" fmla="*/ 17 w 24"/>
                  <a:gd name="T45" fmla="*/ 271 h 295"/>
                  <a:gd name="T46" fmla="*/ 17 w 24"/>
                  <a:gd name="T47" fmla="*/ 271 h 295"/>
                  <a:gd name="T48" fmla="*/ 17 w 24"/>
                  <a:gd name="T49" fmla="*/ 271 h 295"/>
                  <a:gd name="T50" fmla="*/ 17 w 24"/>
                  <a:gd name="T51" fmla="*/ 271 h 295"/>
                  <a:gd name="T52" fmla="*/ 17 w 24"/>
                  <a:gd name="T53" fmla="*/ 272 h 295"/>
                  <a:gd name="T54" fmla="*/ 17 w 24"/>
                  <a:gd name="T55" fmla="*/ 272 h 295"/>
                  <a:gd name="T56" fmla="*/ 17 w 24"/>
                  <a:gd name="T57" fmla="*/ 272 h 295"/>
                  <a:gd name="T58" fmla="*/ 17 w 24"/>
                  <a:gd name="T59" fmla="*/ 272 h 295"/>
                  <a:gd name="T60" fmla="*/ 15 w 24"/>
                  <a:gd name="T61" fmla="*/ 288 h 295"/>
                  <a:gd name="T62" fmla="*/ 0 w 24"/>
                  <a:gd name="T63" fmla="*/ 295 h 295"/>
                  <a:gd name="T64" fmla="*/ 11 w 24"/>
                  <a:gd name="T6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" h="295">
                    <a:moveTo>
                      <a:pt x="11" y="0"/>
                    </a:moveTo>
                    <a:cubicBezTo>
                      <a:pt x="9" y="1"/>
                      <a:pt x="7" y="1"/>
                      <a:pt x="4" y="1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9" y="241"/>
                      <a:pt x="15" y="253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8"/>
                      <a:pt x="16" y="283"/>
                      <a:pt x="15" y="288"/>
                    </a:cubicBezTo>
                    <a:cubicBezTo>
                      <a:pt x="0" y="288"/>
                      <a:pt x="0" y="288"/>
                      <a:pt x="0" y="288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24" y="295"/>
                      <a:pt x="24" y="295"/>
                      <a:pt x="24" y="295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7" name="Freeform 140"/>
              <p:cNvSpPr>
                <a:spLocks/>
              </p:cNvSpPr>
              <p:nvPr/>
            </p:nvSpPr>
            <p:spPr bwMode="auto">
              <a:xfrm>
                <a:off x="4084" y="3130"/>
                <a:ext cx="302" cy="103"/>
              </a:xfrm>
              <a:custGeom>
                <a:avLst/>
                <a:gdLst>
                  <a:gd name="T0" fmla="*/ 0 w 170"/>
                  <a:gd name="T1" fmla="*/ 0 h 55"/>
                  <a:gd name="T2" fmla="*/ 0 w 170"/>
                  <a:gd name="T3" fmla="*/ 9 h 55"/>
                  <a:gd name="T4" fmla="*/ 13 w 170"/>
                  <a:gd name="T5" fmla="*/ 17 h 55"/>
                  <a:gd name="T6" fmla="*/ 50 w 170"/>
                  <a:gd name="T7" fmla="*/ 41 h 55"/>
                  <a:gd name="T8" fmla="*/ 51 w 170"/>
                  <a:gd name="T9" fmla="*/ 25 h 55"/>
                  <a:gd name="T10" fmla="*/ 75 w 170"/>
                  <a:gd name="T11" fmla="*/ 53 h 55"/>
                  <a:gd name="T12" fmla="*/ 77 w 170"/>
                  <a:gd name="T13" fmla="*/ 33 h 55"/>
                  <a:gd name="T14" fmla="*/ 96 w 170"/>
                  <a:gd name="T15" fmla="*/ 55 h 55"/>
                  <a:gd name="T16" fmla="*/ 114 w 170"/>
                  <a:gd name="T17" fmla="*/ 43 h 55"/>
                  <a:gd name="T18" fmla="*/ 170 w 170"/>
                  <a:gd name="T19" fmla="*/ 8 h 55"/>
                  <a:gd name="T20" fmla="*/ 0 w 170"/>
                  <a:gd name="T2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55">
                    <a:moveTo>
                      <a:pt x="0" y="0"/>
                    </a:moveTo>
                    <a:cubicBezTo>
                      <a:pt x="1" y="3"/>
                      <a:pt x="1" y="6"/>
                      <a:pt x="0" y="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114" y="43"/>
                      <a:pt x="114" y="43"/>
                      <a:pt x="114" y="43"/>
                    </a:cubicBezTo>
                    <a:cubicBezTo>
                      <a:pt x="170" y="8"/>
                      <a:pt x="170" y="8"/>
                      <a:pt x="17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8" name="Freeform 141"/>
              <p:cNvSpPr>
                <a:spLocks/>
              </p:cNvSpPr>
              <p:nvPr/>
            </p:nvSpPr>
            <p:spPr bwMode="auto">
              <a:xfrm>
                <a:off x="4033" y="3276"/>
                <a:ext cx="2" cy="8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9" name="Freeform 142"/>
              <p:cNvSpPr>
                <a:spLocks/>
              </p:cNvSpPr>
              <p:nvPr/>
            </p:nvSpPr>
            <p:spPr bwMode="auto">
              <a:xfrm>
                <a:off x="4033" y="3102"/>
                <a:ext cx="94" cy="174"/>
              </a:xfrm>
              <a:custGeom>
                <a:avLst/>
                <a:gdLst>
                  <a:gd name="T0" fmla="*/ 12 w 53"/>
                  <a:gd name="T1" fmla="*/ 0 h 93"/>
                  <a:gd name="T2" fmla="*/ 6 w 53"/>
                  <a:gd name="T3" fmla="*/ 1 h 93"/>
                  <a:gd name="T4" fmla="*/ 6 w 53"/>
                  <a:gd name="T5" fmla="*/ 1 h 93"/>
                  <a:gd name="T6" fmla="*/ 0 w 53"/>
                  <a:gd name="T7" fmla="*/ 5 h 93"/>
                  <a:gd name="T8" fmla="*/ 0 w 53"/>
                  <a:gd name="T9" fmla="*/ 93 h 93"/>
                  <a:gd name="T10" fmla="*/ 1 w 53"/>
                  <a:gd name="T11" fmla="*/ 93 h 93"/>
                  <a:gd name="T12" fmla="*/ 4 w 53"/>
                  <a:gd name="T13" fmla="*/ 93 h 93"/>
                  <a:gd name="T14" fmla="*/ 11 w 53"/>
                  <a:gd name="T15" fmla="*/ 92 h 93"/>
                  <a:gd name="T16" fmla="*/ 11 w 53"/>
                  <a:gd name="T17" fmla="*/ 92 h 93"/>
                  <a:gd name="T18" fmla="*/ 14 w 53"/>
                  <a:gd name="T19" fmla="*/ 91 h 93"/>
                  <a:gd name="T20" fmla="*/ 14 w 53"/>
                  <a:gd name="T21" fmla="*/ 91 h 93"/>
                  <a:gd name="T22" fmla="*/ 14 w 53"/>
                  <a:gd name="T23" fmla="*/ 91 h 93"/>
                  <a:gd name="T24" fmla="*/ 20 w 53"/>
                  <a:gd name="T25" fmla="*/ 83 h 93"/>
                  <a:gd name="T26" fmla="*/ 24 w 53"/>
                  <a:gd name="T27" fmla="*/ 83 h 93"/>
                  <a:gd name="T28" fmla="*/ 49 w 53"/>
                  <a:gd name="T29" fmla="*/ 64 h 93"/>
                  <a:gd name="T30" fmla="*/ 41 w 53"/>
                  <a:gd name="T31" fmla="*/ 33 h 93"/>
                  <a:gd name="T32" fmla="*/ 28 w 53"/>
                  <a:gd name="T33" fmla="*/ 28 h 93"/>
                  <a:gd name="T34" fmla="*/ 29 w 53"/>
                  <a:gd name="T35" fmla="*/ 24 h 93"/>
                  <a:gd name="T36" fmla="*/ 29 w 53"/>
                  <a:gd name="T37" fmla="*/ 15 h 93"/>
                  <a:gd name="T38" fmla="*/ 27 w 53"/>
                  <a:gd name="T39" fmla="*/ 8 h 93"/>
                  <a:gd name="T40" fmla="*/ 22 w 53"/>
                  <a:gd name="T41" fmla="*/ 3 h 93"/>
                  <a:gd name="T42" fmla="*/ 12 w 53"/>
                  <a:gd name="T4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3" h="93">
                    <a:moveTo>
                      <a:pt x="12" y="0"/>
                    </a:moveTo>
                    <a:cubicBezTo>
                      <a:pt x="10" y="0"/>
                      <a:pt x="8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2" y="3"/>
                      <a:pt x="0" y="5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1" y="93"/>
                      <a:pt x="1" y="93"/>
                    </a:cubicBezTo>
                    <a:cubicBezTo>
                      <a:pt x="2" y="93"/>
                      <a:pt x="3" y="93"/>
                      <a:pt x="4" y="93"/>
                    </a:cubicBezTo>
                    <a:cubicBezTo>
                      <a:pt x="7" y="93"/>
                      <a:pt x="9" y="93"/>
                      <a:pt x="11" y="92"/>
                    </a:cubicBezTo>
                    <a:cubicBezTo>
                      <a:pt x="11" y="92"/>
                      <a:pt x="11" y="92"/>
                      <a:pt x="11" y="92"/>
                    </a:cubicBezTo>
                    <a:cubicBezTo>
                      <a:pt x="12" y="91"/>
                      <a:pt x="13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7" y="89"/>
                      <a:pt x="19" y="86"/>
                      <a:pt x="20" y="83"/>
                    </a:cubicBezTo>
                    <a:cubicBezTo>
                      <a:pt x="21" y="83"/>
                      <a:pt x="23" y="83"/>
                      <a:pt x="24" y="83"/>
                    </a:cubicBezTo>
                    <a:cubicBezTo>
                      <a:pt x="38" y="83"/>
                      <a:pt x="46" y="75"/>
                      <a:pt x="49" y="64"/>
                    </a:cubicBezTo>
                    <a:cubicBezTo>
                      <a:pt x="53" y="53"/>
                      <a:pt x="50" y="40"/>
                      <a:pt x="41" y="33"/>
                    </a:cubicBezTo>
                    <a:cubicBezTo>
                      <a:pt x="37" y="30"/>
                      <a:pt x="33" y="28"/>
                      <a:pt x="28" y="28"/>
                    </a:cubicBezTo>
                    <a:cubicBezTo>
                      <a:pt x="29" y="26"/>
                      <a:pt x="29" y="25"/>
                      <a:pt x="29" y="24"/>
                    </a:cubicBezTo>
                    <a:cubicBezTo>
                      <a:pt x="30" y="21"/>
                      <a:pt x="30" y="18"/>
                      <a:pt x="29" y="15"/>
                    </a:cubicBezTo>
                    <a:cubicBezTo>
                      <a:pt x="29" y="13"/>
                      <a:pt x="28" y="10"/>
                      <a:pt x="27" y="8"/>
                    </a:cubicBezTo>
                    <a:cubicBezTo>
                      <a:pt x="26" y="6"/>
                      <a:pt x="24" y="4"/>
                      <a:pt x="22" y="3"/>
                    </a:cubicBezTo>
                    <a:cubicBezTo>
                      <a:pt x="19" y="1"/>
                      <a:pt x="16" y="0"/>
                      <a:pt x="12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0" name="Freeform 143"/>
              <p:cNvSpPr>
                <a:spLocks/>
              </p:cNvSpPr>
              <p:nvPr/>
            </p:nvSpPr>
            <p:spPr bwMode="auto">
              <a:xfrm>
                <a:off x="3123" y="3629"/>
                <a:ext cx="89" cy="252"/>
              </a:xfrm>
              <a:custGeom>
                <a:avLst/>
                <a:gdLst>
                  <a:gd name="T0" fmla="*/ 26 w 50"/>
                  <a:gd name="T1" fmla="*/ 128 h 134"/>
                  <a:gd name="T2" fmla="*/ 26 w 50"/>
                  <a:gd name="T3" fmla="*/ 126 h 134"/>
                  <a:gd name="T4" fmla="*/ 28 w 50"/>
                  <a:gd name="T5" fmla="*/ 122 h 134"/>
                  <a:gd name="T6" fmla="*/ 32 w 50"/>
                  <a:gd name="T7" fmla="*/ 107 h 134"/>
                  <a:gd name="T8" fmla="*/ 35 w 50"/>
                  <a:gd name="T9" fmla="*/ 59 h 134"/>
                  <a:gd name="T10" fmla="*/ 33 w 50"/>
                  <a:gd name="T11" fmla="*/ 46 h 134"/>
                  <a:gd name="T12" fmla="*/ 31 w 50"/>
                  <a:gd name="T13" fmla="*/ 40 h 134"/>
                  <a:gd name="T14" fmla="*/ 29 w 50"/>
                  <a:gd name="T15" fmla="*/ 34 h 134"/>
                  <a:gd name="T16" fmla="*/ 17 w 50"/>
                  <a:gd name="T17" fmla="*/ 15 h 134"/>
                  <a:gd name="T18" fmla="*/ 11 w 50"/>
                  <a:gd name="T19" fmla="*/ 8 h 134"/>
                  <a:gd name="T20" fmla="*/ 5 w 50"/>
                  <a:gd name="T21" fmla="*/ 3 h 134"/>
                  <a:gd name="T22" fmla="*/ 0 w 50"/>
                  <a:gd name="T23" fmla="*/ 0 h 134"/>
                  <a:gd name="T24" fmla="*/ 6 w 50"/>
                  <a:gd name="T25" fmla="*/ 3 h 134"/>
                  <a:gd name="T26" fmla="*/ 12 w 50"/>
                  <a:gd name="T27" fmla="*/ 7 h 134"/>
                  <a:gd name="T28" fmla="*/ 19 w 50"/>
                  <a:gd name="T29" fmla="*/ 13 h 134"/>
                  <a:gd name="T30" fmla="*/ 35 w 50"/>
                  <a:gd name="T31" fmla="*/ 31 h 134"/>
                  <a:gd name="T32" fmla="*/ 38 w 50"/>
                  <a:gd name="T33" fmla="*/ 37 h 134"/>
                  <a:gd name="T34" fmla="*/ 41 w 50"/>
                  <a:gd name="T35" fmla="*/ 44 h 134"/>
                  <a:gd name="T36" fmla="*/ 45 w 50"/>
                  <a:gd name="T37" fmla="*/ 57 h 134"/>
                  <a:gd name="T38" fmla="*/ 50 w 50"/>
                  <a:gd name="T39" fmla="*/ 85 h 134"/>
                  <a:gd name="T40" fmla="*/ 49 w 50"/>
                  <a:gd name="T41" fmla="*/ 110 h 134"/>
                  <a:gd name="T42" fmla="*/ 47 w 50"/>
                  <a:gd name="T43" fmla="*/ 127 h 134"/>
                  <a:gd name="T44" fmla="*/ 46 w 50"/>
                  <a:gd name="T45" fmla="*/ 132 h 134"/>
                  <a:gd name="T46" fmla="*/ 46 w 50"/>
                  <a:gd name="T47" fmla="*/ 134 h 134"/>
                  <a:gd name="T48" fmla="*/ 26 w 50"/>
                  <a:gd name="T49" fmla="*/ 12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0" h="134">
                    <a:moveTo>
                      <a:pt x="26" y="128"/>
                    </a:moveTo>
                    <a:cubicBezTo>
                      <a:pt x="26" y="128"/>
                      <a:pt x="26" y="127"/>
                      <a:pt x="26" y="126"/>
                    </a:cubicBezTo>
                    <a:cubicBezTo>
                      <a:pt x="27" y="125"/>
                      <a:pt x="27" y="124"/>
                      <a:pt x="28" y="122"/>
                    </a:cubicBezTo>
                    <a:cubicBezTo>
                      <a:pt x="29" y="119"/>
                      <a:pt x="30" y="114"/>
                      <a:pt x="32" y="107"/>
                    </a:cubicBezTo>
                    <a:cubicBezTo>
                      <a:pt x="35" y="94"/>
                      <a:pt x="37" y="77"/>
                      <a:pt x="35" y="59"/>
                    </a:cubicBezTo>
                    <a:cubicBezTo>
                      <a:pt x="35" y="55"/>
                      <a:pt x="34" y="51"/>
                      <a:pt x="33" y="46"/>
                    </a:cubicBezTo>
                    <a:cubicBezTo>
                      <a:pt x="32" y="44"/>
                      <a:pt x="32" y="42"/>
                      <a:pt x="31" y="40"/>
                    </a:cubicBezTo>
                    <a:cubicBezTo>
                      <a:pt x="30" y="38"/>
                      <a:pt x="30" y="36"/>
                      <a:pt x="29" y="34"/>
                    </a:cubicBezTo>
                    <a:cubicBezTo>
                      <a:pt x="26" y="27"/>
                      <a:pt x="21" y="20"/>
                      <a:pt x="17" y="15"/>
                    </a:cubicBezTo>
                    <a:cubicBezTo>
                      <a:pt x="15" y="12"/>
                      <a:pt x="13" y="10"/>
                      <a:pt x="11" y="8"/>
                    </a:cubicBezTo>
                    <a:cubicBezTo>
                      <a:pt x="9" y="6"/>
                      <a:pt x="7" y="5"/>
                      <a:pt x="5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1"/>
                      <a:pt x="6" y="3"/>
                    </a:cubicBezTo>
                    <a:cubicBezTo>
                      <a:pt x="8" y="4"/>
                      <a:pt x="10" y="5"/>
                      <a:pt x="12" y="7"/>
                    </a:cubicBezTo>
                    <a:cubicBezTo>
                      <a:pt x="14" y="8"/>
                      <a:pt x="17" y="10"/>
                      <a:pt x="19" y="13"/>
                    </a:cubicBezTo>
                    <a:cubicBezTo>
                      <a:pt x="25" y="17"/>
                      <a:pt x="30" y="24"/>
                      <a:pt x="35" y="31"/>
                    </a:cubicBezTo>
                    <a:cubicBezTo>
                      <a:pt x="36" y="33"/>
                      <a:pt x="37" y="35"/>
                      <a:pt x="38" y="37"/>
                    </a:cubicBezTo>
                    <a:cubicBezTo>
                      <a:pt x="39" y="39"/>
                      <a:pt x="40" y="42"/>
                      <a:pt x="41" y="44"/>
                    </a:cubicBezTo>
                    <a:cubicBezTo>
                      <a:pt x="43" y="48"/>
                      <a:pt x="44" y="53"/>
                      <a:pt x="45" y="57"/>
                    </a:cubicBezTo>
                    <a:cubicBezTo>
                      <a:pt x="48" y="67"/>
                      <a:pt x="49" y="76"/>
                      <a:pt x="50" y="85"/>
                    </a:cubicBezTo>
                    <a:cubicBezTo>
                      <a:pt x="50" y="94"/>
                      <a:pt x="50" y="103"/>
                      <a:pt x="49" y="110"/>
                    </a:cubicBezTo>
                    <a:cubicBezTo>
                      <a:pt x="49" y="117"/>
                      <a:pt x="48" y="123"/>
                      <a:pt x="47" y="127"/>
                    </a:cubicBezTo>
                    <a:cubicBezTo>
                      <a:pt x="47" y="129"/>
                      <a:pt x="46" y="131"/>
                      <a:pt x="46" y="132"/>
                    </a:cubicBezTo>
                    <a:cubicBezTo>
                      <a:pt x="46" y="133"/>
                      <a:pt x="46" y="134"/>
                      <a:pt x="46" y="134"/>
                    </a:cubicBezTo>
                    <a:lnTo>
                      <a:pt x="26" y="12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1" name="Freeform 144"/>
              <p:cNvSpPr>
                <a:spLocks/>
              </p:cNvSpPr>
              <p:nvPr/>
            </p:nvSpPr>
            <p:spPr bwMode="auto">
              <a:xfrm>
                <a:off x="3173" y="3648"/>
                <a:ext cx="147" cy="206"/>
              </a:xfrm>
              <a:custGeom>
                <a:avLst/>
                <a:gdLst>
                  <a:gd name="T0" fmla="*/ 13 w 83"/>
                  <a:gd name="T1" fmla="*/ 110 h 110"/>
                  <a:gd name="T2" fmla="*/ 83 w 83"/>
                  <a:gd name="T3" fmla="*/ 0 h 110"/>
                  <a:gd name="T4" fmla="*/ 51 w 83"/>
                  <a:gd name="T5" fmla="*/ 51 h 110"/>
                  <a:gd name="T6" fmla="*/ 13 w 83"/>
                  <a:gd name="T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0">
                    <a:moveTo>
                      <a:pt x="13" y="110"/>
                    </a:moveTo>
                    <a:cubicBezTo>
                      <a:pt x="13" y="110"/>
                      <a:pt x="0" y="37"/>
                      <a:pt x="83" y="0"/>
                    </a:cubicBezTo>
                    <a:cubicBezTo>
                      <a:pt x="83" y="0"/>
                      <a:pt x="52" y="19"/>
                      <a:pt x="51" y="51"/>
                    </a:cubicBezTo>
                    <a:cubicBezTo>
                      <a:pt x="49" y="84"/>
                      <a:pt x="13" y="110"/>
                      <a:pt x="13" y="110"/>
                    </a:cubicBez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2" name="Freeform 145"/>
              <p:cNvSpPr>
                <a:spLocks/>
              </p:cNvSpPr>
              <p:nvPr/>
            </p:nvSpPr>
            <p:spPr bwMode="auto">
              <a:xfrm>
                <a:off x="3097" y="3500"/>
                <a:ext cx="71" cy="105"/>
              </a:xfrm>
              <a:custGeom>
                <a:avLst/>
                <a:gdLst>
                  <a:gd name="T0" fmla="*/ 9 w 40"/>
                  <a:gd name="T1" fmla="*/ 0 h 56"/>
                  <a:gd name="T2" fmla="*/ 20 w 40"/>
                  <a:gd name="T3" fmla="*/ 7 h 56"/>
                  <a:gd name="T4" fmla="*/ 30 w 40"/>
                  <a:gd name="T5" fmla="*/ 0 h 56"/>
                  <a:gd name="T6" fmla="*/ 20 w 40"/>
                  <a:gd name="T7" fmla="*/ 56 h 56"/>
                  <a:gd name="T8" fmla="*/ 9 w 40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6">
                    <a:moveTo>
                      <a:pt x="9" y="0"/>
                    </a:moveTo>
                    <a:cubicBezTo>
                      <a:pt x="16" y="0"/>
                      <a:pt x="15" y="7"/>
                      <a:pt x="20" y="7"/>
                    </a:cubicBezTo>
                    <a:cubicBezTo>
                      <a:pt x="24" y="7"/>
                      <a:pt x="23" y="0"/>
                      <a:pt x="30" y="0"/>
                    </a:cubicBezTo>
                    <a:cubicBezTo>
                      <a:pt x="37" y="1"/>
                      <a:pt x="40" y="14"/>
                      <a:pt x="20" y="56"/>
                    </a:cubicBezTo>
                    <a:cubicBezTo>
                      <a:pt x="0" y="12"/>
                      <a:pt x="2" y="1"/>
                      <a:pt x="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3" name="Freeform 146"/>
              <p:cNvSpPr>
                <a:spLocks/>
              </p:cNvSpPr>
              <p:nvPr/>
            </p:nvSpPr>
            <p:spPr bwMode="auto">
              <a:xfrm>
                <a:off x="3132" y="3507"/>
                <a:ext cx="91" cy="98"/>
              </a:xfrm>
              <a:custGeom>
                <a:avLst/>
                <a:gdLst>
                  <a:gd name="T0" fmla="*/ 31 w 51"/>
                  <a:gd name="T1" fmla="*/ 5 h 52"/>
                  <a:gd name="T2" fmla="*/ 34 w 51"/>
                  <a:gd name="T3" fmla="*/ 18 h 52"/>
                  <a:gd name="T4" fmla="*/ 46 w 51"/>
                  <a:gd name="T5" fmla="*/ 20 h 52"/>
                  <a:gd name="T6" fmla="*/ 0 w 51"/>
                  <a:gd name="T7" fmla="*/ 52 h 52"/>
                  <a:gd name="T8" fmla="*/ 31 w 51"/>
                  <a:gd name="T9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2">
                    <a:moveTo>
                      <a:pt x="31" y="5"/>
                    </a:moveTo>
                    <a:cubicBezTo>
                      <a:pt x="36" y="10"/>
                      <a:pt x="30" y="14"/>
                      <a:pt x="34" y="18"/>
                    </a:cubicBezTo>
                    <a:cubicBezTo>
                      <a:pt x="37" y="21"/>
                      <a:pt x="41" y="15"/>
                      <a:pt x="46" y="20"/>
                    </a:cubicBezTo>
                    <a:cubicBezTo>
                      <a:pt x="51" y="25"/>
                      <a:pt x="43" y="37"/>
                      <a:pt x="0" y="52"/>
                    </a:cubicBezTo>
                    <a:cubicBezTo>
                      <a:pt x="16" y="7"/>
                      <a:pt x="26" y="0"/>
                      <a:pt x="31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4" name="Freeform 147"/>
              <p:cNvSpPr>
                <a:spLocks/>
              </p:cNvSpPr>
              <p:nvPr/>
            </p:nvSpPr>
            <p:spPr bwMode="auto">
              <a:xfrm>
                <a:off x="3132" y="3567"/>
                <a:ext cx="98" cy="75"/>
              </a:xfrm>
              <a:custGeom>
                <a:avLst/>
                <a:gdLst>
                  <a:gd name="T0" fmla="*/ 55 w 55"/>
                  <a:gd name="T1" fmla="*/ 9 h 40"/>
                  <a:gd name="T2" fmla="*/ 48 w 55"/>
                  <a:gd name="T3" fmla="*/ 20 h 40"/>
                  <a:gd name="T4" fmla="*/ 55 w 55"/>
                  <a:gd name="T5" fmla="*/ 30 h 40"/>
                  <a:gd name="T6" fmla="*/ 0 w 55"/>
                  <a:gd name="T7" fmla="*/ 20 h 40"/>
                  <a:gd name="T8" fmla="*/ 55 w 55"/>
                  <a:gd name="T9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0">
                    <a:moveTo>
                      <a:pt x="55" y="9"/>
                    </a:moveTo>
                    <a:cubicBezTo>
                      <a:pt x="55" y="16"/>
                      <a:pt x="48" y="15"/>
                      <a:pt x="48" y="20"/>
                    </a:cubicBezTo>
                    <a:cubicBezTo>
                      <a:pt x="48" y="24"/>
                      <a:pt x="55" y="23"/>
                      <a:pt x="55" y="30"/>
                    </a:cubicBezTo>
                    <a:cubicBezTo>
                      <a:pt x="55" y="37"/>
                      <a:pt x="41" y="40"/>
                      <a:pt x="0" y="20"/>
                    </a:cubicBezTo>
                    <a:cubicBezTo>
                      <a:pt x="43" y="0"/>
                      <a:pt x="55" y="2"/>
                      <a:pt x="55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5" name="Freeform 148"/>
              <p:cNvSpPr>
                <a:spLocks/>
              </p:cNvSpPr>
              <p:nvPr/>
            </p:nvSpPr>
            <p:spPr bwMode="auto">
              <a:xfrm>
                <a:off x="3132" y="3605"/>
                <a:ext cx="91" cy="95"/>
              </a:xfrm>
              <a:custGeom>
                <a:avLst/>
                <a:gdLst>
                  <a:gd name="T0" fmla="*/ 46 w 51"/>
                  <a:gd name="T1" fmla="*/ 31 h 51"/>
                  <a:gd name="T2" fmla="*/ 34 w 51"/>
                  <a:gd name="T3" fmla="*/ 34 h 51"/>
                  <a:gd name="T4" fmla="*/ 31 w 51"/>
                  <a:gd name="T5" fmla="*/ 46 h 51"/>
                  <a:gd name="T6" fmla="*/ 0 w 51"/>
                  <a:gd name="T7" fmla="*/ 0 h 51"/>
                  <a:gd name="T8" fmla="*/ 46 w 51"/>
                  <a:gd name="T9" fmla="*/ 3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46" y="31"/>
                    </a:moveTo>
                    <a:cubicBezTo>
                      <a:pt x="41" y="37"/>
                      <a:pt x="37" y="30"/>
                      <a:pt x="34" y="34"/>
                    </a:cubicBezTo>
                    <a:cubicBezTo>
                      <a:pt x="30" y="37"/>
                      <a:pt x="36" y="41"/>
                      <a:pt x="31" y="46"/>
                    </a:cubicBezTo>
                    <a:cubicBezTo>
                      <a:pt x="26" y="51"/>
                      <a:pt x="15" y="43"/>
                      <a:pt x="0" y="0"/>
                    </a:cubicBezTo>
                    <a:cubicBezTo>
                      <a:pt x="45" y="16"/>
                      <a:pt x="51" y="26"/>
                      <a:pt x="46" y="31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6" name="Freeform 149"/>
              <p:cNvSpPr>
                <a:spLocks/>
              </p:cNvSpPr>
              <p:nvPr/>
            </p:nvSpPr>
            <p:spPr bwMode="auto">
              <a:xfrm>
                <a:off x="3095" y="3605"/>
                <a:ext cx="73" cy="103"/>
              </a:xfrm>
              <a:custGeom>
                <a:avLst/>
                <a:gdLst>
                  <a:gd name="T0" fmla="*/ 31 w 41"/>
                  <a:gd name="T1" fmla="*/ 55 h 55"/>
                  <a:gd name="T2" fmla="*/ 21 w 41"/>
                  <a:gd name="T3" fmla="*/ 48 h 55"/>
                  <a:gd name="T4" fmla="*/ 10 w 41"/>
                  <a:gd name="T5" fmla="*/ 55 h 55"/>
                  <a:gd name="T6" fmla="*/ 21 w 41"/>
                  <a:gd name="T7" fmla="*/ 0 h 55"/>
                  <a:gd name="T8" fmla="*/ 31 w 41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1" y="55"/>
                    </a:moveTo>
                    <a:cubicBezTo>
                      <a:pt x="24" y="55"/>
                      <a:pt x="25" y="48"/>
                      <a:pt x="21" y="48"/>
                    </a:cubicBezTo>
                    <a:cubicBezTo>
                      <a:pt x="16" y="48"/>
                      <a:pt x="17" y="55"/>
                      <a:pt x="10" y="55"/>
                    </a:cubicBezTo>
                    <a:cubicBezTo>
                      <a:pt x="3" y="55"/>
                      <a:pt x="0" y="41"/>
                      <a:pt x="21" y="0"/>
                    </a:cubicBezTo>
                    <a:cubicBezTo>
                      <a:pt x="41" y="43"/>
                      <a:pt x="38" y="55"/>
                      <a:pt x="31" y="5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7" name="Freeform 150"/>
              <p:cNvSpPr>
                <a:spLocks/>
              </p:cNvSpPr>
              <p:nvPr/>
            </p:nvSpPr>
            <p:spPr bwMode="auto">
              <a:xfrm>
                <a:off x="3040" y="3605"/>
                <a:ext cx="92" cy="95"/>
              </a:xfrm>
              <a:custGeom>
                <a:avLst/>
                <a:gdLst>
                  <a:gd name="T0" fmla="*/ 20 w 52"/>
                  <a:gd name="T1" fmla="*/ 46 h 51"/>
                  <a:gd name="T2" fmla="*/ 17 w 52"/>
                  <a:gd name="T3" fmla="*/ 34 h 51"/>
                  <a:gd name="T4" fmla="*/ 5 w 52"/>
                  <a:gd name="T5" fmla="*/ 31 h 51"/>
                  <a:gd name="T6" fmla="*/ 52 w 52"/>
                  <a:gd name="T7" fmla="*/ 0 h 51"/>
                  <a:gd name="T8" fmla="*/ 20 w 52"/>
                  <a:gd name="T9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1">
                    <a:moveTo>
                      <a:pt x="20" y="46"/>
                    </a:moveTo>
                    <a:cubicBezTo>
                      <a:pt x="15" y="41"/>
                      <a:pt x="21" y="37"/>
                      <a:pt x="17" y="34"/>
                    </a:cubicBezTo>
                    <a:cubicBezTo>
                      <a:pt x="14" y="30"/>
                      <a:pt x="10" y="37"/>
                      <a:pt x="5" y="31"/>
                    </a:cubicBezTo>
                    <a:cubicBezTo>
                      <a:pt x="0" y="26"/>
                      <a:pt x="8" y="15"/>
                      <a:pt x="52" y="0"/>
                    </a:cubicBezTo>
                    <a:cubicBezTo>
                      <a:pt x="35" y="45"/>
                      <a:pt x="25" y="51"/>
                      <a:pt x="20" y="4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8" name="Freeform 151"/>
              <p:cNvSpPr>
                <a:spLocks/>
              </p:cNvSpPr>
              <p:nvPr/>
            </p:nvSpPr>
            <p:spPr bwMode="auto">
              <a:xfrm>
                <a:off x="3033" y="3565"/>
                <a:ext cx="99" cy="77"/>
              </a:xfrm>
              <a:custGeom>
                <a:avLst/>
                <a:gdLst>
                  <a:gd name="T0" fmla="*/ 0 w 56"/>
                  <a:gd name="T1" fmla="*/ 31 h 41"/>
                  <a:gd name="T2" fmla="*/ 7 w 56"/>
                  <a:gd name="T3" fmla="*/ 21 h 41"/>
                  <a:gd name="T4" fmla="*/ 0 w 56"/>
                  <a:gd name="T5" fmla="*/ 10 h 41"/>
                  <a:gd name="T6" fmla="*/ 56 w 56"/>
                  <a:gd name="T7" fmla="*/ 21 h 41"/>
                  <a:gd name="T8" fmla="*/ 0 w 56"/>
                  <a:gd name="T9" fmla="*/ 3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1">
                    <a:moveTo>
                      <a:pt x="0" y="31"/>
                    </a:moveTo>
                    <a:cubicBezTo>
                      <a:pt x="0" y="24"/>
                      <a:pt x="7" y="25"/>
                      <a:pt x="7" y="21"/>
                    </a:cubicBezTo>
                    <a:cubicBezTo>
                      <a:pt x="7" y="16"/>
                      <a:pt x="0" y="17"/>
                      <a:pt x="0" y="10"/>
                    </a:cubicBezTo>
                    <a:cubicBezTo>
                      <a:pt x="1" y="3"/>
                      <a:pt x="14" y="0"/>
                      <a:pt x="56" y="21"/>
                    </a:cubicBezTo>
                    <a:cubicBezTo>
                      <a:pt x="12" y="41"/>
                      <a:pt x="1" y="38"/>
                      <a:pt x="0" y="31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9" name="Freeform 152"/>
              <p:cNvSpPr>
                <a:spLocks/>
              </p:cNvSpPr>
              <p:nvPr/>
            </p:nvSpPr>
            <p:spPr bwMode="auto">
              <a:xfrm>
                <a:off x="3040" y="3507"/>
                <a:ext cx="92" cy="98"/>
              </a:xfrm>
              <a:custGeom>
                <a:avLst/>
                <a:gdLst>
                  <a:gd name="T0" fmla="*/ 5 w 52"/>
                  <a:gd name="T1" fmla="*/ 20 h 52"/>
                  <a:gd name="T2" fmla="*/ 17 w 52"/>
                  <a:gd name="T3" fmla="*/ 18 h 52"/>
                  <a:gd name="T4" fmla="*/ 20 w 52"/>
                  <a:gd name="T5" fmla="*/ 5 h 52"/>
                  <a:gd name="T6" fmla="*/ 52 w 52"/>
                  <a:gd name="T7" fmla="*/ 52 h 52"/>
                  <a:gd name="T8" fmla="*/ 5 w 52"/>
                  <a:gd name="T9" fmla="*/ 2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5" y="20"/>
                    </a:moveTo>
                    <a:cubicBezTo>
                      <a:pt x="10" y="15"/>
                      <a:pt x="14" y="21"/>
                      <a:pt x="17" y="18"/>
                    </a:cubicBezTo>
                    <a:cubicBezTo>
                      <a:pt x="21" y="14"/>
                      <a:pt x="15" y="10"/>
                      <a:pt x="20" y="5"/>
                    </a:cubicBezTo>
                    <a:cubicBezTo>
                      <a:pt x="25" y="0"/>
                      <a:pt x="37" y="8"/>
                      <a:pt x="52" y="52"/>
                    </a:cubicBezTo>
                    <a:cubicBezTo>
                      <a:pt x="7" y="35"/>
                      <a:pt x="0" y="25"/>
                      <a:pt x="5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0" name="Oval 153"/>
              <p:cNvSpPr>
                <a:spLocks noChangeArrowheads="1"/>
              </p:cNvSpPr>
              <p:nvPr/>
            </p:nvSpPr>
            <p:spPr bwMode="auto">
              <a:xfrm>
                <a:off x="3086" y="3556"/>
                <a:ext cx="91" cy="96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1" name="Freeform 154"/>
              <p:cNvSpPr>
                <a:spLocks/>
              </p:cNvSpPr>
              <p:nvPr/>
            </p:nvSpPr>
            <p:spPr bwMode="auto">
              <a:xfrm>
                <a:off x="4715" y="3548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cubicBezTo>
                      <a:pt x="0" y="154"/>
                      <a:pt x="0" y="154"/>
                      <a:pt x="0" y="154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2" name="Freeform 155"/>
              <p:cNvSpPr>
                <a:spLocks/>
              </p:cNvSpPr>
              <p:nvPr/>
            </p:nvSpPr>
            <p:spPr bwMode="auto">
              <a:xfrm>
                <a:off x="4575" y="3548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3" name="Freeform 156"/>
              <p:cNvSpPr>
                <a:spLocks/>
              </p:cNvSpPr>
              <p:nvPr/>
            </p:nvSpPr>
            <p:spPr bwMode="auto">
              <a:xfrm>
                <a:off x="4728" y="3676"/>
                <a:ext cx="262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0" y="81"/>
                      <a:pt x="0" y="81"/>
                      <a:pt x="0" y="81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4" name="Freeform 157"/>
              <p:cNvSpPr>
                <a:spLocks/>
              </p:cNvSpPr>
              <p:nvPr/>
            </p:nvSpPr>
            <p:spPr bwMode="auto">
              <a:xfrm>
                <a:off x="4550" y="3676"/>
                <a:ext cx="263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cubicBezTo>
                      <a:pt x="96" y="90"/>
                      <a:pt x="96" y="90"/>
                      <a:pt x="96" y="90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5" name="Freeform 158"/>
              <p:cNvSpPr>
                <a:spLocks/>
              </p:cNvSpPr>
              <p:nvPr/>
            </p:nvSpPr>
            <p:spPr bwMode="auto">
              <a:xfrm>
                <a:off x="4724" y="3517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6" name="Freeform 159"/>
              <p:cNvSpPr>
                <a:spLocks/>
              </p:cNvSpPr>
              <p:nvPr/>
            </p:nvSpPr>
            <p:spPr bwMode="auto">
              <a:xfrm>
                <a:off x="457" y="3807"/>
                <a:ext cx="116" cy="21"/>
              </a:xfrm>
              <a:custGeom>
                <a:avLst/>
                <a:gdLst>
                  <a:gd name="T0" fmla="*/ 65 w 65"/>
                  <a:gd name="T1" fmla="*/ 11 h 11"/>
                  <a:gd name="T2" fmla="*/ 33 w 65"/>
                  <a:gd name="T3" fmla="*/ 0 h 11"/>
                  <a:gd name="T4" fmla="*/ 0 w 65"/>
                  <a:gd name="T5" fmla="*/ 11 h 11"/>
                  <a:gd name="T6" fmla="*/ 65 w 65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11">
                    <a:moveTo>
                      <a:pt x="65" y="11"/>
                    </a:moveTo>
                    <a:cubicBezTo>
                      <a:pt x="56" y="4"/>
                      <a:pt x="45" y="0"/>
                      <a:pt x="33" y="0"/>
                    </a:cubicBezTo>
                    <a:cubicBezTo>
                      <a:pt x="20" y="0"/>
                      <a:pt x="9" y="4"/>
                      <a:pt x="0" y="11"/>
                    </a:cubicBezTo>
                    <a:lnTo>
                      <a:pt x="65" y="1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7" name="Freeform 160"/>
              <p:cNvSpPr>
                <a:spLocks/>
              </p:cNvSpPr>
              <p:nvPr/>
            </p:nvSpPr>
            <p:spPr bwMode="auto">
              <a:xfrm>
                <a:off x="709" y="3807"/>
                <a:ext cx="115" cy="21"/>
              </a:xfrm>
              <a:custGeom>
                <a:avLst/>
                <a:gdLst>
                  <a:gd name="T0" fmla="*/ 65 w 65"/>
                  <a:gd name="T1" fmla="*/ 11 h 11"/>
                  <a:gd name="T2" fmla="*/ 32 w 65"/>
                  <a:gd name="T3" fmla="*/ 0 h 11"/>
                  <a:gd name="T4" fmla="*/ 0 w 65"/>
                  <a:gd name="T5" fmla="*/ 11 h 11"/>
                  <a:gd name="T6" fmla="*/ 65 w 65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11">
                    <a:moveTo>
                      <a:pt x="65" y="11"/>
                    </a:moveTo>
                    <a:cubicBezTo>
                      <a:pt x="56" y="4"/>
                      <a:pt x="45" y="0"/>
                      <a:pt x="32" y="0"/>
                    </a:cubicBezTo>
                    <a:cubicBezTo>
                      <a:pt x="20" y="0"/>
                      <a:pt x="9" y="4"/>
                      <a:pt x="0" y="11"/>
                    </a:cubicBezTo>
                    <a:cubicBezTo>
                      <a:pt x="65" y="11"/>
                      <a:pt x="65" y="11"/>
                      <a:pt x="65" y="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8" name="Freeform 161"/>
              <p:cNvSpPr>
                <a:spLocks/>
              </p:cNvSpPr>
              <p:nvPr/>
            </p:nvSpPr>
            <p:spPr bwMode="auto">
              <a:xfrm>
                <a:off x="510" y="3674"/>
                <a:ext cx="261" cy="154"/>
              </a:xfrm>
              <a:custGeom>
                <a:avLst/>
                <a:gdLst>
                  <a:gd name="T0" fmla="*/ 146 w 147"/>
                  <a:gd name="T1" fmla="*/ 82 h 82"/>
                  <a:gd name="T2" fmla="*/ 147 w 147"/>
                  <a:gd name="T3" fmla="*/ 73 h 82"/>
                  <a:gd name="T4" fmla="*/ 73 w 147"/>
                  <a:gd name="T5" fmla="*/ 0 h 82"/>
                  <a:gd name="T6" fmla="*/ 0 w 147"/>
                  <a:gd name="T7" fmla="*/ 73 h 82"/>
                  <a:gd name="T8" fmla="*/ 1 w 147"/>
                  <a:gd name="T9" fmla="*/ 82 h 82"/>
                  <a:gd name="T10" fmla="*/ 146 w 147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82">
                    <a:moveTo>
                      <a:pt x="146" y="82"/>
                    </a:moveTo>
                    <a:cubicBezTo>
                      <a:pt x="146" y="79"/>
                      <a:pt x="147" y="76"/>
                      <a:pt x="147" y="73"/>
                    </a:cubicBezTo>
                    <a:cubicBezTo>
                      <a:pt x="147" y="33"/>
                      <a:pt x="114" y="0"/>
                      <a:pt x="73" y="0"/>
                    </a:cubicBezTo>
                    <a:cubicBezTo>
                      <a:pt x="33" y="0"/>
                      <a:pt x="0" y="33"/>
                      <a:pt x="0" y="73"/>
                    </a:cubicBezTo>
                    <a:cubicBezTo>
                      <a:pt x="0" y="76"/>
                      <a:pt x="1" y="79"/>
                      <a:pt x="1" y="82"/>
                    </a:cubicBezTo>
                    <a:cubicBezTo>
                      <a:pt x="146" y="82"/>
                      <a:pt x="146" y="82"/>
                      <a:pt x="146" y="82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9" name="Oval 162"/>
              <p:cNvSpPr>
                <a:spLocks noChangeArrowheads="1"/>
              </p:cNvSpPr>
              <p:nvPr/>
            </p:nvSpPr>
            <p:spPr bwMode="auto">
              <a:xfrm>
                <a:off x="546" y="3738"/>
                <a:ext cx="55" cy="58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0" name="Oval 163"/>
              <p:cNvSpPr>
                <a:spLocks noChangeArrowheads="1"/>
              </p:cNvSpPr>
              <p:nvPr/>
            </p:nvSpPr>
            <p:spPr bwMode="auto">
              <a:xfrm>
                <a:off x="626" y="3695"/>
                <a:ext cx="55" cy="58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1" name="Freeform 164"/>
              <p:cNvSpPr>
                <a:spLocks/>
              </p:cNvSpPr>
              <p:nvPr/>
            </p:nvSpPr>
            <p:spPr bwMode="auto">
              <a:xfrm>
                <a:off x="610" y="3787"/>
                <a:ext cx="55" cy="41"/>
              </a:xfrm>
              <a:custGeom>
                <a:avLst/>
                <a:gdLst>
                  <a:gd name="T0" fmla="*/ 29 w 31"/>
                  <a:gd name="T1" fmla="*/ 22 h 22"/>
                  <a:gd name="T2" fmla="*/ 31 w 31"/>
                  <a:gd name="T3" fmla="*/ 17 h 22"/>
                  <a:gd name="T4" fmla="*/ 16 w 31"/>
                  <a:gd name="T5" fmla="*/ 0 h 22"/>
                  <a:gd name="T6" fmla="*/ 0 w 31"/>
                  <a:gd name="T7" fmla="*/ 15 h 22"/>
                  <a:gd name="T8" fmla="*/ 1 w 31"/>
                  <a:gd name="T9" fmla="*/ 22 h 22"/>
                  <a:gd name="T10" fmla="*/ 29 w 31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22">
                    <a:moveTo>
                      <a:pt x="29" y="22"/>
                    </a:moveTo>
                    <a:cubicBezTo>
                      <a:pt x="30" y="20"/>
                      <a:pt x="31" y="18"/>
                      <a:pt x="31" y="17"/>
                    </a:cubicBezTo>
                    <a:cubicBezTo>
                      <a:pt x="31" y="8"/>
                      <a:pt x="25" y="1"/>
                      <a:pt x="16" y="0"/>
                    </a:cubicBezTo>
                    <a:cubicBezTo>
                      <a:pt x="8" y="0"/>
                      <a:pt x="0" y="6"/>
                      <a:pt x="0" y="15"/>
                    </a:cubicBezTo>
                    <a:cubicBezTo>
                      <a:pt x="0" y="17"/>
                      <a:pt x="0" y="20"/>
                      <a:pt x="1" y="22"/>
                    </a:cubicBezTo>
                    <a:cubicBezTo>
                      <a:pt x="29" y="22"/>
                      <a:pt x="29" y="22"/>
                      <a:pt x="29" y="22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2" name="Freeform 165"/>
              <p:cNvSpPr>
                <a:spLocks/>
              </p:cNvSpPr>
              <p:nvPr/>
            </p:nvSpPr>
            <p:spPr bwMode="auto">
              <a:xfrm>
                <a:off x="690" y="3759"/>
                <a:ext cx="60" cy="65"/>
              </a:xfrm>
              <a:custGeom>
                <a:avLst/>
                <a:gdLst>
                  <a:gd name="T0" fmla="*/ 32 w 34"/>
                  <a:gd name="T1" fmla="*/ 14 h 35"/>
                  <a:gd name="T2" fmla="*/ 21 w 34"/>
                  <a:gd name="T3" fmla="*/ 32 h 35"/>
                  <a:gd name="T4" fmla="*/ 2 w 34"/>
                  <a:gd name="T5" fmla="*/ 21 h 35"/>
                  <a:gd name="T6" fmla="*/ 13 w 34"/>
                  <a:gd name="T7" fmla="*/ 2 h 35"/>
                  <a:gd name="T8" fmla="*/ 32 w 34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2" y="14"/>
                    </a:moveTo>
                    <a:cubicBezTo>
                      <a:pt x="34" y="22"/>
                      <a:pt x="29" y="30"/>
                      <a:pt x="21" y="32"/>
                    </a:cubicBezTo>
                    <a:cubicBezTo>
                      <a:pt x="12" y="35"/>
                      <a:pt x="4" y="30"/>
                      <a:pt x="2" y="21"/>
                    </a:cubicBezTo>
                    <a:cubicBezTo>
                      <a:pt x="0" y="13"/>
                      <a:pt x="5" y="4"/>
                      <a:pt x="13" y="2"/>
                    </a:cubicBezTo>
                    <a:cubicBezTo>
                      <a:pt x="21" y="0"/>
                      <a:pt x="30" y="5"/>
                      <a:pt x="32" y="1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3" name="Freeform 166"/>
              <p:cNvSpPr>
                <a:spLocks/>
              </p:cNvSpPr>
              <p:nvPr/>
            </p:nvSpPr>
            <p:spPr bwMode="auto">
              <a:xfrm>
                <a:off x="769" y="3807"/>
                <a:ext cx="55" cy="21"/>
              </a:xfrm>
              <a:custGeom>
                <a:avLst/>
                <a:gdLst>
                  <a:gd name="T0" fmla="*/ 1 w 31"/>
                  <a:gd name="T1" fmla="*/ 0 h 11"/>
                  <a:gd name="T2" fmla="*/ 1 w 31"/>
                  <a:gd name="T3" fmla="*/ 2 h 11"/>
                  <a:gd name="T4" fmla="*/ 0 w 31"/>
                  <a:gd name="T5" fmla="*/ 11 h 11"/>
                  <a:gd name="T6" fmla="*/ 31 w 31"/>
                  <a:gd name="T7" fmla="*/ 11 h 11"/>
                  <a:gd name="T8" fmla="*/ 1 w 31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1">
                    <a:moveTo>
                      <a:pt x="1" y="0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23" y="5"/>
                      <a:pt x="12" y="1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4" name="Freeform 167"/>
              <p:cNvSpPr>
                <a:spLocks noEditPoints="1"/>
              </p:cNvSpPr>
              <p:nvPr/>
            </p:nvSpPr>
            <p:spPr bwMode="auto">
              <a:xfrm>
                <a:off x="651" y="3676"/>
                <a:ext cx="120" cy="152"/>
              </a:xfrm>
              <a:custGeom>
                <a:avLst/>
                <a:gdLst>
                  <a:gd name="T0" fmla="*/ 39 w 68"/>
                  <a:gd name="T1" fmla="*/ 77 h 81"/>
                  <a:gd name="T2" fmla="*/ 24 w 68"/>
                  <a:gd name="T3" fmla="*/ 65 h 81"/>
                  <a:gd name="T4" fmla="*/ 35 w 68"/>
                  <a:gd name="T5" fmla="*/ 46 h 81"/>
                  <a:gd name="T6" fmla="*/ 39 w 68"/>
                  <a:gd name="T7" fmla="*/ 46 h 81"/>
                  <a:gd name="T8" fmla="*/ 54 w 68"/>
                  <a:gd name="T9" fmla="*/ 58 h 81"/>
                  <a:gd name="T10" fmla="*/ 43 w 68"/>
                  <a:gd name="T11" fmla="*/ 76 h 81"/>
                  <a:gd name="T12" fmla="*/ 39 w 68"/>
                  <a:gd name="T13" fmla="*/ 77 h 81"/>
                  <a:gd name="T14" fmla="*/ 0 w 68"/>
                  <a:gd name="T15" fmla="*/ 0 h 81"/>
                  <a:gd name="T16" fmla="*/ 0 w 68"/>
                  <a:gd name="T17" fmla="*/ 10 h 81"/>
                  <a:gd name="T18" fmla="*/ 1 w 68"/>
                  <a:gd name="T19" fmla="*/ 10 h 81"/>
                  <a:gd name="T20" fmla="*/ 17 w 68"/>
                  <a:gd name="T21" fmla="*/ 26 h 81"/>
                  <a:gd name="T22" fmla="*/ 1 w 68"/>
                  <a:gd name="T23" fmla="*/ 41 h 81"/>
                  <a:gd name="T24" fmla="*/ 0 w 68"/>
                  <a:gd name="T25" fmla="*/ 41 h 81"/>
                  <a:gd name="T26" fmla="*/ 0 w 68"/>
                  <a:gd name="T27" fmla="*/ 61 h 81"/>
                  <a:gd name="T28" fmla="*/ 8 w 68"/>
                  <a:gd name="T29" fmla="*/ 76 h 81"/>
                  <a:gd name="T30" fmla="*/ 6 w 68"/>
                  <a:gd name="T31" fmla="*/ 81 h 81"/>
                  <a:gd name="T32" fmla="*/ 67 w 68"/>
                  <a:gd name="T33" fmla="*/ 81 h 81"/>
                  <a:gd name="T34" fmla="*/ 68 w 68"/>
                  <a:gd name="T35" fmla="*/ 72 h 81"/>
                  <a:gd name="T36" fmla="*/ 68 w 68"/>
                  <a:gd name="T37" fmla="*/ 70 h 81"/>
                  <a:gd name="T38" fmla="*/ 68 w 68"/>
                  <a:gd name="T39" fmla="*/ 70 h 81"/>
                  <a:gd name="T40" fmla="*/ 0 w 68"/>
                  <a:gd name="T41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8" h="81">
                    <a:moveTo>
                      <a:pt x="39" y="77"/>
                    </a:moveTo>
                    <a:cubicBezTo>
                      <a:pt x="32" y="77"/>
                      <a:pt x="26" y="72"/>
                      <a:pt x="24" y="65"/>
                    </a:cubicBezTo>
                    <a:cubicBezTo>
                      <a:pt x="22" y="57"/>
                      <a:pt x="27" y="48"/>
                      <a:pt x="35" y="46"/>
                    </a:cubicBezTo>
                    <a:cubicBezTo>
                      <a:pt x="36" y="46"/>
                      <a:pt x="38" y="46"/>
                      <a:pt x="39" y="46"/>
                    </a:cubicBezTo>
                    <a:cubicBezTo>
                      <a:pt x="46" y="46"/>
                      <a:pt x="52" y="51"/>
                      <a:pt x="54" y="58"/>
                    </a:cubicBezTo>
                    <a:cubicBezTo>
                      <a:pt x="56" y="66"/>
                      <a:pt x="51" y="74"/>
                      <a:pt x="43" y="76"/>
                    </a:cubicBezTo>
                    <a:cubicBezTo>
                      <a:pt x="41" y="77"/>
                      <a:pt x="40" y="77"/>
                      <a:pt x="39" y="77"/>
                    </a:cubicBezTo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1" y="10"/>
                      <a:pt x="1" y="10"/>
                    </a:cubicBezTo>
                    <a:cubicBezTo>
                      <a:pt x="10" y="10"/>
                      <a:pt x="17" y="17"/>
                      <a:pt x="17" y="26"/>
                    </a:cubicBezTo>
                    <a:cubicBezTo>
                      <a:pt x="17" y="34"/>
                      <a:pt x="10" y="41"/>
                      <a:pt x="1" y="41"/>
                    </a:cubicBezTo>
                    <a:cubicBezTo>
                      <a:pt x="1" y="41"/>
                      <a:pt x="0" y="41"/>
                      <a:pt x="0" y="4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5" y="64"/>
                      <a:pt x="8" y="69"/>
                      <a:pt x="8" y="76"/>
                    </a:cubicBezTo>
                    <a:cubicBezTo>
                      <a:pt x="8" y="77"/>
                      <a:pt x="7" y="79"/>
                      <a:pt x="6" y="81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8"/>
                      <a:pt x="68" y="75"/>
                      <a:pt x="68" y="72"/>
                    </a:cubicBezTo>
                    <a:cubicBezTo>
                      <a:pt x="68" y="72"/>
                      <a:pt x="68" y="71"/>
                      <a:pt x="68" y="70"/>
                    </a:cubicBezTo>
                    <a:cubicBezTo>
                      <a:pt x="68" y="70"/>
                      <a:pt x="68" y="70"/>
                      <a:pt x="68" y="70"/>
                    </a:cubicBezTo>
                    <a:cubicBezTo>
                      <a:pt x="67" y="33"/>
                      <a:pt x="37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5" name="Freeform 168"/>
              <p:cNvSpPr>
                <a:spLocks/>
              </p:cNvSpPr>
              <p:nvPr/>
            </p:nvSpPr>
            <p:spPr bwMode="auto">
              <a:xfrm>
                <a:off x="651" y="3695"/>
                <a:ext cx="30" cy="58"/>
              </a:xfrm>
              <a:custGeom>
                <a:avLst/>
                <a:gdLst>
                  <a:gd name="T0" fmla="*/ 1 w 17"/>
                  <a:gd name="T1" fmla="*/ 0 h 31"/>
                  <a:gd name="T2" fmla="*/ 0 w 17"/>
                  <a:gd name="T3" fmla="*/ 0 h 31"/>
                  <a:gd name="T4" fmla="*/ 0 w 17"/>
                  <a:gd name="T5" fmla="*/ 31 h 31"/>
                  <a:gd name="T6" fmla="*/ 1 w 17"/>
                  <a:gd name="T7" fmla="*/ 31 h 31"/>
                  <a:gd name="T8" fmla="*/ 17 w 17"/>
                  <a:gd name="T9" fmla="*/ 16 h 31"/>
                  <a:gd name="T10" fmla="*/ 1 w 17"/>
                  <a:gd name="T1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1" y="31"/>
                      <a:pt x="1" y="31"/>
                    </a:cubicBezTo>
                    <a:cubicBezTo>
                      <a:pt x="10" y="31"/>
                      <a:pt x="17" y="24"/>
                      <a:pt x="17" y="16"/>
                    </a:cubicBezTo>
                    <a:cubicBezTo>
                      <a:pt x="17" y="7"/>
                      <a:pt x="10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6" name="Freeform 169"/>
              <p:cNvSpPr>
                <a:spLocks/>
              </p:cNvSpPr>
              <p:nvPr/>
            </p:nvSpPr>
            <p:spPr bwMode="auto">
              <a:xfrm>
                <a:off x="651" y="3791"/>
                <a:ext cx="14" cy="37"/>
              </a:xfrm>
              <a:custGeom>
                <a:avLst/>
                <a:gdLst>
                  <a:gd name="T0" fmla="*/ 0 w 8"/>
                  <a:gd name="T1" fmla="*/ 0 h 20"/>
                  <a:gd name="T2" fmla="*/ 0 w 8"/>
                  <a:gd name="T3" fmla="*/ 20 h 20"/>
                  <a:gd name="T4" fmla="*/ 6 w 8"/>
                  <a:gd name="T5" fmla="*/ 20 h 20"/>
                  <a:gd name="T6" fmla="*/ 8 w 8"/>
                  <a:gd name="T7" fmla="*/ 15 h 20"/>
                  <a:gd name="T8" fmla="*/ 0 w 8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0">
                    <a:moveTo>
                      <a:pt x="0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7" y="18"/>
                      <a:pt x="8" y="16"/>
                      <a:pt x="8" y="15"/>
                    </a:cubicBezTo>
                    <a:cubicBezTo>
                      <a:pt x="8" y="8"/>
                      <a:pt x="5" y="3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7" name="Freeform 170"/>
              <p:cNvSpPr>
                <a:spLocks/>
              </p:cNvSpPr>
              <p:nvPr/>
            </p:nvSpPr>
            <p:spPr bwMode="auto">
              <a:xfrm>
                <a:off x="690" y="3762"/>
                <a:ext cx="60" cy="59"/>
              </a:xfrm>
              <a:custGeom>
                <a:avLst/>
                <a:gdLst>
                  <a:gd name="T0" fmla="*/ 17 w 34"/>
                  <a:gd name="T1" fmla="*/ 0 h 31"/>
                  <a:gd name="T2" fmla="*/ 13 w 34"/>
                  <a:gd name="T3" fmla="*/ 0 h 31"/>
                  <a:gd name="T4" fmla="*/ 2 w 34"/>
                  <a:gd name="T5" fmla="*/ 19 h 31"/>
                  <a:gd name="T6" fmla="*/ 17 w 34"/>
                  <a:gd name="T7" fmla="*/ 31 h 31"/>
                  <a:gd name="T8" fmla="*/ 21 w 34"/>
                  <a:gd name="T9" fmla="*/ 30 h 31"/>
                  <a:gd name="T10" fmla="*/ 32 w 34"/>
                  <a:gd name="T11" fmla="*/ 12 h 31"/>
                  <a:gd name="T12" fmla="*/ 17 w 34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1">
                    <a:moveTo>
                      <a:pt x="17" y="0"/>
                    </a:moveTo>
                    <a:cubicBezTo>
                      <a:pt x="16" y="0"/>
                      <a:pt x="14" y="0"/>
                      <a:pt x="13" y="0"/>
                    </a:cubicBezTo>
                    <a:cubicBezTo>
                      <a:pt x="5" y="2"/>
                      <a:pt x="0" y="11"/>
                      <a:pt x="2" y="19"/>
                    </a:cubicBezTo>
                    <a:cubicBezTo>
                      <a:pt x="4" y="26"/>
                      <a:pt x="10" y="31"/>
                      <a:pt x="17" y="31"/>
                    </a:cubicBezTo>
                    <a:cubicBezTo>
                      <a:pt x="18" y="31"/>
                      <a:pt x="19" y="31"/>
                      <a:pt x="21" y="30"/>
                    </a:cubicBezTo>
                    <a:cubicBezTo>
                      <a:pt x="29" y="28"/>
                      <a:pt x="34" y="20"/>
                      <a:pt x="32" y="12"/>
                    </a:cubicBezTo>
                    <a:cubicBezTo>
                      <a:pt x="30" y="5"/>
                      <a:pt x="24" y="0"/>
                      <a:pt x="1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8" name="Freeform 171"/>
              <p:cNvSpPr>
                <a:spLocks/>
              </p:cNvSpPr>
              <p:nvPr/>
            </p:nvSpPr>
            <p:spPr bwMode="auto">
              <a:xfrm>
                <a:off x="3593" y="3676"/>
                <a:ext cx="206" cy="139"/>
              </a:xfrm>
              <a:custGeom>
                <a:avLst/>
                <a:gdLst>
                  <a:gd name="T0" fmla="*/ 114 w 116"/>
                  <a:gd name="T1" fmla="*/ 74 h 74"/>
                  <a:gd name="T2" fmla="*/ 116 w 116"/>
                  <a:gd name="T3" fmla="*/ 58 h 74"/>
                  <a:gd name="T4" fmla="*/ 58 w 116"/>
                  <a:gd name="T5" fmla="*/ 0 h 74"/>
                  <a:gd name="T6" fmla="*/ 0 w 116"/>
                  <a:gd name="T7" fmla="*/ 58 h 74"/>
                  <a:gd name="T8" fmla="*/ 2 w 116"/>
                  <a:gd name="T9" fmla="*/ 74 h 74"/>
                  <a:gd name="T10" fmla="*/ 114 w 116"/>
                  <a:gd name="T1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6" h="74">
                    <a:moveTo>
                      <a:pt x="114" y="74"/>
                    </a:moveTo>
                    <a:cubicBezTo>
                      <a:pt x="115" y="69"/>
                      <a:pt x="116" y="64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64"/>
                      <a:pt x="0" y="69"/>
                      <a:pt x="2" y="74"/>
                    </a:cubicBezTo>
                    <a:lnTo>
                      <a:pt x="114" y="7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9" name="Freeform 172"/>
              <p:cNvSpPr>
                <a:spLocks/>
              </p:cNvSpPr>
              <p:nvPr/>
            </p:nvSpPr>
            <p:spPr bwMode="auto">
              <a:xfrm>
                <a:off x="3857" y="3676"/>
                <a:ext cx="206" cy="139"/>
              </a:xfrm>
              <a:custGeom>
                <a:avLst/>
                <a:gdLst>
                  <a:gd name="T0" fmla="*/ 114 w 116"/>
                  <a:gd name="T1" fmla="*/ 74 h 74"/>
                  <a:gd name="T2" fmla="*/ 116 w 116"/>
                  <a:gd name="T3" fmla="*/ 58 h 74"/>
                  <a:gd name="T4" fmla="*/ 58 w 116"/>
                  <a:gd name="T5" fmla="*/ 0 h 74"/>
                  <a:gd name="T6" fmla="*/ 0 w 116"/>
                  <a:gd name="T7" fmla="*/ 58 h 74"/>
                  <a:gd name="T8" fmla="*/ 2 w 116"/>
                  <a:gd name="T9" fmla="*/ 74 h 74"/>
                  <a:gd name="T10" fmla="*/ 114 w 116"/>
                  <a:gd name="T1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6" h="74">
                    <a:moveTo>
                      <a:pt x="114" y="74"/>
                    </a:moveTo>
                    <a:cubicBezTo>
                      <a:pt x="115" y="69"/>
                      <a:pt x="116" y="64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64"/>
                      <a:pt x="0" y="69"/>
                      <a:pt x="2" y="74"/>
                    </a:cubicBezTo>
                    <a:cubicBezTo>
                      <a:pt x="114" y="74"/>
                      <a:pt x="114" y="74"/>
                      <a:pt x="114" y="74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0" name="Freeform 173"/>
              <p:cNvSpPr>
                <a:spLocks/>
              </p:cNvSpPr>
              <p:nvPr/>
            </p:nvSpPr>
            <p:spPr bwMode="auto">
              <a:xfrm>
                <a:off x="3691" y="3535"/>
                <a:ext cx="273" cy="280"/>
              </a:xfrm>
              <a:custGeom>
                <a:avLst/>
                <a:gdLst>
                  <a:gd name="T0" fmla="*/ 50 w 154"/>
                  <a:gd name="T1" fmla="*/ 149 h 149"/>
                  <a:gd name="T2" fmla="*/ 104 w 154"/>
                  <a:gd name="T3" fmla="*/ 149 h 149"/>
                  <a:gd name="T4" fmla="*/ 154 w 154"/>
                  <a:gd name="T5" fmla="*/ 77 h 149"/>
                  <a:gd name="T6" fmla="*/ 77 w 154"/>
                  <a:gd name="T7" fmla="*/ 0 h 149"/>
                  <a:gd name="T8" fmla="*/ 0 w 154"/>
                  <a:gd name="T9" fmla="*/ 77 h 149"/>
                  <a:gd name="T10" fmla="*/ 50 w 154"/>
                  <a:gd name="T11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4" h="149">
                    <a:moveTo>
                      <a:pt x="50" y="149"/>
                    </a:moveTo>
                    <a:cubicBezTo>
                      <a:pt x="104" y="149"/>
                      <a:pt x="104" y="149"/>
                      <a:pt x="104" y="149"/>
                    </a:cubicBezTo>
                    <a:cubicBezTo>
                      <a:pt x="133" y="138"/>
                      <a:pt x="154" y="110"/>
                      <a:pt x="154" y="77"/>
                    </a:cubicBezTo>
                    <a:cubicBezTo>
                      <a:pt x="154" y="35"/>
                      <a:pt x="120" y="0"/>
                      <a:pt x="77" y="0"/>
                    </a:cubicBezTo>
                    <a:cubicBezTo>
                      <a:pt x="35" y="0"/>
                      <a:pt x="0" y="35"/>
                      <a:pt x="0" y="77"/>
                    </a:cubicBezTo>
                    <a:cubicBezTo>
                      <a:pt x="0" y="110"/>
                      <a:pt x="21" y="138"/>
                      <a:pt x="50" y="149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1" name="Oval 174"/>
              <p:cNvSpPr>
                <a:spLocks noChangeArrowheads="1"/>
              </p:cNvSpPr>
              <p:nvPr/>
            </p:nvSpPr>
            <p:spPr bwMode="auto">
              <a:xfrm>
                <a:off x="3622" y="3749"/>
                <a:ext cx="56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2" name="Oval 175"/>
              <p:cNvSpPr>
                <a:spLocks noChangeArrowheads="1"/>
              </p:cNvSpPr>
              <p:nvPr/>
            </p:nvSpPr>
            <p:spPr bwMode="auto">
              <a:xfrm>
                <a:off x="3728" y="3601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3" name="Oval 176"/>
              <p:cNvSpPr>
                <a:spLocks noChangeArrowheads="1"/>
              </p:cNvSpPr>
              <p:nvPr/>
            </p:nvSpPr>
            <p:spPr bwMode="auto">
              <a:xfrm>
                <a:off x="3811" y="3558"/>
                <a:ext cx="57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4" name="Freeform 177"/>
              <p:cNvSpPr>
                <a:spLocks/>
              </p:cNvSpPr>
              <p:nvPr/>
            </p:nvSpPr>
            <p:spPr bwMode="auto">
              <a:xfrm>
                <a:off x="3794" y="3654"/>
                <a:ext cx="60" cy="61"/>
              </a:xfrm>
              <a:custGeom>
                <a:avLst/>
                <a:gdLst>
                  <a:gd name="T0" fmla="*/ 33 w 34"/>
                  <a:gd name="T1" fmla="*/ 17 h 33"/>
                  <a:gd name="T2" fmla="*/ 16 w 34"/>
                  <a:gd name="T3" fmla="*/ 33 h 33"/>
                  <a:gd name="T4" fmla="*/ 1 w 34"/>
                  <a:gd name="T5" fmla="*/ 16 h 33"/>
                  <a:gd name="T6" fmla="*/ 18 w 34"/>
                  <a:gd name="T7" fmla="*/ 0 h 33"/>
                  <a:gd name="T8" fmla="*/ 33 w 34"/>
                  <a:gd name="T9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3">
                    <a:moveTo>
                      <a:pt x="33" y="17"/>
                    </a:moveTo>
                    <a:cubicBezTo>
                      <a:pt x="33" y="26"/>
                      <a:pt x="25" y="33"/>
                      <a:pt x="16" y="33"/>
                    </a:cubicBezTo>
                    <a:cubicBezTo>
                      <a:pt x="7" y="32"/>
                      <a:pt x="0" y="25"/>
                      <a:pt x="1" y="16"/>
                    </a:cubicBezTo>
                    <a:cubicBezTo>
                      <a:pt x="1" y="7"/>
                      <a:pt x="9" y="0"/>
                      <a:pt x="18" y="0"/>
                    </a:cubicBezTo>
                    <a:cubicBezTo>
                      <a:pt x="27" y="1"/>
                      <a:pt x="34" y="8"/>
                      <a:pt x="33" y="17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5" name="Oval 178"/>
              <p:cNvSpPr>
                <a:spLocks noChangeArrowheads="1"/>
              </p:cNvSpPr>
              <p:nvPr/>
            </p:nvSpPr>
            <p:spPr bwMode="auto">
              <a:xfrm>
                <a:off x="3696" y="3699"/>
                <a:ext cx="57" cy="60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6" name="Freeform 179"/>
              <p:cNvSpPr>
                <a:spLocks/>
              </p:cNvSpPr>
              <p:nvPr/>
            </p:nvSpPr>
            <p:spPr bwMode="auto">
              <a:xfrm>
                <a:off x="3687" y="3798"/>
                <a:ext cx="52" cy="17"/>
              </a:xfrm>
              <a:custGeom>
                <a:avLst/>
                <a:gdLst>
                  <a:gd name="T0" fmla="*/ 29 w 29"/>
                  <a:gd name="T1" fmla="*/ 9 h 9"/>
                  <a:gd name="T2" fmla="*/ 14 w 29"/>
                  <a:gd name="T3" fmla="*/ 0 h 9"/>
                  <a:gd name="T4" fmla="*/ 0 w 29"/>
                  <a:gd name="T5" fmla="*/ 9 h 9"/>
                  <a:gd name="T6" fmla="*/ 29 w 29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9">
                    <a:moveTo>
                      <a:pt x="29" y="9"/>
                    </a:moveTo>
                    <a:cubicBezTo>
                      <a:pt x="26" y="4"/>
                      <a:pt x="20" y="0"/>
                      <a:pt x="14" y="0"/>
                    </a:cubicBezTo>
                    <a:cubicBezTo>
                      <a:pt x="8" y="0"/>
                      <a:pt x="2" y="4"/>
                      <a:pt x="0" y="9"/>
                    </a:cubicBez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7" name="Oval 180"/>
              <p:cNvSpPr>
                <a:spLocks noChangeArrowheads="1"/>
              </p:cNvSpPr>
              <p:nvPr/>
            </p:nvSpPr>
            <p:spPr bwMode="auto">
              <a:xfrm>
                <a:off x="3778" y="3732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8" name="Oval 181"/>
              <p:cNvSpPr>
                <a:spLocks noChangeArrowheads="1"/>
              </p:cNvSpPr>
              <p:nvPr/>
            </p:nvSpPr>
            <p:spPr bwMode="auto">
              <a:xfrm>
                <a:off x="3877" y="3736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9" name="Freeform 182"/>
              <p:cNvSpPr>
                <a:spLocks/>
              </p:cNvSpPr>
              <p:nvPr/>
            </p:nvSpPr>
            <p:spPr bwMode="auto">
              <a:xfrm>
                <a:off x="3937" y="3802"/>
                <a:ext cx="46" cy="13"/>
              </a:xfrm>
              <a:custGeom>
                <a:avLst/>
                <a:gdLst>
                  <a:gd name="T0" fmla="*/ 26 w 26"/>
                  <a:gd name="T1" fmla="*/ 7 h 7"/>
                  <a:gd name="T2" fmla="*/ 13 w 26"/>
                  <a:gd name="T3" fmla="*/ 0 h 7"/>
                  <a:gd name="T4" fmla="*/ 0 w 26"/>
                  <a:gd name="T5" fmla="*/ 7 h 7"/>
                  <a:gd name="T6" fmla="*/ 26 w 2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7">
                    <a:moveTo>
                      <a:pt x="26" y="7"/>
                    </a:moveTo>
                    <a:cubicBezTo>
                      <a:pt x="23" y="3"/>
                      <a:pt x="18" y="0"/>
                      <a:pt x="13" y="0"/>
                    </a:cubicBezTo>
                    <a:cubicBezTo>
                      <a:pt x="7" y="0"/>
                      <a:pt x="3" y="3"/>
                      <a:pt x="0" y="7"/>
                    </a:cubicBezTo>
                    <a:cubicBezTo>
                      <a:pt x="26" y="7"/>
                      <a:pt x="26" y="7"/>
                      <a:pt x="26" y="7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0" name="Oval 183"/>
              <p:cNvSpPr>
                <a:spLocks noChangeArrowheads="1"/>
              </p:cNvSpPr>
              <p:nvPr/>
            </p:nvSpPr>
            <p:spPr bwMode="auto">
              <a:xfrm>
                <a:off x="3988" y="3729"/>
                <a:ext cx="59" cy="60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1" name="Freeform 184"/>
              <p:cNvSpPr>
                <a:spLocks/>
              </p:cNvSpPr>
              <p:nvPr/>
            </p:nvSpPr>
            <p:spPr bwMode="auto">
              <a:xfrm>
                <a:off x="3879" y="3625"/>
                <a:ext cx="63" cy="68"/>
              </a:xfrm>
              <a:custGeom>
                <a:avLst/>
                <a:gdLst>
                  <a:gd name="T0" fmla="*/ 34 w 36"/>
                  <a:gd name="T1" fmla="*/ 14 h 36"/>
                  <a:gd name="T2" fmla="*/ 22 w 36"/>
                  <a:gd name="T3" fmla="*/ 33 h 36"/>
                  <a:gd name="T4" fmla="*/ 2 w 36"/>
                  <a:gd name="T5" fmla="*/ 22 h 36"/>
                  <a:gd name="T6" fmla="*/ 14 w 36"/>
                  <a:gd name="T7" fmla="*/ 2 h 36"/>
                  <a:gd name="T8" fmla="*/ 34 w 36"/>
                  <a:gd name="T9" fmla="*/ 1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4" y="14"/>
                    </a:moveTo>
                    <a:cubicBezTo>
                      <a:pt x="36" y="22"/>
                      <a:pt x="31" y="31"/>
                      <a:pt x="22" y="33"/>
                    </a:cubicBezTo>
                    <a:cubicBezTo>
                      <a:pt x="13" y="36"/>
                      <a:pt x="4" y="30"/>
                      <a:pt x="2" y="22"/>
                    </a:cubicBezTo>
                    <a:cubicBezTo>
                      <a:pt x="0" y="13"/>
                      <a:pt x="5" y="4"/>
                      <a:pt x="14" y="2"/>
                    </a:cubicBezTo>
                    <a:cubicBezTo>
                      <a:pt x="22" y="0"/>
                      <a:pt x="31" y="5"/>
                      <a:pt x="34" y="1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2" name="Freeform 185"/>
              <p:cNvSpPr>
                <a:spLocks noEditPoints="1"/>
              </p:cNvSpPr>
              <p:nvPr/>
            </p:nvSpPr>
            <p:spPr bwMode="auto">
              <a:xfrm>
                <a:off x="4063" y="3776"/>
                <a:ext cx="0" cy="9"/>
              </a:xfrm>
              <a:custGeom>
                <a:avLst/>
                <a:gdLst>
                  <a:gd name="T0" fmla="*/ 5 h 5"/>
                  <a:gd name="T1" fmla="*/ 5 h 5"/>
                  <a:gd name="T2" fmla="*/ 5 h 5"/>
                  <a:gd name="T3" fmla="*/ 5 h 5"/>
                  <a:gd name="T4" fmla="*/ 5 h 5"/>
                  <a:gd name="T5" fmla="*/ 4 h 5"/>
                  <a:gd name="T6" fmla="*/ 4 h 5"/>
                  <a:gd name="T7" fmla="*/ 4 h 5"/>
                  <a:gd name="T8" fmla="*/ 4 h 5"/>
                  <a:gd name="T9" fmla="*/ 4 h 5"/>
                  <a:gd name="T10" fmla="*/ 4 h 5"/>
                  <a:gd name="T11" fmla="*/ 4 h 5"/>
                  <a:gd name="T12" fmla="*/ 3 h 5"/>
                  <a:gd name="T13" fmla="*/ 3 h 5"/>
                  <a:gd name="T14" fmla="*/ 3 h 5"/>
                  <a:gd name="T15" fmla="*/ 3 h 5"/>
                  <a:gd name="T16" fmla="*/ 3 h 5"/>
                  <a:gd name="T17" fmla="*/ 3 h 5"/>
                  <a:gd name="T18" fmla="*/ 3 h 5"/>
                  <a:gd name="T19" fmla="*/ 3 h 5"/>
                  <a:gd name="T20" fmla="*/ 3 h 5"/>
                  <a:gd name="T21" fmla="*/ 2 h 5"/>
                  <a:gd name="T22" fmla="*/ 2 h 5"/>
                  <a:gd name="T23" fmla="*/ 2 h 5"/>
                  <a:gd name="T24" fmla="*/ 2 h 5"/>
                  <a:gd name="T25" fmla="*/ 2 h 5"/>
                  <a:gd name="T26" fmla="*/ 2 h 5"/>
                  <a:gd name="T27" fmla="*/ 2 h 5"/>
                  <a:gd name="T28" fmla="*/ 2 h 5"/>
                  <a:gd name="T29" fmla="*/ 1 h 5"/>
                  <a:gd name="T30" fmla="*/ 1 h 5"/>
                  <a:gd name="T31" fmla="*/ 1 h 5"/>
                  <a:gd name="T32" fmla="*/ 1 h 5"/>
                  <a:gd name="T33" fmla="*/ 1 h 5"/>
                  <a:gd name="T34" fmla="*/ 1 h 5"/>
                  <a:gd name="T35" fmla="*/ 1 h 5"/>
                  <a:gd name="T36" fmla="*/ 1 h 5"/>
                  <a:gd name="T37" fmla="*/ 1 h 5"/>
                  <a:gd name="T38" fmla="*/ 0 h 5"/>
                  <a:gd name="T39" fmla="*/ 0 h 5"/>
                  <a:gd name="T40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  <a:cxn ang="0">
                    <a:pos x="0" y="T16"/>
                  </a:cxn>
                  <a:cxn ang="0">
                    <a:pos x="0" y="T17"/>
                  </a:cxn>
                  <a:cxn ang="0">
                    <a:pos x="0" y="T18"/>
                  </a:cxn>
                  <a:cxn ang="0">
                    <a:pos x="0" y="T19"/>
                  </a:cxn>
                  <a:cxn ang="0">
                    <a:pos x="0" y="T20"/>
                  </a:cxn>
                  <a:cxn ang="0">
                    <a:pos x="0" y="T21"/>
                  </a:cxn>
                  <a:cxn ang="0">
                    <a:pos x="0" y="T22"/>
                  </a:cxn>
                  <a:cxn ang="0">
                    <a:pos x="0" y="T23"/>
                  </a:cxn>
                  <a:cxn ang="0">
                    <a:pos x="0" y="T24"/>
                  </a:cxn>
                  <a:cxn ang="0">
                    <a:pos x="0" y="T25"/>
                  </a:cxn>
                  <a:cxn ang="0">
                    <a:pos x="0" y="T26"/>
                  </a:cxn>
                  <a:cxn ang="0">
                    <a:pos x="0" y="T27"/>
                  </a:cxn>
                  <a:cxn ang="0">
                    <a:pos x="0" y="T28"/>
                  </a:cxn>
                  <a:cxn ang="0">
                    <a:pos x="0" y="T29"/>
                  </a:cxn>
                  <a:cxn ang="0">
                    <a:pos x="0" y="T30"/>
                  </a:cxn>
                  <a:cxn ang="0">
                    <a:pos x="0" y="T31"/>
                  </a:cxn>
                  <a:cxn ang="0">
                    <a:pos x="0" y="T32"/>
                  </a:cxn>
                  <a:cxn ang="0">
                    <a:pos x="0" y="T33"/>
                  </a:cxn>
                  <a:cxn ang="0">
                    <a:pos x="0" y="T34"/>
                  </a:cxn>
                  <a:cxn ang="0">
                    <a:pos x="0" y="T35"/>
                  </a:cxn>
                  <a:cxn ang="0">
                    <a:pos x="0" y="T36"/>
                  </a:cxn>
                  <a:cxn ang="0">
                    <a:pos x="0" y="T37"/>
                  </a:cxn>
                  <a:cxn ang="0">
                    <a:pos x="0" y="T38"/>
                  </a:cxn>
                  <a:cxn ang="0">
                    <a:pos x="0" y="T39"/>
                  </a:cxn>
                  <a:cxn ang="0">
                    <a:pos x="0" y="T40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AA1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3" name="Freeform 186"/>
              <p:cNvSpPr>
                <a:spLocks noEditPoints="1"/>
              </p:cNvSpPr>
              <p:nvPr/>
            </p:nvSpPr>
            <p:spPr bwMode="auto">
              <a:xfrm>
                <a:off x="3875" y="3676"/>
                <a:ext cx="188" cy="139"/>
              </a:xfrm>
              <a:custGeom>
                <a:avLst/>
                <a:gdLst>
                  <a:gd name="T0" fmla="*/ 64 w 106"/>
                  <a:gd name="T1" fmla="*/ 44 h 74"/>
                  <a:gd name="T2" fmla="*/ 97 w 106"/>
                  <a:gd name="T3" fmla="*/ 44 h 74"/>
                  <a:gd name="T4" fmla="*/ 50 w 106"/>
                  <a:gd name="T5" fmla="*/ 0 h 74"/>
                  <a:gd name="T6" fmla="*/ 34 w 106"/>
                  <a:gd name="T7" fmla="*/ 49 h 74"/>
                  <a:gd name="T8" fmla="*/ 17 w 106"/>
                  <a:gd name="T9" fmla="*/ 65 h 74"/>
                  <a:gd name="T10" fmla="*/ 35 w 106"/>
                  <a:gd name="T11" fmla="*/ 74 h 74"/>
                  <a:gd name="T12" fmla="*/ 61 w 106"/>
                  <a:gd name="T13" fmla="*/ 74 h 74"/>
                  <a:gd name="T14" fmla="*/ 106 w 106"/>
                  <a:gd name="T15" fmla="*/ 58 h 74"/>
                  <a:gd name="T16" fmla="*/ 106 w 106"/>
                  <a:gd name="T17" fmla="*/ 58 h 74"/>
                  <a:gd name="T18" fmla="*/ 106 w 106"/>
                  <a:gd name="T19" fmla="*/ 58 h 74"/>
                  <a:gd name="T20" fmla="*/ 106 w 106"/>
                  <a:gd name="T21" fmla="*/ 57 h 74"/>
                  <a:gd name="T22" fmla="*/ 106 w 106"/>
                  <a:gd name="T23" fmla="*/ 57 h 74"/>
                  <a:gd name="T24" fmla="*/ 106 w 106"/>
                  <a:gd name="T25" fmla="*/ 57 h 74"/>
                  <a:gd name="T26" fmla="*/ 106 w 106"/>
                  <a:gd name="T27" fmla="*/ 57 h 74"/>
                  <a:gd name="T28" fmla="*/ 106 w 106"/>
                  <a:gd name="T29" fmla="*/ 57 h 74"/>
                  <a:gd name="T30" fmla="*/ 106 w 106"/>
                  <a:gd name="T31" fmla="*/ 56 h 74"/>
                  <a:gd name="T32" fmla="*/ 106 w 106"/>
                  <a:gd name="T33" fmla="*/ 56 h 74"/>
                  <a:gd name="T34" fmla="*/ 106 w 106"/>
                  <a:gd name="T35" fmla="*/ 56 h 74"/>
                  <a:gd name="T36" fmla="*/ 106 w 106"/>
                  <a:gd name="T37" fmla="*/ 56 h 74"/>
                  <a:gd name="T38" fmla="*/ 106 w 106"/>
                  <a:gd name="T39" fmla="*/ 56 h 74"/>
                  <a:gd name="T40" fmla="*/ 106 w 106"/>
                  <a:gd name="T41" fmla="*/ 56 h 74"/>
                  <a:gd name="T42" fmla="*/ 106 w 106"/>
                  <a:gd name="T43" fmla="*/ 55 h 74"/>
                  <a:gd name="T44" fmla="*/ 106 w 106"/>
                  <a:gd name="T45" fmla="*/ 55 h 74"/>
                  <a:gd name="T46" fmla="*/ 106 w 106"/>
                  <a:gd name="T47" fmla="*/ 55 h 74"/>
                  <a:gd name="T48" fmla="*/ 106 w 106"/>
                  <a:gd name="T49" fmla="*/ 55 h 74"/>
                  <a:gd name="T50" fmla="*/ 106 w 106"/>
                  <a:gd name="T51" fmla="*/ 55 h 74"/>
                  <a:gd name="T52" fmla="*/ 106 w 106"/>
                  <a:gd name="T53" fmla="*/ 54 h 74"/>
                  <a:gd name="T54" fmla="*/ 106 w 106"/>
                  <a:gd name="T55" fmla="*/ 54 h 74"/>
                  <a:gd name="T56" fmla="*/ 106 w 106"/>
                  <a:gd name="T57" fmla="*/ 54 h 74"/>
                  <a:gd name="T58" fmla="*/ 106 w 106"/>
                  <a:gd name="T59" fmla="*/ 54 h 74"/>
                  <a:gd name="T60" fmla="*/ 106 w 106"/>
                  <a:gd name="T61" fmla="*/ 54 h 74"/>
                  <a:gd name="T62" fmla="*/ 106 w 106"/>
                  <a:gd name="T63" fmla="*/ 54 h 74"/>
                  <a:gd name="T64" fmla="*/ 106 w 106"/>
                  <a:gd name="T65" fmla="*/ 53 h 74"/>
                  <a:gd name="T66" fmla="*/ 106 w 106"/>
                  <a:gd name="T67" fmla="*/ 53 h 74"/>
                  <a:gd name="T68" fmla="*/ 50 w 106"/>
                  <a:gd name="T6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6" h="74">
                    <a:moveTo>
                      <a:pt x="80" y="60"/>
                    </a:moveTo>
                    <a:cubicBezTo>
                      <a:pt x="71" y="60"/>
                      <a:pt x="64" y="53"/>
                      <a:pt x="64" y="44"/>
                    </a:cubicBezTo>
                    <a:cubicBezTo>
                      <a:pt x="64" y="35"/>
                      <a:pt x="71" y="28"/>
                      <a:pt x="80" y="28"/>
                    </a:cubicBezTo>
                    <a:cubicBezTo>
                      <a:pt x="89" y="28"/>
                      <a:pt x="97" y="35"/>
                      <a:pt x="97" y="44"/>
                    </a:cubicBezTo>
                    <a:cubicBezTo>
                      <a:pt x="97" y="53"/>
                      <a:pt x="89" y="60"/>
                      <a:pt x="80" y="60"/>
                    </a:cubicBezTo>
                    <a:moveTo>
                      <a:pt x="50" y="0"/>
                    </a:moveTo>
                    <a:cubicBezTo>
                      <a:pt x="50" y="1"/>
                      <a:pt x="50" y="1"/>
                      <a:pt x="50" y="2"/>
                    </a:cubicBezTo>
                    <a:cubicBezTo>
                      <a:pt x="50" y="20"/>
                      <a:pt x="44" y="36"/>
                      <a:pt x="34" y="49"/>
                    </a:cubicBezTo>
                    <a:cubicBezTo>
                      <a:pt x="33" y="58"/>
                      <a:pt x="26" y="65"/>
                      <a:pt x="17" y="65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2" y="69"/>
                      <a:pt x="6" y="72"/>
                      <a:pt x="0" y="74"/>
                    </a:cubicBezTo>
                    <a:cubicBezTo>
                      <a:pt x="35" y="74"/>
                      <a:pt x="35" y="74"/>
                      <a:pt x="35" y="74"/>
                    </a:cubicBezTo>
                    <a:cubicBezTo>
                      <a:pt x="38" y="70"/>
                      <a:pt x="42" y="67"/>
                      <a:pt x="48" y="67"/>
                    </a:cubicBezTo>
                    <a:cubicBezTo>
                      <a:pt x="53" y="67"/>
                      <a:pt x="58" y="70"/>
                      <a:pt x="61" y="74"/>
                    </a:cubicBezTo>
                    <a:cubicBezTo>
                      <a:pt x="104" y="74"/>
                      <a:pt x="104" y="74"/>
                      <a:pt x="104" y="74"/>
                    </a:cubicBezTo>
                    <a:cubicBezTo>
                      <a:pt x="105" y="69"/>
                      <a:pt x="106" y="64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3" y="24"/>
                      <a:pt x="79" y="1"/>
                      <a:pt x="5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4" name="Freeform 187"/>
              <p:cNvSpPr>
                <a:spLocks noEditPoints="1"/>
              </p:cNvSpPr>
              <p:nvPr/>
            </p:nvSpPr>
            <p:spPr bwMode="auto">
              <a:xfrm>
                <a:off x="3838" y="3537"/>
                <a:ext cx="126" cy="278"/>
              </a:xfrm>
              <a:custGeom>
                <a:avLst/>
                <a:gdLst>
                  <a:gd name="T0" fmla="*/ 41 w 71"/>
                  <a:gd name="T1" fmla="*/ 81 h 148"/>
                  <a:gd name="T2" fmla="*/ 25 w 71"/>
                  <a:gd name="T3" fmla="*/ 69 h 148"/>
                  <a:gd name="T4" fmla="*/ 37 w 71"/>
                  <a:gd name="T5" fmla="*/ 49 h 148"/>
                  <a:gd name="T6" fmla="*/ 41 w 71"/>
                  <a:gd name="T7" fmla="*/ 48 h 148"/>
                  <a:gd name="T8" fmla="*/ 57 w 71"/>
                  <a:gd name="T9" fmla="*/ 61 h 148"/>
                  <a:gd name="T10" fmla="*/ 45 w 71"/>
                  <a:gd name="T11" fmla="*/ 80 h 148"/>
                  <a:gd name="T12" fmla="*/ 41 w 71"/>
                  <a:gd name="T13" fmla="*/ 81 h 148"/>
                  <a:gd name="T14" fmla="*/ 0 w 71"/>
                  <a:gd name="T15" fmla="*/ 0 h 148"/>
                  <a:gd name="T16" fmla="*/ 0 w 71"/>
                  <a:gd name="T17" fmla="*/ 11 h 148"/>
                  <a:gd name="T18" fmla="*/ 1 w 71"/>
                  <a:gd name="T19" fmla="*/ 11 h 148"/>
                  <a:gd name="T20" fmla="*/ 17 w 71"/>
                  <a:gd name="T21" fmla="*/ 27 h 148"/>
                  <a:gd name="T22" fmla="*/ 1 w 71"/>
                  <a:gd name="T23" fmla="*/ 44 h 148"/>
                  <a:gd name="T24" fmla="*/ 0 w 71"/>
                  <a:gd name="T25" fmla="*/ 44 h 148"/>
                  <a:gd name="T26" fmla="*/ 0 w 71"/>
                  <a:gd name="T27" fmla="*/ 64 h 148"/>
                  <a:gd name="T28" fmla="*/ 8 w 71"/>
                  <a:gd name="T29" fmla="*/ 79 h 148"/>
                  <a:gd name="T30" fmla="*/ 0 w 71"/>
                  <a:gd name="T31" fmla="*/ 93 h 148"/>
                  <a:gd name="T32" fmla="*/ 0 w 71"/>
                  <a:gd name="T33" fmla="*/ 148 h 148"/>
                  <a:gd name="T34" fmla="*/ 21 w 71"/>
                  <a:gd name="T35" fmla="*/ 148 h 148"/>
                  <a:gd name="T36" fmla="*/ 38 w 71"/>
                  <a:gd name="T37" fmla="*/ 139 h 148"/>
                  <a:gd name="T38" fmla="*/ 22 w 71"/>
                  <a:gd name="T39" fmla="*/ 123 h 148"/>
                  <a:gd name="T40" fmla="*/ 38 w 71"/>
                  <a:gd name="T41" fmla="*/ 106 h 148"/>
                  <a:gd name="T42" fmla="*/ 55 w 71"/>
                  <a:gd name="T43" fmla="*/ 123 h 148"/>
                  <a:gd name="T44" fmla="*/ 55 w 71"/>
                  <a:gd name="T45" fmla="*/ 123 h 148"/>
                  <a:gd name="T46" fmla="*/ 71 w 71"/>
                  <a:gd name="T47" fmla="*/ 76 h 148"/>
                  <a:gd name="T48" fmla="*/ 71 w 71"/>
                  <a:gd name="T49" fmla="*/ 74 h 148"/>
                  <a:gd name="T50" fmla="*/ 71 w 71"/>
                  <a:gd name="T51" fmla="*/ 74 h 148"/>
                  <a:gd name="T52" fmla="*/ 0 w 71"/>
                  <a:gd name="T5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1" h="148">
                    <a:moveTo>
                      <a:pt x="41" y="81"/>
                    </a:moveTo>
                    <a:cubicBezTo>
                      <a:pt x="33" y="81"/>
                      <a:pt x="27" y="76"/>
                      <a:pt x="25" y="69"/>
                    </a:cubicBezTo>
                    <a:cubicBezTo>
                      <a:pt x="23" y="60"/>
                      <a:pt x="28" y="51"/>
                      <a:pt x="37" y="49"/>
                    </a:cubicBezTo>
                    <a:cubicBezTo>
                      <a:pt x="38" y="48"/>
                      <a:pt x="39" y="48"/>
                      <a:pt x="41" y="48"/>
                    </a:cubicBezTo>
                    <a:cubicBezTo>
                      <a:pt x="48" y="48"/>
                      <a:pt x="55" y="53"/>
                      <a:pt x="57" y="61"/>
                    </a:cubicBezTo>
                    <a:cubicBezTo>
                      <a:pt x="59" y="69"/>
                      <a:pt x="54" y="78"/>
                      <a:pt x="45" y="80"/>
                    </a:cubicBezTo>
                    <a:cubicBezTo>
                      <a:pt x="43" y="81"/>
                      <a:pt x="42" y="81"/>
                      <a:pt x="41" y="81"/>
                    </a:cubicBezTo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10" y="11"/>
                      <a:pt x="17" y="18"/>
                      <a:pt x="17" y="27"/>
                    </a:cubicBezTo>
                    <a:cubicBezTo>
                      <a:pt x="17" y="36"/>
                      <a:pt x="10" y="44"/>
                      <a:pt x="1" y="44"/>
                    </a:cubicBezTo>
                    <a:cubicBezTo>
                      <a:pt x="1" y="44"/>
                      <a:pt x="0" y="44"/>
                      <a:pt x="0" y="4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5" y="67"/>
                      <a:pt x="9" y="73"/>
                      <a:pt x="8" y="79"/>
                    </a:cubicBezTo>
                    <a:cubicBezTo>
                      <a:pt x="8" y="85"/>
                      <a:pt x="5" y="90"/>
                      <a:pt x="0" y="93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21" y="148"/>
                      <a:pt x="21" y="148"/>
                      <a:pt x="21" y="148"/>
                    </a:cubicBezTo>
                    <a:cubicBezTo>
                      <a:pt x="27" y="146"/>
                      <a:pt x="33" y="143"/>
                      <a:pt x="38" y="139"/>
                    </a:cubicBezTo>
                    <a:cubicBezTo>
                      <a:pt x="29" y="139"/>
                      <a:pt x="22" y="132"/>
                      <a:pt x="22" y="123"/>
                    </a:cubicBezTo>
                    <a:cubicBezTo>
                      <a:pt x="22" y="114"/>
                      <a:pt x="29" y="106"/>
                      <a:pt x="38" y="106"/>
                    </a:cubicBezTo>
                    <a:cubicBezTo>
                      <a:pt x="47" y="106"/>
                      <a:pt x="55" y="114"/>
                      <a:pt x="55" y="123"/>
                    </a:cubicBezTo>
                    <a:cubicBezTo>
                      <a:pt x="55" y="123"/>
                      <a:pt x="55" y="123"/>
                      <a:pt x="55" y="123"/>
                    </a:cubicBezTo>
                    <a:cubicBezTo>
                      <a:pt x="65" y="110"/>
                      <a:pt x="71" y="94"/>
                      <a:pt x="71" y="76"/>
                    </a:cubicBezTo>
                    <a:cubicBezTo>
                      <a:pt x="71" y="75"/>
                      <a:pt x="71" y="75"/>
                      <a:pt x="71" y="74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70" y="34"/>
                      <a:pt x="39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5" name="Freeform 188"/>
              <p:cNvSpPr>
                <a:spLocks/>
              </p:cNvSpPr>
              <p:nvPr/>
            </p:nvSpPr>
            <p:spPr bwMode="auto">
              <a:xfrm>
                <a:off x="3838" y="3558"/>
                <a:ext cx="30" cy="62"/>
              </a:xfrm>
              <a:custGeom>
                <a:avLst/>
                <a:gdLst>
                  <a:gd name="T0" fmla="*/ 1 w 17"/>
                  <a:gd name="T1" fmla="*/ 0 h 33"/>
                  <a:gd name="T2" fmla="*/ 0 w 17"/>
                  <a:gd name="T3" fmla="*/ 0 h 33"/>
                  <a:gd name="T4" fmla="*/ 0 w 17"/>
                  <a:gd name="T5" fmla="*/ 33 h 33"/>
                  <a:gd name="T6" fmla="*/ 1 w 17"/>
                  <a:gd name="T7" fmla="*/ 33 h 33"/>
                  <a:gd name="T8" fmla="*/ 17 w 17"/>
                  <a:gd name="T9" fmla="*/ 16 h 33"/>
                  <a:gd name="T10" fmla="*/ 1 w 17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1" y="33"/>
                      <a:pt x="1" y="33"/>
                    </a:cubicBezTo>
                    <a:cubicBezTo>
                      <a:pt x="10" y="33"/>
                      <a:pt x="17" y="25"/>
                      <a:pt x="17" y="16"/>
                    </a:cubicBezTo>
                    <a:cubicBezTo>
                      <a:pt x="17" y="7"/>
                      <a:pt x="10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6" name="Freeform 189"/>
              <p:cNvSpPr>
                <a:spLocks/>
              </p:cNvSpPr>
              <p:nvPr/>
            </p:nvSpPr>
            <p:spPr bwMode="auto">
              <a:xfrm>
                <a:off x="3838" y="3657"/>
                <a:ext cx="16" cy="55"/>
              </a:xfrm>
              <a:custGeom>
                <a:avLst/>
                <a:gdLst>
                  <a:gd name="T0" fmla="*/ 0 w 9"/>
                  <a:gd name="T1" fmla="*/ 0 h 29"/>
                  <a:gd name="T2" fmla="*/ 0 w 9"/>
                  <a:gd name="T3" fmla="*/ 29 h 29"/>
                  <a:gd name="T4" fmla="*/ 8 w 9"/>
                  <a:gd name="T5" fmla="*/ 15 h 29"/>
                  <a:gd name="T6" fmla="*/ 0 w 9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9">
                    <a:moveTo>
                      <a:pt x="0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5" y="26"/>
                      <a:pt x="8" y="21"/>
                      <a:pt x="8" y="15"/>
                    </a:cubicBezTo>
                    <a:cubicBezTo>
                      <a:pt x="9" y="9"/>
                      <a:pt x="5" y="3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7" name="Freeform 190"/>
              <p:cNvSpPr>
                <a:spLocks/>
              </p:cNvSpPr>
              <p:nvPr/>
            </p:nvSpPr>
            <p:spPr bwMode="auto">
              <a:xfrm>
                <a:off x="3877" y="3736"/>
                <a:ext cx="58" cy="62"/>
              </a:xfrm>
              <a:custGeom>
                <a:avLst/>
                <a:gdLst>
                  <a:gd name="T0" fmla="*/ 16 w 33"/>
                  <a:gd name="T1" fmla="*/ 0 h 33"/>
                  <a:gd name="T2" fmla="*/ 0 w 33"/>
                  <a:gd name="T3" fmla="*/ 17 h 33"/>
                  <a:gd name="T4" fmla="*/ 16 w 33"/>
                  <a:gd name="T5" fmla="*/ 33 h 33"/>
                  <a:gd name="T6" fmla="*/ 16 w 33"/>
                  <a:gd name="T7" fmla="*/ 33 h 33"/>
                  <a:gd name="T8" fmla="*/ 33 w 33"/>
                  <a:gd name="T9" fmla="*/ 17 h 33"/>
                  <a:gd name="T10" fmla="*/ 33 w 33"/>
                  <a:gd name="T11" fmla="*/ 17 h 33"/>
                  <a:gd name="T12" fmla="*/ 16 w 33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33">
                    <a:moveTo>
                      <a:pt x="16" y="0"/>
                    </a:move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25" y="33"/>
                      <a:pt x="32" y="26"/>
                      <a:pt x="33" y="17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8"/>
                      <a:pt x="25" y="0"/>
                      <a:pt x="16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8" name="Freeform 191"/>
              <p:cNvSpPr>
                <a:spLocks/>
              </p:cNvSpPr>
              <p:nvPr/>
            </p:nvSpPr>
            <p:spPr bwMode="auto">
              <a:xfrm>
                <a:off x="3937" y="3802"/>
                <a:ext cx="46" cy="13"/>
              </a:xfrm>
              <a:custGeom>
                <a:avLst/>
                <a:gdLst>
                  <a:gd name="T0" fmla="*/ 13 w 26"/>
                  <a:gd name="T1" fmla="*/ 0 h 7"/>
                  <a:gd name="T2" fmla="*/ 0 w 26"/>
                  <a:gd name="T3" fmla="*/ 7 h 7"/>
                  <a:gd name="T4" fmla="*/ 26 w 26"/>
                  <a:gd name="T5" fmla="*/ 7 h 7"/>
                  <a:gd name="T6" fmla="*/ 13 w 2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7">
                    <a:moveTo>
                      <a:pt x="13" y="0"/>
                    </a:moveTo>
                    <a:cubicBezTo>
                      <a:pt x="7" y="0"/>
                      <a:pt x="3" y="3"/>
                      <a:pt x="0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3" y="3"/>
                      <a:pt x="18" y="0"/>
                      <a:pt x="13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9" name="Oval 192"/>
              <p:cNvSpPr>
                <a:spLocks noChangeArrowheads="1"/>
              </p:cNvSpPr>
              <p:nvPr/>
            </p:nvSpPr>
            <p:spPr bwMode="auto">
              <a:xfrm>
                <a:off x="3988" y="3729"/>
                <a:ext cx="59" cy="60"/>
              </a:xfrm>
              <a:prstGeom prst="ellipse">
                <a:avLst/>
              </a:pr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0" name="Freeform 193"/>
              <p:cNvSpPr>
                <a:spLocks/>
              </p:cNvSpPr>
              <p:nvPr/>
            </p:nvSpPr>
            <p:spPr bwMode="auto">
              <a:xfrm>
                <a:off x="3879" y="3627"/>
                <a:ext cx="63" cy="62"/>
              </a:xfrm>
              <a:custGeom>
                <a:avLst/>
                <a:gdLst>
                  <a:gd name="T0" fmla="*/ 18 w 36"/>
                  <a:gd name="T1" fmla="*/ 0 h 33"/>
                  <a:gd name="T2" fmla="*/ 14 w 36"/>
                  <a:gd name="T3" fmla="*/ 1 h 33"/>
                  <a:gd name="T4" fmla="*/ 2 w 36"/>
                  <a:gd name="T5" fmla="*/ 21 h 33"/>
                  <a:gd name="T6" fmla="*/ 18 w 36"/>
                  <a:gd name="T7" fmla="*/ 33 h 33"/>
                  <a:gd name="T8" fmla="*/ 22 w 36"/>
                  <a:gd name="T9" fmla="*/ 32 h 33"/>
                  <a:gd name="T10" fmla="*/ 34 w 36"/>
                  <a:gd name="T11" fmla="*/ 13 h 33"/>
                  <a:gd name="T12" fmla="*/ 18 w 36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3">
                    <a:moveTo>
                      <a:pt x="18" y="0"/>
                    </a:moveTo>
                    <a:cubicBezTo>
                      <a:pt x="16" y="0"/>
                      <a:pt x="15" y="0"/>
                      <a:pt x="14" y="1"/>
                    </a:cubicBezTo>
                    <a:cubicBezTo>
                      <a:pt x="5" y="3"/>
                      <a:pt x="0" y="12"/>
                      <a:pt x="2" y="21"/>
                    </a:cubicBezTo>
                    <a:cubicBezTo>
                      <a:pt x="4" y="28"/>
                      <a:pt x="10" y="33"/>
                      <a:pt x="18" y="33"/>
                    </a:cubicBezTo>
                    <a:cubicBezTo>
                      <a:pt x="19" y="33"/>
                      <a:pt x="20" y="33"/>
                      <a:pt x="22" y="32"/>
                    </a:cubicBezTo>
                    <a:cubicBezTo>
                      <a:pt x="31" y="30"/>
                      <a:pt x="36" y="21"/>
                      <a:pt x="34" y="13"/>
                    </a:cubicBezTo>
                    <a:cubicBezTo>
                      <a:pt x="32" y="5"/>
                      <a:pt x="25" y="0"/>
                      <a:pt x="1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1" name="Freeform 194"/>
              <p:cNvSpPr>
                <a:spLocks/>
              </p:cNvSpPr>
              <p:nvPr/>
            </p:nvSpPr>
            <p:spPr bwMode="auto">
              <a:xfrm>
                <a:off x="4889" y="2955"/>
                <a:ext cx="71" cy="888"/>
              </a:xfrm>
              <a:custGeom>
                <a:avLst/>
                <a:gdLst>
                  <a:gd name="T0" fmla="*/ 35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5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5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2" name="Freeform 195"/>
              <p:cNvSpPr>
                <a:spLocks/>
              </p:cNvSpPr>
              <p:nvPr/>
            </p:nvSpPr>
            <p:spPr bwMode="auto">
              <a:xfrm>
                <a:off x="4889" y="2955"/>
                <a:ext cx="71" cy="888"/>
              </a:xfrm>
              <a:custGeom>
                <a:avLst/>
                <a:gdLst>
                  <a:gd name="T0" fmla="*/ 35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5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5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3" name="Freeform 196"/>
              <p:cNvSpPr>
                <a:spLocks/>
              </p:cNvSpPr>
              <p:nvPr/>
            </p:nvSpPr>
            <p:spPr bwMode="auto">
              <a:xfrm>
                <a:off x="4595" y="3055"/>
                <a:ext cx="326" cy="171"/>
              </a:xfrm>
              <a:custGeom>
                <a:avLst/>
                <a:gdLst>
                  <a:gd name="T0" fmla="*/ 326 w 326"/>
                  <a:gd name="T1" fmla="*/ 131 h 171"/>
                  <a:gd name="T2" fmla="*/ 246 w 326"/>
                  <a:gd name="T3" fmla="*/ 54 h 171"/>
                  <a:gd name="T4" fmla="*/ 237 w 326"/>
                  <a:gd name="T5" fmla="*/ 94 h 171"/>
                  <a:gd name="T6" fmla="*/ 189 w 326"/>
                  <a:gd name="T7" fmla="*/ 13 h 171"/>
                  <a:gd name="T8" fmla="*/ 179 w 326"/>
                  <a:gd name="T9" fmla="*/ 64 h 171"/>
                  <a:gd name="T10" fmla="*/ 140 w 326"/>
                  <a:gd name="T11" fmla="*/ 0 h 171"/>
                  <a:gd name="T12" fmla="*/ 0 w 326"/>
                  <a:gd name="T13" fmla="*/ 92 h 171"/>
                  <a:gd name="T14" fmla="*/ 326 w 326"/>
                  <a:gd name="T15" fmla="*/ 171 h 171"/>
                  <a:gd name="T16" fmla="*/ 326 w 326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71">
                    <a:moveTo>
                      <a:pt x="326" y="131"/>
                    </a:moveTo>
                    <a:lnTo>
                      <a:pt x="246" y="54"/>
                    </a:lnTo>
                    <a:lnTo>
                      <a:pt x="237" y="94"/>
                    </a:lnTo>
                    <a:lnTo>
                      <a:pt x="189" y="13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71"/>
                    </a:lnTo>
                    <a:lnTo>
                      <a:pt x="326" y="13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4" name="Freeform 197"/>
              <p:cNvSpPr>
                <a:spLocks/>
              </p:cNvSpPr>
              <p:nvPr/>
            </p:nvSpPr>
            <p:spPr bwMode="auto">
              <a:xfrm>
                <a:off x="4595" y="3055"/>
                <a:ext cx="326" cy="171"/>
              </a:xfrm>
              <a:custGeom>
                <a:avLst/>
                <a:gdLst>
                  <a:gd name="T0" fmla="*/ 326 w 326"/>
                  <a:gd name="T1" fmla="*/ 131 h 171"/>
                  <a:gd name="T2" fmla="*/ 246 w 326"/>
                  <a:gd name="T3" fmla="*/ 54 h 171"/>
                  <a:gd name="T4" fmla="*/ 237 w 326"/>
                  <a:gd name="T5" fmla="*/ 94 h 171"/>
                  <a:gd name="T6" fmla="*/ 189 w 326"/>
                  <a:gd name="T7" fmla="*/ 13 h 171"/>
                  <a:gd name="T8" fmla="*/ 179 w 326"/>
                  <a:gd name="T9" fmla="*/ 64 h 171"/>
                  <a:gd name="T10" fmla="*/ 140 w 326"/>
                  <a:gd name="T11" fmla="*/ 0 h 171"/>
                  <a:gd name="T12" fmla="*/ 0 w 326"/>
                  <a:gd name="T13" fmla="*/ 92 h 171"/>
                  <a:gd name="T14" fmla="*/ 326 w 326"/>
                  <a:gd name="T15" fmla="*/ 171 h 171"/>
                  <a:gd name="T16" fmla="*/ 326 w 326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71">
                    <a:moveTo>
                      <a:pt x="326" y="131"/>
                    </a:moveTo>
                    <a:lnTo>
                      <a:pt x="246" y="54"/>
                    </a:lnTo>
                    <a:lnTo>
                      <a:pt x="237" y="94"/>
                    </a:lnTo>
                    <a:lnTo>
                      <a:pt x="189" y="13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71"/>
                    </a:lnTo>
                    <a:lnTo>
                      <a:pt x="326" y="13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5" name="Freeform 198"/>
              <p:cNvSpPr>
                <a:spLocks/>
              </p:cNvSpPr>
              <p:nvPr/>
            </p:nvSpPr>
            <p:spPr bwMode="auto">
              <a:xfrm>
                <a:off x="4595" y="3147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6 h 156"/>
                  <a:gd name="T4" fmla="*/ 216 w 326"/>
                  <a:gd name="T5" fmla="*/ 105 h 156"/>
                  <a:gd name="T6" fmla="*/ 138 w 326"/>
                  <a:gd name="T7" fmla="*/ 156 h 156"/>
                  <a:gd name="T8" fmla="*/ 150 w 326"/>
                  <a:gd name="T9" fmla="*/ 105 h 156"/>
                  <a:gd name="T10" fmla="*/ 88 w 326"/>
                  <a:gd name="T11" fmla="*/ 146 h 156"/>
                  <a:gd name="T12" fmla="*/ 0 w 326"/>
                  <a:gd name="T13" fmla="*/ 0 h 156"/>
                  <a:gd name="T14" fmla="*/ 326 w 326"/>
                  <a:gd name="T15" fmla="*/ 79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6"/>
                    </a:lnTo>
                    <a:lnTo>
                      <a:pt x="216" y="105"/>
                    </a:lnTo>
                    <a:lnTo>
                      <a:pt x="138" y="156"/>
                    </a:lnTo>
                    <a:lnTo>
                      <a:pt x="150" y="105"/>
                    </a:lnTo>
                    <a:lnTo>
                      <a:pt x="88" y="146"/>
                    </a:lnTo>
                    <a:lnTo>
                      <a:pt x="0" y="0"/>
                    </a:lnTo>
                    <a:lnTo>
                      <a:pt x="326" y="79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6" name="Freeform 199"/>
              <p:cNvSpPr>
                <a:spLocks/>
              </p:cNvSpPr>
              <p:nvPr/>
            </p:nvSpPr>
            <p:spPr bwMode="auto">
              <a:xfrm>
                <a:off x="4595" y="3147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6 h 156"/>
                  <a:gd name="T4" fmla="*/ 216 w 326"/>
                  <a:gd name="T5" fmla="*/ 105 h 156"/>
                  <a:gd name="T6" fmla="*/ 138 w 326"/>
                  <a:gd name="T7" fmla="*/ 156 h 156"/>
                  <a:gd name="T8" fmla="*/ 150 w 326"/>
                  <a:gd name="T9" fmla="*/ 105 h 156"/>
                  <a:gd name="T10" fmla="*/ 88 w 326"/>
                  <a:gd name="T11" fmla="*/ 146 h 156"/>
                  <a:gd name="T12" fmla="*/ 0 w 326"/>
                  <a:gd name="T13" fmla="*/ 0 h 156"/>
                  <a:gd name="T14" fmla="*/ 326 w 326"/>
                  <a:gd name="T15" fmla="*/ 79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6"/>
                    </a:lnTo>
                    <a:lnTo>
                      <a:pt x="216" y="105"/>
                    </a:lnTo>
                    <a:lnTo>
                      <a:pt x="138" y="156"/>
                    </a:lnTo>
                    <a:lnTo>
                      <a:pt x="150" y="105"/>
                    </a:lnTo>
                    <a:lnTo>
                      <a:pt x="88" y="146"/>
                    </a:lnTo>
                    <a:lnTo>
                      <a:pt x="0" y="0"/>
                    </a:lnTo>
                    <a:lnTo>
                      <a:pt x="326" y="79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7" name="Freeform 200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7 h 272"/>
                  <a:gd name="T8" fmla="*/ 140 w 202"/>
                  <a:gd name="T9" fmla="*/ 53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7"/>
                    </a:lnTo>
                    <a:lnTo>
                      <a:pt x="140" y="53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8" name="Freeform 201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7 h 272"/>
                  <a:gd name="T8" fmla="*/ 140 w 202"/>
                  <a:gd name="T9" fmla="*/ 53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7"/>
                    </a:lnTo>
                    <a:lnTo>
                      <a:pt x="140" y="53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9" name="Freeform 202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90" name="Freeform 203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91" name="Freeform 204"/>
              <p:cNvSpPr>
                <a:spLocks/>
              </p:cNvSpPr>
              <p:nvPr/>
            </p:nvSpPr>
            <p:spPr bwMode="auto">
              <a:xfrm>
                <a:off x="4926" y="2828"/>
                <a:ext cx="98" cy="416"/>
              </a:xfrm>
              <a:custGeom>
                <a:avLst/>
                <a:gdLst>
                  <a:gd name="T0" fmla="*/ 75 w 98"/>
                  <a:gd name="T1" fmla="*/ 266 h 416"/>
                  <a:gd name="T2" fmla="*/ 39 w 98"/>
                  <a:gd name="T3" fmla="*/ 266 h 416"/>
                  <a:gd name="T4" fmla="*/ 96 w 98"/>
                  <a:gd name="T5" fmla="*/ 208 h 416"/>
                  <a:gd name="T6" fmla="*/ 53 w 98"/>
                  <a:gd name="T7" fmla="*/ 208 h 416"/>
                  <a:gd name="T8" fmla="*/ 98 w 98"/>
                  <a:gd name="T9" fmla="*/ 161 h 416"/>
                  <a:gd name="T10" fmla="*/ 6 w 98"/>
                  <a:gd name="T11" fmla="*/ 0 h 416"/>
                  <a:gd name="T12" fmla="*/ 0 w 98"/>
                  <a:gd name="T13" fmla="*/ 416 h 416"/>
                  <a:gd name="T14" fmla="*/ 75 w 98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6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8"/>
                    </a:lnTo>
                    <a:lnTo>
                      <a:pt x="53" y="208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6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1" name="Group 406"/>
            <p:cNvGrpSpPr>
              <a:grpSpLocks/>
            </p:cNvGrpSpPr>
            <p:nvPr/>
          </p:nvGrpSpPr>
          <p:grpSpPr bwMode="auto">
            <a:xfrm>
              <a:off x="16" y="2813"/>
              <a:ext cx="5235" cy="1032"/>
              <a:chOff x="16" y="2813"/>
              <a:chExt cx="5235" cy="1032"/>
            </a:xfrm>
          </p:grpSpPr>
          <p:sp>
            <p:nvSpPr>
              <p:cNvPr id="292" name="Freeform 206"/>
              <p:cNvSpPr>
                <a:spLocks/>
              </p:cNvSpPr>
              <p:nvPr/>
            </p:nvSpPr>
            <p:spPr bwMode="auto">
              <a:xfrm>
                <a:off x="4926" y="2828"/>
                <a:ext cx="98" cy="416"/>
              </a:xfrm>
              <a:custGeom>
                <a:avLst/>
                <a:gdLst>
                  <a:gd name="T0" fmla="*/ 75 w 98"/>
                  <a:gd name="T1" fmla="*/ 266 h 416"/>
                  <a:gd name="T2" fmla="*/ 39 w 98"/>
                  <a:gd name="T3" fmla="*/ 266 h 416"/>
                  <a:gd name="T4" fmla="*/ 96 w 98"/>
                  <a:gd name="T5" fmla="*/ 208 h 416"/>
                  <a:gd name="T6" fmla="*/ 53 w 98"/>
                  <a:gd name="T7" fmla="*/ 208 h 416"/>
                  <a:gd name="T8" fmla="*/ 98 w 98"/>
                  <a:gd name="T9" fmla="*/ 161 h 416"/>
                  <a:gd name="T10" fmla="*/ 6 w 98"/>
                  <a:gd name="T11" fmla="*/ 0 h 416"/>
                  <a:gd name="T12" fmla="*/ 0 w 98"/>
                  <a:gd name="T13" fmla="*/ 416 h 416"/>
                  <a:gd name="T14" fmla="*/ 75 w 98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6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8"/>
                    </a:lnTo>
                    <a:lnTo>
                      <a:pt x="53" y="208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6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207"/>
              <p:cNvSpPr>
                <a:spLocks/>
              </p:cNvSpPr>
              <p:nvPr/>
            </p:nvSpPr>
            <p:spPr bwMode="auto">
              <a:xfrm>
                <a:off x="4823" y="2828"/>
                <a:ext cx="109" cy="416"/>
              </a:xfrm>
              <a:custGeom>
                <a:avLst/>
                <a:gdLst>
                  <a:gd name="T0" fmla="*/ 22 w 109"/>
                  <a:gd name="T1" fmla="*/ 266 h 416"/>
                  <a:gd name="T2" fmla="*/ 57 w 109"/>
                  <a:gd name="T3" fmla="*/ 266 h 416"/>
                  <a:gd name="T4" fmla="*/ 2 w 109"/>
                  <a:gd name="T5" fmla="*/ 206 h 416"/>
                  <a:gd name="T6" fmla="*/ 45 w 109"/>
                  <a:gd name="T7" fmla="*/ 206 h 416"/>
                  <a:gd name="T8" fmla="*/ 0 w 109"/>
                  <a:gd name="T9" fmla="*/ 159 h 416"/>
                  <a:gd name="T10" fmla="*/ 109 w 109"/>
                  <a:gd name="T11" fmla="*/ 0 h 416"/>
                  <a:gd name="T12" fmla="*/ 103 w 109"/>
                  <a:gd name="T13" fmla="*/ 416 h 416"/>
                  <a:gd name="T14" fmla="*/ 22 w 109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6">
                    <a:moveTo>
                      <a:pt x="22" y="266"/>
                    </a:moveTo>
                    <a:lnTo>
                      <a:pt x="57" y="266"/>
                    </a:lnTo>
                    <a:lnTo>
                      <a:pt x="2" y="206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6"/>
                    </a:lnTo>
                    <a:lnTo>
                      <a:pt x="22" y="266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208"/>
              <p:cNvSpPr>
                <a:spLocks/>
              </p:cNvSpPr>
              <p:nvPr/>
            </p:nvSpPr>
            <p:spPr bwMode="auto">
              <a:xfrm>
                <a:off x="4823" y="2828"/>
                <a:ext cx="109" cy="416"/>
              </a:xfrm>
              <a:custGeom>
                <a:avLst/>
                <a:gdLst>
                  <a:gd name="T0" fmla="*/ 22 w 109"/>
                  <a:gd name="T1" fmla="*/ 266 h 416"/>
                  <a:gd name="T2" fmla="*/ 57 w 109"/>
                  <a:gd name="T3" fmla="*/ 266 h 416"/>
                  <a:gd name="T4" fmla="*/ 2 w 109"/>
                  <a:gd name="T5" fmla="*/ 206 h 416"/>
                  <a:gd name="T6" fmla="*/ 45 w 109"/>
                  <a:gd name="T7" fmla="*/ 206 h 416"/>
                  <a:gd name="T8" fmla="*/ 0 w 109"/>
                  <a:gd name="T9" fmla="*/ 159 h 416"/>
                  <a:gd name="T10" fmla="*/ 109 w 109"/>
                  <a:gd name="T11" fmla="*/ 0 h 416"/>
                  <a:gd name="T12" fmla="*/ 103 w 109"/>
                  <a:gd name="T13" fmla="*/ 416 h 416"/>
                  <a:gd name="T14" fmla="*/ 22 w 109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6">
                    <a:moveTo>
                      <a:pt x="22" y="266"/>
                    </a:moveTo>
                    <a:lnTo>
                      <a:pt x="57" y="266"/>
                    </a:lnTo>
                    <a:lnTo>
                      <a:pt x="2" y="206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6"/>
                    </a:lnTo>
                    <a:lnTo>
                      <a:pt x="22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209"/>
              <p:cNvSpPr>
                <a:spLocks/>
              </p:cNvSpPr>
              <p:nvPr/>
            </p:nvSpPr>
            <p:spPr bwMode="auto">
              <a:xfrm>
                <a:off x="4924" y="3055"/>
                <a:ext cx="327" cy="171"/>
              </a:xfrm>
              <a:custGeom>
                <a:avLst/>
                <a:gdLst>
                  <a:gd name="T0" fmla="*/ 2 w 327"/>
                  <a:gd name="T1" fmla="*/ 131 h 171"/>
                  <a:gd name="T2" fmla="*/ 80 w 327"/>
                  <a:gd name="T3" fmla="*/ 54 h 171"/>
                  <a:gd name="T4" fmla="*/ 89 w 327"/>
                  <a:gd name="T5" fmla="*/ 94 h 171"/>
                  <a:gd name="T6" fmla="*/ 137 w 327"/>
                  <a:gd name="T7" fmla="*/ 13 h 171"/>
                  <a:gd name="T8" fmla="*/ 149 w 327"/>
                  <a:gd name="T9" fmla="*/ 64 h 171"/>
                  <a:gd name="T10" fmla="*/ 187 w 327"/>
                  <a:gd name="T11" fmla="*/ 0 h 171"/>
                  <a:gd name="T12" fmla="*/ 327 w 327"/>
                  <a:gd name="T13" fmla="*/ 92 h 171"/>
                  <a:gd name="T14" fmla="*/ 0 w 327"/>
                  <a:gd name="T15" fmla="*/ 171 h 171"/>
                  <a:gd name="T16" fmla="*/ 2 w 327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71">
                    <a:moveTo>
                      <a:pt x="2" y="131"/>
                    </a:moveTo>
                    <a:lnTo>
                      <a:pt x="80" y="54"/>
                    </a:lnTo>
                    <a:lnTo>
                      <a:pt x="89" y="94"/>
                    </a:lnTo>
                    <a:lnTo>
                      <a:pt x="137" y="13"/>
                    </a:lnTo>
                    <a:lnTo>
                      <a:pt x="149" y="64"/>
                    </a:lnTo>
                    <a:lnTo>
                      <a:pt x="187" y="0"/>
                    </a:lnTo>
                    <a:lnTo>
                      <a:pt x="327" y="92"/>
                    </a:lnTo>
                    <a:lnTo>
                      <a:pt x="0" y="171"/>
                    </a:lnTo>
                    <a:lnTo>
                      <a:pt x="2" y="13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210"/>
              <p:cNvSpPr>
                <a:spLocks/>
              </p:cNvSpPr>
              <p:nvPr/>
            </p:nvSpPr>
            <p:spPr bwMode="auto">
              <a:xfrm>
                <a:off x="4924" y="3055"/>
                <a:ext cx="327" cy="171"/>
              </a:xfrm>
              <a:custGeom>
                <a:avLst/>
                <a:gdLst>
                  <a:gd name="T0" fmla="*/ 2 w 327"/>
                  <a:gd name="T1" fmla="*/ 131 h 171"/>
                  <a:gd name="T2" fmla="*/ 80 w 327"/>
                  <a:gd name="T3" fmla="*/ 54 h 171"/>
                  <a:gd name="T4" fmla="*/ 89 w 327"/>
                  <a:gd name="T5" fmla="*/ 94 h 171"/>
                  <a:gd name="T6" fmla="*/ 137 w 327"/>
                  <a:gd name="T7" fmla="*/ 13 h 171"/>
                  <a:gd name="T8" fmla="*/ 149 w 327"/>
                  <a:gd name="T9" fmla="*/ 64 h 171"/>
                  <a:gd name="T10" fmla="*/ 187 w 327"/>
                  <a:gd name="T11" fmla="*/ 0 h 171"/>
                  <a:gd name="T12" fmla="*/ 327 w 327"/>
                  <a:gd name="T13" fmla="*/ 92 h 171"/>
                  <a:gd name="T14" fmla="*/ 0 w 327"/>
                  <a:gd name="T15" fmla="*/ 171 h 171"/>
                  <a:gd name="T16" fmla="*/ 2 w 327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71">
                    <a:moveTo>
                      <a:pt x="2" y="131"/>
                    </a:moveTo>
                    <a:lnTo>
                      <a:pt x="80" y="54"/>
                    </a:lnTo>
                    <a:lnTo>
                      <a:pt x="89" y="94"/>
                    </a:lnTo>
                    <a:lnTo>
                      <a:pt x="137" y="13"/>
                    </a:lnTo>
                    <a:lnTo>
                      <a:pt x="149" y="64"/>
                    </a:lnTo>
                    <a:lnTo>
                      <a:pt x="187" y="0"/>
                    </a:lnTo>
                    <a:lnTo>
                      <a:pt x="327" y="92"/>
                    </a:lnTo>
                    <a:lnTo>
                      <a:pt x="0" y="171"/>
                    </a:lnTo>
                    <a:lnTo>
                      <a:pt x="2" y="13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211"/>
              <p:cNvSpPr>
                <a:spLocks/>
              </p:cNvSpPr>
              <p:nvPr/>
            </p:nvSpPr>
            <p:spPr bwMode="auto">
              <a:xfrm>
                <a:off x="4924" y="3147"/>
                <a:ext cx="327" cy="156"/>
              </a:xfrm>
              <a:custGeom>
                <a:avLst/>
                <a:gdLst>
                  <a:gd name="T0" fmla="*/ 18 w 327"/>
                  <a:gd name="T1" fmla="*/ 112 h 156"/>
                  <a:gd name="T2" fmla="*/ 121 w 327"/>
                  <a:gd name="T3" fmla="*/ 146 h 156"/>
                  <a:gd name="T4" fmla="*/ 112 w 327"/>
                  <a:gd name="T5" fmla="*/ 105 h 156"/>
                  <a:gd name="T6" fmla="*/ 188 w 327"/>
                  <a:gd name="T7" fmla="*/ 156 h 156"/>
                  <a:gd name="T8" fmla="*/ 178 w 327"/>
                  <a:gd name="T9" fmla="*/ 105 h 156"/>
                  <a:gd name="T10" fmla="*/ 238 w 327"/>
                  <a:gd name="T11" fmla="*/ 146 h 156"/>
                  <a:gd name="T12" fmla="*/ 327 w 327"/>
                  <a:gd name="T13" fmla="*/ 0 h 156"/>
                  <a:gd name="T14" fmla="*/ 0 w 327"/>
                  <a:gd name="T15" fmla="*/ 79 h 156"/>
                  <a:gd name="T16" fmla="*/ 18 w 327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56">
                    <a:moveTo>
                      <a:pt x="18" y="112"/>
                    </a:moveTo>
                    <a:lnTo>
                      <a:pt x="121" y="146"/>
                    </a:lnTo>
                    <a:lnTo>
                      <a:pt x="112" y="105"/>
                    </a:lnTo>
                    <a:lnTo>
                      <a:pt x="188" y="156"/>
                    </a:lnTo>
                    <a:lnTo>
                      <a:pt x="178" y="105"/>
                    </a:lnTo>
                    <a:lnTo>
                      <a:pt x="238" y="146"/>
                    </a:lnTo>
                    <a:lnTo>
                      <a:pt x="327" y="0"/>
                    </a:lnTo>
                    <a:lnTo>
                      <a:pt x="0" y="79"/>
                    </a:lnTo>
                    <a:lnTo>
                      <a:pt x="18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212"/>
              <p:cNvSpPr>
                <a:spLocks/>
              </p:cNvSpPr>
              <p:nvPr/>
            </p:nvSpPr>
            <p:spPr bwMode="auto">
              <a:xfrm>
                <a:off x="4924" y="3147"/>
                <a:ext cx="327" cy="156"/>
              </a:xfrm>
              <a:custGeom>
                <a:avLst/>
                <a:gdLst>
                  <a:gd name="T0" fmla="*/ 18 w 327"/>
                  <a:gd name="T1" fmla="*/ 112 h 156"/>
                  <a:gd name="T2" fmla="*/ 121 w 327"/>
                  <a:gd name="T3" fmla="*/ 146 h 156"/>
                  <a:gd name="T4" fmla="*/ 112 w 327"/>
                  <a:gd name="T5" fmla="*/ 105 h 156"/>
                  <a:gd name="T6" fmla="*/ 188 w 327"/>
                  <a:gd name="T7" fmla="*/ 156 h 156"/>
                  <a:gd name="T8" fmla="*/ 178 w 327"/>
                  <a:gd name="T9" fmla="*/ 105 h 156"/>
                  <a:gd name="T10" fmla="*/ 238 w 327"/>
                  <a:gd name="T11" fmla="*/ 146 h 156"/>
                  <a:gd name="T12" fmla="*/ 327 w 327"/>
                  <a:gd name="T13" fmla="*/ 0 h 156"/>
                  <a:gd name="T14" fmla="*/ 0 w 327"/>
                  <a:gd name="T15" fmla="*/ 79 h 156"/>
                  <a:gd name="T16" fmla="*/ 18 w 327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56">
                    <a:moveTo>
                      <a:pt x="18" y="112"/>
                    </a:moveTo>
                    <a:lnTo>
                      <a:pt x="121" y="146"/>
                    </a:lnTo>
                    <a:lnTo>
                      <a:pt x="112" y="105"/>
                    </a:lnTo>
                    <a:lnTo>
                      <a:pt x="188" y="156"/>
                    </a:lnTo>
                    <a:lnTo>
                      <a:pt x="178" y="105"/>
                    </a:lnTo>
                    <a:lnTo>
                      <a:pt x="238" y="146"/>
                    </a:lnTo>
                    <a:lnTo>
                      <a:pt x="327" y="0"/>
                    </a:lnTo>
                    <a:lnTo>
                      <a:pt x="0" y="79"/>
                    </a:lnTo>
                    <a:lnTo>
                      <a:pt x="18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213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69 w 204"/>
                  <a:gd name="T7" fmla="*/ 107 h 272"/>
                  <a:gd name="T8" fmla="*/ 64 w 204"/>
                  <a:gd name="T9" fmla="*/ 53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69" y="107"/>
                    </a:lnTo>
                    <a:lnTo>
                      <a:pt x="64" y="53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214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69 w 204"/>
                  <a:gd name="T7" fmla="*/ 107 h 272"/>
                  <a:gd name="T8" fmla="*/ 64 w 204"/>
                  <a:gd name="T9" fmla="*/ 53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69" y="107"/>
                    </a:lnTo>
                    <a:lnTo>
                      <a:pt x="64" y="53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215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216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3" name="Oval 217"/>
              <p:cNvSpPr>
                <a:spLocks noChangeArrowheads="1"/>
              </p:cNvSpPr>
              <p:nvPr/>
            </p:nvSpPr>
            <p:spPr bwMode="auto">
              <a:xfrm>
                <a:off x="4848" y="3192"/>
                <a:ext cx="68" cy="73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4" name="Oval 218"/>
              <p:cNvSpPr>
                <a:spLocks noChangeArrowheads="1"/>
              </p:cNvSpPr>
              <p:nvPr/>
            </p:nvSpPr>
            <p:spPr bwMode="auto">
              <a:xfrm>
                <a:off x="4870" y="3239"/>
                <a:ext cx="67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5" name="Oval 219"/>
              <p:cNvSpPr>
                <a:spLocks noChangeArrowheads="1"/>
              </p:cNvSpPr>
              <p:nvPr/>
            </p:nvSpPr>
            <p:spPr bwMode="auto">
              <a:xfrm>
                <a:off x="4905" y="3184"/>
                <a:ext cx="67" cy="74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6" name="Oval 220"/>
              <p:cNvSpPr>
                <a:spLocks noChangeArrowheads="1"/>
              </p:cNvSpPr>
              <p:nvPr/>
            </p:nvSpPr>
            <p:spPr bwMode="auto">
              <a:xfrm>
                <a:off x="4926" y="3224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221"/>
              <p:cNvSpPr>
                <a:spLocks noEditPoints="1"/>
              </p:cNvSpPr>
              <p:nvPr/>
            </p:nvSpPr>
            <p:spPr bwMode="auto">
              <a:xfrm>
                <a:off x="4987" y="3019"/>
                <a:ext cx="8" cy="15"/>
              </a:xfrm>
              <a:custGeom>
                <a:avLst/>
                <a:gdLst>
                  <a:gd name="T0" fmla="*/ 1 w 8"/>
                  <a:gd name="T1" fmla="*/ 6 h 15"/>
                  <a:gd name="T2" fmla="*/ 0 w 8"/>
                  <a:gd name="T3" fmla="*/ 8 h 15"/>
                  <a:gd name="T4" fmla="*/ 0 w 8"/>
                  <a:gd name="T5" fmla="*/ 8 h 15"/>
                  <a:gd name="T6" fmla="*/ 1 w 8"/>
                  <a:gd name="T7" fmla="*/ 6 h 15"/>
                  <a:gd name="T8" fmla="*/ 8 w 8"/>
                  <a:gd name="T9" fmla="*/ 0 h 15"/>
                  <a:gd name="T10" fmla="*/ 8 w 8"/>
                  <a:gd name="T11" fmla="*/ 0 h 15"/>
                  <a:gd name="T12" fmla="*/ 8 w 8"/>
                  <a:gd name="T13" fmla="*/ 15 h 15"/>
                  <a:gd name="T14" fmla="*/ 8 w 8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1" y="6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1" y="6"/>
                    </a:lnTo>
                    <a:close/>
                    <a:moveTo>
                      <a:pt x="8" y="0"/>
                    </a:moveTo>
                    <a:lnTo>
                      <a:pt x="8" y="0"/>
                    </a:lnTo>
                    <a:lnTo>
                      <a:pt x="8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222"/>
              <p:cNvSpPr>
                <a:spLocks noEditPoints="1"/>
              </p:cNvSpPr>
              <p:nvPr/>
            </p:nvSpPr>
            <p:spPr bwMode="auto">
              <a:xfrm>
                <a:off x="4987" y="3019"/>
                <a:ext cx="8" cy="15"/>
              </a:xfrm>
              <a:custGeom>
                <a:avLst/>
                <a:gdLst>
                  <a:gd name="T0" fmla="*/ 1 w 8"/>
                  <a:gd name="T1" fmla="*/ 6 h 15"/>
                  <a:gd name="T2" fmla="*/ 0 w 8"/>
                  <a:gd name="T3" fmla="*/ 8 h 15"/>
                  <a:gd name="T4" fmla="*/ 0 w 8"/>
                  <a:gd name="T5" fmla="*/ 8 h 15"/>
                  <a:gd name="T6" fmla="*/ 1 w 8"/>
                  <a:gd name="T7" fmla="*/ 6 h 15"/>
                  <a:gd name="T8" fmla="*/ 8 w 8"/>
                  <a:gd name="T9" fmla="*/ 0 h 15"/>
                  <a:gd name="T10" fmla="*/ 8 w 8"/>
                  <a:gd name="T11" fmla="*/ 0 h 15"/>
                  <a:gd name="T12" fmla="*/ 8 w 8"/>
                  <a:gd name="T13" fmla="*/ 15 h 15"/>
                  <a:gd name="T14" fmla="*/ 8 w 8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1" y="6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1" y="6"/>
                    </a:lnTo>
                    <a:moveTo>
                      <a:pt x="8" y="0"/>
                    </a:moveTo>
                    <a:lnTo>
                      <a:pt x="8" y="0"/>
                    </a:lnTo>
                    <a:lnTo>
                      <a:pt x="8" y="15"/>
                    </a:lnTo>
                    <a:lnTo>
                      <a:pt x="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223"/>
              <p:cNvSpPr>
                <a:spLocks/>
              </p:cNvSpPr>
              <p:nvPr/>
            </p:nvSpPr>
            <p:spPr bwMode="auto">
              <a:xfrm>
                <a:off x="4928" y="2828"/>
                <a:ext cx="85" cy="356"/>
              </a:xfrm>
              <a:custGeom>
                <a:avLst/>
                <a:gdLst>
                  <a:gd name="T0" fmla="*/ 4 w 85"/>
                  <a:gd name="T1" fmla="*/ 0 h 356"/>
                  <a:gd name="T2" fmla="*/ 0 w 85"/>
                  <a:gd name="T3" fmla="*/ 356 h 356"/>
                  <a:gd name="T4" fmla="*/ 2 w 85"/>
                  <a:gd name="T5" fmla="*/ 353 h 356"/>
                  <a:gd name="T6" fmla="*/ 25 w 85"/>
                  <a:gd name="T7" fmla="*/ 234 h 356"/>
                  <a:gd name="T8" fmla="*/ 48 w 85"/>
                  <a:gd name="T9" fmla="*/ 253 h 356"/>
                  <a:gd name="T10" fmla="*/ 41 w 85"/>
                  <a:gd name="T11" fmla="*/ 184 h 356"/>
                  <a:gd name="T12" fmla="*/ 59 w 85"/>
                  <a:gd name="T13" fmla="*/ 199 h 356"/>
                  <a:gd name="T14" fmla="*/ 60 w 85"/>
                  <a:gd name="T15" fmla="*/ 197 h 356"/>
                  <a:gd name="T16" fmla="*/ 67 w 85"/>
                  <a:gd name="T17" fmla="*/ 191 h 356"/>
                  <a:gd name="T18" fmla="*/ 67 w 85"/>
                  <a:gd name="T19" fmla="*/ 191 h 356"/>
                  <a:gd name="T20" fmla="*/ 67 w 85"/>
                  <a:gd name="T21" fmla="*/ 191 h 356"/>
                  <a:gd name="T22" fmla="*/ 62 w 85"/>
                  <a:gd name="T23" fmla="*/ 152 h 356"/>
                  <a:gd name="T24" fmla="*/ 85 w 85"/>
                  <a:gd name="T25" fmla="*/ 144 h 356"/>
                  <a:gd name="T26" fmla="*/ 4 w 85"/>
                  <a:gd name="T27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356">
                    <a:moveTo>
                      <a:pt x="4" y="0"/>
                    </a:moveTo>
                    <a:lnTo>
                      <a:pt x="0" y="356"/>
                    </a:lnTo>
                    <a:lnTo>
                      <a:pt x="2" y="353"/>
                    </a:lnTo>
                    <a:lnTo>
                      <a:pt x="25" y="234"/>
                    </a:lnTo>
                    <a:lnTo>
                      <a:pt x="48" y="253"/>
                    </a:lnTo>
                    <a:lnTo>
                      <a:pt x="41" y="184"/>
                    </a:lnTo>
                    <a:lnTo>
                      <a:pt x="59" y="199"/>
                    </a:lnTo>
                    <a:lnTo>
                      <a:pt x="60" y="197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2" y="152"/>
                    </a:lnTo>
                    <a:lnTo>
                      <a:pt x="85" y="14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224"/>
              <p:cNvSpPr>
                <a:spLocks/>
              </p:cNvSpPr>
              <p:nvPr/>
            </p:nvSpPr>
            <p:spPr bwMode="auto">
              <a:xfrm>
                <a:off x="4928" y="2828"/>
                <a:ext cx="85" cy="356"/>
              </a:xfrm>
              <a:custGeom>
                <a:avLst/>
                <a:gdLst>
                  <a:gd name="T0" fmla="*/ 4 w 85"/>
                  <a:gd name="T1" fmla="*/ 0 h 356"/>
                  <a:gd name="T2" fmla="*/ 0 w 85"/>
                  <a:gd name="T3" fmla="*/ 356 h 356"/>
                  <a:gd name="T4" fmla="*/ 2 w 85"/>
                  <a:gd name="T5" fmla="*/ 353 h 356"/>
                  <a:gd name="T6" fmla="*/ 25 w 85"/>
                  <a:gd name="T7" fmla="*/ 234 h 356"/>
                  <a:gd name="T8" fmla="*/ 48 w 85"/>
                  <a:gd name="T9" fmla="*/ 253 h 356"/>
                  <a:gd name="T10" fmla="*/ 41 w 85"/>
                  <a:gd name="T11" fmla="*/ 184 h 356"/>
                  <a:gd name="T12" fmla="*/ 59 w 85"/>
                  <a:gd name="T13" fmla="*/ 199 h 356"/>
                  <a:gd name="T14" fmla="*/ 60 w 85"/>
                  <a:gd name="T15" fmla="*/ 197 h 356"/>
                  <a:gd name="T16" fmla="*/ 67 w 85"/>
                  <a:gd name="T17" fmla="*/ 191 h 356"/>
                  <a:gd name="T18" fmla="*/ 67 w 85"/>
                  <a:gd name="T19" fmla="*/ 191 h 356"/>
                  <a:gd name="T20" fmla="*/ 67 w 85"/>
                  <a:gd name="T21" fmla="*/ 191 h 356"/>
                  <a:gd name="T22" fmla="*/ 62 w 85"/>
                  <a:gd name="T23" fmla="*/ 152 h 356"/>
                  <a:gd name="T24" fmla="*/ 85 w 85"/>
                  <a:gd name="T25" fmla="*/ 144 h 356"/>
                  <a:gd name="T26" fmla="*/ 4 w 85"/>
                  <a:gd name="T27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356">
                    <a:moveTo>
                      <a:pt x="4" y="0"/>
                    </a:moveTo>
                    <a:lnTo>
                      <a:pt x="0" y="356"/>
                    </a:lnTo>
                    <a:lnTo>
                      <a:pt x="2" y="353"/>
                    </a:lnTo>
                    <a:lnTo>
                      <a:pt x="25" y="234"/>
                    </a:lnTo>
                    <a:lnTo>
                      <a:pt x="48" y="253"/>
                    </a:lnTo>
                    <a:lnTo>
                      <a:pt x="41" y="184"/>
                    </a:lnTo>
                    <a:lnTo>
                      <a:pt x="59" y="199"/>
                    </a:lnTo>
                    <a:lnTo>
                      <a:pt x="60" y="197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2" y="152"/>
                    </a:lnTo>
                    <a:lnTo>
                      <a:pt x="85" y="144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225"/>
              <p:cNvSpPr>
                <a:spLocks/>
              </p:cNvSpPr>
              <p:nvPr/>
            </p:nvSpPr>
            <p:spPr bwMode="auto">
              <a:xfrm>
                <a:off x="4924" y="2828"/>
                <a:ext cx="8" cy="360"/>
              </a:xfrm>
              <a:custGeom>
                <a:avLst/>
                <a:gdLst>
                  <a:gd name="T0" fmla="*/ 4 w 4"/>
                  <a:gd name="T1" fmla="*/ 0 h 192"/>
                  <a:gd name="T2" fmla="*/ 4 w 4"/>
                  <a:gd name="T3" fmla="*/ 0 h 192"/>
                  <a:gd name="T4" fmla="*/ 0 w 4"/>
                  <a:gd name="T5" fmla="*/ 6 h 192"/>
                  <a:gd name="T6" fmla="*/ 0 w 4"/>
                  <a:gd name="T7" fmla="*/ 192 h 192"/>
                  <a:gd name="T8" fmla="*/ 1 w 4"/>
                  <a:gd name="T9" fmla="*/ 192 h 192"/>
                  <a:gd name="T10" fmla="*/ 1 w 4"/>
                  <a:gd name="T11" fmla="*/ 191 h 192"/>
                  <a:gd name="T12" fmla="*/ 2 w 4"/>
                  <a:gd name="T13" fmla="*/ 190 h 192"/>
                  <a:gd name="T14" fmla="*/ 4 w 4"/>
                  <a:gd name="T1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92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92"/>
                      <a:pt x="0" y="192"/>
                      <a:pt x="1" y="192"/>
                    </a:cubicBezTo>
                    <a:cubicBezTo>
                      <a:pt x="1" y="191"/>
                      <a:pt x="1" y="191"/>
                      <a:pt x="1" y="191"/>
                    </a:cubicBezTo>
                    <a:cubicBezTo>
                      <a:pt x="2" y="190"/>
                      <a:pt x="2" y="190"/>
                      <a:pt x="2" y="19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226"/>
              <p:cNvSpPr>
                <a:spLocks/>
              </p:cNvSpPr>
              <p:nvPr/>
            </p:nvSpPr>
            <p:spPr bwMode="auto">
              <a:xfrm>
                <a:off x="4926" y="3181"/>
                <a:ext cx="4" cy="7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2 h 4"/>
                  <a:gd name="T4" fmla="*/ 0 w 2"/>
                  <a:gd name="T5" fmla="*/ 3 h 4"/>
                  <a:gd name="T6" fmla="*/ 0 w 2"/>
                  <a:gd name="T7" fmla="*/ 4 h 4"/>
                  <a:gd name="T8" fmla="*/ 2 w 2"/>
                  <a:gd name="T9" fmla="*/ 3 h 4"/>
                  <a:gd name="T10" fmla="*/ 2 w 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227"/>
              <p:cNvSpPr>
                <a:spLocks noEditPoints="1"/>
              </p:cNvSpPr>
              <p:nvPr/>
            </p:nvSpPr>
            <p:spPr bwMode="auto">
              <a:xfrm>
                <a:off x="5070" y="2927"/>
                <a:ext cx="140" cy="194"/>
              </a:xfrm>
              <a:custGeom>
                <a:avLst/>
                <a:gdLst>
                  <a:gd name="T0" fmla="*/ 0 w 140"/>
                  <a:gd name="T1" fmla="*/ 169 h 194"/>
                  <a:gd name="T2" fmla="*/ 0 w 140"/>
                  <a:gd name="T3" fmla="*/ 169 h 194"/>
                  <a:gd name="T4" fmla="*/ 10 w 140"/>
                  <a:gd name="T5" fmla="*/ 179 h 194"/>
                  <a:gd name="T6" fmla="*/ 10 w 140"/>
                  <a:gd name="T7" fmla="*/ 179 h 194"/>
                  <a:gd name="T8" fmla="*/ 0 w 140"/>
                  <a:gd name="T9" fmla="*/ 169 h 194"/>
                  <a:gd name="T10" fmla="*/ 18 w 140"/>
                  <a:gd name="T11" fmla="*/ 167 h 194"/>
                  <a:gd name="T12" fmla="*/ 0 w 140"/>
                  <a:gd name="T13" fmla="*/ 169 h 194"/>
                  <a:gd name="T14" fmla="*/ 18 w 140"/>
                  <a:gd name="T15" fmla="*/ 167 h 194"/>
                  <a:gd name="T16" fmla="*/ 16 w 140"/>
                  <a:gd name="T17" fmla="*/ 169 h 194"/>
                  <a:gd name="T18" fmla="*/ 18 w 140"/>
                  <a:gd name="T19" fmla="*/ 167 h 194"/>
                  <a:gd name="T20" fmla="*/ 60 w 140"/>
                  <a:gd name="T21" fmla="*/ 0 h 194"/>
                  <a:gd name="T22" fmla="*/ 53 w 140"/>
                  <a:gd name="T23" fmla="*/ 135 h 194"/>
                  <a:gd name="T24" fmla="*/ 140 w 140"/>
                  <a:gd name="T25" fmla="*/ 194 h 194"/>
                  <a:gd name="T26" fmla="*/ 53 w 140"/>
                  <a:gd name="T27" fmla="*/ 135 h 194"/>
                  <a:gd name="T28" fmla="*/ 60 w 140"/>
                  <a:gd name="T2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0" h="194">
                    <a:moveTo>
                      <a:pt x="0" y="169"/>
                    </a:moveTo>
                    <a:lnTo>
                      <a:pt x="0" y="169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0" y="169"/>
                    </a:lnTo>
                    <a:close/>
                    <a:moveTo>
                      <a:pt x="18" y="167"/>
                    </a:moveTo>
                    <a:lnTo>
                      <a:pt x="0" y="169"/>
                    </a:lnTo>
                    <a:lnTo>
                      <a:pt x="18" y="167"/>
                    </a:lnTo>
                    <a:lnTo>
                      <a:pt x="16" y="169"/>
                    </a:lnTo>
                    <a:lnTo>
                      <a:pt x="18" y="167"/>
                    </a:lnTo>
                    <a:close/>
                    <a:moveTo>
                      <a:pt x="60" y="0"/>
                    </a:moveTo>
                    <a:lnTo>
                      <a:pt x="53" y="135"/>
                    </a:lnTo>
                    <a:lnTo>
                      <a:pt x="140" y="194"/>
                    </a:lnTo>
                    <a:lnTo>
                      <a:pt x="53" y="135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228"/>
              <p:cNvSpPr>
                <a:spLocks noEditPoints="1"/>
              </p:cNvSpPr>
              <p:nvPr/>
            </p:nvSpPr>
            <p:spPr bwMode="auto">
              <a:xfrm>
                <a:off x="5070" y="2927"/>
                <a:ext cx="140" cy="194"/>
              </a:xfrm>
              <a:custGeom>
                <a:avLst/>
                <a:gdLst>
                  <a:gd name="T0" fmla="*/ 0 w 140"/>
                  <a:gd name="T1" fmla="*/ 169 h 194"/>
                  <a:gd name="T2" fmla="*/ 0 w 140"/>
                  <a:gd name="T3" fmla="*/ 169 h 194"/>
                  <a:gd name="T4" fmla="*/ 10 w 140"/>
                  <a:gd name="T5" fmla="*/ 179 h 194"/>
                  <a:gd name="T6" fmla="*/ 10 w 140"/>
                  <a:gd name="T7" fmla="*/ 179 h 194"/>
                  <a:gd name="T8" fmla="*/ 0 w 140"/>
                  <a:gd name="T9" fmla="*/ 169 h 194"/>
                  <a:gd name="T10" fmla="*/ 18 w 140"/>
                  <a:gd name="T11" fmla="*/ 167 h 194"/>
                  <a:gd name="T12" fmla="*/ 0 w 140"/>
                  <a:gd name="T13" fmla="*/ 169 h 194"/>
                  <a:gd name="T14" fmla="*/ 18 w 140"/>
                  <a:gd name="T15" fmla="*/ 167 h 194"/>
                  <a:gd name="T16" fmla="*/ 16 w 140"/>
                  <a:gd name="T17" fmla="*/ 169 h 194"/>
                  <a:gd name="T18" fmla="*/ 18 w 140"/>
                  <a:gd name="T19" fmla="*/ 167 h 194"/>
                  <a:gd name="T20" fmla="*/ 60 w 140"/>
                  <a:gd name="T21" fmla="*/ 0 h 194"/>
                  <a:gd name="T22" fmla="*/ 53 w 140"/>
                  <a:gd name="T23" fmla="*/ 135 h 194"/>
                  <a:gd name="T24" fmla="*/ 140 w 140"/>
                  <a:gd name="T25" fmla="*/ 194 h 194"/>
                  <a:gd name="T26" fmla="*/ 53 w 140"/>
                  <a:gd name="T27" fmla="*/ 135 h 194"/>
                  <a:gd name="T28" fmla="*/ 60 w 140"/>
                  <a:gd name="T2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0" h="194">
                    <a:moveTo>
                      <a:pt x="0" y="169"/>
                    </a:moveTo>
                    <a:lnTo>
                      <a:pt x="0" y="169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0" y="169"/>
                    </a:lnTo>
                    <a:moveTo>
                      <a:pt x="18" y="167"/>
                    </a:moveTo>
                    <a:lnTo>
                      <a:pt x="0" y="169"/>
                    </a:lnTo>
                    <a:lnTo>
                      <a:pt x="18" y="167"/>
                    </a:lnTo>
                    <a:lnTo>
                      <a:pt x="16" y="169"/>
                    </a:lnTo>
                    <a:lnTo>
                      <a:pt x="18" y="167"/>
                    </a:lnTo>
                    <a:moveTo>
                      <a:pt x="60" y="0"/>
                    </a:moveTo>
                    <a:lnTo>
                      <a:pt x="53" y="135"/>
                    </a:lnTo>
                    <a:lnTo>
                      <a:pt x="140" y="194"/>
                    </a:lnTo>
                    <a:lnTo>
                      <a:pt x="53" y="135"/>
                    </a:lnTo>
                    <a:lnTo>
                      <a:pt x="6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29"/>
              <p:cNvSpPr>
                <a:spLocks/>
              </p:cNvSpPr>
              <p:nvPr/>
            </p:nvSpPr>
            <p:spPr bwMode="auto">
              <a:xfrm>
                <a:off x="4953" y="3062"/>
                <a:ext cx="298" cy="152"/>
              </a:xfrm>
              <a:custGeom>
                <a:avLst/>
                <a:gdLst>
                  <a:gd name="T0" fmla="*/ 96 w 168"/>
                  <a:gd name="T1" fmla="*/ 0 h 81"/>
                  <a:gd name="T2" fmla="*/ 95 w 168"/>
                  <a:gd name="T3" fmla="*/ 15 h 81"/>
                  <a:gd name="T4" fmla="*/ 76 w 168"/>
                  <a:gd name="T5" fmla="*/ 17 h 81"/>
                  <a:gd name="T6" fmla="*/ 75 w 168"/>
                  <a:gd name="T7" fmla="*/ 18 h 81"/>
                  <a:gd name="T8" fmla="*/ 72 w 168"/>
                  <a:gd name="T9" fmla="*/ 23 h 81"/>
                  <a:gd name="T10" fmla="*/ 72 w 168"/>
                  <a:gd name="T11" fmla="*/ 23 h 81"/>
                  <a:gd name="T12" fmla="*/ 72 w 168"/>
                  <a:gd name="T13" fmla="*/ 23 h 81"/>
                  <a:gd name="T14" fmla="*/ 82 w 168"/>
                  <a:gd name="T15" fmla="*/ 31 h 81"/>
                  <a:gd name="T16" fmla="*/ 45 w 168"/>
                  <a:gd name="T17" fmla="*/ 35 h 81"/>
                  <a:gd name="T18" fmla="*/ 57 w 168"/>
                  <a:gd name="T19" fmla="*/ 45 h 81"/>
                  <a:gd name="T20" fmla="*/ 0 w 168"/>
                  <a:gd name="T21" fmla="*/ 67 h 81"/>
                  <a:gd name="T22" fmla="*/ 11 w 168"/>
                  <a:gd name="T23" fmla="*/ 81 h 81"/>
                  <a:gd name="T24" fmla="*/ 168 w 168"/>
                  <a:gd name="T25" fmla="*/ 45 h 81"/>
                  <a:gd name="T26" fmla="*/ 145 w 168"/>
                  <a:gd name="T27" fmla="*/ 31 h 81"/>
                  <a:gd name="T28" fmla="*/ 96 w 168"/>
                  <a:gd name="T2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8" h="81">
                    <a:moveTo>
                      <a:pt x="96" y="0"/>
                    </a:moveTo>
                    <a:cubicBezTo>
                      <a:pt x="95" y="15"/>
                      <a:pt x="95" y="15"/>
                      <a:pt x="95" y="15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82" y="31"/>
                      <a:pt x="82" y="31"/>
                      <a:pt x="82" y="31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6" y="70"/>
                      <a:pt x="10" y="75"/>
                      <a:pt x="11" y="81"/>
                    </a:cubicBezTo>
                    <a:cubicBezTo>
                      <a:pt x="168" y="45"/>
                      <a:pt x="168" y="45"/>
                      <a:pt x="168" y="45"/>
                    </a:cubicBezTo>
                    <a:cubicBezTo>
                      <a:pt x="145" y="31"/>
                      <a:pt x="145" y="31"/>
                      <a:pt x="145" y="31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30"/>
              <p:cNvSpPr>
                <a:spLocks/>
              </p:cNvSpPr>
              <p:nvPr/>
            </p:nvSpPr>
            <p:spPr bwMode="auto">
              <a:xfrm>
                <a:off x="4972" y="3147"/>
                <a:ext cx="279" cy="156"/>
              </a:xfrm>
              <a:custGeom>
                <a:avLst/>
                <a:gdLst>
                  <a:gd name="T0" fmla="*/ 157 w 157"/>
                  <a:gd name="T1" fmla="*/ 0 h 83"/>
                  <a:gd name="T2" fmla="*/ 0 w 157"/>
                  <a:gd name="T3" fmla="*/ 36 h 83"/>
                  <a:gd name="T4" fmla="*/ 0 w 157"/>
                  <a:gd name="T5" fmla="*/ 40 h 83"/>
                  <a:gd name="T6" fmla="*/ 0 w 157"/>
                  <a:gd name="T7" fmla="*/ 42 h 83"/>
                  <a:gd name="T8" fmla="*/ 12 w 157"/>
                  <a:gd name="T9" fmla="*/ 60 h 83"/>
                  <a:gd name="T10" fmla="*/ 10 w 157"/>
                  <a:gd name="T11" fmla="*/ 69 h 83"/>
                  <a:gd name="T12" fmla="*/ 41 w 157"/>
                  <a:gd name="T13" fmla="*/ 78 h 83"/>
                  <a:gd name="T14" fmla="*/ 36 w 157"/>
                  <a:gd name="T15" fmla="*/ 56 h 83"/>
                  <a:gd name="T16" fmla="*/ 79 w 157"/>
                  <a:gd name="T17" fmla="*/ 83 h 83"/>
                  <a:gd name="T18" fmla="*/ 73 w 157"/>
                  <a:gd name="T19" fmla="*/ 56 h 83"/>
                  <a:gd name="T20" fmla="*/ 107 w 157"/>
                  <a:gd name="T21" fmla="*/ 78 h 83"/>
                  <a:gd name="T22" fmla="*/ 157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157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0" y="38"/>
                      <a:pt x="0" y="40"/>
                    </a:cubicBezTo>
                    <a:cubicBezTo>
                      <a:pt x="0" y="40"/>
                      <a:pt x="0" y="41"/>
                      <a:pt x="0" y="42"/>
                    </a:cubicBezTo>
                    <a:cubicBezTo>
                      <a:pt x="7" y="45"/>
                      <a:pt x="12" y="52"/>
                      <a:pt x="12" y="60"/>
                    </a:cubicBezTo>
                    <a:cubicBezTo>
                      <a:pt x="12" y="63"/>
                      <a:pt x="12" y="66"/>
                      <a:pt x="10" y="69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73" y="56"/>
                      <a:pt x="73" y="56"/>
                      <a:pt x="73" y="56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57" y="0"/>
                      <a:pt x="157" y="0"/>
                      <a:pt x="15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7" name="Rectangle 231"/>
              <p:cNvSpPr>
                <a:spLocks noChangeArrowheads="1"/>
              </p:cNvSpPr>
              <p:nvPr/>
            </p:nvSpPr>
            <p:spPr bwMode="auto">
              <a:xfrm>
                <a:off x="4924" y="3843"/>
                <a:ext cx="36" cy="1"/>
              </a:xfrm>
              <a:prstGeom prst="rect">
                <a:avLst/>
              </a:pr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8" name="Rectangle 232"/>
              <p:cNvSpPr>
                <a:spLocks noChangeArrowheads="1"/>
              </p:cNvSpPr>
              <p:nvPr/>
            </p:nvSpPr>
            <p:spPr bwMode="auto">
              <a:xfrm>
                <a:off x="4924" y="3843"/>
                <a:ext cx="36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33"/>
              <p:cNvSpPr>
                <a:spLocks/>
              </p:cNvSpPr>
              <p:nvPr/>
            </p:nvSpPr>
            <p:spPr bwMode="auto">
              <a:xfrm>
                <a:off x="4924" y="3284"/>
                <a:ext cx="36" cy="559"/>
              </a:xfrm>
              <a:custGeom>
                <a:avLst/>
                <a:gdLst>
                  <a:gd name="T0" fmla="*/ 7 w 20"/>
                  <a:gd name="T1" fmla="*/ 0 h 298"/>
                  <a:gd name="T2" fmla="*/ 0 w 20"/>
                  <a:gd name="T3" fmla="*/ 10 h 298"/>
                  <a:gd name="T4" fmla="*/ 0 w 20"/>
                  <a:gd name="T5" fmla="*/ 298 h 298"/>
                  <a:gd name="T6" fmla="*/ 20 w 20"/>
                  <a:gd name="T7" fmla="*/ 298 h 298"/>
                  <a:gd name="T8" fmla="*/ 7 w 20"/>
                  <a:gd name="T9" fmla="*/ 1 h 298"/>
                  <a:gd name="T10" fmla="*/ 7 w 20"/>
                  <a:gd name="T11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98">
                    <a:moveTo>
                      <a:pt x="7" y="0"/>
                    </a:moveTo>
                    <a:cubicBezTo>
                      <a:pt x="5" y="4"/>
                      <a:pt x="3" y="7"/>
                      <a:pt x="0" y="10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20" y="298"/>
                      <a:pt x="20" y="298"/>
                      <a:pt x="20" y="298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0" name="Freeform 234"/>
              <p:cNvSpPr>
                <a:spLocks/>
              </p:cNvSpPr>
              <p:nvPr/>
            </p:nvSpPr>
            <p:spPr bwMode="auto">
              <a:xfrm>
                <a:off x="4930" y="2927"/>
                <a:ext cx="200" cy="259"/>
              </a:xfrm>
              <a:custGeom>
                <a:avLst/>
                <a:gdLst>
                  <a:gd name="T0" fmla="*/ 113 w 113"/>
                  <a:gd name="T1" fmla="*/ 0 h 138"/>
                  <a:gd name="T2" fmla="*/ 47 w 113"/>
                  <a:gd name="T3" fmla="*/ 24 h 138"/>
                  <a:gd name="T4" fmla="*/ 34 w 113"/>
                  <a:gd name="T5" fmla="*/ 28 h 138"/>
                  <a:gd name="T6" fmla="*/ 37 w 113"/>
                  <a:gd name="T7" fmla="*/ 49 h 138"/>
                  <a:gd name="T8" fmla="*/ 37 w 113"/>
                  <a:gd name="T9" fmla="*/ 57 h 138"/>
                  <a:gd name="T10" fmla="*/ 32 w 113"/>
                  <a:gd name="T11" fmla="*/ 53 h 138"/>
                  <a:gd name="T12" fmla="*/ 32 w 113"/>
                  <a:gd name="T13" fmla="*/ 53 h 138"/>
                  <a:gd name="T14" fmla="*/ 32 w 113"/>
                  <a:gd name="T15" fmla="*/ 53 h 138"/>
                  <a:gd name="T16" fmla="*/ 22 w 113"/>
                  <a:gd name="T17" fmla="*/ 45 h 138"/>
                  <a:gd name="T18" fmla="*/ 26 w 113"/>
                  <a:gd name="T19" fmla="*/ 82 h 138"/>
                  <a:gd name="T20" fmla="*/ 13 w 113"/>
                  <a:gd name="T21" fmla="*/ 72 h 138"/>
                  <a:gd name="T22" fmla="*/ 0 w 113"/>
                  <a:gd name="T23" fmla="*/ 135 h 138"/>
                  <a:gd name="T24" fmla="*/ 0 w 113"/>
                  <a:gd name="T25" fmla="*/ 138 h 138"/>
                  <a:gd name="T26" fmla="*/ 4 w 113"/>
                  <a:gd name="T27" fmla="*/ 137 h 138"/>
                  <a:gd name="T28" fmla="*/ 113 w 113"/>
                  <a:gd name="T2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3" h="138">
                    <a:moveTo>
                      <a:pt x="113" y="0"/>
                    </a:moveTo>
                    <a:cubicBezTo>
                      <a:pt x="47" y="24"/>
                      <a:pt x="47" y="24"/>
                      <a:pt x="47" y="24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1" y="138"/>
                      <a:pt x="3" y="138"/>
                      <a:pt x="4" y="137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1" name="Freeform 235"/>
              <p:cNvSpPr>
                <a:spLocks/>
              </p:cNvSpPr>
              <p:nvPr/>
            </p:nvSpPr>
            <p:spPr bwMode="auto">
              <a:xfrm>
                <a:off x="4937" y="2927"/>
                <a:ext cx="193" cy="261"/>
              </a:xfrm>
              <a:custGeom>
                <a:avLst/>
                <a:gdLst>
                  <a:gd name="T0" fmla="*/ 109 w 109"/>
                  <a:gd name="T1" fmla="*/ 0 h 139"/>
                  <a:gd name="T2" fmla="*/ 0 w 109"/>
                  <a:gd name="T3" fmla="*/ 137 h 139"/>
                  <a:gd name="T4" fmla="*/ 1 w 109"/>
                  <a:gd name="T5" fmla="*/ 137 h 139"/>
                  <a:gd name="T6" fmla="*/ 9 w 109"/>
                  <a:gd name="T7" fmla="*/ 139 h 139"/>
                  <a:gd name="T8" fmla="*/ 66 w 109"/>
                  <a:gd name="T9" fmla="*/ 117 h 139"/>
                  <a:gd name="T10" fmla="*/ 54 w 109"/>
                  <a:gd name="T11" fmla="*/ 107 h 139"/>
                  <a:gd name="T12" fmla="*/ 91 w 109"/>
                  <a:gd name="T13" fmla="*/ 103 h 139"/>
                  <a:gd name="T14" fmla="*/ 81 w 109"/>
                  <a:gd name="T15" fmla="*/ 95 h 139"/>
                  <a:gd name="T16" fmla="*/ 75 w 109"/>
                  <a:gd name="T17" fmla="*/ 90 h 139"/>
                  <a:gd name="T18" fmla="*/ 85 w 109"/>
                  <a:gd name="T19" fmla="*/ 89 h 139"/>
                  <a:gd name="T20" fmla="*/ 104 w 109"/>
                  <a:gd name="T21" fmla="*/ 87 h 139"/>
                  <a:gd name="T22" fmla="*/ 105 w 109"/>
                  <a:gd name="T23" fmla="*/ 72 h 139"/>
                  <a:gd name="T24" fmla="*/ 109 w 109"/>
                  <a:gd name="T25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9">
                    <a:moveTo>
                      <a:pt x="109" y="0"/>
                    </a:moveTo>
                    <a:cubicBezTo>
                      <a:pt x="0" y="137"/>
                      <a:pt x="0" y="137"/>
                      <a:pt x="0" y="137"/>
                    </a:cubicBezTo>
                    <a:cubicBezTo>
                      <a:pt x="1" y="137"/>
                      <a:pt x="1" y="137"/>
                      <a:pt x="1" y="137"/>
                    </a:cubicBezTo>
                    <a:cubicBezTo>
                      <a:pt x="4" y="137"/>
                      <a:pt x="7" y="138"/>
                      <a:pt x="9" y="139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91" y="103"/>
                      <a:pt x="91" y="103"/>
                      <a:pt x="91" y="103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75" y="90"/>
                      <a:pt x="75" y="90"/>
                      <a:pt x="75" y="90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104" y="87"/>
                      <a:pt x="104" y="87"/>
                      <a:pt x="104" y="87"/>
                    </a:cubicBezTo>
                    <a:cubicBezTo>
                      <a:pt x="105" y="72"/>
                      <a:pt x="105" y="72"/>
                      <a:pt x="105" y="72"/>
                    </a:cubicBezTo>
                    <a:cubicBezTo>
                      <a:pt x="109" y="0"/>
                      <a:pt x="109" y="0"/>
                      <a:pt x="109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2" name="Freeform 236"/>
              <p:cNvSpPr>
                <a:spLocks/>
              </p:cNvSpPr>
              <p:nvPr/>
            </p:nvSpPr>
            <p:spPr bwMode="auto">
              <a:xfrm>
                <a:off x="4924" y="3254"/>
                <a:ext cx="13" cy="49"/>
              </a:xfrm>
              <a:custGeom>
                <a:avLst/>
                <a:gdLst>
                  <a:gd name="T0" fmla="*/ 0 w 7"/>
                  <a:gd name="T1" fmla="*/ 0 h 26"/>
                  <a:gd name="T2" fmla="*/ 0 w 7"/>
                  <a:gd name="T3" fmla="*/ 26 h 26"/>
                  <a:gd name="T4" fmla="*/ 7 w 7"/>
                  <a:gd name="T5" fmla="*/ 16 h 26"/>
                  <a:gd name="T6" fmla="*/ 1 w 7"/>
                  <a:gd name="T7" fmla="*/ 3 h 26"/>
                  <a:gd name="T8" fmla="*/ 1 w 7"/>
                  <a:gd name="T9" fmla="*/ 0 h 26"/>
                  <a:gd name="T10" fmla="*/ 0 w 7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" y="23"/>
                      <a:pt x="5" y="20"/>
                      <a:pt x="7" y="16"/>
                    </a:cubicBezTo>
                    <a:cubicBezTo>
                      <a:pt x="3" y="13"/>
                      <a:pt x="1" y="8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3" name="Freeform 237"/>
              <p:cNvSpPr>
                <a:spLocks/>
              </p:cNvSpPr>
              <p:nvPr/>
            </p:nvSpPr>
            <p:spPr bwMode="auto">
              <a:xfrm>
                <a:off x="4924" y="3184"/>
                <a:ext cx="48" cy="70"/>
              </a:xfrm>
              <a:custGeom>
                <a:avLst/>
                <a:gdLst>
                  <a:gd name="T0" fmla="*/ 8 w 27"/>
                  <a:gd name="T1" fmla="*/ 0 h 37"/>
                  <a:gd name="T2" fmla="*/ 7 w 27"/>
                  <a:gd name="T3" fmla="*/ 0 h 37"/>
                  <a:gd name="T4" fmla="*/ 3 w 27"/>
                  <a:gd name="T5" fmla="*/ 1 h 37"/>
                  <a:gd name="T6" fmla="*/ 1 w 27"/>
                  <a:gd name="T7" fmla="*/ 2 h 37"/>
                  <a:gd name="T8" fmla="*/ 0 w 27"/>
                  <a:gd name="T9" fmla="*/ 2 h 37"/>
                  <a:gd name="T10" fmla="*/ 0 w 27"/>
                  <a:gd name="T11" fmla="*/ 37 h 37"/>
                  <a:gd name="T12" fmla="*/ 1 w 27"/>
                  <a:gd name="T13" fmla="*/ 37 h 37"/>
                  <a:gd name="T14" fmla="*/ 20 w 27"/>
                  <a:gd name="T15" fmla="*/ 21 h 37"/>
                  <a:gd name="T16" fmla="*/ 27 w 27"/>
                  <a:gd name="T17" fmla="*/ 22 h 37"/>
                  <a:gd name="T18" fmla="*/ 27 w 27"/>
                  <a:gd name="T19" fmla="*/ 20 h 37"/>
                  <a:gd name="T20" fmla="*/ 27 w 27"/>
                  <a:gd name="T21" fmla="*/ 16 h 37"/>
                  <a:gd name="T22" fmla="*/ 16 w 27"/>
                  <a:gd name="T23" fmla="*/ 2 h 37"/>
                  <a:gd name="T24" fmla="*/ 8 w 27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2" y="28"/>
                      <a:pt x="11" y="21"/>
                      <a:pt x="20" y="21"/>
                    </a:cubicBezTo>
                    <a:cubicBezTo>
                      <a:pt x="23" y="21"/>
                      <a:pt x="25" y="21"/>
                      <a:pt x="27" y="22"/>
                    </a:cubicBezTo>
                    <a:cubicBezTo>
                      <a:pt x="27" y="21"/>
                      <a:pt x="27" y="20"/>
                      <a:pt x="27" y="20"/>
                    </a:cubicBezTo>
                    <a:cubicBezTo>
                      <a:pt x="27" y="18"/>
                      <a:pt x="27" y="17"/>
                      <a:pt x="27" y="16"/>
                    </a:cubicBezTo>
                    <a:cubicBezTo>
                      <a:pt x="26" y="10"/>
                      <a:pt x="22" y="5"/>
                      <a:pt x="16" y="2"/>
                    </a:cubicBezTo>
                    <a:cubicBezTo>
                      <a:pt x="14" y="1"/>
                      <a:pt x="11" y="0"/>
                      <a:pt x="8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4" name="Freeform 238"/>
              <p:cNvSpPr>
                <a:spLocks noEditPoints="1"/>
              </p:cNvSpPr>
              <p:nvPr/>
            </p:nvSpPr>
            <p:spPr bwMode="auto">
              <a:xfrm>
                <a:off x="4960" y="32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5" name="Freeform 239"/>
              <p:cNvSpPr>
                <a:spLocks/>
              </p:cNvSpPr>
              <p:nvPr/>
            </p:nvSpPr>
            <p:spPr bwMode="auto">
              <a:xfrm>
                <a:off x="4926" y="3224"/>
                <a:ext cx="68" cy="71"/>
              </a:xfrm>
              <a:custGeom>
                <a:avLst/>
                <a:gdLst>
                  <a:gd name="T0" fmla="*/ 19 w 38"/>
                  <a:gd name="T1" fmla="*/ 0 h 38"/>
                  <a:gd name="T2" fmla="*/ 0 w 38"/>
                  <a:gd name="T3" fmla="*/ 16 h 38"/>
                  <a:gd name="T4" fmla="*/ 0 w 38"/>
                  <a:gd name="T5" fmla="*/ 19 h 38"/>
                  <a:gd name="T6" fmla="*/ 6 w 38"/>
                  <a:gd name="T7" fmla="*/ 32 h 38"/>
                  <a:gd name="T8" fmla="*/ 6 w 38"/>
                  <a:gd name="T9" fmla="*/ 33 h 38"/>
                  <a:gd name="T10" fmla="*/ 6 w 38"/>
                  <a:gd name="T11" fmla="*/ 33 h 38"/>
                  <a:gd name="T12" fmla="*/ 19 w 38"/>
                  <a:gd name="T13" fmla="*/ 38 h 38"/>
                  <a:gd name="T14" fmla="*/ 19 w 38"/>
                  <a:gd name="T15" fmla="*/ 38 h 38"/>
                  <a:gd name="T16" fmla="*/ 19 w 38"/>
                  <a:gd name="T17" fmla="*/ 38 h 38"/>
                  <a:gd name="T18" fmla="*/ 19 w 38"/>
                  <a:gd name="T19" fmla="*/ 38 h 38"/>
                  <a:gd name="T20" fmla="*/ 19 w 38"/>
                  <a:gd name="T21" fmla="*/ 38 h 38"/>
                  <a:gd name="T22" fmla="*/ 36 w 38"/>
                  <a:gd name="T23" fmla="*/ 28 h 38"/>
                  <a:gd name="T24" fmla="*/ 36 w 38"/>
                  <a:gd name="T25" fmla="*/ 28 h 38"/>
                  <a:gd name="T26" fmla="*/ 38 w 38"/>
                  <a:gd name="T27" fmla="*/ 19 h 38"/>
                  <a:gd name="T28" fmla="*/ 26 w 38"/>
                  <a:gd name="T29" fmla="*/ 1 h 38"/>
                  <a:gd name="T30" fmla="*/ 19 w 38"/>
                  <a:gd name="T3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8" h="38">
                    <a:moveTo>
                      <a:pt x="19" y="0"/>
                    </a:moveTo>
                    <a:cubicBezTo>
                      <a:pt x="10" y="0"/>
                      <a:pt x="1" y="7"/>
                      <a:pt x="0" y="16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0" y="24"/>
                      <a:pt x="2" y="29"/>
                      <a:pt x="6" y="32"/>
                    </a:cubicBezTo>
                    <a:cubicBezTo>
                      <a:pt x="6" y="32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0" y="36"/>
                      <a:pt x="14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7" y="38"/>
                      <a:pt x="33" y="34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8" y="25"/>
                      <a:pt x="38" y="22"/>
                      <a:pt x="38" y="19"/>
                    </a:cubicBezTo>
                    <a:cubicBezTo>
                      <a:pt x="38" y="11"/>
                      <a:pt x="33" y="4"/>
                      <a:pt x="26" y="1"/>
                    </a:cubicBezTo>
                    <a:cubicBezTo>
                      <a:pt x="24" y="0"/>
                      <a:pt x="22" y="0"/>
                      <a:pt x="19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6" name="Freeform 240"/>
              <p:cNvSpPr>
                <a:spLocks/>
              </p:cNvSpPr>
              <p:nvPr/>
            </p:nvSpPr>
            <p:spPr bwMode="auto">
              <a:xfrm>
                <a:off x="310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7" name="Freeform 241"/>
              <p:cNvSpPr>
                <a:spLocks/>
              </p:cNvSpPr>
              <p:nvPr/>
            </p:nvSpPr>
            <p:spPr bwMode="auto">
              <a:xfrm>
                <a:off x="310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8" name="Freeform 242"/>
              <p:cNvSpPr>
                <a:spLocks/>
              </p:cNvSpPr>
              <p:nvPr/>
            </p:nvSpPr>
            <p:spPr bwMode="auto">
              <a:xfrm>
                <a:off x="16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9" name="Freeform 243"/>
              <p:cNvSpPr>
                <a:spLocks/>
              </p:cNvSpPr>
              <p:nvPr/>
            </p:nvSpPr>
            <p:spPr bwMode="auto">
              <a:xfrm>
                <a:off x="16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0" name="Freeform 244"/>
              <p:cNvSpPr>
                <a:spLocks/>
              </p:cNvSpPr>
              <p:nvPr/>
            </p:nvSpPr>
            <p:spPr bwMode="auto">
              <a:xfrm>
                <a:off x="140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1" name="Freeform 245"/>
              <p:cNvSpPr>
                <a:spLocks/>
              </p:cNvSpPr>
              <p:nvPr/>
            </p:nvSpPr>
            <p:spPr bwMode="auto">
              <a:xfrm>
                <a:off x="140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2" name="Freeform 246"/>
              <p:cNvSpPr>
                <a:spLocks/>
              </p:cNvSpPr>
              <p:nvPr/>
            </p:nvSpPr>
            <p:spPr bwMode="auto">
              <a:xfrm>
                <a:off x="347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4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4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3" name="Freeform 247"/>
              <p:cNvSpPr>
                <a:spLocks/>
              </p:cNvSpPr>
              <p:nvPr/>
            </p:nvSpPr>
            <p:spPr bwMode="auto">
              <a:xfrm>
                <a:off x="347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4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4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4" name="Freeform 248"/>
              <p:cNvSpPr>
                <a:spLocks/>
              </p:cNvSpPr>
              <p:nvPr/>
            </p:nvSpPr>
            <p:spPr bwMode="auto">
              <a:xfrm>
                <a:off x="245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6 w 108"/>
                  <a:gd name="T3" fmla="*/ 264 h 415"/>
                  <a:gd name="T4" fmla="*/ 1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2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6" y="264"/>
                    </a:lnTo>
                    <a:lnTo>
                      <a:pt x="1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2" y="415"/>
                    </a:lnTo>
                    <a:lnTo>
                      <a:pt x="21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5" name="Freeform 249"/>
              <p:cNvSpPr>
                <a:spLocks/>
              </p:cNvSpPr>
              <p:nvPr/>
            </p:nvSpPr>
            <p:spPr bwMode="auto">
              <a:xfrm>
                <a:off x="245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6 w 108"/>
                  <a:gd name="T3" fmla="*/ 264 h 415"/>
                  <a:gd name="T4" fmla="*/ 1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2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6" y="264"/>
                    </a:lnTo>
                    <a:lnTo>
                      <a:pt x="1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2" y="415"/>
                    </a:lnTo>
                    <a:lnTo>
                      <a:pt x="21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6" name="Freeform 250"/>
              <p:cNvSpPr>
                <a:spLocks/>
              </p:cNvSpPr>
              <p:nvPr/>
            </p:nvSpPr>
            <p:spPr bwMode="auto">
              <a:xfrm>
                <a:off x="346" y="3040"/>
                <a:ext cx="326" cy="169"/>
              </a:xfrm>
              <a:custGeom>
                <a:avLst/>
                <a:gdLst>
                  <a:gd name="T0" fmla="*/ 1 w 326"/>
                  <a:gd name="T1" fmla="*/ 129 h 169"/>
                  <a:gd name="T2" fmla="*/ 79 w 326"/>
                  <a:gd name="T3" fmla="*/ 52 h 169"/>
                  <a:gd name="T4" fmla="*/ 88 w 326"/>
                  <a:gd name="T5" fmla="*/ 94 h 169"/>
                  <a:gd name="T6" fmla="*/ 136 w 326"/>
                  <a:gd name="T7" fmla="*/ 11 h 169"/>
                  <a:gd name="T8" fmla="*/ 149 w 326"/>
                  <a:gd name="T9" fmla="*/ 64 h 169"/>
                  <a:gd name="T10" fmla="*/ 186 w 326"/>
                  <a:gd name="T11" fmla="*/ 0 h 169"/>
                  <a:gd name="T12" fmla="*/ 326 w 326"/>
                  <a:gd name="T13" fmla="*/ 92 h 169"/>
                  <a:gd name="T14" fmla="*/ 0 w 326"/>
                  <a:gd name="T15" fmla="*/ 169 h 169"/>
                  <a:gd name="T16" fmla="*/ 1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1" y="129"/>
                    </a:moveTo>
                    <a:lnTo>
                      <a:pt x="79" y="52"/>
                    </a:lnTo>
                    <a:lnTo>
                      <a:pt x="88" y="94"/>
                    </a:lnTo>
                    <a:lnTo>
                      <a:pt x="136" y="11"/>
                    </a:lnTo>
                    <a:lnTo>
                      <a:pt x="149" y="64"/>
                    </a:lnTo>
                    <a:lnTo>
                      <a:pt x="186" y="0"/>
                    </a:lnTo>
                    <a:lnTo>
                      <a:pt x="326" y="92"/>
                    </a:lnTo>
                    <a:lnTo>
                      <a:pt x="0" y="169"/>
                    </a:lnTo>
                    <a:lnTo>
                      <a:pt x="1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7" name="Freeform 251"/>
              <p:cNvSpPr>
                <a:spLocks/>
              </p:cNvSpPr>
              <p:nvPr/>
            </p:nvSpPr>
            <p:spPr bwMode="auto">
              <a:xfrm>
                <a:off x="346" y="3040"/>
                <a:ext cx="326" cy="169"/>
              </a:xfrm>
              <a:custGeom>
                <a:avLst/>
                <a:gdLst>
                  <a:gd name="T0" fmla="*/ 1 w 326"/>
                  <a:gd name="T1" fmla="*/ 129 h 169"/>
                  <a:gd name="T2" fmla="*/ 79 w 326"/>
                  <a:gd name="T3" fmla="*/ 52 h 169"/>
                  <a:gd name="T4" fmla="*/ 88 w 326"/>
                  <a:gd name="T5" fmla="*/ 94 h 169"/>
                  <a:gd name="T6" fmla="*/ 136 w 326"/>
                  <a:gd name="T7" fmla="*/ 11 h 169"/>
                  <a:gd name="T8" fmla="*/ 149 w 326"/>
                  <a:gd name="T9" fmla="*/ 64 h 169"/>
                  <a:gd name="T10" fmla="*/ 186 w 326"/>
                  <a:gd name="T11" fmla="*/ 0 h 169"/>
                  <a:gd name="T12" fmla="*/ 326 w 326"/>
                  <a:gd name="T13" fmla="*/ 92 h 169"/>
                  <a:gd name="T14" fmla="*/ 0 w 326"/>
                  <a:gd name="T15" fmla="*/ 169 h 169"/>
                  <a:gd name="T16" fmla="*/ 1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1" y="129"/>
                    </a:moveTo>
                    <a:lnTo>
                      <a:pt x="79" y="52"/>
                    </a:lnTo>
                    <a:lnTo>
                      <a:pt x="88" y="94"/>
                    </a:lnTo>
                    <a:lnTo>
                      <a:pt x="136" y="11"/>
                    </a:lnTo>
                    <a:lnTo>
                      <a:pt x="149" y="64"/>
                    </a:lnTo>
                    <a:lnTo>
                      <a:pt x="186" y="0"/>
                    </a:lnTo>
                    <a:lnTo>
                      <a:pt x="326" y="92"/>
                    </a:lnTo>
                    <a:lnTo>
                      <a:pt x="0" y="169"/>
                    </a:lnTo>
                    <a:lnTo>
                      <a:pt x="1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8" name="Freeform 252"/>
              <p:cNvSpPr>
                <a:spLocks/>
              </p:cNvSpPr>
              <p:nvPr/>
            </p:nvSpPr>
            <p:spPr bwMode="auto">
              <a:xfrm>
                <a:off x="346" y="3132"/>
                <a:ext cx="326" cy="156"/>
              </a:xfrm>
              <a:custGeom>
                <a:avLst/>
                <a:gdLst>
                  <a:gd name="T0" fmla="*/ 17 w 326"/>
                  <a:gd name="T1" fmla="*/ 112 h 156"/>
                  <a:gd name="T2" fmla="*/ 118 w 326"/>
                  <a:gd name="T3" fmla="*/ 144 h 156"/>
                  <a:gd name="T4" fmla="*/ 111 w 326"/>
                  <a:gd name="T5" fmla="*/ 103 h 156"/>
                  <a:gd name="T6" fmla="*/ 188 w 326"/>
                  <a:gd name="T7" fmla="*/ 156 h 156"/>
                  <a:gd name="T8" fmla="*/ 177 w 326"/>
                  <a:gd name="T9" fmla="*/ 103 h 156"/>
                  <a:gd name="T10" fmla="*/ 237 w 326"/>
                  <a:gd name="T11" fmla="*/ 144 h 156"/>
                  <a:gd name="T12" fmla="*/ 326 w 326"/>
                  <a:gd name="T13" fmla="*/ 0 h 156"/>
                  <a:gd name="T14" fmla="*/ 0 w 326"/>
                  <a:gd name="T15" fmla="*/ 77 h 156"/>
                  <a:gd name="T16" fmla="*/ 17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17" y="112"/>
                    </a:moveTo>
                    <a:lnTo>
                      <a:pt x="118" y="144"/>
                    </a:lnTo>
                    <a:lnTo>
                      <a:pt x="111" y="103"/>
                    </a:lnTo>
                    <a:lnTo>
                      <a:pt x="188" y="156"/>
                    </a:lnTo>
                    <a:lnTo>
                      <a:pt x="177" y="103"/>
                    </a:lnTo>
                    <a:lnTo>
                      <a:pt x="237" y="144"/>
                    </a:lnTo>
                    <a:lnTo>
                      <a:pt x="326" y="0"/>
                    </a:lnTo>
                    <a:lnTo>
                      <a:pt x="0" y="77"/>
                    </a:lnTo>
                    <a:lnTo>
                      <a:pt x="17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9" name="Freeform 253"/>
              <p:cNvSpPr>
                <a:spLocks/>
              </p:cNvSpPr>
              <p:nvPr/>
            </p:nvSpPr>
            <p:spPr bwMode="auto">
              <a:xfrm>
                <a:off x="346" y="3132"/>
                <a:ext cx="326" cy="156"/>
              </a:xfrm>
              <a:custGeom>
                <a:avLst/>
                <a:gdLst>
                  <a:gd name="T0" fmla="*/ 17 w 326"/>
                  <a:gd name="T1" fmla="*/ 112 h 156"/>
                  <a:gd name="T2" fmla="*/ 118 w 326"/>
                  <a:gd name="T3" fmla="*/ 144 h 156"/>
                  <a:gd name="T4" fmla="*/ 111 w 326"/>
                  <a:gd name="T5" fmla="*/ 103 h 156"/>
                  <a:gd name="T6" fmla="*/ 188 w 326"/>
                  <a:gd name="T7" fmla="*/ 156 h 156"/>
                  <a:gd name="T8" fmla="*/ 177 w 326"/>
                  <a:gd name="T9" fmla="*/ 103 h 156"/>
                  <a:gd name="T10" fmla="*/ 237 w 326"/>
                  <a:gd name="T11" fmla="*/ 144 h 156"/>
                  <a:gd name="T12" fmla="*/ 326 w 326"/>
                  <a:gd name="T13" fmla="*/ 0 h 156"/>
                  <a:gd name="T14" fmla="*/ 0 w 326"/>
                  <a:gd name="T15" fmla="*/ 77 h 156"/>
                  <a:gd name="T16" fmla="*/ 17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17" y="112"/>
                    </a:moveTo>
                    <a:lnTo>
                      <a:pt x="118" y="144"/>
                    </a:lnTo>
                    <a:lnTo>
                      <a:pt x="111" y="103"/>
                    </a:lnTo>
                    <a:lnTo>
                      <a:pt x="188" y="156"/>
                    </a:lnTo>
                    <a:lnTo>
                      <a:pt x="177" y="103"/>
                    </a:lnTo>
                    <a:lnTo>
                      <a:pt x="237" y="144"/>
                    </a:lnTo>
                    <a:lnTo>
                      <a:pt x="326" y="0"/>
                    </a:lnTo>
                    <a:lnTo>
                      <a:pt x="0" y="77"/>
                    </a:lnTo>
                    <a:lnTo>
                      <a:pt x="17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0" name="Freeform 254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1" name="Freeform 255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2" name="Freeform 256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3" name="Freeform 257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4" name="Oval 258"/>
              <p:cNvSpPr>
                <a:spLocks noChangeArrowheads="1"/>
              </p:cNvSpPr>
              <p:nvPr/>
            </p:nvSpPr>
            <p:spPr bwMode="auto">
              <a:xfrm>
                <a:off x="269" y="3177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5" name="Oval 259"/>
              <p:cNvSpPr>
                <a:spLocks noChangeArrowheads="1"/>
              </p:cNvSpPr>
              <p:nvPr/>
            </p:nvSpPr>
            <p:spPr bwMode="auto">
              <a:xfrm>
                <a:off x="291" y="3222"/>
                <a:ext cx="67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6" name="Oval 260"/>
              <p:cNvSpPr>
                <a:spLocks noChangeArrowheads="1"/>
              </p:cNvSpPr>
              <p:nvPr/>
            </p:nvSpPr>
            <p:spPr bwMode="auto">
              <a:xfrm>
                <a:off x="326" y="3169"/>
                <a:ext cx="67" cy="72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7" name="Oval 261"/>
              <p:cNvSpPr>
                <a:spLocks noChangeArrowheads="1"/>
              </p:cNvSpPr>
              <p:nvPr/>
            </p:nvSpPr>
            <p:spPr bwMode="auto">
              <a:xfrm>
                <a:off x="347" y="3207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8" name="Freeform 262"/>
              <p:cNvSpPr>
                <a:spLocks/>
              </p:cNvSpPr>
              <p:nvPr/>
            </p:nvSpPr>
            <p:spPr bwMode="auto">
              <a:xfrm>
                <a:off x="408" y="3008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0 w 5"/>
                  <a:gd name="T5" fmla="*/ 4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9" name="Freeform 263"/>
              <p:cNvSpPr>
                <a:spLocks/>
              </p:cNvSpPr>
              <p:nvPr/>
            </p:nvSpPr>
            <p:spPr bwMode="auto">
              <a:xfrm>
                <a:off x="408" y="3008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0 w 5"/>
                  <a:gd name="T5" fmla="*/ 4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0" name="Freeform 264"/>
              <p:cNvSpPr>
                <a:spLocks/>
              </p:cNvSpPr>
              <p:nvPr/>
            </p:nvSpPr>
            <p:spPr bwMode="auto">
              <a:xfrm>
                <a:off x="349" y="2813"/>
                <a:ext cx="85" cy="354"/>
              </a:xfrm>
              <a:custGeom>
                <a:avLst/>
                <a:gdLst>
                  <a:gd name="T0" fmla="*/ 4 w 85"/>
                  <a:gd name="T1" fmla="*/ 0 h 354"/>
                  <a:gd name="T2" fmla="*/ 0 w 85"/>
                  <a:gd name="T3" fmla="*/ 354 h 354"/>
                  <a:gd name="T4" fmla="*/ 2 w 85"/>
                  <a:gd name="T5" fmla="*/ 353 h 354"/>
                  <a:gd name="T6" fmla="*/ 25 w 85"/>
                  <a:gd name="T7" fmla="*/ 232 h 354"/>
                  <a:gd name="T8" fmla="*/ 48 w 85"/>
                  <a:gd name="T9" fmla="*/ 251 h 354"/>
                  <a:gd name="T10" fmla="*/ 41 w 85"/>
                  <a:gd name="T11" fmla="*/ 182 h 354"/>
                  <a:gd name="T12" fmla="*/ 59 w 85"/>
                  <a:gd name="T13" fmla="*/ 199 h 354"/>
                  <a:gd name="T14" fmla="*/ 64 w 85"/>
                  <a:gd name="T15" fmla="*/ 195 h 354"/>
                  <a:gd name="T16" fmla="*/ 66 w 85"/>
                  <a:gd name="T17" fmla="*/ 191 h 354"/>
                  <a:gd name="T18" fmla="*/ 62 w 85"/>
                  <a:gd name="T19" fmla="*/ 152 h 354"/>
                  <a:gd name="T20" fmla="*/ 85 w 85"/>
                  <a:gd name="T21" fmla="*/ 142 h 354"/>
                  <a:gd name="T22" fmla="*/ 4 w 85"/>
                  <a:gd name="T23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" h="354">
                    <a:moveTo>
                      <a:pt x="4" y="0"/>
                    </a:moveTo>
                    <a:lnTo>
                      <a:pt x="0" y="354"/>
                    </a:lnTo>
                    <a:lnTo>
                      <a:pt x="2" y="353"/>
                    </a:lnTo>
                    <a:lnTo>
                      <a:pt x="25" y="232"/>
                    </a:lnTo>
                    <a:lnTo>
                      <a:pt x="48" y="251"/>
                    </a:lnTo>
                    <a:lnTo>
                      <a:pt x="41" y="182"/>
                    </a:lnTo>
                    <a:lnTo>
                      <a:pt x="59" y="199"/>
                    </a:lnTo>
                    <a:lnTo>
                      <a:pt x="64" y="195"/>
                    </a:lnTo>
                    <a:lnTo>
                      <a:pt x="66" y="191"/>
                    </a:lnTo>
                    <a:lnTo>
                      <a:pt x="62" y="152"/>
                    </a:lnTo>
                    <a:lnTo>
                      <a:pt x="85" y="14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1" name="Freeform 265"/>
              <p:cNvSpPr>
                <a:spLocks/>
              </p:cNvSpPr>
              <p:nvPr/>
            </p:nvSpPr>
            <p:spPr bwMode="auto">
              <a:xfrm>
                <a:off x="349" y="2813"/>
                <a:ext cx="85" cy="354"/>
              </a:xfrm>
              <a:custGeom>
                <a:avLst/>
                <a:gdLst>
                  <a:gd name="T0" fmla="*/ 4 w 85"/>
                  <a:gd name="T1" fmla="*/ 0 h 354"/>
                  <a:gd name="T2" fmla="*/ 0 w 85"/>
                  <a:gd name="T3" fmla="*/ 354 h 354"/>
                  <a:gd name="T4" fmla="*/ 2 w 85"/>
                  <a:gd name="T5" fmla="*/ 353 h 354"/>
                  <a:gd name="T6" fmla="*/ 25 w 85"/>
                  <a:gd name="T7" fmla="*/ 232 h 354"/>
                  <a:gd name="T8" fmla="*/ 48 w 85"/>
                  <a:gd name="T9" fmla="*/ 251 h 354"/>
                  <a:gd name="T10" fmla="*/ 41 w 85"/>
                  <a:gd name="T11" fmla="*/ 182 h 354"/>
                  <a:gd name="T12" fmla="*/ 59 w 85"/>
                  <a:gd name="T13" fmla="*/ 199 h 354"/>
                  <a:gd name="T14" fmla="*/ 64 w 85"/>
                  <a:gd name="T15" fmla="*/ 195 h 354"/>
                  <a:gd name="T16" fmla="*/ 66 w 85"/>
                  <a:gd name="T17" fmla="*/ 191 h 354"/>
                  <a:gd name="T18" fmla="*/ 62 w 85"/>
                  <a:gd name="T19" fmla="*/ 152 h 354"/>
                  <a:gd name="T20" fmla="*/ 85 w 85"/>
                  <a:gd name="T21" fmla="*/ 142 h 354"/>
                  <a:gd name="T22" fmla="*/ 4 w 85"/>
                  <a:gd name="T23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" h="354">
                    <a:moveTo>
                      <a:pt x="4" y="0"/>
                    </a:moveTo>
                    <a:lnTo>
                      <a:pt x="0" y="354"/>
                    </a:lnTo>
                    <a:lnTo>
                      <a:pt x="2" y="353"/>
                    </a:lnTo>
                    <a:lnTo>
                      <a:pt x="25" y="232"/>
                    </a:lnTo>
                    <a:lnTo>
                      <a:pt x="48" y="251"/>
                    </a:lnTo>
                    <a:lnTo>
                      <a:pt x="41" y="182"/>
                    </a:lnTo>
                    <a:lnTo>
                      <a:pt x="59" y="199"/>
                    </a:lnTo>
                    <a:lnTo>
                      <a:pt x="64" y="195"/>
                    </a:lnTo>
                    <a:lnTo>
                      <a:pt x="66" y="191"/>
                    </a:lnTo>
                    <a:lnTo>
                      <a:pt x="62" y="152"/>
                    </a:lnTo>
                    <a:lnTo>
                      <a:pt x="85" y="14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2" name="Freeform 266"/>
              <p:cNvSpPr>
                <a:spLocks/>
              </p:cNvSpPr>
              <p:nvPr/>
            </p:nvSpPr>
            <p:spPr bwMode="auto">
              <a:xfrm>
                <a:off x="346" y="2813"/>
                <a:ext cx="7" cy="360"/>
              </a:xfrm>
              <a:custGeom>
                <a:avLst/>
                <a:gdLst>
                  <a:gd name="T0" fmla="*/ 4 w 4"/>
                  <a:gd name="T1" fmla="*/ 0 h 192"/>
                  <a:gd name="T2" fmla="*/ 4 w 4"/>
                  <a:gd name="T3" fmla="*/ 0 h 192"/>
                  <a:gd name="T4" fmla="*/ 0 w 4"/>
                  <a:gd name="T5" fmla="*/ 5 h 192"/>
                  <a:gd name="T6" fmla="*/ 0 w 4"/>
                  <a:gd name="T7" fmla="*/ 192 h 192"/>
                  <a:gd name="T8" fmla="*/ 1 w 4"/>
                  <a:gd name="T9" fmla="*/ 191 h 192"/>
                  <a:gd name="T10" fmla="*/ 1 w 4"/>
                  <a:gd name="T11" fmla="*/ 190 h 192"/>
                  <a:gd name="T12" fmla="*/ 2 w 4"/>
                  <a:gd name="T13" fmla="*/ 189 h 192"/>
                  <a:gd name="T14" fmla="*/ 4 w 4"/>
                  <a:gd name="T1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92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92"/>
                      <a:pt x="0" y="192"/>
                      <a:pt x="1" y="191"/>
                    </a:cubicBezTo>
                    <a:cubicBezTo>
                      <a:pt x="1" y="190"/>
                      <a:pt x="1" y="190"/>
                      <a:pt x="1" y="190"/>
                    </a:cubicBezTo>
                    <a:cubicBezTo>
                      <a:pt x="2" y="189"/>
                      <a:pt x="2" y="189"/>
                      <a:pt x="2" y="189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3" name="Freeform 267"/>
              <p:cNvSpPr>
                <a:spLocks/>
              </p:cNvSpPr>
              <p:nvPr/>
            </p:nvSpPr>
            <p:spPr bwMode="auto">
              <a:xfrm>
                <a:off x="347" y="3166"/>
                <a:ext cx="4" cy="5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1 h 3"/>
                  <a:gd name="T4" fmla="*/ 0 w 2"/>
                  <a:gd name="T5" fmla="*/ 2 h 3"/>
                  <a:gd name="T6" fmla="*/ 0 w 2"/>
                  <a:gd name="T7" fmla="*/ 3 h 3"/>
                  <a:gd name="T8" fmla="*/ 2 w 2"/>
                  <a:gd name="T9" fmla="*/ 3 h 3"/>
                  <a:gd name="T10" fmla="*/ 2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4" name="Freeform 268"/>
              <p:cNvSpPr>
                <a:spLocks noEditPoints="1"/>
              </p:cNvSpPr>
              <p:nvPr/>
            </p:nvSpPr>
            <p:spPr bwMode="auto">
              <a:xfrm>
                <a:off x="491" y="2910"/>
                <a:ext cx="60" cy="181"/>
              </a:xfrm>
              <a:custGeom>
                <a:avLst/>
                <a:gdLst>
                  <a:gd name="T0" fmla="*/ 0 w 60"/>
                  <a:gd name="T1" fmla="*/ 169 h 181"/>
                  <a:gd name="T2" fmla="*/ 0 w 60"/>
                  <a:gd name="T3" fmla="*/ 169 h 181"/>
                  <a:gd name="T4" fmla="*/ 11 w 60"/>
                  <a:gd name="T5" fmla="*/ 181 h 181"/>
                  <a:gd name="T6" fmla="*/ 11 w 60"/>
                  <a:gd name="T7" fmla="*/ 181 h 181"/>
                  <a:gd name="T8" fmla="*/ 0 w 60"/>
                  <a:gd name="T9" fmla="*/ 169 h 181"/>
                  <a:gd name="T10" fmla="*/ 60 w 60"/>
                  <a:gd name="T11" fmla="*/ 0 h 181"/>
                  <a:gd name="T12" fmla="*/ 53 w 60"/>
                  <a:gd name="T13" fmla="*/ 137 h 181"/>
                  <a:gd name="T14" fmla="*/ 53 w 60"/>
                  <a:gd name="T15" fmla="*/ 137 h 181"/>
                  <a:gd name="T16" fmla="*/ 60 w 60"/>
                  <a:gd name="T17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81">
                    <a:moveTo>
                      <a:pt x="0" y="169"/>
                    </a:moveTo>
                    <a:lnTo>
                      <a:pt x="0" y="169"/>
                    </a:lnTo>
                    <a:lnTo>
                      <a:pt x="11" y="181"/>
                    </a:lnTo>
                    <a:lnTo>
                      <a:pt x="11" y="181"/>
                    </a:lnTo>
                    <a:lnTo>
                      <a:pt x="0" y="169"/>
                    </a:lnTo>
                    <a:close/>
                    <a:moveTo>
                      <a:pt x="60" y="0"/>
                    </a:moveTo>
                    <a:lnTo>
                      <a:pt x="53" y="137"/>
                    </a:lnTo>
                    <a:lnTo>
                      <a:pt x="53" y="137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5" name="Freeform 269"/>
              <p:cNvSpPr>
                <a:spLocks noEditPoints="1"/>
              </p:cNvSpPr>
              <p:nvPr/>
            </p:nvSpPr>
            <p:spPr bwMode="auto">
              <a:xfrm>
                <a:off x="491" y="2910"/>
                <a:ext cx="60" cy="181"/>
              </a:xfrm>
              <a:custGeom>
                <a:avLst/>
                <a:gdLst>
                  <a:gd name="T0" fmla="*/ 0 w 60"/>
                  <a:gd name="T1" fmla="*/ 169 h 181"/>
                  <a:gd name="T2" fmla="*/ 0 w 60"/>
                  <a:gd name="T3" fmla="*/ 169 h 181"/>
                  <a:gd name="T4" fmla="*/ 11 w 60"/>
                  <a:gd name="T5" fmla="*/ 181 h 181"/>
                  <a:gd name="T6" fmla="*/ 11 w 60"/>
                  <a:gd name="T7" fmla="*/ 181 h 181"/>
                  <a:gd name="T8" fmla="*/ 0 w 60"/>
                  <a:gd name="T9" fmla="*/ 169 h 181"/>
                  <a:gd name="T10" fmla="*/ 60 w 60"/>
                  <a:gd name="T11" fmla="*/ 0 h 181"/>
                  <a:gd name="T12" fmla="*/ 53 w 60"/>
                  <a:gd name="T13" fmla="*/ 137 h 181"/>
                  <a:gd name="T14" fmla="*/ 53 w 60"/>
                  <a:gd name="T15" fmla="*/ 137 h 181"/>
                  <a:gd name="T16" fmla="*/ 60 w 60"/>
                  <a:gd name="T17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81">
                    <a:moveTo>
                      <a:pt x="0" y="169"/>
                    </a:moveTo>
                    <a:lnTo>
                      <a:pt x="0" y="169"/>
                    </a:lnTo>
                    <a:lnTo>
                      <a:pt x="11" y="181"/>
                    </a:lnTo>
                    <a:lnTo>
                      <a:pt x="11" y="181"/>
                    </a:lnTo>
                    <a:lnTo>
                      <a:pt x="0" y="169"/>
                    </a:lnTo>
                    <a:moveTo>
                      <a:pt x="60" y="0"/>
                    </a:moveTo>
                    <a:lnTo>
                      <a:pt x="53" y="137"/>
                    </a:lnTo>
                    <a:lnTo>
                      <a:pt x="53" y="137"/>
                    </a:lnTo>
                    <a:lnTo>
                      <a:pt x="6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6" name="Freeform 270"/>
              <p:cNvSpPr>
                <a:spLocks/>
              </p:cNvSpPr>
              <p:nvPr/>
            </p:nvSpPr>
            <p:spPr bwMode="auto">
              <a:xfrm>
                <a:off x="374" y="3047"/>
                <a:ext cx="298" cy="151"/>
              </a:xfrm>
              <a:custGeom>
                <a:avLst/>
                <a:gdLst>
                  <a:gd name="T0" fmla="*/ 96 w 168"/>
                  <a:gd name="T1" fmla="*/ 0 h 80"/>
                  <a:gd name="T2" fmla="*/ 95 w 168"/>
                  <a:gd name="T3" fmla="*/ 14 h 80"/>
                  <a:gd name="T4" fmla="*/ 76 w 168"/>
                  <a:gd name="T5" fmla="*/ 16 h 80"/>
                  <a:gd name="T6" fmla="*/ 72 w 168"/>
                  <a:gd name="T7" fmla="*/ 23 h 80"/>
                  <a:gd name="T8" fmla="*/ 72 w 168"/>
                  <a:gd name="T9" fmla="*/ 23 h 80"/>
                  <a:gd name="T10" fmla="*/ 72 w 168"/>
                  <a:gd name="T11" fmla="*/ 23 h 80"/>
                  <a:gd name="T12" fmla="*/ 82 w 168"/>
                  <a:gd name="T13" fmla="*/ 30 h 80"/>
                  <a:gd name="T14" fmla="*/ 45 w 168"/>
                  <a:gd name="T15" fmla="*/ 34 h 80"/>
                  <a:gd name="T16" fmla="*/ 57 w 168"/>
                  <a:gd name="T17" fmla="*/ 44 h 80"/>
                  <a:gd name="T18" fmla="*/ 0 w 168"/>
                  <a:gd name="T19" fmla="*/ 67 h 80"/>
                  <a:gd name="T20" fmla="*/ 11 w 168"/>
                  <a:gd name="T21" fmla="*/ 80 h 80"/>
                  <a:gd name="T22" fmla="*/ 168 w 168"/>
                  <a:gd name="T23" fmla="*/ 45 h 80"/>
                  <a:gd name="T24" fmla="*/ 96 w 168"/>
                  <a:gd name="T25" fmla="*/ 0 h 80"/>
                  <a:gd name="T26" fmla="*/ 96 w 168"/>
                  <a:gd name="T2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" h="80">
                    <a:moveTo>
                      <a:pt x="96" y="0"/>
                    </a:moveTo>
                    <a:cubicBezTo>
                      <a:pt x="95" y="14"/>
                      <a:pt x="95" y="14"/>
                      <a:pt x="95" y="14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82" y="30"/>
                      <a:pt x="82" y="30"/>
                      <a:pt x="82" y="30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6" y="69"/>
                      <a:pt x="10" y="74"/>
                      <a:pt x="11" y="80"/>
                    </a:cubicBezTo>
                    <a:cubicBezTo>
                      <a:pt x="168" y="45"/>
                      <a:pt x="168" y="45"/>
                      <a:pt x="168" y="45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7" name="Freeform 271"/>
              <p:cNvSpPr>
                <a:spLocks/>
              </p:cNvSpPr>
              <p:nvPr/>
            </p:nvSpPr>
            <p:spPr bwMode="auto">
              <a:xfrm>
                <a:off x="393" y="3132"/>
                <a:ext cx="279" cy="156"/>
              </a:xfrm>
              <a:custGeom>
                <a:avLst/>
                <a:gdLst>
                  <a:gd name="T0" fmla="*/ 157 w 157"/>
                  <a:gd name="T1" fmla="*/ 0 h 83"/>
                  <a:gd name="T2" fmla="*/ 0 w 157"/>
                  <a:gd name="T3" fmla="*/ 35 h 83"/>
                  <a:gd name="T4" fmla="*/ 0 w 157"/>
                  <a:gd name="T5" fmla="*/ 39 h 83"/>
                  <a:gd name="T6" fmla="*/ 0 w 157"/>
                  <a:gd name="T7" fmla="*/ 41 h 83"/>
                  <a:gd name="T8" fmla="*/ 12 w 157"/>
                  <a:gd name="T9" fmla="*/ 59 h 83"/>
                  <a:gd name="T10" fmla="*/ 10 w 157"/>
                  <a:gd name="T11" fmla="*/ 68 h 83"/>
                  <a:gd name="T12" fmla="*/ 40 w 157"/>
                  <a:gd name="T13" fmla="*/ 77 h 83"/>
                  <a:gd name="T14" fmla="*/ 36 w 157"/>
                  <a:gd name="T15" fmla="*/ 55 h 83"/>
                  <a:gd name="T16" fmla="*/ 79 w 157"/>
                  <a:gd name="T17" fmla="*/ 83 h 83"/>
                  <a:gd name="T18" fmla="*/ 73 w 157"/>
                  <a:gd name="T19" fmla="*/ 55 h 83"/>
                  <a:gd name="T20" fmla="*/ 107 w 157"/>
                  <a:gd name="T21" fmla="*/ 77 h 83"/>
                  <a:gd name="T22" fmla="*/ 157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157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8"/>
                      <a:pt x="0" y="39"/>
                    </a:cubicBezTo>
                    <a:cubicBezTo>
                      <a:pt x="0" y="40"/>
                      <a:pt x="0" y="41"/>
                      <a:pt x="0" y="41"/>
                    </a:cubicBezTo>
                    <a:cubicBezTo>
                      <a:pt x="7" y="44"/>
                      <a:pt x="12" y="51"/>
                      <a:pt x="12" y="59"/>
                    </a:cubicBezTo>
                    <a:cubicBezTo>
                      <a:pt x="12" y="62"/>
                      <a:pt x="12" y="65"/>
                      <a:pt x="10" y="68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107" y="77"/>
                      <a:pt x="107" y="77"/>
                      <a:pt x="107" y="77"/>
                    </a:cubicBezTo>
                    <a:cubicBezTo>
                      <a:pt x="157" y="0"/>
                      <a:pt x="157" y="0"/>
                      <a:pt x="15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8" name="Freeform 272"/>
              <p:cNvSpPr>
                <a:spLocks/>
              </p:cNvSpPr>
              <p:nvPr/>
            </p:nvSpPr>
            <p:spPr bwMode="auto">
              <a:xfrm>
                <a:off x="358" y="3269"/>
                <a:ext cx="23" cy="559"/>
              </a:xfrm>
              <a:custGeom>
                <a:avLst/>
                <a:gdLst>
                  <a:gd name="T0" fmla="*/ 0 w 13"/>
                  <a:gd name="T1" fmla="*/ 0 h 298"/>
                  <a:gd name="T2" fmla="*/ 13 w 13"/>
                  <a:gd name="T3" fmla="*/ 298 h 298"/>
                  <a:gd name="T4" fmla="*/ 13 w 13"/>
                  <a:gd name="T5" fmla="*/ 298 h 298"/>
                  <a:gd name="T6" fmla="*/ 0 w 13"/>
                  <a:gd name="T7" fmla="*/ 0 h 298"/>
                  <a:gd name="T8" fmla="*/ 0 w 13"/>
                  <a:gd name="T9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98">
                    <a:moveTo>
                      <a:pt x="0" y="0"/>
                    </a:moveTo>
                    <a:cubicBezTo>
                      <a:pt x="13" y="298"/>
                      <a:pt x="13" y="298"/>
                      <a:pt x="13" y="298"/>
                    </a:cubicBezTo>
                    <a:cubicBezTo>
                      <a:pt x="13" y="298"/>
                      <a:pt x="13" y="298"/>
                      <a:pt x="13" y="29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9" name="Freeform 273"/>
              <p:cNvSpPr>
                <a:spLocks/>
              </p:cNvSpPr>
              <p:nvPr/>
            </p:nvSpPr>
            <p:spPr bwMode="auto">
              <a:xfrm>
                <a:off x="346" y="3267"/>
                <a:ext cx="35" cy="561"/>
              </a:xfrm>
              <a:custGeom>
                <a:avLst/>
                <a:gdLst>
                  <a:gd name="T0" fmla="*/ 6 w 20"/>
                  <a:gd name="T1" fmla="*/ 0 h 299"/>
                  <a:gd name="T2" fmla="*/ 0 w 20"/>
                  <a:gd name="T3" fmla="*/ 10 h 299"/>
                  <a:gd name="T4" fmla="*/ 0 w 20"/>
                  <a:gd name="T5" fmla="*/ 299 h 299"/>
                  <a:gd name="T6" fmla="*/ 20 w 20"/>
                  <a:gd name="T7" fmla="*/ 299 h 299"/>
                  <a:gd name="T8" fmla="*/ 7 w 20"/>
                  <a:gd name="T9" fmla="*/ 1 h 299"/>
                  <a:gd name="T10" fmla="*/ 6 w 20"/>
                  <a:gd name="T11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99">
                    <a:moveTo>
                      <a:pt x="6" y="0"/>
                    </a:moveTo>
                    <a:cubicBezTo>
                      <a:pt x="5" y="4"/>
                      <a:pt x="3" y="8"/>
                      <a:pt x="0" y="10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20" y="299"/>
                      <a:pt x="20" y="299"/>
                      <a:pt x="20" y="299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0" name="Freeform 274"/>
              <p:cNvSpPr>
                <a:spLocks/>
              </p:cNvSpPr>
              <p:nvPr/>
            </p:nvSpPr>
            <p:spPr bwMode="auto">
              <a:xfrm>
                <a:off x="351" y="2910"/>
                <a:ext cx="200" cy="261"/>
              </a:xfrm>
              <a:custGeom>
                <a:avLst/>
                <a:gdLst>
                  <a:gd name="T0" fmla="*/ 113 w 113"/>
                  <a:gd name="T1" fmla="*/ 0 h 139"/>
                  <a:gd name="T2" fmla="*/ 47 w 113"/>
                  <a:gd name="T3" fmla="*/ 24 h 139"/>
                  <a:gd name="T4" fmla="*/ 34 w 113"/>
                  <a:gd name="T5" fmla="*/ 29 h 139"/>
                  <a:gd name="T6" fmla="*/ 36 w 113"/>
                  <a:gd name="T7" fmla="*/ 50 h 139"/>
                  <a:gd name="T8" fmla="*/ 36 w 113"/>
                  <a:gd name="T9" fmla="*/ 50 h 139"/>
                  <a:gd name="T10" fmla="*/ 37 w 113"/>
                  <a:gd name="T11" fmla="*/ 58 h 139"/>
                  <a:gd name="T12" fmla="*/ 32 w 113"/>
                  <a:gd name="T13" fmla="*/ 54 h 139"/>
                  <a:gd name="T14" fmla="*/ 32 w 113"/>
                  <a:gd name="T15" fmla="*/ 54 h 139"/>
                  <a:gd name="T16" fmla="*/ 32 w 113"/>
                  <a:gd name="T17" fmla="*/ 54 h 139"/>
                  <a:gd name="T18" fmla="*/ 22 w 113"/>
                  <a:gd name="T19" fmla="*/ 45 h 139"/>
                  <a:gd name="T20" fmla="*/ 26 w 113"/>
                  <a:gd name="T21" fmla="*/ 82 h 139"/>
                  <a:gd name="T22" fmla="*/ 13 w 113"/>
                  <a:gd name="T23" fmla="*/ 72 h 139"/>
                  <a:gd name="T24" fmla="*/ 0 w 113"/>
                  <a:gd name="T25" fmla="*/ 136 h 139"/>
                  <a:gd name="T26" fmla="*/ 0 w 113"/>
                  <a:gd name="T27" fmla="*/ 139 h 139"/>
                  <a:gd name="T28" fmla="*/ 4 w 113"/>
                  <a:gd name="T29" fmla="*/ 138 h 139"/>
                  <a:gd name="T30" fmla="*/ 113 w 113"/>
                  <a:gd name="T3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" h="139">
                    <a:moveTo>
                      <a:pt x="113" y="0"/>
                    </a:moveTo>
                    <a:cubicBezTo>
                      <a:pt x="47" y="24"/>
                      <a:pt x="47" y="24"/>
                      <a:pt x="47" y="24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" y="138"/>
                      <a:pt x="3" y="138"/>
                      <a:pt x="4" y="138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1" name="Freeform 275"/>
              <p:cNvSpPr>
                <a:spLocks/>
              </p:cNvSpPr>
              <p:nvPr/>
            </p:nvSpPr>
            <p:spPr bwMode="auto">
              <a:xfrm>
                <a:off x="358" y="2910"/>
                <a:ext cx="193" cy="263"/>
              </a:xfrm>
              <a:custGeom>
                <a:avLst/>
                <a:gdLst>
                  <a:gd name="T0" fmla="*/ 109 w 109"/>
                  <a:gd name="T1" fmla="*/ 0 h 140"/>
                  <a:gd name="T2" fmla="*/ 0 w 109"/>
                  <a:gd name="T3" fmla="*/ 138 h 140"/>
                  <a:gd name="T4" fmla="*/ 1 w 109"/>
                  <a:gd name="T5" fmla="*/ 138 h 140"/>
                  <a:gd name="T6" fmla="*/ 9 w 109"/>
                  <a:gd name="T7" fmla="*/ 140 h 140"/>
                  <a:gd name="T8" fmla="*/ 66 w 109"/>
                  <a:gd name="T9" fmla="*/ 117 h 140"/>
                  <a:gd name="T10" fmla="*/ 54 w 109"/>
                  <a:gd name="T11" fmla="*/ 107 h 140"/>
                  <a:gd name="T12" fmla="*/ 91 w 109"/>
                  <a:gd name="T13" fmla="*/ 103 h 140"/>
                  <a:gd name="T14" fmla="*/ 81 w 109"/>
                  <a:gd name="T15" fmla="*/ 96 h 140"/>
                  <a:gd name="T16" fmla="*/ 75 w 109"/>
                  <a:gd name="T17" fmla="*/ 90 h 140"/>
                  <a:gd name="T18" fmla="*/ 85 w 109"/>
                  <a:gd name="T19" fmla="*/ 89 h 140"/>
                  <a:gd name="T20" fmla="*/ 85 w 109"/>
                  <a:gd name="T21" fmla="*/ 89 h 140"/>
                  <a:gd name="T22" fmla="*/ 104 w 109"/>
                  <a:gd name="T23" fmla="*/ 87 h 140"/>
                  <a:gd name="T24" fmla="*/ 105 w 109"/>
                  <a:gd name="T25" fmla="*/ 73 h 140"/>
                  <a:gd name="T26" fmla="*/ 109 w 109"/>
                  <a:gd name="T27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140">
                    <a:moveTo>
                      <a:pt x="109" y="0"/>
                    </a:moveTo>
                    <a:cubicBezTo>
                      <a:pt x="0" y="138"/>
                      <a:pt x="0" y="138"/>
                      <a:pt x="0" y="138"/>
                    </a:cubicBezTo>
                    <a:cubicBezTo>
                      <a:pt x="1" y="138"/>
                      <a:pt x="1" y="138"/>
                      <a:pt x="1" y="138"/>
                    </a:cubicBezTo>
                    <a:cubicBezTo>
                      <a:pt x="4" y="138"/>
                      <a:pt x="7" y="138"/>
                      <a:pt x="9" y="140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91" y="103"/>
                      <a:pt x="91" y="103"/>
                      <a:pt x="91" y="103"/>
                    </a:cubicBezTo>
                    <a:cubicBezTo>
                      <a:pt x="81" y="96"/>
                      <a:pt x="81" y="96"/>
                      <a:pt x="81" y="96"/>
                    </a:cubicBezTo>
                    <a:cubicBezTo>
                      <a:pt x="75" y="90"/>
                      <a:pt x="75" y="90"/>
                      <a:pt x="75" y="90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104" y="87"/>
                      <a:pt x="104" y="87"/>
                      <a:pt x="104" y="87"/>
                    </a:cubicBezTo>
                    <a:cubicBezTo>
                      <a:pt x="105" y="73"/>
                      <a:pt x="105" y="73"/>
                      <a:pt x="105" y="73"/>
                    </a:cubicBezTo>
                    <a:cubicBezTo>
                      <a:pt x="109" y="0"/>
                      <a:pt x="109" y="0"/>
                      <a:pt x="109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2" name="Freeform 276"/>
              <p:cNvSpPr>
                <a:spLocks/>
              </p:cNvSpPr>
              <p:nvPr/>
            </p:nvSpPr>
            <p:spPr bwMode="auto">
              <a:xfrm>
                <a:off x="346" y="3237"/>
                <a:ext cx="10" cy="49"/>
              </a:xfrm>
              <a:custGeom>
                <a:avLst/>
                <a:gdLst>
                  <a:gd name="T0" fmla="*/ 0 w 6"/>
                  <a:gd name="T1" fmla="*/ 0 h 26"/>
                  <a:gd name="T2" fmla="*/ 0 w 6"/>
                  <a:gd name="T3" fmla="*/ 26 h 26"/>
                  <a:gd name="T4" fmla="*/ 6 w 6"/>
                  <a:gd name="T5" fmla="*/ 16 h 26"/>
                  <a:gd name="T6" fmla="*/ 1 w 6"/>
                  <a:gd name="T7" fmla="*/ 3 h 26"/>
                  <a:gd name="T8" fmla="*/ 1 w 6"/>
                  <a:gd name="T9" fmla="*/ 1 h 26"/>
                  <a:gd name="T10" fmla="*/ 0 w 6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" y="24"/>
                      <a:pt x="5" y="20"/>
                      <a:pt x="6" y="16"/>
                    </a:cubicBezTo>
                    <a:cubicBezTo>
                      <a:pt x="3" y="13"/>
                      <a:pt x="1" y="8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3" name="Freeform 277"/>
              <p:cNvSpPr>
                <a:spLocks/>
              </p:cNvSpPr>
              <p:nvPr/>
            </p:nvSpPr>
            <p:spPr bwMode="auto">
              <a:xfrm>
                <a:off x="346" y="3169"/>
                <a:ext cx="47" cy="70"/>
              </a:xfrm>
              <a:custGeom>
                <a:avLst/>
                <a:gdLst>
                  <a:gd name="T0" fmla="*/ 8 w 27"/>
                  <a:gd name="T1" fmla="*/ 0 h 37"/>
                  <a:gd name="T2" fmla="*/ 7 w 27"/>
                  <a:gd name="T3" fmla="*/ 0 h 37"/>
                  <a:gd name="T4" fmla="*/ 3 w 27"/>
                  <a:gd name="T5" fmla="*/ 1 h 37"/>
                  <a:gd name="T6" fmla="*/ 1 w 27"/>
                  <a:gd name="T7" fmla="*/ 1 h 37"/>
                  <a:gd name="T8" fmla="*/ 0 w 27"/>
                  <a:gd name="T9" fmla="*/ 2 h 37"/>
                  <a:gd name="T10" fmla="*/ 0 w 27"/>
                  <a:gd name="T11" fmla="*/ 36 h 37"/>
                  <a:gd name="T12" fmla="*/ 1 w 27"/>
                  <a:gd name="T13" fmla="*/ 37 h 37"/>
                  <a:gd name="T14" fmla="*/ 20 w 27"/>
                  <a:gd name="T15" fmla="*/ 20 h 37"/>
                  <a:gd name="T16" fmla="*/ 27 w 27"/>
                  <a:gd name="T17" fmla="*/ 21 h 37"/>
                  <a:gd name="T18" fmla="*/ 27 w 27"/>
                  <a:gd name="T19" fmla="*/ 19 h 37"/>
                  <a:gd name="T20" fmla="*/ 27 w 27"/>
                  <a:gd name="T21" fmla="*/ 15 h 37"/>
                  <a:gd name="T22" fmla="*/ 16 w 27"/>
                  <a:gd name="T23" fmla="*/ 2 h 37"/>
                  <a:gd name="T24" fmla="*/ 8 w 27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6" y="0"/>
                      <a:pt x="4" y="0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2" y="27"/>
                      <a:pt x="11" y="20"/>
                      <a:pt x="20" y="20"/>
                    </a:cubicBezTo>
                    <a:cubicBezTo>
                      <a:pt x="23" y="20"/>
                      <a:pt x="25" y="20"/>
                      <a:pt x="27" y="21"/>
                    </a:cubicBezTo>
                    <a:cubicBezTo>
                      <a:pt x="27" y="21"/>
                      <a:pt x="27" y="20"/>
                      <a:pt x="27" y="19"/>
                    </a:cubicBezTo>
                    <a:cubicBezTo>
                      <a:pt x="27" y="18"/>
                      <a:pt x="27" y="16"/>
                      <a:pt x="27" y="15"/>
                    </a:cubicBezTo>
                    <a:cubicBezTo>
                      <a:pt x="26" y="9"/>
                      <a:pt x="22" y="4"/>
                      <a:pt x="16" y="2"/>
                    </a:cubicBezTo>
                    <a:cubicBezTo>
                      <a:pt x="14" y="0"/>
                      <a:pt x="11" y="0"/>
                      <a:pt x="8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4" name="Freeform 278"/>
              <p:cNvSpPr>
                <a:spLocks noEditPoints="1"/>
              </p:cNvSpPr>
              <p:nvPr/>
            </p:nvSpPr>
            <p:spPr bwMode="auto">
              <a:xfrm>
                <a:off x="381" y="32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5" name="Freeform 279"/>
              <p:cNvSpPr>
                <a:spLocks/>
              </p:cNvSpPr>
              <p:nvPr/>
            </p:nvSpPr>
            <p:spPr bwMode="auto">
              <a:xfrm>
                <a:off x="347" y="3207"/>
                <a:ext cx="68" cy="71"/>
              </a:xfrm>
              <a:custGeom>
                <a:avLst/>
                <a:gdLst>
                  <a:gd name="T0" fmla="*/ 19 w 38"/>
                  <a:gd name="T1" fmla="*/ 0 h 38"/>
                  <a:gd name="T2" fmla="*/ 0 w 38"/>
                  <a:gd name="T3" fmla="*/ 17 h 38"/>
                  <a:gd name="T4" fmla="*/ 0 w 38"/>
                  <a:gd name="T5" fmla="*/ 19 h 38"/>
                  <a:gd name="T6" fmla="*/ 5 w 38"/>
                  <a:gd name="T7" fmla="*/ 32 h 38"/>
                  <a:gd name="T8" fmla="*/ 6 w 38"/>
                  <a:gd name="T9" fmla="*/ 33 h 38"/>
                  <a:gd name="T10" fmla="*/ 6 w 38"/>
                  <a:gd name="T11" fmla="*/ 33 h 38"/>
                  <a:gd name="T12" fmla="*/ 6 w 38"/>
                  <a:gd name="T13" fmla="*/ 33 h 38"/>
                  <a:gd name="T14" fmla="*/ 19 w 38"/>
                  <a:gd name="T15" fmla="*/ 38 h 38"/>
                  <a:gd name="T16" fmla="*/ 19 w 38"/>
                  <a:gd name="T17" fmla="*/ 38 h 38"/>
                  <a:gd name="T18" fmla="*/ 19 w 38"/>
                  <a:gd name="T19" fmla="*/ 38 h 38"/>
                  <a:gd name="T20" fmla="*/ 19 w 38"/>
                  <a:gd name="T21" fmla="*/ 38 h 38"/>
                  <a:gd name="T22" fmla="*/ 19 w 38"/>
                  <a:gd name="T23" fmla="*/ 38 h 38"/>
                  <a:gd name="T24" fmla="*/ 19 w 38"/>
                  <a:gd name="T25" fmla="*/ 38 h 38"/>
                  <a:gd name="T26" fmla="*/ 19 w 38"/>
                  <a:gd name="T27" fmla="*/ 38 h 38"/>
                  <a:gd name="T28" fmla="*/ 36 w 38"/>
                  <a:gd name="T29" fmla="*/ 28 h 38"/>
                  <a:gd name="T30" fmla="*/ 36 w 38"/>
                  <a:gd name="T31" fmla="*/ 28 h 38"/>
                  <a:gd name="T32" fmla="*/ 38 w 38"/>
                  <a:gd name="T33" fmla="*/ 19 h 38"/>
                  <a:gd name="T34" fmla="*/ 26 w 38"/>
                  <a:gd name="T35" fmla="*/ 1 h 38"/>
                  <a:gd name="T36" fmla="*/ 19 w 38"/>
                  <a:gd name="T3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" h="38">
                    <a:moveTo>
                      <a:pt x="19" y="0"/>
                    </a:moveTo>
                    <a:cubicBezTo>
                      <a:pt x="10" y="0"/>
                      <a:pt x="1" y="7"/>
                      <a:pt x="0" y="17"/>
                    </a:cubicBezTo>
                    <a:cubicBezTo>
                      <a:pt x="0" y="18"/>
                      <a:pt x="0" y="18"/>
                      <a:pt x="0" y="19"/>
                    </a:cubicBezTo>
                    <a:cubicBezTo>
                      <a:pt x="0" y="24"/>
                      <a:pt x="2" y="29"/>
                      <a:pt x="5" y="32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0" y="36"/>
                      <a:pt x="14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7" y="38"/>
                      <a:pt x="33" y="34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8" y="25"/>
                      <a:pt x="38" y="22"/>
                      <a:pt x="38" y="19"/>
                    </a:cubicBezTo>
                    <a:cubicBezTo>
                      <a:pt x="38" y="11"/>
                      <a:pt x="33" y="4"/>
                      <a:pt x="26" y="1"/>
                    </a:cubicBezTo>
                    <a:cubicBezTo>
                      <a:pt x="24" y="0"/>
                      <a:pt x="22" y="0"/>
                      <a:pt x="19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6" name="Freeform 280"/>
              <p:cNvSpPr>
                <a:spLocks/>
              </p:cNvSpPr>
              <p:nvPr/>
            </p:nvSpPr>
            <p:spPr bwMode="auto">
              <a:xfrm>
                <a:off x="1691" y="3526"/>
                <a:ext cx="702" cy="281"/>
              </a:xfrm>
              <a:custGeom>
                <a:avLst/>
                <a:gdLst>
                  <a:gd name="T0" fmla="*/ 0 w 396"/>
                  <a:gd name="T1" fmla="*/ 150 h 150"/>
                  <a:gd name="T2" fmla="*/ 396 w 396"/>
                  <a:gd name="T3" fmla="*/ 150 h 150"/>
                  <a:gd name="T4" fmla="*/ 394 w 396"/>
                  <a:gd name="T5" fmla="*/ 138 h 150"/>
                  <a:gd name="T6" fmla="*/ 387 w 396"/>
                  <a:gd name="T7" fmla="*/ 121 h 150"/>
                  <a:gd name="T8" fmla="*/ 361 w 396"/>
                  <a:gd name="T9" fmla="*/ 95 h 150"/>
                  <a:gd name="T10" fmla="*/ 360 w 396"/>
                  <a:gd name="T11" fmla="*/ 94 h 150"/>
                  <a:gd name="T12" fmla="*/ 324 w 396"/>
                  <a:gd name="T13" fmla="*/ 85 h 150"/>
                  <a:gd name="T14" fmla="*/ 314 w 396"/>
                  <a:gd name="T15" fmla="*/ 86 h 150"/>
                  <a:gd name="T16" fmla="*/ 314 w 396"/>
                  <a:gd name="T17" fmla="*/ 81 h 150"/>
                  <a:gd name="T18" fmla="*/ 247 w 396"/>
                  <a:gd name="T19" fmla="*/ 14 h 150"/>
                  <a:gd name="T20" fmla="*/ 210 w 396"/>
                  <a:gd name="T21" fmla="*/ 25 h 150"/>
                  <a:gd name="T22" fmla="*/ 168 w 396"/>
                  <a:gd name="T23" fmla="*/ 0 h 150"/>
                  <a:gd name="T24" fmla="*/ 121 w 396"/>
                  <a:gd name="T25" fmla="*/ 41 h 150"/>
                  <a:gd name="T26" fmla="*/ 104 w 396"/>
                  <a:gd name="T27" fmla="*/ 38 h 150"/>
                  <a:gd name="T28" fmla="*/ 57 w 396"/>
                  <a:gd name="T29" fmla="*/ 85 h 150"/>
                  <a:gd name="T30" fmla="*/ 59 w 396"/>
                  <a:gd name="T31" fmla="*/ 97 h 150"/>
                  <a:gd name="T32" fmla="*/ 58 w 396"/>
                  <a:gd name="T33" fmla="*/ 97 h 150"/>
                  <a:gd name="T34" fmla="*/ 0 w 396"/>
                  <a:gd name="T3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6" h="150">
                    <a:moveTo>
                      <a:pt x="0" y="150"/>
                    </a:moveTo>
                    <a:cubicBezTo>
                      <a:pt x="396" y="150"/>
                      <a:pt x="396" y="150"/>
                      <a:pt x="396" y="150"/>
                    </a:cubicBezTo>
                    <a:cubicBezTo>
                      <a:pt x="396" y="146"/>
                      <a:pt x="395" y="142"/>
                      <a:pt x="394" y="138"/>
                    </a:cubicBezTo>
                    <a:cubicBezTo>
                      <a:pt x="391" y="132"/>
                      <a:pt x="389" y="126"/>
                      <a:pt x="387" y="121"/>
                    </a:cubicBezTo>
                    <a:cubicBezTo>
                      <a:pt x="380" y="110"/>
                      <a:pt x="372" y="101"/>
                      <a:pt x="361" y="95"/>
                    </a:cubicBezTo>
                    <a:cubicBezTo>
                      <a:pt x="360" y="94"/>
                      <a:pt x="360" y="94"/>
                      <a:pt x="360" y="94"/>
                    </a:cubicBezTo>
                    <a:cubicBezTo>
                      <a:pt x="349" y="88"/>
                      <a:pt x="337" y="85"/>
                      <a:pt x="324" y="85"/>
                    </a:cubicBezTo>
                    <a:cubicBezTo>
                      <a:pt x="321" y="85"/>
                      <a:pt x="317" y="86"/>
                      <a:pt x="314" y="86"/>
                    </a:cubicBezTo>
                    <a:cubicBezTo>
                      <a:pt x="314" y="84"/>
                      <a:pt x="314" y="83"/>
                      <a:pt x="314" y="81"/>
                    </a:cubicBezTo>
                    <a:cubicBezTo>
                      <a:pt x="314" y="44"/>
                      <a:pt x="283" y="14"/>
                      <a:pt x="247" y="14"/>
                    </a:cubicBezTo>
                    <a:cubicBezTo>
                      <a:pt x="233" y="14"/>
                      <a:pt x="220" y="18"/>
                      <a:pt x="210" y="25"/>
                    </a:cubicBezTo>
                    <a:cubicBezTo>
                      <a:pt x="203" y="11"/>
                      <a:pt x="189" y="0"/>
                      <a:pt x="168" y="0"/>
                    </a:cubicBezTo>
                    <a:cubicBezTo>
                      <a:pt x="140" y="0"/>
                      <a:pt x="124" y="20"/>
                      <a:pt x="121" y="41"/>
                    </a:cubicBezTo>
                    <a:cubicBezTo>
                      <a:pt x="115" y="39"/>
                      <a:pt x="110" y="38"/>
                      <a:pt x="104" y="38"/>
                    </a:cubicBezTo>
                    <a:cubicBezTo>
                      <a:pt x="78" y="38"/>
                      <a:pt x="57" y="59"/>
                      <a:pt x="57" y="85"/>
                    </a:cubicBezTo>
                    <a:cubicBezTo>
                      <a:pt x="57" y="89"/>
                      <a:pt x="58" y="93"/>
                      <a:pt x="59" y="97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28" y="97"/>
                      <a:pt x="2" y="121"/>
                      <a:pt x="0" y="15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7" name="Freeform 281"/>
              <p:cNvSpPr>
                <a:spLocks/>
              </p:cNvSpPr>
              <p:nvPr/>
            </p:nvSpPr>
            <p:spPr bwMode="auto">
              <a:xfrm>
                <a:off x="2062" y="3552"/>
                <a:ext cx="186" cy="126"/>
              </a:xfrm>
              <a:custGeom>
                <a:avLst/>
                <a:gdLst>
                  <a:gd name="T0" fmla="*/ 38 w 105"/>
                  <a:gd name="T1" fmla="*/ 0 h 67"/>
                  <a:gd name="T2" fmla="*/ 1 w 105"/>
                  <a:gd name="T3" fmla="*/ 11 h 67"/>
                  <a:gd name="T4" fmla="*/ 0 w 105"/>
                  <a:gd name="T5" fmla="*/ 11 h 67"/>
                  <a:gd name="T6" fmla="*/ 1 w 105"/>
                  <a:gd name="T7" fmla="*/ 11 h 67"/>
                  <a:gd name="T8" fmla="*/ 38 w 105"/>
                  <a:gd name="T9" fmla="*/ 0 h 67"/>
                  <a:gd name="T10" fmla="*/ 105 w 105"/>
                  <a:gd name="T11" fmla="*/ 67 h 67"/>
                  <a:gd name="T12" fmla="*/ 105 w 105"/>
                  <a:gd name="T13" fmla="*/ 67 h 67"/>
                  <a:gd name="T14" fmla="*/ 38 w 105"/>
                  <a:gd name="T1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5" h="67">
                    <a:moveTo>
                      <a:pt x="38" y="0"/>
                    </a:moveTo>
                    <a:cubicBezTo>
                      <a:pt x="24" y="0"/>
                      <a:pt x="11" y="4"/>
                      <a:pt x="1" y="11"/>
                    </a:cubicBezTo>
                    <a:cubicBezTo>
                      <a:pt x="1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11" y="4"/>
                      <a:pt x="24" y="0"/>
                      <a:pt x="38" y="0"/>
                    </a:cubicBezTo>
                    <a:cubicBezTo>
                      <a:pt x="74" y="0"/>
                      <a:pt x="105" y="30"/>
                      <a:pt x="105" y="67"/>
                    </a:cubicBezTo>
                    <a:cubicBezTo>
                      <a:pt x="105" y="67"/>
                      <a:pt x="105" y="67"/>
                      <a:pt x="105" y="67"/>
                    </a:cubicBezTo>
                    <a:cubicBezTo>
                      <a:pt x="105" y="30"/>
                      <a:pt x="74" y="0"/>
                      <a:pt x="38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8" name="Freeform 282"/>
              <p:cNvSpPr>
                <a:spLocks/>
              </p:cNvSpPr>
              <p:nvPr/>
            </p:nvSpPr>
            <p:spPr bwMode="auto">
              <a:xfrm>
                <a:off x="2046" y="3548"/>
                <a:ext cx="347" cy="259"/>
              </a:xfrm>
              <a:custGeom>
                <a:avLst/>
                <a:gdLst>
                  <a:gd name="T0" fmla="*/ 0 w 196"/>
                  <a:gd name="T1" fmla="*/ 0 h 138"/>
                  <a:gd name="T2" fmla="*/ 0 w 196"/>
                  <a:gd name="T3" fmla="*/ 138 h 138"/>
                  <a:gd name="T4" fmla="*/ 196 w 196"/>
                  <a:gd name="T5" fmla="*/ 138 h 138"/>
                  <a:gd name="T6" fmla="*/ 194 w 196"/>
                  <a:gd name="T7" fmla="*/ 126 h 138"/>
                  <a:gd name="T8" fmla="*/ 187 w 196"/>
                  <a:gd name="T9" fmla="*/ 109 h 138"/>
                  <a:gd name="T10" fmla="*/ 161 w 196"/>
                  <a:gd name="T11" fmla="*/ 83 h 138"/>
                  <a:gd name="T12" fmla="*/ 160 w 196"/>
                  <a:gd name="T13" fmla="*/ 82 h 138"/>
                  <a:gd name="T14" fmla="*/ 124 w 196"/>
                  <a:gd name="T15" fmla="*/ 73 h 138"/>
                  <a:gd name="T16" fmla="*/ 114 w 196"/>
                  <a:gd name="T17" fmla="*/ 74 h 138"/>
                  <a:gd name="T18" fmla="*/ 114 w 196"/>
                  <a:gd name="T19" fmla="*/ 74 h 138"/>
                  <a:gd name="T20" fmla="*/ 114 w 196"/>
                  <a:gd name="T21" fmla="*/ 74 h 138"/>
                  <a:gd name="T22" fmla="*/ 114 w 196"/>
                  <a:gd name="T23" fmla="*/ 69 h 138"/>
                  <a:gd name="T24" fmla="*/ 47 w 196"/>
                  <a:gd name="T25" fmla="*/ 2 h 138"/>
                  <a:gd name="T26" fmla="*/ 10 w 196"/>
                  <a:gd name="T27" fmla="*/ 13 h 138"/>
                  <a:gd name="T28" fmla="*/ 9 w 196"/>
                  <a:gd name="T29" fmla="*/ 13 h 138"/>
                  <a:gd name="T30" fmla="*/ 0 w 196"/>
                  <a:gd name="T31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6" h="138">
                    <a:moveTo>
                      <a:pt x="0" y="0"/>
                    </a:moveTo>
                    <a:cubicBezTo>
                      <a:pt x="0" y="138"/>
                      <a:pt x="0" y="138"/>
                      <a:pt x="0" y="138"/>
                    </a:cubicBezTo>
                    <a:cubicBezTo>
                      <a:pt x="196" y="138"/>
                      <a:pt x="196" y="138"/>
                      <a:pt x="196" y="138"/>
                    </a:cubicBezTo>
                    <a:cubicBezTo>
                      <a:pt x="196" y="134"/>
                      <a:pt x="195" y="130"/>
                      <a:pt x="194" y="126"/>
                    </a:cubicBezTo>
                    <a:cubicBezTo>
                      <a:pt x="191" y="120"/>
                      <a:pt x="189" y="114"/>
                      <a:pt x="187" y="109"/>
                    </a:cubicBezTo>
                    <a:cubicBezTo>
                      <a:pt x="180" y="98"/>
                      <a:pt x="172" y="89"/>
                      <a:pt x="161" y="83"/>
                    </a:cubicBezTo>
                    <a:cubicBezTo>
                      <a:pt x="160" y="82"/>
                      <a:pt x="160" y="82"/>
                      <a:pt x="160" y="82"/>
                    </a:cubicBezTo>
                    <a:cubicBezTo>
                      <a:pt x="149" y="76"/>
                      <a:pt x="137" y="73"/>
                      <a:pt x="124" y="73"/>
                    </a:cubicBezTo>
                    <a:cubicBezTo>
                      <a:pt x="121" y="73"/>
                      <a:pt x="117" y="74"/>
                      <a:pt x="114" y="74"/>
                    </a:cubicBezTo>
                    <a:cubicBezTo>
                      <a:pt x="114" y="74"/>
                      <a:pt x="114" y="74"/>
                      <a:pt x="114" y="74"/>
                    </a:cubicBezTo>
                    <a:cubicBezTo>
                      <a:pt x="114" y="74"/>
                      <a:pt x="114" y="74"/>
                      <a:pt x="114" y="74"/>
                    </a:cubicBezTo>
                    <a:cubicBezTo>
                      <a:pt x="114" y="72"/>
                      <a:pt x="114" y="71"/>
                      <a:pt x="114" y="69"/>
                    </a:cubicBezTo>
                    <a:cubicBezTo>
                      <a:pt x="114" y="32"/>
                      <a:pt x="83" y="2"/>
                      <a:pt x="47" y="2"/>
                    </a:cubicBezTo>
                    <a:cubicBezTo>
                      <a:pt x="33" y="2"/>
                      <a:pt x="20" y="6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7" y="8"/>
                      <a:pt x="4" y="4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9" name="Freeform 283"/>
              <p:cNvSpPr>
                <a:spLocks/>
              </p:cNvSpPr>
              <p:nvPr/>
            </p:nvSpPr>
            <p:spPr bwMode="auto">
              <a:xfrm>
                <a:off x="1771" y="3590"/>
                <a:ext cx="166" cy="176"/>
              </a:xfrm>
              <a:custGeom>
                <a:avLst/>
                <a:gdLst>
                  <a:gd name="T0" fmla="*/ 0 w 94"/>
                  <a:gd name="T1" fmla="*/ 46 h 94"/>
                  <a:gd name="T2" fmla="*/ 38 w 94"/>
                  <a:gd name="T3" fmla="*/ 44 h 94"/>
                  <a:gd name="T4" fmla="*/ 15 w 94"/>
                  <a:gd name="T5" fmla="*/ 14 h 94"/>
                  <a:gd name="T6" fmla="*/ 43 w 94"/>
                  <a:gd name="T7" fmla="*/ 39 h 94"/>
                  <a:gd name="T8" fmla="*/ 48 w 94"/>
                  <a:gd name="T9" fmla="*/ 1 h 94"/>
                  <a:gd name="T10" fmla="*/ 50 w 94"/>
                  <a:gd name="T11" fmla="*/ 38 h 94"/>
                  <a:gd name="T12" fmla="*/ 81 w 94"/>
                  <a:gd name="T13" fmla="*/ 15 h 94"/>
                  <a:gd name="T14" fmla="*/ 55 w 94"/>
                  <a:gd name="T15" fmla="*/ 43 h 94"/>
                  <a:gd name="T16" fmla="*/ 93 w 94"/>
                  <a:gd name="T17" fmla="*/ 48 h 94"/>
                  <a:gd name="T18" fmla="*/ 56 w 94"/>
                  <a:gd name="T19" fmla="*/ 51 h 94"/>
                  <a:gd name="T20" fmla="*/ 79 w 94"/>
                  <a:gd name="T21" fmla="*/ 81 h 94"/>
                  <a:gd name="T22" fmla="*/ 51 w 94"/>
                  <a:gd name="T23" fmla="*/ 56 h 94"/>
                  <a:gd name="T24" fmla="*/ 46 w 94"/>
                  <a:gd name="T25" fmla="*/ 94 h 94"/>
                  <a:gd name="T26" fmla="*/ 44 w 94"/>
                  <a:gd name="T27" fmla="*/ 56 h 94"/>
                  <a:gd name="T28" fmla="*/ 13 w 94"/>
                  <a:gd name="T29" fmla="*/ 80 h 94"/>
                  <a:gd name="T30" fmla="*/ 38 w 94"/>
                  <a:gd name="T31" fmla="*/ 51 h 94"/>
                  <a:gd name="T32" fmla="*/ 0 w 94"/>
                  <a:gd name="T33" fmla="*/ 4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94">
                    <a:moveTo>
                      <a:pt x="0" y="46"/>
                    </a:moveTo>
                    <a:cubicBezTo>
                      <a:pt x="0" y="34"/>
                      <a:pt x="23" y="39"/>
                      <a:pt x="38" y="44"/>
                    </a:cubicBezTo>
                    <a:cubicBezTo>
                      <a:pt x="25" y="37"/>
                      <a:pt x="6" y="23"/>
                      <a:pt x="15" y="14"/>
                    </a:cubicBezTo>
                    <a:cubicBezTo>
                      <a:pt x="23" y="4"/>
                      <a:pt x="36" y="25"/>
                      <a:pt x="43" y="39"/>
                    </a:cubicBezTo>
                    <a:cubicBezTo>
                      <a:pt x="39" y="24"/>
                      <a:pt x="35" y="1"/>
                      <a:pt x="48" y="1"/>
                    </a:cubicBezTo>
                    <a:cubicBezTo>
                      <a:pt x="61" y="0"/>
                      <a:pt x="55" y="24"/>
                      <a:pt x="50" y="38"/>
                    </a:cubicBezTo>
                    <a:cubicBezTo>
                      <a:pt x="58" y="26"/>
                      <a:pt x="71" y="6"/>
                      <a:pt x="81" y="15"/>
                    </a:cubicBezTo>
                    <a:cubicBezTo>
                      <a:pt x="90" y="24"/>
                      <a:pt x="69" y="36"/>
                      <a:pt x="55" y="43"/>
                    </a:cubicBezTo>
                    <a:cubicBezTo>
                      <a:pt x="70" y="40"/>
                      <a:pt x="93" y="36"/>
                      <a:pt x="93" y="48"/>
                    </a:cubicBezTo>
                    <a:cubicBezTo>
                      <a:pt x="94" y="61"/>
                      <a:pt x="70" y="55"/>
                      <a:pt x="56" y="51"/>
                    </a:cubicBezTo>
                    <a:cubicBezTo>
                      <a:pt x="69" y="58"/>
                      <a:pt x="88" y="72"/>
                      <a:pt x="79" y="81"/>
                    </a:cubicBezTo>
                    <a:cubicBezTo>
                      <a:pt x="70" y="90"/>
                      <a:pt x="58" y="70"/>
                      <a:pt x="51" y="56"/>
                    </a:cubicBezTo>
                    <a:cubicBezTo>
                      <a:pt x="55" y="70"/>
                      <a:pt x="59" y="94"/>
                      <a:pt x="46" y="94"/>
                    </a:cubicBezTo>
                    <a:cubicBezTo>
                      <a:pt x="33" y="94"/>
                      <a:pt x="39" y="71"/>
                      <a:pt x="44" y="56"/>
                    </a:cubicBezTo>
                    <a:cubicBezTo>
                      <a:pt x="36" y="69"/>
                      <a:pt x="22" y="88"/>
                      <a:pt x="13" y="80"/>
                    </a:cubicBezTo>
                    <a:cubicBezTo>
                      <a:pt x="4" y="71"/>
                      <a:pt x="25" y="58"/>
                      <a:pt x="38" y="51"/>
                    </a:cubicBezTo>
                    <a:cubicBezTo>
                      <a:pt x="24" y="55"/>
                      <a:pt x="1" y="59"/>
                      <a:pt x="0" y="46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0" name="Freeform 284"/>
              <p:cNvSpPr>
                <a:spLocks/>
              </p:cNvSpPr>
              <p:nvPr/>
            </p:nvSpPr>
            <p:spPr bwMode="auto">
              <a:xfrm>
                <a:off x="1836" y="3661"/>
                <a:ext cx="38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1" name="Freeform 285"/>
              <p:cNvSpPr>
                <a:spLocks/>
              </p:cNvSpPr>
              <p:nvPr/>
            </p:nvSpPr>
            <p:spPr bwMode="auto">
              <a:xfrm>
                <a:off x="1941" y="3503"/>
                <a:ext cx="167" cy="177"/>
              </a:xfrm>
              <a:custGeom>
                <a:avLst/>
                <a:gdLst>
                  <a:gd name="T0" fmla="*/ 0 w 94"/>
                  <a:gd name="T1" fmla="*/ 46 h 94"/>
                  <a:gd name="T2" fmla="*/ 38 w 94"/>
                  <a:gd name="T3" fmla="*/ 44 h 94"/>
                  <a:gd name="T4" fmla="*/ 15 w 94"/>
                  <a:gd name="T5" fmla="*/ 14 h 94"/>
                  <a:gd name="T6" fmla="*/ 43 w 94"/>
                  <a:gd name="T7" fmla="*/ 39 h 94"/>
                  <a:gd name="T8" fmla="*/ 48 w 94"/>
                  <a:gd name="T9" fmla="*/ 1 h 94"/>
                  <a:gd name="T10" fmla="*/ 50 w 94"/>
                  <a:gd name="T11" fmla="*/ 38 h 94"/>
                  <a:gd name="T12" fmla="*/ 81 w 94"/>
                  <a:gd name="T13" fmla="*/ 15 h 94"/>
                  <a:gd name="T14" fmla="*/ 55 w 94"/>
                  <a:gd name="T15" fmla="*/ 43 h 94"/>
                  <a:gd name="T16" fmla="*/ 94 w 94"/>
                  <a:gd name="T17" fmla="*/ 48 h 94"/>
                  <a:gd name="T18" fmla="*/ 56 w 94"/>
                  <a:gd name="T19" fmla="*/ 51 h 94"/>
                  <a:gd name="T20" fmla="*/ 79 w 94"/>
                  <a:gd name="T21" fmla="*/ 81 h 94"/>
                  <a:gd name="T22" fmla="*/ 51 w 94"/>
                  <a:gd name="T23" fmla="*/ 56 h 94"/>
                  <a:gd name="T24" fmla="*/ 46 w 94"/>
                  <a:gd name="T25" fmla="*/ 94 h 94"/>
                  <a:gd name="T26" fmla="*/ 44 w 94"/>
                  <a:gd name="T27" fmla="*/ 56 h 94"/>
                  <a:gd name="T28" fmla="*/ 13 w 94"/>
                  <a:gd name="T29" fmla="*/ 80 h 94"/>
                  <a:gd name="T30" fmla="*/ 38 w 94"/>
                  <a:gd name="T31" fmla="*/ 51 h 94"/>
                  <a:gd name="T32" fmla="*/ 0 w 94"/>
                  <a:gd name="T33" fmla="*/ 4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94">
                    <a:moveTo>
                      <a:pt x="0" y="46"/>
                    </a:moveTo>
                    <a:cubicBezTo>
                      <a:pt x="0" y="34"/>
                      <a:pt x="23" y="39"/>
                      <a:pt x="38" y="44"/>
                    </a:cubicBezTo>
                    <a:cubicBezTo>
                      <a:pt x="25" y="37"/>
                      <a:pt x="6" y="23"/>
                      <a:pt x="15" y="14"/>
                    </a:cubicBezTo>
                    <a:cubicBezTo>
                      <a:pt x="23" y="4"/>
                      <a:pt x="36" y="25"/>
                      <a:pt x="43" y="39"/>
                    </a:cubicBezTo>
                    <a:cubicBezTo>
                      <a:pt x="39" y="24"/>
                      <a:pt x="35" y="1"/>
                      <a:pt x="48" y="1"/>
                    </a:cubicBezTo>
                    <a:cubicBezTo>
                      <a:pt x="61" y="0"/>
                      <a:pt x="55" y="24"/>
                      <a:pt x="50" y="38"/>
                    </a:cubicBezTo>
                    <a:cubicBezTo>
                      <a:pt x="58" y="26"/>
                      <a:pt x="71" y="6"/>
                      <a:pt x="81" y="15"/>
                    </a:cubicBezTo>
                    <a:cubicBezTo>
                      <a:pt x="90" y="24"/>
                      <a:pt x="69" y="36"/>
                      <a:pt x="55" y="43"/>
                    </a:cubicBezTo>
                    <a:cubicBezTo>
                      <a:pt x="70" y="40"/>
                      <a:pt x="93" y="36"/>
                      <a:pt x="94" y="48"/>
                    </a:cubicBezTo>
                    <a:cubicBezTo>
                      <a:pt x="94" y="61"/>
                      <a:pt x="70" y="55"/>
                      <a:pt x="56" y="51"/>
                    </a:cubicBezTo>
                    <a:cubicBezTo>
                      <a:pt x="69" y="58"/>
                      <a:pt x="88" y="72"/>
                      <a:pt x="79" y="81"/>
                    </a:cubicBezTo>
                    <a:cubicBezTo>
                      <a:pt x="70" y="90"/>
                      <a:pt x="58" y="70"/>
                      <a:pt x="51" y="56"/>
                    </a:cubicBezTo>
                    <a:cubicBezTo>
                      <a:pt x="55" y="70"/>
                      <a:pt x="59" y="94"/>
                      <a:pt x="46" y="94"/>
                    </a:cubicBezTo>
                    <a:cubicBezTo>
                      <a:pt x="33" y="94"/>
                      <a:pt x="39" y="71"/>
                      <a:pt x="44" y="56"/>
                    </a:cubicBezTo>
                    <a:cubicBezTo>
                      <a:pt x="36" y="69"/>
                      <a:pt x="22" y="88"/>
                      <a:pt x="13" y="80"/>
                    </a:cubicBezTo>
                    <a:cubicBezTo>
                      <a:pt x="4" y="71"/>
                      <a:pt x="25" y="58"/>
                      <a:pt x="38" y="51"/>
                    </a:cubicBezTo>
                    <a:cubicBezTo>
                      <a:pt x="24" y="55"/>
                      <a:pt x="1" y="59"/>
                      <a:pt x="0" y="46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2" name="Freeform 286"/>
              <p:cNvSpPr>
                <a:spLocks/>
              </p:cNvSpPr>
              <p:nvPr/>
            </p:nvSpPr>
            <p:spPr bwMode="auto">
              <a:xfrm>
                <a:off x="2007" y="3575"/>
                <a:ext cx="37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3" name="Freeform 287"/>
              <p:cNvSpPr>
                <a:spLocks/>
              </p:cNvSpPr>
              <p:nvPr/>
            </p:nvSpPr>
            <p:spPr bwMode="auto">
              <a:xfrm>
                <a:off x="2127" y="3580"/>
                <a:ext cx="161" cy="175"/>
              </a:xfrm>
              <a:custGeom>
                <a:avLst/>
                <a:gdLst>
                  <a:gd name="T0" fmla="*/ 1 w 91"/>
                  <a:gd name="T1" fmla="*/ 45 h 93"/>
                  <a:gd name="T2" fmla="*/ 37 w 91"/>
                  <a:gd name="T3" fmla="*/ 43 h 93"/>
                  <a:gd name="T4" fmla="*/ 14 w 91"/>
                  <a:gd name="T5" fmla="*/ 12 h 93"/>
                  <a:gd name="T6" fmla="*/ 42 w 91"/>
                  <a:gd name="T7" fmla="*/ 38 h 93"/>
                  <a:gd name="T8" fmla="*/ 46 w 91"/>
                  <a:gd name="T9" fmla="*/ 0 h 93"/>
                  <a:gd name="T10" fmla="*/ 49 w 91"/>
                  <a:gd name="T11" fmla="*/ 37 h 93"/>
                  <a:gd name="T12" fmla="*/ 78 w 91"/>
                  <a:gd name="T13" fmla="*/ 15 h 93"/>
                  <a:gd name="T14" fmla="*/ 54 w 91"/>
                  <a:gd name="T15" fmla="*/ 42 h 93"/>
                  <a:gd name="T16" fmla="*/ 91 w 91"/>
                  <a:gd name="T17" fmla="*/ 48 h 93"/>
                  <a:gd name="T18" fmla="*/ 55 w 91"/>
                  <a:gd name="T19" fmla="*/ 50 h 93"/>
                  <a:gd name="T20" fmla="*/ 77 w 91"/>
                  <a:gd name="T21" fmla="*/ 80 h 93"/>
                  <a:gd name="T22" fmla="*/ 50 w 91"/>
                  <a:gd name="T23" fmla="*/ 55 h 93"/>
                  <a:gd name="T24" fmla="*/ 46 w 91"/>
                  <a:gd name="T25" fmla="*/ 93 h 93"/>
                  <a:gd name="T26" fmla="*/ 43 w 91"/>
                  <a:gd name="T27" fmla="*/ 55 h 93"/>
                  <a:gd name="T28" fmla="*/ 14 w 91"/>
                  <a:gd name="T29" fmla="*/ 78 h 93"/>
                  <a:gd name="T30" fmla="*/ 38 w 91"/>
                  <a:gd name="T31" fmla="*/ 50 h 93"/>
                  <a:gd name="T32" fmla="*/ 1 w 91"/>
                  <a:gd name="T33" fmla="*/ 4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93">
                    <a:moveTo>
                      <a:pt x="1" y="45"/>
                    </a:moveTo>
                    <a:cubicBezTo>
                      <a:pt x="0" y="32"/>
                      <a:pt x="23" y="38"/>
                      <a:pt x="37" y="43"/>
                    </a:cubicBezTo>
                    <a:cubicBezTo>
                      <a:pt x="25" y="35"/>
                      <a:pt x="6" y="21"/>
                      <a:pt x="14" y="12"/>
                    </a:cubicBezTo>
                    <a:cubicBezTo>
                      <a:pt x="23" y="3"/>
                      <a:pt x="35" y="24"/>
                      <a:pt x="42" y="38"/>
                    </a:cubicBezTo>
                    <a:cubicBezTo>
                      <a:pt x="38" y="23"/>
                      <a:pt x="34" y="0"/>
                      <a:pt x="46" y="0"/>
                    </a:cubicBezTo>
                    <a:cubicBezTo>
                      <a:pt x="58" y="0"/>
                      <a:pt x="53" y="23"/>
                      <a:pt x="49" y="37"/>
                    </a:cubicBezTo>
                    <a:cubicBezTo>
                      <a:pt x="56" y="25"/>
                      <a:pt x="69" y="6"/>
                      <a:pt x="78" y="15"/>
                    </a:cubicBezTo>
                    <a:cubicBezTo>
                      <a:pt x="87" y="24"/>
                      <a:pt x="67" y="36"/>
                      <a:pt x="54" y="42"/>
                    </a:cubicBezTo>
                    <a:cubicBezTo>
                      <a:pt x="68" y="39"/>
                      <a:pt x="90" y="35"/>
                      <a:pt x="91" y="48"/>
                    </a:cubicBezTo>
                    <a:cubicBezTo>
                      <a:pt x="91" y="61"/>
                      <a:pt x="69" y="55"/>
                      <a:pt x="55" y="50"/>
                    </a:cubicBezTo>
                    <a:cubicBezTo>
                      <a:pt x="67" y="57"/>
                      <a:pt x="86" y="71"/>
                      <a:pt x="77" y="80"/>
                    </a:cubicBezTo>
                    <a:cubicBezTo>
                      <a:pt x="69" y="89"/>
                      <a:pt x="57" y="69"/>
                      <a:pt x="50" y="55"/>
                    </a:cubicBezTo>
                    <a:cubicBezTo>
                      <a:pt x="54" y="69"/>
                      <a:pt x="58" y="93"/>
                      <a:pt x="46" y="93"/>
                    </a:cubicBezTo>
                    <a:cubicBezTo>
                      <a:pt x="33" y="93"/>
                      <a:pt x="38" y="70"/>
                      <a:pt x="43" y="55"/>
                    </a:cubicBezTo>
                    <a:cubicBezTo>
                      <a:pt x="36" y="68"/>
                      <a:pt x="23" y="87"/>
                      <a:pt x="14" y="78"/>
                    </a:cubicBezTo>
                    <a:cubicBezTo>
                      <a:pt x="5" y="69"/>
                      <a:pt x="25" y="57"/>
                      <a:pt x="38" y="50"/>
                    </a:cubicBezTo>
                    <a:cubicBezTo>
                      <a:pt x="24" y="54"/>
                      <a:pt x="1" y="57"/>
                      <a:pt x="1" y="45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4" name="Freeform 288"/>
              <p:cNvSpPr>
                <a:spLocks/>
              </p:cNvSpPr>
              <p:nvPr/>
            </p:nvSpPr>
            <p:spPr bwMode="auto">
              <a:xfrm>
                <a:off x="2191" y="3650"/>
                <a:ext cx="37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5" name="Freeform 289"/>
              <p:cNvSpPr>
                <a:spLocks/>
              </p:cNvSpPr>
              <p:nvPr/>
            </p:nvSpPr>
            <p:spPr bwMode="auto">
              <a:xfrm>
                <a:off x="3643" y="3648"/>
                <a:ext cx="161" cy="188"/>
              </a:xfrm>
              <a:custGeom>
                <a:avLst/>
                <a:gdLst>
                  <a:gd name="T0" fmla="*/ 0 w 91"/>
                  <a:gd name="T1" fmla="*/ 97 h 100"/>
                  <a:gd name="T2" fmla="*/ 0 w 91"/>
                  <a:gd name="T3" fmla="*/ 95 h 100"/>
                  <a:gd name="T4" fmla="*/ 1 w 91"/>
                  <a:gd name="T5" fmla="*/ 91 h 100"/>
                  <a:gd name="T6" fmla="*/ 6 w 91"/>
                  <a:gd name="T7" fmla="*/ 75 h 100"/>
                  <a:gd name="T8" fmla="*/ 31 w 91"/>
                  <a:gd name="T9" fmla="*/ 32 h 100"/>
                  <a:gd name="T10" fmla="*/ 40 w 91"/>
                  <a:gd name="T11" fmla="*/ 22 h 100"/>
                  <a:gd name="T12" fmla="*/ 50 w 91"/>
                  <a:gd name="T13" fmla="*/ 14 h 100"/>
                  <a:gd name="T14" fmla="*/ 56 w 91"/>
                  <a:gd name="T15" fmla="*/ 11 h 100"/>
                  <a:gd name="T16" fmla="*/ 61 w 91"/>
                  <a:gd name="T17" fmla="*/ 8 h 100"/>
                  <a:gd name="T18" fmla="*/ 71 w 91"/>
                  <a:gd name="T19" fmla="*/ 4 h 100"/>
                  <a:gd name="T20" fmla="*/ 79 w 91"/>
                  <a:gd name="T21" fmla="*/ 2 h 100"/>
                  <a:gd name="T22" fmla="*/ 86 w 91"/>
                  <a:gd name="T23" fmla="*/ 0 h 100"/>
                  <a:gd name="T24" fmla="*/ 91 w 91"/>
                  <a:gd name="T25" fmla="*/ 0 h 100"/>
                  <a:gd name="T26" fmla="*/ 86 w 91"/>
                  <a:gd name="T27" fmla="*/ 2 h 100"/>
                  <a:gd name="T28" fmla="*/ 80 w 91"/>
                  <a:gd name="T29" fmla="*/ 4 h 100"/>
                  <a:gd name="T30" fmla="*/ 73 w 91"/>
                  <a:gd name="T31" fmla="*/ 9 h 100"/>
                  <a:gd name="T32" fmla="*/ 65 w 91"/>
                  <a:gd name="T33" fmla="*/ 15 h 100"/>
                  <a:gd name="T34" fmla="*/ 61 w 91"/>
                  <a:gd name="T35" fmla="*/ 18 h 100"/>
                  <a:gd name="T36" fmla="*/ 57 w 91"/>
                  <a:gd name="T37" fmla="*/ 22 h 100"/>
                  <a:gd name="T38" fmla="*/ 51 w 91"/>
                  <a:gd name="T39" fmla="*/ 31 h 100"/>
                  <a:gd name="T40" fmla="*/ 45 w 91"/>
                  <a:gd name="T41" fmla="*/ 41 h 100"/>
                  <a:gd name="T42" fmla="*/ 34 w 91"/>
                  <a:gd name="T43" fmla="*/ 82 h 100"/>
                  <a:gd name="T44" fmla="*/ 33 w 91"/>
                  <a:gd name="T45" fmla="*/ 95 h 100"/>
                  <a:gd name="T46" fmla="*/ 33 w 91"/>
                  <a:gd name="T47" fmla="*/ 99 h 100"/>
                  <a:gd name="T48" fmla="*/ 33 w 91"/>
                  <a:gd name="T49" fmla="*/ 100 h 100"/>
                  <a:gd name="T50" fmla="*/ 0 w 91"/>
                  <a:gd name="T51" fmla="*/ 9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00">
                    <a:moveTo>
                      <a:pt x="0" y="97"/>
                    </a:moveTo>
                    <a:cubicBezTo>
                      <a:pt x="0" y="97"/>
                      <a:pt x="0" y="97"/>
                      <a:pt x="0" y="95"/>
                    </a:cubicBezTo>
                    <a:cubicBezTo>
                      <a:pt x="0" y="94"/>
                      <a:pt x="1" y="93"/>
                      <a:pt x="1" y="91"/>
                    </a:cubicBezTo>
                    <a:cubicBezTo>
                      <a:pt x="2" y="87"/>
                      <a:pt x="4" y="81"/>
                      <a:pt x="6" y="75"/>
                    </a:cubicBezTo>
                    <a:cubicBezTo>
                      <a:pt x="11" y="62"/>
                      <a:pt x="19" y="45"/>
                      <a:pt x="31" y="32"/>
                    </a:cubicBezTo>
                    <a:cubicBezTo>
                      <a:pt x="34" y="28"/>
                      <a:pt x="37" y="25"/>
                      <a:pt x="40" y="22"/>
                    </a:cubicBezTo>
                    <a:cubicBezTo>
                      <a:pt x="44" y="19"/>
                      <a:pt x="47" y="16"/>
                      <a:pt x="50" y="14"/>
                    </a:cubicBezTo>
                    <a:cubicBezTo>
                      <a:pt x="52" y="13"/>
                      <a:pt x="54" y="12"/>
                      <a:pt x="56" y="11"/>
                    </a:cubicBezTo>
                    <a:cubicBezTo>
                      <a:pt x="57" y="10"/>
                      <a:pt x="59" y="9"/>
                      <a:pt x="61" y="8"/>
                    </a:cubicBezTo>
                    <a:cubicBezTo>
                      <a:pt x="64" y="6"/>
                      <a:pt x="67" y="5"/>
                      <a:pt x="71" y="4"/>
                    </a:cubicBezTo>
                    <a:cubicBezTo>
                      <a:pt x="74" y="3"/>
                      <a:pt x="76" y="2"/>
                      <a:pt x="79" y="2"/>
                    </a:cubicBezTo>
                    <a:cubicBezTo>
                      <a:pt x="81" y="1"/>
                      <a:pt x="84" y="1"/>
                      <a:pt x="86" y="0"/>
                    </a:cubicBezTo>
                    <a:cubicBezTo>
                      <a:pt x="89" y="0"/>
                      <a:pt x="91" y="0"/>
                      <a:pt x="91" y="0"/>
                    </a:cubicBezTo>
                    <a:cubicBezTo>
                      <a:pt x="91" y="0"/>
                      <a:pt x="89" y="0"/>
                      <a:pt x="86" y="2"/>
                    </a:cubicBezTo>
                    <a:cubicBezTo>
                      <a:pt x="84" y="2"/>
                      <a:pt x="82" y="3"/>
                      <a:pt x="80" y="4"/>
                    </a:cubicBezTo>
                    <a:cubicBezTo>
                      <a:pt x="78" y="6"/>
                      <a:pt x="75" y="7"/>
                      <a:pt x="73" y="9"/>
                    </a:cubicBezTo>
                    <a:cubicBezTo>
                      <a:pt x="70" y="10"/>
                      <a:pt x="68" y="12"/>
                      <a:pt x="65" y="15"/>
                    </a:cubicBezTo>
                    <a:cubicBezTo>
                      <a:pt x="64" y="16"/>
                      <a:pt x="63" y="17"/>
                      <a:pt x="61" y="18"/>
                    </a:cubicBezTo>
                    <a:cubicBezTo>
                      <a:pt x="60" y="19"/>
                      <a:pt x="59" y="21"/>
                      <a:pt x="57" y="22"/>
                    </a:cubicBezTo>
                    <a:cubicBezTo>
                      <a:pt x="55" y="25"/>
                      <a:pt x="53" y="28"/>
                      <a:pt x="51" y="31"/>
                    </a:cubicBezTo>
                    <a:cubicBezTo>
                      <a:pt x="48" y="34"/>
                      <a:pt x="47" y="38"/>
                      <a:pt x="45" y="41"/>
                    </a:cubicBezTo>
                    <a:cubicBezTo>
                      <a:pt x="38" y="55"/>
                      <a:pt x="35" y="70"/>
                      <a:pt x="34" y="82"/>
                    </a:cubicBezTo>
                    <a:cubicBezTo>
                      <a:pt x="33" y="87"/>
                      <a:pt x="33" y="92"/>
                      <a:pt x="33" y="95"/>
                    </a:cubicBezTo>
                    <a:cubicBezTo>
                      <a:pt x="33" y="97"/>
                      <a:pt x="33" y="98"/>
                      <a:pt x="33" y="99"/>
                    </a:cubicBezTo>
                    <a:cubicBezTo>
                      <a:pt x="33" y="99"/>
                      <a:pt x="33" y="100"/>
                      <a:pt x="33" y="100"/>
                    </a:cubicBez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6" name="Freeform 290"/>
              <p:cNvSpPr>
                <a:spLocks/>
              </p:cNvSpPr>
              <p:nvPr/>
            </p:nvSpPr>
            <p:spPr bwMode="auto">
              <a:xfrm>
                <a:off x="3554" y="3648"/>
                <a:ext cx="162" cy="188"/>
              </a:xfrm>
              <a:custGeom>
                <a:avLst/>
                <a:gdLst>
                  <a:gd name="T0" fmla="*/ 58 w 91"/>
                  <a:gd name="T1" fmla="*/ 100 h 100"/>
                  <a:gd name="T2" fmla="*/ 58 w 91"/>
                  <a:gd name="T3" fmla="*/ 99 h 100"/>
                  <a:gd name="T4" fmla="*/ 58 w 91"/>
                  <a:gd name="T5" fmla="*/ 95 h 100"/>
                  <a:gd name="T6" fmla="*/ 57 w 91"/>
                  <a:gd name="T7" fmla="*/ 82 h 100"/>
                  <a:gd name="T8" fmla="*/ 46 w 91"/>
                  <a:gd name="T9" fmla="*/ 41 h 100"/>
                  <a:gd name="T10" fmla="*/ 40 w 91"/>
                  <a:gd name="T11" fmla="*/ 31 h 100"/>
                  <a:gd name="T12" fmla="*/ 33 w 91"/>
                  <a:gd name="T13" fmla="*/ 22 h 100"/>
                  <a:gd name="T14" fmla="*/ 30 w 91"/>
                  <a:gd name="T15" fmla="*/ 18 h 100"/>
                  <a:gd name="T16" fmla="*/ 26 w 91"/>
                  <a:gd name="T17" fmla="*/ 15 h 100"/>
                  <a:gd name="T18" fmla="*/ 18 w 91"/>
                  <a:gd name="T19" fmla="*/ 9 h 100"/>
                  <a:gd name="T20" fmla="*/ 11 w 91"/>
                  <a:gd name="T21" fmla="*/ 4 h 100"/>
                  <a:gd name="T22" fmla="*/ 5 w 91"/>
                  <a:gd name="T23" fmla="*/ 2 h 100"/>
                  <a:gd name="T24" fmla="*/ 0 w 91"/>
                  <a:gd name="T25" fmla="*/ 0 h 100"/>
                  <a:gd name="T26" fmla="*/ 5 w 91"/>
                  <a:gd name="T27" fmla="*/ 0 h 100"/>
                  <a:gd name="T28" fmla="*/ 12 w 91"/>
                  <a:gd name="T29" fmla="*/ 2 h 100"/>
                  <a:gd name="T30" fmla="*/ 20 w 91"/>
                  <a:gd name="T31" fmla="*/ 4 h 100"/>
                  <a:gd name="T32" fmla="*/ 30 w 91"/>
                  <a:gd name="T33" fmla="*/ 8 h 100"/>
                  <a:gd name="T34" fmla="*/ 35 w 91"/>
                  <a:gd name="T35" fmla="*/ 11 h 100"/>
                  <a:gd name="T36" fmla="*/ 40 w 91"/>
                  <a:gd name="T37" fmla="*/ 14 h 100"/>
                  <a:gd name="T38" fmla="*/ 50 w 91"/>
                  <a:gd name="T39" fmla="*/ 22 h 100"/>
                  <a:gd name="T40" fmla="*/ 60 w 91"/>
                  <a:gd name="T41" fmla="*/ 32 h 100"/>
                  <a:gd name="T42" fmla="*/ 85 w 91"/>
                  <a:gd name="T43" fmla="*/ 75 h 100"/>
                  <a:gd name="T44" fmla="*/ 90 w 91"/>
                  <a:gd name="T45" fmla="*/ 91 h 100"/>
                  <a:gd name="T46" fmla="*/ 91 w 91"/>
                  <a:gd name="T47" fmla="*/ 95 h 100"/>
                  <a:gd name="T48" fmla="*/ 91 w 91"/>
                  <a:gd name="T49" fmla="*/ 97 h 100"/>
                  <a:gd name="T50" fmla="*/ 58 w 91"/>
                  <a:gd name="T51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00">
                    <a:moveTo>
                      <a:pt x="58" y="100"/>
                    </a:moveTo>
                    <a:cubicBezTo>
                      <a:pt x="58" y="100"/>
                      <a:pt x="58" y="99"/>
                      <a:pt x="58" y="99"/>
                    </a:cubicBezTo>
                    <a:cubicBezTo>
                      <a:pt x="58" y="98"/>
                      <a:pt x="58" y="97"/>
                      <a:pt x="58" y="95"/>
                    </a:cubicBezTo>
                    <a:cubicBezTo>
                      <a:pt x="58" y="92"/>
                      <a:pt x="58" y="87"/>
                      <a:pt x="57" y="82"/>
                    </a:cubicBezTo>
                    <a:cubicBezTo>
                      <a:pt x="56" y="70"/>
                      <a:pt x="53" y="55"/>
                      <a:pt x="46" y="41"/>
                    </a:cubicBezTo>
                    <a:cubicBezTo>
                      <a:pt x="44" y="38"/>
                      <a:pt x="42" y="34"/>
                      <a:pt x="40" y="31"/>
                    </a:cubicBezTo>
                    <a:cubicBezTo>
                      <a:pt x="38" y="28"/>
                      <a:pt x="36" y="25"/>
                      <a:pt x="33" y="22"/>
                    </a:cubicBezTo>
                    <a:cubicBezTo>
                      <a:pt x="32" y="21"/>
                      <a:pt x="31" y="19"/>
                      <a:pt x="30" y="18"/>
                    </a:cubicBezTo>
                    <a:cubicBezTo>
                      <a:pt x="28" y="17"/>
                      <a:pt x="27" y="16"/>
                      <a:pt x="26" y="15"/>
                    </a:cubicBezTo>
                    <a:cubicBezTo>
                      <a:pt x="23" y="12"/>
                      <a:pt x="21" y="10"/>
                      <a:pt x="18" y="9"/>
                    </a:cubicBezTo>
                    <a:cubicBezTo>
                      <a:pt x="16" y="7"/>
                      <a:pt x="13" y="6"/>
                      <a:pt x="11" y="4"/>
                    </a:cubicBezTo>
                    <a:cubicBezTo>
                      <a:pt x="9" y="3"/>
                      <a:pt x="7" y="2"/>
                      <a:pt x="5" y="2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2" y="0"/>
                      <a:pt x="5" y="0"/>
                    </a:cubicBezTo>
                    <a:cubicBezTo>
                      <a:pt x="7" y="1"/>
                      <a:pt x="9" y="1"/>
                      <a:pt x="12" y="2"/>
                    </a:cubicBezTo>
                    <a:cubicBezTo>
                      <a:pt x="14" y="2"/>
                      <a:pt x="17" y="3"/>
                      <a:pt x="20" y="4"/>
                    </a:cubicBezTo>
                    <a:cubicBezTo>
                      <a:pt x="23" y="5"/>
                      <a:pt x="27" y="6"/>
                      <a:pt x="30" y="8"/>
                    </a:cubicBezTo>
                    <a:cubicBezTo>
                      <a:pt x="32" y="9"/>
                      <a:pt x="33" y="10"/>
                      <a:pt x="35" y="11"/>
                    </a:cubicBezTo>
                    <a:cubicBezTo>
                      <a:pt x="37" y="12"/>
                      <a:pt x="39" y="13"/>
                      <a:pt x="40" y="14"/>
                    </a:cubicBezTo>
                    <a:cubicBezTo>
                      <a:pt x="44" y="16"/>
                      <a:pt x="47" y="19"/>
                      <a:pt x="50" y="22"/>
                    </a:cubicBezTo>
                    <a:cubicBezTo>
                      <a:pt x="54" y="25"/>
                      <a:pt x="57" y="28"/>
                      <a:pt x="60" y="32"/>
                    </a:cubicBezTo>
                    <a:cubicBezTo>
                      <a:pt x="72" y="45"/>
                      <a:pt x="80" y="62"/>
                      <a:pt x="85" y="75"/>
                    </a:cubicBezTo>
                    <a:cubicBezTo>
                      <a:pt x="87" y="81"/>
                      <a:pt x="89" y="87"/>
                      <a:pt x="90" y="91"/>
                    </a:cubicBezTo>
                    <a:cubicBezTo>
                      <a:pt x="90" y="93"/>
                      <a:pt x="91" y="94"/>
                      <a:pt x="91" y="95"/>
                    </a:cubicBezTo>
                    <a:cubicBezTo>
                      <a:pt x="91" y="97"/>
                      <a:pt x="91" y="97"/>
                      <a:pt x="91" y="97"/>
                    </a:cubicBezTo>
                    <a:lnTo>
                      <a:pt x="58" y="100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7" name="Freeform 291"/>
              <p:cNvSpPr>
                <a:spLocks/>
              </p:cNvSpPr>
              <p:nvPr/>
            </p:nvSpPr>
            <p:spPr bwMode="auto">
              <a:xfrm>
                <a:off x="3650" y="3729"/>
                <a:ext cx="165" cy="107"/>
              </a:xfrm>
              <a:custGeom>
                <a:avLst/>
                <a:gdLst>
                  <a:gd name="T0" fmla="*/ 0 w 93"/>
                  <a:gd name="T1" fmla="*/ 51 h 57"/>
                  <a:gd name="T2" fmla="*/ 0 w 93"/>
                  <a:gd name="T3" fmla="*/ 50 h 57"/>
                  <a:gd name="T4" fmla="*/ 1 w 93"/>
                  <a:gd name="T5" fmla="*/ 48 h 57"/>
                  <a:gd name="T6" fmla="*/ 2 w 93"/>
                  <a:gd name="T7" fmla="*/ 45 h 57"/>
                  <a:gd name="T8" fmla="*/ 5 w 93"/>
                  <a:gd name="T9" fmla="*/ 40 h 57"/>
                  <a:gd name="T10" fmla="*/ 9 w 93"/>
                  <a:gd name="T11" fmla="*/ 33 h 57"/>
                  <a:gd name="T12" fmla="*/ 15 w 93"/>
                  <a:gd name="T13" fmla="*/ 25 h 57"/>
                  <a:gd name="T14" fmla="*/ 22 w 93"/>
                  <a:gd name="T15" fmla="*/ 18 h 57"/>
                  <a:gd name="T16" fmla="*/ 26 w 93"/>
                  <a:gd name="T17" fmla="*/ 15 h 57"/>
                  <a:gd name="T18" fmla="*/ 31 w 93"/>
                  <a:gd name="T19" fmla="*/ 12 h 57"/>
                  <a:gd name="T20" fmla="*/ 40 w 93"/>
                  <a:gd name="T21" fmla="*/ 7 h 57"/>
                  <a:gd name="T22" fmla="*/ 50 w 93"/>
                  <a:gd name="T23" fmla="*/ 3 h 57"/>
                  <a:gd name="T24" fmla="*/ 60 w 93"/>
                  <a:gd name="T25" fmla="*/ 1 h 57"/>
                  <a:gd name="T26" fmla="*/ 69 w 93"/>
                  <a:gd name="T27" fmla="*/ 0 h 57"/>
                  <a:gd name="T28" fmla="*/ 77 w 93"/>
                  <a:gd name="T29" fmla="*/ 0 h 57"/>
                  <a:gd name="T30" fmla="*/ 81 w 93"/>
                  <a:gd name="T31" fmla="*/ 0 h 57"/>
                  <a:gd name="T32" fmla="*/ 84 w 93"/>
                  <a:gd name="T33" fmla="*/ 0 h 57"/>
                  <a:gd name="T34" fmla="*/ 89 w 93"/>
                  <a:gd name="T35" fmla="*/ 1 h 57"/>
                  <a:gd name="T36" fmla="*/ 93 w 93"/>
                  <a:gd name="T37" fmla="*/ 1 h 57"/>
                  <a:gd name="T38" fmla="*/ 89 w 93"/>
                  <a:gd name="T39" fmla="*/ 2 h 57"/>
                  <a:gd name="T40" fmla="*/ 84 w 93"/>
                  <a:gd name="T41" fmla="*/ 3 h 57"/>
                  <a:gd name="T42" fmla="*/ 81 w 93"/>
                  <a:gd name="T43" fmla="*/ 4 h 57"/>
                  <a:gd name="T44" fmla="*/ 78 w 93"/>
                  <a:gd name="T45" fmla="*/ 5 h 57"/>
                  <a:gd name="T46" fmla="*/ 71 w 93"/>
                  <a:gd name="T47" fmla="*/ 7 h 57"/>
                  <a:gd name="T48" fmla="*/ 63 w 93"/>
                  <a:gd name="T49" fmla="*/ 11 h 57"/>
                  <a:gd name="T50" fmla="*/ 56 w 93"/>
                  <a:gd name="T51" fmla="*/ 15 h 57"/>
                  <a:gd name="T52" fmla="*/ 49 w 93"/>
                  <a:gd name="T53" fmla="*/ 21 h 57"/>
                  <a:gd name="T54" fmla="*/ 44 w 93"/>
                  <a:gd name="T55" fmla="*/ 27 h 57"/>
                  <a:gd name="T56" fmla="*/ 41 w 93"/>
                  <a:gd name="T57" fmla="*/ 30 h 57"/>
                  <a:gd name="T58" fmla="*/ 39 w 93"/>
                  <a:gd name="T59" fmla="*/ 33 h 57"/>
                  <a:gd name="T60" fmla="*/ 36 w 93"/>
                  <a:gd name="T61" fmla="*/ 40 h 57"/>
                  <a:gd name="T62" fmla="*/ 34 w 93"/>
                  <a:gd name="T63" fmla="*/ 46 h 57"/>
                  <a:gd name="T64" fmla="*/ 33 w 93"/>
                  <a:gd name="T65" fmla="*/ 51 h 57"/>
                  <a:gd name="T66" fmla="*/ 33 w 93"/>
                  <a:gd name="T67" fmla="*/ 54 h 57"/>
                  <a:gd name="T68" fmla="*/ 33 w 93"/>
                  <a:gd name="T69" fmla="*/ 56 h 57"/>
                  <a:gd name="T70" fmla="*/ 33 w 93"/>
                  <a:gd name="T71" fmla="*/ 56 h 57"/>
                  <a:gd name="T72" fmla="*/ 33 w 93"/>
                  <a:gd name="T73" fmla="*/ 57 h 57"/>
                  <a:gd name="T74" fmla="*/ 0 w 93"/>
                  <a:gd name="T75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57">
                    <a:moveTo>
                      <a:pt x="0" y="51"/>
                    </a:moveTo>
                    <a:cubicBezTo>
                      <a:pt x="0" y="51"/>
                      <a:pt x="0" y="51"/>
                      <a:pt x="0" y="50"/>
                    </a:cubicBezTo>
                    <a:cubicBezTo>
                      <a:pt x="0" y="49"/>
                      <a:pt x="1" y="48"/>
                      <a:pt x="1" y="48"/>
                    </a:cubicBezTo>
                    <a:cubicBezTo>
                      <a:pt x="1" y="47"/>
                      <a:pt x="1" y="46"/>
                      <a:pt x="2" y="45"/>
                    </a:cubicBezTo>
                    <a:cubicBezTo>
                      <a:pt x="3" y="44"/>
                      <a:pt x="3" y="42"/>
                      <a:pt x="5" y="40"/>
                    </a:cubicBezTo>
                    <a:cubicBezTo>
                      <a:pt x="6" y="38"/>
                      <a:pt x="7" y="35"/>
                      <a:pt x="9" y="33"/>
                    </a:cubicBezTo>
                    <a:cubicBezTo>
                      <a:pt x="10" y="30"/>
                      <a:pt x="13" y="28"/>
                      <a:pt x="15" y="25"/>
                    </a:cubicBezTo>
                    <a:cubicBezTo>
                      <a:pt x="17" y="23"/>
                      <a:pt x="19" y="20"/>
                      <a:pt x="22" y="18"/>
                    </a:cubicBezTo>
                    <a:cubicBezTo>
                      <a:pt x="23" y="17"/>
                      <a:pt x="25" y="16"/>
                      <a:pt x="26" y="15"/>
                    </a:cubicBezTo>
                    <a:cubicBezTo>
                      <a:pt x="28" y="14"/>
                      <a:pt x="29" y="13"/>
                      <a:pt x="31" y="12"/>
                    </a:cubicBezTo>
                    <a:cubicBezTo>
                      <a:pt x="34" y="10"/>
                      <a:pt x="37" y="8"/>
                      <a:pt x="40" y="7"/>
                    </a:cubicBezTo>
                    <a:cubicBezTo>
                      <a:pt x="44" y="5"/>
                      <a:pt x="47" y="4"/>
                      <a:pt x="50" y="3"/>
                    </a:cubicBezTo>
                    <a:cubicBezTo>
                      <a:pt x="54" y="2"/>
                      <a:pt x="57" y="1"/>
                      <a:pt x="60" y="1"/>
                    </a:cubicBezTo>
                    <a:cubicBezTo>
                      <a:pt x="63" y="1"/>
                      <a:pt x="66" y="0"/>
                      <a:pt x="69" y="0"/>
                    </a:cubicBezTo>
                    <a:cubicBezTo>
                      <a:pt x="72" y="0"/>
                      <a:pt x="75" y="0"/>
                      <a:pt x="77" y="0"/>
                    </a:cubicBezTo>
                    <a:cubicBezTo>
                      <a:pt x="78" y="0"/>
                      <a:pt x="79" y="0"/>
                      <a:pt x="81" y="0"/>
                    </a:cubicBezTo>
                    <a:cubicBezTo>
                      <a:pt x="82" y="0"/>
                      <a:pt x="83" y="0"/>
                      <a:pt x="84" y="0"/>
                    </a:cubicBezTo>
                    <a:cubicBezTo>
                      <a:pt x="86" y="0"/>
                      <a:pt x="87" y="1"/>
                      <a:pt x="89" y="1"/>
                    </a:cubicBezTo>
                    <a:cubicBezTo>
                      <a:pt x="92" y="1"/>
                      <a:pt x="93" y="1"/>
                      <a:pt x="93" y="1"/>
                    </a:cubicBezTo>
                    <a:cubicBezTo>
                      <a:pt x="93" y="1"/>
                      <a:pt x="92" y="2"/>
                      <a:pt x="89" y="2"/>
                    </a:cubicBezTo>
                    <a:cubicBezTo>
                      <a:pt x="88" y="3"/>
                      <a:pt x="86" y="3"/>
                      <a:pt x="84" y="3"/>
                    </a:cubicBezTo>
                    <a:cubicBezTo>
                      <a:pt x="83" y="4"/>
                      <a:pt x="82" y="4"/>
                      <a:pt x="81" y="4"/>
                    </a:cubicBezTo>
                    <a:cubicBezTo>
                      <a:pt x="80" y="4"/>
                      <a:pt x="79" y="5"/>
                      <a:pt x="78" y="5"/>
                    </a:cubicBezTo>
                    <a:cubicBezTo>
                      <a:pt x="76" y="6"/>
                      <a:pt x="73" y="7"/>
                      <a:pt x="71" y="7"/>
                    </a:cubicBezTo>
                    <a:cubicBezTo>
                      <a:pt x="68" y="9"/>
                      <a:pt x="66" y="10"/>
                      <a:pt x="63" y="11"/>
                    </a:cubicBezTo>
                    <a:cubicBezTo>
                      <a:pt x="61" y="12"/>
                      <a:pt x="58" y="14"/>
                      <a:pt x="56" y="15"/>
                    </a:cubicBezTo>
                    <a:cubicBezTo>
                      <a:pt x="53" y="17"/>
                      <a:pt x="51" y="19"/>
                      <a:pt x="49" y="21"/>
                    </a:cubicBezTo>
                    <a:cubicBezTo>
                      <a:pt x="47" y="23"/>
                      <a:pt x="45" y="25"/>
                      <a:pt x="44" y="27"/>
                    </a:cubicBezTo>
                    <a:cubicBezTo>
                      <a:pt x="43" y="28"/>
                      <a:pt x="42" y="29"/>
                      <a:pt x="41" y="30"/>
                    </a:cubicBezTo>
                    <a:cubicBezTo>
                      <a:pt x="40" y="31"/>
                      <a:pt x="40" y="32"/>
                      <a:pt x="39" y="33"/>
                    </a:cubicBezTo>
                    <a:cubicBezTo>
                      <a:pt x="38" y="35"/>
                      <a:pt x="37" y="38"/>
                      <a:pt x="36" y="40"/>
                    </a:cubicBezTo>
                    <a:cubicBezTo>
                      <a:pt x="35" y="42"/>
                      <a:pt x="35" y="44"/>
                      <a:pt x="34" y="46"/>
                    </a:cubicBezTo>
                    <a:cubicBezTo>
                      <a:pt x="34" y="47"/>
                      <a:pt x="33" y="49"/>
                      <a:pt x="33" y="51"/>
                    </a:cubicBezTo>
                    <a:cubicBezTo>
                      <a:pt x="33" y="52"/>
                      <a:pt x="33" y="53"/>
                      <a:pt x="33" y="54"/>
                    </a:cubicBezTo>
                    <a:cubicBezTo>
                      <a:pt x="33" y="55"/>
                      <a:pt x="33" y="55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7"/>
                      <a:pt x="33" y="57"/>
                      <a:pt x="33" y="57"/>
                    </a:cubicBez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8" name="Freeform 292"/>
              <p:cNvSpPr>
                <a:spLocks/>
              </p:cNvSpPr>
              <p:nvPr/>
            </p:nvSpPr>
            <p:spPr bwMode="auto">
              <a:xfrm>
                <a:off x="3538" y="3729"/>
                <a:ext cx="165" cy="107"/>
              </a:xfrm>
              <a:custGeom>
                <a:avLst/>
                <a:gdLst>
                  <a:gd name="T0" fmla="*/ 60 w 93"/>
                  <a:gd name="T1" fmla="*/ 57 h 57"/>
                  <a:gd name="T2" fmla="*/ 60 w 93"/>
                  <a:gd name="T3" fmla="*/ 56 h 57"/>
                  <a:gd name="T4" fmla="*/ 60 w 93"/>
                  <a:gd name="T5" fmla="*/ 56 h 57"/>
                  <a:gd name="T6" fmla="*/ 60 w 93"/>
                  <a:gd name="T7" fmla="*/ 54 h 57"/>
                  <a:gd name="T8" fmla="*/ 60 w 93"/>
                  <a:gd name="T9" fmla="*/ 51 h 57"/>
                  <a:gd name="T10" fmla="*/ 59 w 93"/>
                  <a:gd name="T11" fmla="*/ 46 h 57"/>
                  <a:gd name="T12" fmla="*/ 57 w 93"/>
                  <a:gd name="T13" fmla="*/ 40 h 57"/>
                  <a:gd name="T14" fmla="*/ 54 w 93"/>
                  <a:gd name="T15" fmla="*/ 33 h 57"/>
                  <a:gd name="T16" fmla="*/ 52 w 93"/>
                  <a:gd name="T17" fmla="*/ 30 h 57"/>
                  <a:gd name="T18" fmla="*/ 49 w 93"/>
                  <a:gd name="T19" fmla="*/ 27 h 57"/>
                  <a:gd name="T20" fmla="*/ 44 w 93"/>
                  <a:gd name="T21" fmla="*/ 21 h 57"/>
                  <a:gd name="T22" fmla="*/ 37 w 93"/>
                  <a:gd name="T23" fmla="*/ 15 h 57"/>
                  <a:gd name="T24" fmla="*/ 30 w 93"/>
                  <a:gd name="T25" fmla="*/ 11 h 57"/>
                  <a:gd name="T26" fmla="*/ 22 w 93"/>
                  <a:gd name="T27" fmla="*/ 7 h 57"/>
                  <a:gd name="T28" fmla="*/ 15 w 93"/>
                  <a:gd name="T29" fmla="*/ 5 h 57"/>
                  <a:gd name="T30" fmla="*/ 12 w 93"/>
                  <a:gd name="T31" fmla="*/ 4 h 57"/>
                  <a:gd name="T32" fmla="*/ 9 w 93"/>
                  <a:gd name="T33" fmla="*/ 3 h 57"/>
                  <a:gd name="T34" fmla="*/ 4 w 93"/>
                  <a:gd name="T35" fmla="*/ 2 h 57"/>
                  <a:gd name="T36" fmla="*/ 0 w 93"/>
                  <a:gd name="T37" fmla="*/ 1 h 57"/>
                  <a:gd name="T38" fmla="*/ 4 w 93"/>
                  <a:gd name="T39" fmla="*/ 1 h 57"/>
                  <a:gd name="T40" fmla="*/ 9 w 93"/>
                  <a:gd name="T41" fmla="*/ 0 h 57"/>
                  <a:gd name="T42" fmla="*/ 12 w 93"/>
                  <a:gd name="T43" fmla="*/ 0 h 57"/>
                  <a:gd name="T44" fmla="*/ 16 w 93"/>
                  <a:gd name="T45" fmla="*/ 0 h 57"/>
                  <a:gd name="T46" fmla="*/ 24 w 93"/>
                  <a:gd name="T47" fmla="*/ 0 h 57"/>
                  <a:gd name="T48" fmla="*/ 33 w 93"/>
                  <a:gd name="T49" fmla="*/ 1 h 57"/>
                  <a:gd name="T50" fmla="*/ 43 w 93"/>
                  <a:gd name="T51" fmla="*/ 3 h 57"/>
                  <a:gd name="T52" fmla="*/ 53 w 93"/>
                  <a:gd name="T53" fmla="*/ 7 h 57"/>
                  <a:gd name="T54" fmla="*/ 62 w 93"/>
                  <a:gd name="T55" fmla="*/ 12 h 57"/>
                  <a:gd name="T56" fmla="*/ 67 w 93"/>
                  <a:gd name="T57" fmla="*/ 15 h 57"/>
                  <a:gd name="T58" fmla="*/ 71 w 93"/>
                  <a:gd name="T59" fmla="*/ 18 h 57"/>
                  <a:gd name="T60" fmla="*/ 78 w 93"/>
                  <a:gd name="T61" fmla="*/ 25 h 57"/>
                  <a:gd name="T62" fmla="*/ 84 w 93"/>
                  <a:gd name="T63" fmla="*/ 33 h 57"/>
                  <a:gd name="T64" fmla="*/ 88 w 93"/>
                  <a:gd name="T65" fmla="*/ 40 h 57"/>
                  <a:gd name="T66" fmla="*/ 91 w 93"/>
                  <a:gd name="T67" fmla="*/ 45 h 57"/>
                  <a:gd name="T68" fmla="*/ 92 w 93"/>
                  <a:gd name="T69" fmla="*/ 48 h 57"/>
                  <a:gd name="T70" fmla="*/ 93 w 93"/>
                  <a:gd name="T71" fmla="*/ 50 h 57"/>
                  <a:gd name="T72" fmla="*/ 93 w 93"/>
                  <a:gd name="T73" fmla="*/ 51 h 57"/>
                  <a:gd name="T74" fmla="*/ 60 w 93"/>
                  <a:gd name="T7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57">
                    <a:moveTo>
                      <a:pt x="60" y="57"/>
                    </a:moveTo>
                    <a:cubicBezTo>
                      <a:pt x="60" y="56"/>
                      <a:pt x="60" y="56"/>
                      <a:pt x="60" y="56"/>
                    </a:cubicBezTo>
                    <a:cubicBezTo>
                      <a:pt x="60" y="56"/>
                      <a:pt x="60" y="56"/>
                      <a:pt x="60" y="56"/>
                    </a:cubicBezTo>
                    <a:cubicBezTo>
                      <a:pt x="60" y="55"/>
                      <a:pt x="60" y="55"/>
                      <a:pt x="60" y="54"/>
                    </a:cubicBezTo>
                    <a:cubicBezTo>
                      <a:pt x="60" y="53"/>
                      <a:pt x="60" y="52"/>
                      <a:pt x="60" y="51"/>
                    </a:cubicBezTo>
                    <a:cubicBezTo>
                      <a:pt x="60" y="49"/>
                      <a:pt x="59" y="47"/>
                      <a:pt x="59" y="46"/>
                    </a:cubicBezTo>
                    <a:cubicBezTo>
                      <a:pt x="58" y="44"/>
                      <a:pt x="57" y="42"/>
                      <a:pt x="57" y="40"/>
                    </a:cubicBezTo>
                    <a:cubicBezTo>
                      <a:pt x="56" y="38"/>
                      <a:pt x="55" y="35"/>
                      <a:pt x="54" y="33"/>
                    </a:cubicBezTo>
                    <a:cubicBezTo>
                      <a:pt x="53" y="32"/>
                      <a:pt x="52" y="31"/>
                      <a:pt x="52" y="30"/>
                    </a:cubicBezTo>
                    <a:cubicBezTo>
                      <a:pt x="51" y="29"/>
                      <a:pt x="50" y="28"/>
                      <a:pt x="49" y="27"/>
                    </a:cubicBezTo>
                    <a:cubicBezTo>
                      <a:pt x="48" y="25"/>
                      <a:pt x="46" y="23"/>
                      <a:pt x="44" y="21"/>
                    </a:cubicBezTo>
                    <a:cubicBezTo>
                      <a:pt x="42" y="19"/>
                      <a:pt x="39" y="17"/>
                      <a:pt x="37" y="15"/>
                    </a:cubicBezTo>
                    <a:cubicBezTo>
                      <a:pt x="35" y="14"/>
                      <a:pt x="32" y="12"/>
                      <a:pt x="30" y="11"/>
                    </a:cubicBezTo>
                    <a:cubicBezTo>
                      <a:pt x="27" y="10"/>
                      <a:pt x="25" y="9"/>
                      <a:pt x="22" y="7"/>
                    </a:cubicBezTo>
                    <a:cubicBezTo>
                      <a:pt x="20" y="7"/>
                      <a:pt x="17" y="6"/>
                      <a:pt x="15" y="5"/>
                    </a:cubicBezTo>
                    <a:cubicBezTo>
                      <a:pt x="14" y="5"/>
                      <a:pt x="13" y="4"/>
                      <a:pt x="12" y="4"/>
                    </a:cubicBezTo>
                    <a:cubicBezTo>
                      <a:pt x="11" y="4"/>
                      <a:pt x="10" y="4"/>
                      <a:pt x="9" y="3"/>
                    </a:cubicBezTo>
                    <a:cubicBezTo>
                      <a:pt x="7" y="3"/>
                      <a:pt x="5" y="3"/>
                      <a:pt x="4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1"/>
                      <a:pt x="1" y="1"/>
                      <a:pt x="4" y="1"/>
                    </a:cubicBezTo>
                    <a:cubicBezTo>
                      <a:pt x="5" y="1"/>
                      <a:pt x="7" y="0"/>
                      <a:pt x="9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3" y="0"/>
                      <a:pt x="15" y="0"/>
                      <a:pt x="16" y="0"/>
                    </a:cubicBezTo>
                    <a:cubicBezTo>
                      <a:pt x="18" y="0"/>
                      <a:pt x="21" y="0"/>
                      <a:pt x="24" y="0"/>
                    </a:cubicBezTo>
                    <a:cubicBezTo>
                      <a:pt x="27" y="0"/>
                      <a:pt x="30" y="1"/>
                      <a:pt x="33" y="1"/>
                    </a:cubicBezTo>
                    <a:cubicBezTo>
                      <a:pt x="36" y="1"/>
                      <a:pt x="39" y="2"/>
                      <a:pt x="43" y="3"/>
                    </a:cubicBezTo>
                    <a:cubicBezTo>
                      <a:pt x="46" y="4"/>
                      <a:pt x="49" y="5"/>
                      <a:pt x="53" y="7"/>
                    </a:cubicBezTo>
                    <a:cubicBezTo>
                      <a:pt x="56" y="8"/>
                      <a:pt x="59" y="10"/>
                      <a:pt x="62" y="12"/>
                    </a:cubicBezTo>
                    <a:cubicBezTo>
                      <a:pt x="64" y="13"/>
                      <a:pt x="65" y="14"/>
                      <a:pt x="67" y="15"/>
                    </a:cubicBezTo>
                    <a:cubicBezTo>
                      <a:pt x="68" y="16"/>
                      <a:pt x="70" y="17"/>
                      <a:pt x="71" y="18"/>
                    </a:cubicBezTo>
                    <a:cubicBezTo>
                      <a:pt x="74" y="20"/>
                      <a:pt x="76" y="23"/>
                      <a:pt x="78" y="25"/>
                    </a:cubicBezTo>
                    <a:cubicBezTo>
                      <a:pt x="80" y="28"/>
                      <a:pt x="82" y="30"/>
                      <a:pt x="84" y="33"/>
                    </a:cubicBezTo>
                    <a:cubicBezTo>
                      <a:pt x="86" y="35"/>
                      <a:pt x="87" y="38"/>
                      <a:pt x="88" y="40"/>
                    </a:cubicBezTo>
                    <a:cubicBezTo>
                      <a:pt x="89" y="42"/>
                      <a:pt x="90" y="44"/>
                      <a:pt x="91" y="45"/>
                    </a:cubicBezTo>
                    <a:cubicBezTo>
                      <a:pt x="91" y="46"/>
                      <a:pt x="92" y="47"/>
                      <a:pt x="92" y="48"/>
                    </a:cubicBezTo>
                    <a:cubicBezTo>
                      <a:pt x="92" y="48"/>
                      <a:pt x="93" y="49"/>
                      <a:pt x="93" y="50"/>
                    </a:cubicBezTo>
                    <a:cubicBezTo>
                      <a:pt x="93" y="51"/>
                      <a:pt x="93" y="51"/>
                      <a:pt x="93" y="51"/>
                    </a:cubicBezTo>
                    <a:lnTo>
                      <a:pt x="60" y="5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9" name="Freeform 293"/>
              <p:cNvSpPr>
                <a:spLocks/>
              </p:cNvSpPr>
              <p:nvPr/>
            </p:nvSpPr>
            <p:spPr bwMode="auto">
              <a:xfrm>
                <a:off x="3648" y="3627"/>
                <a:ext cx="59" cy="179"/>
              </a:xfrm>
              <a:custGeom>
                <a:avLst/>
                <a:gdLst>
                  <a:gd name="T0" fmla="*/ 0 w 33"/>
                  <a:gd name="T1" fmla="*/ 95 h 95"/>
                  <a:gd name="T2" fmla="*/ 0 w 33"/>
                  <a:gd name="T3" fmla="*/ 94 h 95"/>
                  <a:gd name="T4" fmla="*/ 0 w 33"/>
                  <a:gd name="T5" fmla="*/ 91 h 95"/>
                  <a:gd name="T6" fmla="*/ 1 w 33"/>
                  <a:gd name="T7" fmla="*/ 79 h 95"/>
                  <a:gd name="T8" fmla="*/ 7 w 33"/>
                  <a:gd name="T9" fmla="*/ 45 h 95"/>
                  <a:gd name="T10" fmla="*/ 12 w 33"/>
                  <a:gd name="T11" fmla="*/ 27 h 95"/>
                  <a:gd name="T12" fmla="*/ 19 w 33"/>
                  <a:gd name="T13" fmla="*/ 12 h 95"/>
                  <a:gd name="T14" fmla="*/ 23 w 33"/>
                  <a:gd name="T15" fmla="*/ 7 h 95"/>
                  <a:gd name="T16" fmla="*/ 27 w 33"/>
                  <a:gd name="T17" fmla="*/ 3 h 95"/>
                  <a:gd name="T18" fmla="*/ 29 w 33"/>
                  <a:gd name="T19" fmla="*/ 1 h 95"/>
                  <a:gd name="T20" fmla="*/ 30 w 33"/>
                  <a:gd name="T21" fmla="*/ 0 h 95"/>
                  <a:gd name="T22" fmla="*/ 29 w 33"/>
                  <a:gd name="T23" fmla="*/ 1 h 95"/>
                  <a:gd name="T24" fmla="*/ 28 w 33"/>
                  <a:gd name="T25" fmla="*/ 4 h 95"/>
                  <a:gd name="T26" fmla="*/ 26 w 33"/>
                  <a:gd name="T27" fmla="*/ 8 h 95"/>
                  <a:gd name="T28" fmla="*/ 24 w 33"/>
                  <a:gd name="T29" fmla="*/ 14 h 95"/>
                  <a:gd name="T30" fmla="*/ 24 w 33"/>
                  <a:gd name="T31" fmla="*/ 46 h 95"/>
                  <a:gd name="T32" fmla="*/ 29 w 33"/>
                  <a:gd name="T33" fmla="*/ 78 h 95"/>
                  <a:gd name="T34" fmla="*/ 32 w 33"/>
                  <a:gd name="T35" fmla="*/ 88 h 95"/>
                  <a:gd name="T36" fmla="*/ 33 w 33"/>
                  <a:gd name="T37" fmla="*/ 90 h 95"/>
                  <a:gd name="T38" fmla="*/ 33 w 33"/>
                  <a:gd name="T39" fmla="*/ 91 h 95"/>
                  <a:gd name="T40" fmla="*/ 0 w 33"/>
                  <a:gd name="T41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" h="95">
                    <a:moveTo>
                      <a:pt x="0" y="95"/>
                    </a:moveTo>
                    <a:cubicBezTo>
                      <a:pt x="0" y="95"/>
                      <a:pt x="0" y="95"/>
                      <a:pt x="0" y="94"/>
                    </a:cubicBezTo>
                    <a:cubicBezTo>
                      <a:pt x="0" y="93"/>
                      <a:pt x="0" y="92"/>
                      <a:pt x="0" y="91"/>
                    </a:cubicBezTo>
                    <a:cubicBezTo>
                      <a:pt x="0" y="88"/>
                      <a:pt x="0" y="84"/>
                      <a:pt x="1" y="79"/>
                    </a:cubicBezTo>
                    <a:cubicBezTo>
                      <a:pt x="2" y="69"/>
                      <a:pt x="4" y="57"/>
                      <a:pt x="7" y="45"/>
                    </a:cubicBezTo>
                    <a:cubicBezTo>
                      <a:pt x="8" y="38"/>
                      <a:pt x="10" y="32"/>
                      <a:pt x="12" y="27"/>
                    </a:cubicBezTo>
                    <a:cubicBezTo>
                      <a:pt x="14" y="21"/>
                      <a:pt x="17" y="16"/>
                      <a:pt x="19" y="12"/>
                    </a:cubicBezTo>
                    <a:cubicBezTo>
                      <a:pt x="21" y="10"/>
                      <a:pt x="22" y="8"/>
                      <a:pt x="23" y="7"/>
                    </a:cubicBezTo>
                    <a:cubicBezTo>
                      <a:pt x="24" y="5"/>
                      <a:pt x="25" y="4"/>
                      <a:pt x="27" y="3"/>
                    </a:cubicBezTo>
                    <a:cubicBezTo>
                      <a:pt x="27" y="2"/>
                      <a:pt x="28" y="1"/>
                      <a:pt x="29" y="1"/>
                    </a:cubicBezTo>
                    <a:cubicBezTo>
                      <a:pt x="29" y="0"/>
                      <a:pt x="30" y="0"/>
                      <a:pt x="30" y="0"/>
                    </a:cubicBezTo>
                    <a:cubicBezTo>
                      <a:pt x="30" y="0"/>
                      <a:pt x="30" y="1"/>
                      <a:pt x="29" y="1"/>
                    </a:cubicBezTo>
                    <a:cubicBezTo>
                      <a:pt x="29" y="2"/>
                      <a:pt x="28" y="3"/>
                      <a:pt x="28" y="4"/>
                    </a:cubicBezTo>
                    <a:cubicBezTo>
                      <a:pt x="27" y="5"/>
                      <a:pt x="26" y="6"/>
                      <a:pt x="26" y="8"/>
                    </a:cubicBezTo>
                    <a:cubicBezTo>
                      <a:pt x="25" y="10"/>
                      <a:pt x="25" y="12"/>
                      <a:pt x="24" y="14"/>
                    </a:cubicBezTo>
                    <a:cubicBezTo>
                      <a:pt x="22" y="22"/>
                      <a:pt x="22" y="34"/>
                      <a:pt x="24" y="46"/>
                    </a:cubicBezTo>
                    <a:cubicBezTo>
                      <a:pt x="25" y="57"/>
                      <a:pt x="27" y="69"/>
                      <a:pt x="29" y="78"/>
                    </a:cubicBezTo>
                    <a:cubicBezTo>
                      <a:pt x="30" y="82"/>
                      <a:pt x="31" y="85"/>
                      <a:pt x="32" y="88"/>
                    </a:cubicBezTo>
                    <a:cubicBezTo>
                      <a:pt x="32" y="89"/>
                      <a:pt x="32" y="90"/>
                      <a:pt x="33" y="90"/>
                    </a:cubicBezTo>
                    <a:cubicBezTo>
                      <a:pt x="33" y="91"/>
                      <a:pt x="33" y="91"/>
                      <a:pt x="33" y="91"/>
                    </a:cubicBez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0" name="Freeform 294"/>
              <p:cNvSpPr>
                <a:spLocks/>
              </p:cNvSpPr>
              <p:nvPr/>
            </p:nvSpPr>
            <p:spPr bwMode="auto">
              <a:xfrm>
                <a:off x="1085" y="3548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1" name="Freeform 295"/>
              <p:cNvSpPr>
                <a:spLocks/>
              </p:cNvSpPr>
              <p:nvPr/>
            </p:nvSpPr>
            <p:spPr bwMode="auto">
              <a:xfrm>
                <a:off x="945" y="3548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2" name="Freeform 296"/>
              <p:cNvSpPr>
                <a:spLocks/>
              </p:cNvSpPr>
              <p:nvPr/>
            </p:nvSpPr>
            <p:spPr bwMode="auto">
              <a:xfrm>
                <a:off x="1097" y="3676"/>
                <a:ext cx="263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3" name="Freeform 297"/>
              <p:cNvSpPr>
                <a:spLocks/>
              </p:cNvSpPr>
              <p:nvPr/>
            </p:nvSpPr>
            <p:spPr bwMode="auto">
              <a:xfrm>
                <a:off x="920" y="3676"/>
                <a:ext cx="262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lnTo>
                      <a:pt x="96" y="9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4" name="Freeform 298"/>
              <p:cNvSpPr>
                <a:spLocks/>
              </p:cNvSpPr>
              <p:nvPr/>
            </p:nvSpPr>
            <p:spPr bwMode="auto">
              <a:xfrm>
                <a:off x="1094" y="3517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5" name="Freeform 299"/>
              <p:cNvSpPr>
                <a:spLocks/>
              </p:cNvSpPr>
              <p:nvPr/>
            </p:nvSpPr>
            <p:spPr bwMode="auto">
              <a:xfrm>
                <a:off x="1289" y="3618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6" name="Freeform 300"/>
              <p:cNvSpPr>
                <a:spLocks/>
              </p:cNvSpPr>
              <p:nvPr/>
            </p:nvSpPr>
            <p:spPr bwMode="auto">
              <a:xfrm>
                <a:off x="1255" y="3622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7" name="Freeform 301"/>
              <p:cNvSpPr>
                <a:spLocks/>
              </p:cNvSpPr>
              <p:nvPr/>
            </p:nvSpPr>
            <p:spPr bwMode="auto">
              <a:xfrm>
                <a:off x="1250" y="3659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8" name="Freeform 302"/>
              <p:cNvSpPr>
                <a:spLocks/>
              </p:cNvSpPr>
              <p:nvPr/>
            </p:nvSpPr>
            <p:spPr bwMode="auto">
              <a:xfrm>
                <a:off x="1255" y="3682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9" name="Freeform 303"/>
              <p:cNvSpPr>
                <a:spLocks/>
              </p:cNvSpPr>
              <p:nvPr/>
            </p:nvSpPr>
            <p:spPr bwMode="auto">
              <a:xfrm>
                <a:off x="1289" y="3682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0" name="Freeform 304"/>
              <p:cNvSpPr>
                <a:spLocks/>
              </p:cNvSpPr>
              <p:nvPr/>
            </p:nvSpPr>
            <p:spPr bwMode="auto">
              <a:xfrm>
                <a:off x="1312" y="3682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1" name="Freeform 305"/>
              <p:cNvSpPr>
                <a:spLocks/>
              </p:cNvSpPr>
              <p:nvPr/>
            </p:nvSpPr>
            <p:spPr bwMode="auto">
              <a:xfrm>
                <a:off x="1312" y="3659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2" name="Freeform 306"/>
              <p:cNvSpPr>
                <a:spLocks/>
              </p:cNvSpPr>
              <p:nvPr/>
            </p:nvSpPr>
            <p:spPr bwMode="auto">
              <a:xfrm>
                <a:off x="1312" y="3622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3" name="Oval 307"/>
              <p:cNvSpPr>
                <a:spLocks noChangeArrowheads="1"/>
              </p:cNvSpPr>
              <p:nvPr/>
            </p:nvSpPr>
            <p:spPr bwMode="auto">
              <a:xfrm>
                <a:off x="1283" y="3652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4" name="Freeform 308"/>
              <p:cNvSpPr>
                <a:spLocks/>
              </p:cNvSpPr>
              <p:nvPr/>
            </p:nvSpPr>
            <p:spPr bwMode="auto">
              <a:xfrm>
                <a:off x="1133" y="3633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5" name="Freeform 309"/>
              <p:cNvSpPr>
                <a:spLocks/>
              </p:cNvSpPr>
              <p:nvPr/>
            </p:nvSpPr>
            <p:spPr bwMode="auto">
              <a:xfrm>
                <a:off x="1099" y="3637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6" name="Freeform 310"/>
              <p:cNvSpPr>
                <a:spLocks/>
              </p:cNvSpPr>
              <p:nvPr/>
            </p:nvSpPr>
            <p:spPr bwMode="auto">
              <a:xfrm>
                <a:off x="1094" y="3674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7" name="Freeform 311"/>
              <p:cNvSpPr>
                <a:spLocks/>
              </p:cNvSpPr>
              <p:nvPr/>
            </p:nvSpPr>
            <p:spPr bwMode="auto">
              <a:xfrm>
                <a:off x="1099" y="3697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8" name="Freeform 312"/>
              <p:cNvSpPr>
                <a:spLocks/>
              </p:cNvSpPr>
              <p:nvPr/>
            </p:nvSpPr>
            <p:spPr bwMode="auto">
              <a:xfrm>
                <a:off x="1133" y="3697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9" name="Freeform 313"/>
              <p:cNvSpPr>
                <a:spLocks/>
              </p:cNvSpPr>
              <p:nvPr/>
            </p:nvSpPr>
            <p:spPr bwMode="auto">
              <a:xfrm>
                <a:off x="1156" y="3697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0" name="Freeform 314"/>
              <p:cNvSpPr>
                <a:spLocks/>
              </p:cNvSpPr>
              <p:nvPr/>
            </p:nvSpPr>
            <p:spPr bwMode="auto">
              <a:xfrm>
                <a:off x="1156" y="3674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1" name="Freeform 315"/>
              <p:cNvSpPr>
                <a:spLocks/>
              </p:cNvSpPr>
              <p:nvPr/>
            </p:nvSpPr>
            <p:spPr bwMode="auto">
              <a:xfrm>
                <a:off x="1156" y="3637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2" name="Oval 316"/>
              <p:cNvSpPr>
                <a:spLocks noChangeArrowheads="1"/>
              </p:cNvSpPr>
              <p:nvPr/>
            </p:nvSpPr>
            <p:spPr bwMode="auto">
              <a:xfrm>
                <a:off x="1127" y="3667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3" name="Freeform 317"/>
              <p:cNvSpPr>
                <a:spLocks/>
              </p:cNvSpPr>
              <p:nvPr/>
            </p:nvSpPr>
            <p:spPr bwMode="auto">
              <a:xfrm>
                <a:off x="955" y="3490"/>
                <a:ext cx="45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4" name="Freeform 318"/>
              <p:cNvSpPr>
                <a:spLocks/>
              </p:cNvSpPr>
              <p:nvPr/>
            </p:nvSpPr>
            <p:spPr bwMode="auto">
              <a:xfrm>
                <a:off x="922" y="3494"/>
                <a:ext cx="56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5" name="Freeform 319"/>
              <p:cNvSpPr>
                <a:spLocks/>
              </p:cNvSpPr>
              <p:nvPr/>
            </p:nvSpPr>
            <p:spPr bwMode="auto">
              <a:xfrm>
                <a:off x="916" y="3532"/>
                <a:ext cx="62" cy="46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6" name="Freeform 320"/>
              <p:cNvSpPr>
                <a:spLocks/>
              </p:cNvSpPr>
              <p:nvPr/>
            </p:nvSpPr>
            <p:spPr bwMode="auto">
              <a:xfrm>
                <a:off x="922" y="3554"/>
                <a:ext cx="56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7" name="Freeform 321"/>
              <p:cNvSpPr>
                <a:spLocks/>
              </p:cNvSpPr>
              <p:nvPr/>
            </p:nvSpPr>
            <p:spPr bwMode="auto">
              <a:xfrm>
                <a:off x="955" y="3554"/>
                <a:ext cx="45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8" name="Freeform 322"/>
              <p:cNvSpPr>
                <a:spLocks/>
              </p:cNvSpPr>
              <p:nvPr/>
            </p:nvSpPr>
            <p:spPr bwMode="auto">
              <a:xfrm>
                <a:off x="978" y="3554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9" name="Freeform 323"/>
              <p:cNvSpPr>
                <a:spLocks/>
              </p:cNvSpPr>
              <p:nvPr/>
            </p:nvSpPr>
            <p:spPr bwMode="auto">
              <a:xfrm>
                <a:off x="978" y="3532"/>
                <a:ext cx="61" cy="46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0" name="Freeform 324"/>
              <p:cNvSpPr>
                <a:spLocks/>
              </p:cNvSpPr>
              <p:nvPr/>
            </p:nvSpPr>
            <p:spPr bwMode="auto">
              <a:xfrm>
                <a:off x="978" y="3494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1" name="Oval 325"/>
              <p:cNvSpPr>
                <a:spLocks noChangeArrowheads="1"/>
              </p:cNvSpPr>
              <p:nvPr/>
            </p:nvSpPr>
            <p:spPr bwMode="auto">
              <a:xfrm>
                <a:off x="950" y="3524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2" name="Freeform 326"/>
              <p:cNvSpPr>
                <a:spLocks/>
              </p:cNvSpPr>
              <p:nvPr/>
            </p:nvSpPr>
            <p:spPr bwMode="auto">
              <a:xfrm>
                <a:off x="927" y="3625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3" name="Freeform 327"/>
              <p:cNvSpPr>
                <a:spLocks/>
              </p:cNvSpPr>
              <p:nvPr/>
            </p:nvSpPr>
            <p:spPr bwMode="auto">
              <a:xfrm>
                <a:off x="893" y="3629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4" name="Freeform 328"/>
              <p:cNvSpPr>
                <a:spLocks/>
              </p:cNvSpPr>
              <p:nvPr/>
            </p:nvSpPr>
            <p:spPr bwMode="auto">
              <a:xfrm>
                <a:off x="888" y="3667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5" name="Freeform 329"/>
              <p:cNvSpPr>
                <a:spLocks/>
              </p:cNvSpPr>
              <p:nvPr/>
            </p:nvSpPr>
            <p:spPr bwMode="auto">
              <a:xfrm>
                <a:off x="893" y="3689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6" name="Freeform 330"/>
              <p:cNvSpPr>
                <a:spLocks/>
              </p:cNvSpPr>
              <p:nvPr/>
            </p:nvSpPr>
            <p:spPr bwMode="auto">
              <a:xfrm>
                <a:off x="927" y="3689"/>
                <a:ext cx="44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7" name="Freeform 331"/>
              <p:cNvSpPr>
                <a:spLocks/>
              </p:cNvSpPr>
              <p:nvPr/>
            </p:nvSpPr>
            <p:spPr bwMode="auto">
              <a:xfrm>
                <a:off x="950" y="3689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8" name="Freeform 332"/>
              <p:cNvSpPr>
                <a:spLocks/>
              </p:cNvSpPr>
              <p:nvPr/>
            </p:nvSpPr>
            <p:spPr bwMode="auto">
              <a:xfrm>
                <a:off x="950" y="3667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9" name="Freeform 333"/>
              <p:cNvSpPr>
                <a:spLocks/>
              </p:cNvSpPr>
              <p:nvPr/>
            </p:nvSpPr>
            <p:spPr bwMode="auto">
              <a:xfrm>
                <a:off x="950" y="3629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0" name="Oval 334"/>
              <p:cNvSpPr>
                <a:spLocks noChangeArrowheads="1"/>
              </p:cNvSpPr>
              <p:nvPr/>
            </p:nvSpPr>
            <p:spPr bwMode="auto">
              <a:xfrm>
                <a:off x="922" y="3659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1" name="Freeform 335"/>
              <p:cNvSpPr>
                <a:spLocks/>
              </p:cNvSpPr>
              <p:nvPr/>
            </p:nvSpPr>
            <p:spPr bwMode="auto">
              <a:xfrm>
                <a:off x="1296" y="3505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2" name="Freeform 336"/>
              <p:cNvSpPr>
                <a:spLocks/>
              </p:cNvSpPr>
              <p:nvPr/>
            </p:nvSpPr>
            <p:spPr bwMode="auto">
              <a:xfrm>
                <a:off x="1262" y="3509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3" name="Freeform 337"/>
              <p:cNvSpPr>
                <a:spLocks/>
              </p:cNvSpPr>
              <p:nvPr/>
            </p:nvSpPr>
            <p:spPr bwMode="auto">
              <a:xfrm>
                <a:off x="1257" y="3547"/>
                <a:ext cx="62" cy="46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4" name="Freeform 338"/>
              <p:cNvSpPr>
                <a:spLocks/>
              </p:cNvSpPr>
              <p:nvPr/>
            </p:nvSpPr>
            <p:spPr bwMode="auto">
              <a:xfrm>
                <a:off x="1262" y="3569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5" name="Freeform 339"/>
              <p:cNvSpPr>
                <a:spLocks/>
              </p:cNvSpPr>
              <p:nvPr/>
            </p:nvSpPr>
            <p:spPr bwMode="auto">
              <a:xfrm>
                <a:off x="1296" y="3569"/>
                <a:ext cx="44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6" name="Freeform 340"/>
              <p:cNvSpPr>
                <a:spLocks/>
              </p:cNvSpPr>
              <p:nvPr/>
            </p:nvSpPr>
            <p:spPr bwMode="auto">
              <a:xfrm>
                <a:off x="1319" y="3569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7" name="Freeform 341"/>
              <p:cNvSpPr>
                <a:spLocks/>
              </p:cNvSpPr>
              <p:nvPr/>
            </p:nvSpPr>
            <p:spPr bwMode="auto">
              <a:xfrm>
                <a:off x="1319" y="3547"/>
                <a:ext cx="60" cy="46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8" name="Freeform 342"/>
              <p:cNvSpPr>
                <a:spLocks/>
              </p:cNvSpPr>
              <p:nvPr/>
            </p:nvSpPr>
            <p:spPr bwMode="auto">
              <a:xfrm>
                <a:off x="1319" y="3509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9" name="Oval 343"/>
              <p:cNvSpPr>
                <a:spLocks noChangeArrowheads="1"/>
              </p:cNvSpPr>
              <p:nvPr/>
            </p:nvSpPr>
            <p:spPr bwMode="auto">
              <a:xfrm>
                <a:off x="1290" y="3539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0" name="Freeform 344"/>
              <p:cNvSpPr>
                <a:spLocks/>
              </p:cNvSpPr>
              <p:nvPr/>
            </p:nvSpPr>
            <p:spPr bwMode="auto">
              <a:xfrm>
                <a:off x="1133" y="3438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1" name="Freeform 345"/>
              <p:cNvSpPr>
                <a:spLocks/>
              </p:cNvSpPr>
              <p:nvPr/>
            </p:nvSpPr>
            <p:spPr bwMode="auto">
              <a:xfrm>
                <a:off x="1099" y="3441"/>
                <a:ext cx="57" cy="61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2" name="Freeform 346"/>
              <p:cNvSpPr>
                <a:spLocks/>
              </p:cNvSpPr>
              <p:nvPr/>
            </p:nvSpPr>
            <p:spPr bwMode="auto">
              <a:xfrm>
                <a:off x="1094" y="3479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3" name="Freeform 347"/>
              <p:cNvSpPr>
                <a:spLocks/>
              </p:cNvSpPr>
              <p:nvPr/>
            </p:nvSpPr>
            <p:spPr bwMode="auto">
              <a:xfrm>
                <a:off x="1099" y="3502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4" name="Freeform 348"/>
              <p:cNvSpPr>
                <a:spLocks/>
              </p:cNvSpPr>
              <p:nvPr/>
            </p:nvSpPr>
            <p:spPr bwMode="auto">
              <a:xfrm>
                <a:off x="1133" y="3502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5" name="Freeform 349"/>
              <p:cNvSpPr>
                <a:spLocks/>
              </p:cNvSpPr>
              <p:nvPr/>
            </p:nvSpPr>
            <p:spPr bwMode="auto">
              <a:xfrm>
                <a:off x="1156" y="3502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6" name="Freeform 350"/>
              <p:cNvSpPr>
                <a:spLocks/>
              </p:cNvSpPr>
              <p:nvPr/>
            </p:nvSpPr>
            <p:spPr bwMode="auto">
              <a:xfrm>
                <a:off x="1156" y="3479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7" name="Freeform 351"/>
              <p:cNvSpPr>
                <a:spLocks/>
              </p:cNvSpPr>
              <p:nvPr/>
            </p:nvSpPr>
            <p:spPr bwMode="auto">
              <a:xfrm>
                <a:off x="1156" y="3441"/>
                <a:ext cx="55" cy="61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8" name="Oval 352"/>
              <p:cNvSpPr>
                <a:spLocks noChangeArrowheads="1"/>
              </p:cNvSpPr>
              <p:nvPr/>
            </p:nvSpPr>
            <p:spPr bwMode="auto">
              <a:xfrm>
                <a:off x="1127" y="3471"/>
                <a:ext cx="55" cy="61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9" name="Freeform 353"/>
              <p:cNvSpPr>
                <a:spLocks/>
              </p:cNvSpPr>
              <p:nvPr/>
            </p:nvSpPr>
            <p:spPr bwMode="auto">
              <a:xfrm>
                <a:off x="4113" y="3601"/>
                <a:ext cx="196" cy="229"/>
              </a:xfrm>
              <a:custGeom>
                <a:avLst/>
                <a:gdLst>
                  <a:gd name="T0" fmla="*/ 71 w 111"/>
                  <a:gd name="T1" fmla="*/ 122 h 122"/>
                  <a:gd name="T2" fmla="*/ 71 w 111"/>
                  <a:gd name="T3" fmla="*/ 121 h 122"/>
                  <a:gd name="T4" fmla="*/ 71 w 111"/>
                  <a:gd name="T5" fmla="*/ 120 h 122"/>
                  <a:gd name="T6" fmla="*/ 71 w 111"/>
                  <a:gd name="T7" fmla="*/ 116 h 122"/>
                  <a:gd name="T8" fmla="*/ 70 w 111"/>
                  <a:gd name="T9" fmla="*/ 99 h 122"/>
                  <a:gd name="T10" fmla="*/ 56 w 111"/>
                  <a:gd name="T11" fmla="*/ 50 h 122"/>
                  <a:gd name="T12" fmla="*/ 49 w 111"/>
                  <a:gd name="T13" fmla="*/ 38 h 122"/>
                  <a:gd name="T14" fmla="*/ 41 w 111"/>
                  <a:gd name="T15" fmla="*/ 27 h 122"/>
                  <a:gd name="T16" fmla="*/ 36 w 111"/>
                  <a:gd name="T17" fmla="*/ 22 h 122"/>
                  <a:gd name="T18" fmla="*/ 32 w 111"/>
                  <a:gd name="T19" fmla="*/ 18 h 122"/>
                  <a:gd name="T20" fmla="*/ 22 w 111"/>
                  <a:gd name="T21" fmla="*/ 11 h 122"/>
                  <a:gd name="T22" fmla="*/ 14 w 111"/>
                  <a:gd name="T23" fmla="*/ 6 h 122"/>
                  <a:gd name="T24" fmla="*/ 6 w 111"/>
                  <a:gd name="T25" fmla="*/ 2 h 122"/>
                  <a:gd name="T26" fmla="*/ 0 w 111"/>
                  <a:gd name="T27" fmla="*/ 0 h 122"/>
                  <a:gd name="T28" fmla="*/ 7 w 111"/>
                  <a:gd name="T29" fmla="*/ 1 h 122"/>
                  <a:gd name="T30" fmla="*/ 15 w 111"/>
                  <a:gd name="T31" fmla="*/ 2 h 122"/>
                  <a:gd name="T32" fmla="*/ 25 w 111"/>
                  <a:gd name="T33" fmla="*/ 5 h 122"/>
                  <a:gd name="T34" fmla="*/ 37 w 111"/>
                  <a:gd name="T35" fmla="*/ 10 h 122"/>
                  <a:gd name="T36" fmla="*/ 43 w 111"/>
                  <a:gd name="T37" fmla="*/ 13 h 122"/>
                  <a:gd name="T38" fmla="*/ 50 w 111"/>
                  <a:gd name="T39" fmla="*/ 17 h 122"/>
                  <a:gd name="T40" fmla="*/ 62 w 111"/>
                  <a:gd name="T41" fmla="*/ 27 h 122"/>
                  <a:gd name="T42" fmla="*/ 73 w 111"/>
                  <a:gd name="T43" fmla="*/ 39 h 122"/>
                  <a:gd name="T44" fmla="*/ 83 w 111"/>
                  <a:gd name="T45" fmla="*/ 52 h 122"/>
                  <a:gd name="T46" fmla="*/ 92 w 111"/>
                  <a:gd name="T47" fmla="*/ 65 h 122"/>
                  <a:gd name="T48" fmla="*/ 103 w 111"/>
                  <a:gd name="T49" fmla="*/ 91 h 122"/>
                  <a:gd name="T50" fmla="*/ 110 w 111"/>
                  <a:gd name="T51" fmla="*/ 110 h 122"/>
                  <a:gd name="T52" fmla="*/ 111 w 111"/>
                  <a:gd name="T53" fmla="*/ 116 h 122"/>
                  <a:gd name="T54" fmla="*/ 111 w 111"/>
                  <a:gd name="T55" fmla="*/ 119 h 122"/>
                  <a:gd name="T56" fmla="*/ 71 w 111"/>
                  <a:gd name="T57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" h="122">
                    <a:moveTo>
                      <a:pt x="71" y="122"/>
                    </a:move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1"/>
                      <a:pt x="71" y="121"/>
                      <a:pt x="71" y="120"/>
                    </a:cubicBezTo>
                    <a:cubicBezTo>
                      <a:pt x="71" y="119"/>
                      <a:pt x="71" y="118"/>
                      <a:pt x="71" y="116"/>
                    </a:cubicBezTo>
                    <a:cubicBezTo>
                      <a:pt x="71" y="112"/>
                      <a:pt x="71" y="106"/>
                      <a:pt x="70" y="99"/>
                    </a:cubicBezTo>
                    <a:cubicBezTo>
                      <a:pt x="69" y="86"/>
                      <a:pt x="65" y="67"/>
                      <a:pt x="56" y="50"/>
                    </a:cubicBezTo>
                    <a:cubicBezTo>
                      <a:pt x="54" y="46"/>
                      <a:pt x="52" y="42"/>
                      <a:pt x="49" y="38"/>
                    </a:cubicBezTo>
                    <a:cubicBezTo>
                      <a:pt x="47" y="34"/>
                      <a:pt x="44" y="31"/>
                      <a:pt x="41" y="27"/>
                    </a:cubicBezTo>
                    <a:cubicBezTo>
                      <a:pt x="40" y="25"/>
                      <a:pt x="38" y="24"/>
                      <a:pt x="36" y="22"/>
                    </a:cubicBezTo>
                    <a:cubicBezTo>
                      <a:pt x="35" y="21"/>
                      <a:pt x="33" y="19"/>
                      <a:pt x="32" y="18"/>
                    </a:cubicBezTo>
                    <a:cubicBezTo>
                      <a:pt x="29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4" y="6"/>
                    </a:cubicBezTo>
                    <a:cubicBezTo>
                      <a:pt x="11" y="4"/>
                      <a:pt x="8" y="3"/>
                      <a:pt x="6" y="2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2" y="2"/>
                      <a:pt x="15" y="2"/>
                    </a:cubicBezTo>
                    <a:cubicBezTo>
                      <a:pt x="18" y="3"/>
                      <a:pt x="21" y="4"/>
                      <a:pt x="25" y="5"/>
                    </a:cubicBezTo>
                    <a:cubicBezTo>
                      <a:pt x="29" y="6"/>
                      <a:pt x="33" y="8"/>
                      <a:pt x="37" y="10"/>
                    </a:cubicBezTo>
                    <a:cubicBezTo>
                      <a:pt x="39" y="11"/>
                      <a:pt x="41" y="12"/>
                      <a:pt x="43" y="13"/>
                    </a:cubicBezTo>
                    <a:cubicBezTo>
                      <a:pt x="45" y="15"/>
                      <a:pt x="47" y="16"/>
                      <a:pt x="50" y="17"/>
                    </a:cubicBezTo>
                    <a:cubicBezTo>
                      <a:pt x="54" y="20"/>
                      <a:pt x="58" y="23"/>
                      <a:pt x="62" y="27"/>
                    </a:cubicBezTo>
                    <a:cubicBezTo>
                      <a:pt x="66" y="31"/>
                      <a:pt x="70" y="35"/>
                      <a:pt x="73" y="39"/>
                    </a:cubicBezTo>
                    <a:cubicBezTo>
                      <a:pt x="77" y="43"/>
                      <a:pt x="80" y="47"/>
                      <a:pt x="83" y="52"/>
                    </a:cubicBezTo>
                    <a:cubicBezTo>
                      <a:pt x="86" y="56"/>
                      <a:pt x="89" y="61"/>
                      <a:pt x="92" y="65"/>
                    </a:cubicBezTo>
                    <a:cubicBezTo>
                      <a:pt x="97" y="74"/>
                      <a:pt x="101" y="83"/>
                      <a:pt x="103" y="91"/>
                    </a:cubicBezTo>
                    <a:cubicBezTo>
                      <a:pt x="106" y="99"/>
                      <a:pt x="108" y="106"/>
                      <a:pt x="110" y="110"/>
                    </a:cubicBezTo>
                    <a:cubicBezTo>
                      <a:pt x="110" y="113"/>
                      <a:pt x="111" y="115"/>
                      <a:pt x="111" y="116"/>
                    </a:cubicBezTo>
                    <a:cubicBezTo>
                      <a:pt x="111" y="118"/>
                      <a:pt x="111" y="119"/>
                      <a:pt x="111" y="119"/>
                    </a:cubicBezTo>
                    <a:lnTo>
                      <a:pt x="71" y="12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0" name="Freeform 354"/>
              <p:cNvSpPr>
                <a:spLocks/>
              </p:cNvSpPr>
              <p:nvPr/>
            </p:nvSpPr>
            <p:spPr bwMode="auto">
              <a:xfrm>
                <a:off x="4221" y="3601"/>
                <a:ext cx="196" cy="229"/>
              </a:xfrm>
              <a:custGeom>
                <a:avLst/>
                <a:gdLst>
                  <a:gd name="T0" fmla="*/ 0 w 111"/>
                  <a:gd name="T1" fmla="*/ 119 h 122"/>
                  <a:gd name="T2" fmla="*/ 0 w 111"/>
                  <a:gd name="T3" fmla="*/ 116 h 122"/>
                  <a:gd name="T4" fmla="*/ 2 w 111"/>
                  <a:gd name="T5" fmla="*/ 110 h 122"/>
                  <a:gd name="T6" fmla="*/ 8 w 111"/>
                  <a:gd name="T7" fmla="*/ 91 h 122"/>
                  <a:gd name="T8" fmla="*/ 20 w 111"/>
                  <a:gd name="T9" fmla="*/ 65 h 122"/>
                  <a:gd name="T10" fmla="*/ 28 w 111"/>
                  <a:gd name="T11" fmla="*/ 52 h 122"/>
                  <a:gd name="T12" fmla="*/ 38 w 111"/>
                  <a:gd name="T13" fmla="*/ 39 h 122"/>
                  <a:gd name="T14" fmla="*/ 49 w 111"/>
                  <a:gd name="T15" fmla="*/ 27 h 122"/>
                  <a:gd name="T16" fmla="*/ 62 w 111"/>
                  <a:gd name="T17" fmla="*/ 17 h 122"/>
                  <a:gd name="T18" fmla="*/ 68 w 111"/>
                  <a:gd name="T19" fmla="*/ 13 h 122"/>
                  <a:gd name="T20" fmla="*/ 74 w 111"/>
                  <a:gd name="T21" fmla="*/ 10 h 122"/>
                  <a:gd name="T22" fmla="*/ 86 w 111"/>
                  <a:gd name="T23" fmla="*/ 5 h 122"/>
                  <a:gd name="T24" fmla="*/ 96 w 111"/>
                  <a:gd name="T25" fmla="*/ 2 h 122"/>
                  <a:gd name="T26" fmla="*/ 104 w 111"/>
                  <a:gd name="T27" fmla="*/ 1 h 122"/>
                  <a:gd name="T28" fmla="*/ 111 w 111"/>
                  <a:gd name="T29" fmla="*/ 0 h 122"/>
                  <a:gd name="T30" fmla="*/ 105 w 111"/>
                  <a:gd name="T31" fmla="*/ 2 h 122"/>
                  <a:gd name="T32" fmla="*/ 98 w 111"/>
                  <a:gd name="T33" fmla="*/ 6 h 122"/>
                  <a:gd name="T34" fmla="*/ 89 w 111"/>
                  <a:gd name="T35" fmla="*/ 11 h 122"/>
                  <a:gd name="T36" fmla="*/ 79 w 111"/>
                  <a:gd name="T37" fmla="*/ 18 h 122"/>
                  <a:gd name="T38" fmla="*/ 75 w 111"/>
                  <a:gd name="T39" fmla="*/ 22 h 122"/>
                  <a:gd name="T40" fmla="*/ 70 w 111"/>
                  <a:gd name="T41" fmla="*/ 27 h 122"/>
                  <a:gd name="T42" fmla="*/ 62 w 111"/>
                  <a:gd name="T43" fmla="*/ 38 h 122"/>
                  <a:gd name="T44" fmla="*/ 55 w 111"/>
                  <a:gd name="T45" fmla="*/ 50 h 122"/>
                  <a:gd name="T46" fmla="*/ 41 w 111"/>
                  <a:gd name="T47" fmla="*/ 99 h 122"/>
                  <a:gd name="T48" fmla="*/ 40 w 111"/>
                  <a:gd name="T49" fmla="*/ 116 h 122"/>
                  <a:gd name="T50" fmla="*/ 40 w 111"/>
                  <a:gd name="T51" fmla="*/ 120 h 122"/>
                  <a:gd name="T52" fmla="*/ 40 w 111"/>
                  <a:gd name="T53" fmla="*/ 121 h 122"/>
                  <a:gd name="T54" fmla="*/ 40 w 111"/>
                  <a:gd name="T55" fmla="*/ 122 h 122"/>
                  <a:gd name="T56" fmla="*/ 0 w 111"/>
                  <a:gd name="T57" fmla="*/ 11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" h="122">
                    <a:moveTo>
                      <a:pt x="0" y="119"/>
                    </a:moveTo>
                    <a:cubicBezTo>
                      <a:pt x="0" y="119"/>
                      <a:pt x="0" y="118"/>
                      <a:pt x="0" y="116"/>
                    </a:cubicBezTo>
                    <a:cubicBezTo>
                      <a:pt x="0" y="115"/>
                      <a:pt x="1" y="113"/>
                      <a:pt x="2" y="110"/>
                    </a:cubicBezTo>
                    <a:cubicBezTo>
                      <a:pt x="3" y="106"/>
                      <a:pt x="5" y="99"/>
                      <a:pt x="8" y="91"/>
                    </a:cubicBezTo>
                    <a:cubicBezTo>
                      <a:pt x="11" y="83"/>
                      <a:pt x="15" y="74"/>
                      <a:pt x="20" y="65"/>
                    </a:cubicBezTo>
                    <a:cubicBezTo>
                      <a:pt x="22" y="61"/>
                      <a:pt x="25" y="56"/>
                      <a:pt x="28" y="52"/>
                    </a:cubicBezTo>
                    <a:cubicBezTo>
                      <a:pt x="31" y="47"/>
                      <a:pt x="34" y="43"/>
                      <a:pt x="38" y="39"/>
                    </a:cubicBezTo>
                    <a:cubicBezTo>
                      <a:pt x="42" y="35"/>
                      <a:pt x="45" y="31"/>
                      <a:pt x="49" y="27"/>
                    </a:cubicBezTo>
                    <a:cubicBezTo>
                      <a:pt x="53" y="23"/>
                      <a:pt x="58" y="20"/>
                      <a:pt x="62" y="17"/>
                    </a:cubicBezTo>
                    <a:cubicBezTo>
                      <a:pt x="64" y="16"/>
                      <a:pt x="66" y="15"/>
                      <a:pt x="68" y="13"/>
                    </a:cubicBezTo>
                    <a:cubicBezTo>
                      <a:pt x="70" y="12"/>
                      <a:pt x="72" y="11"/>
                      <a:pt x="74" y="10"/>
                    </a:cubicBezTo>
                    <a:cubicBezTo>
                      <a:pt x="78" y="8"/>
                      <a:pt x="82" y="6"/>
                      <a:pt x="86" y="5"/>
                    </a:cubicBezTo>
                    <a:cubicBezTo>
                      <a:pt x="90" y="4"/>
                      <a:pt x="93" y="3"/>
                      <a:pt x="96" y="2"/>
                    </a:cubicBezTo>
                    <a:cubicBezTo>
                      <a:pt x="99" y="2"/>
                      <a:pt x="102" y="1"/>
                      <a:pt x="104" y="1"/>
                    </a:cubicBezTo>
                    <a:cubicBezTo>
                      <a:pt x="109" y="0"/>
                      <a:pt x="111" y="0"/>
                      <a:pt x="111" y="0"/>
                    </a:cubicBezTo>
                    <a:cubicBezTo>
                      <a:pt x="111" y="0"/>
                      <a:pt x="109" y="1"/>
                      <a:pt x="105" y="2"/>
                    </a:cubicBezTo>
                    <a:cubicBezTo>
                      <a:pt x="103" y="3"/>
                      <a:pt x="100" y="4"/>
                      <a:pt x="98" y="6"/>
                    </a:cubicBezTo>
                    <a:cubicBezTo>
                      <a:pt x="95" y="7"/>
                      <a:pt x="92" y="9"/>
                      <a:pt x="89" y="11"/>
                    </a:cubicBezTo>
                    <a:cubicBezTo>
                      <a:pt x="86" y="13"/>
                      <a:pt x="83" y="15"/>
                      <a:pt x="79" y="18"/>
                    </a:cubicBezTo>
                    <a:cubicBezTo>
                      <a:pt x="78" y="19"/>
                      <a:pt x="76" y="21"/>
                      <a:pt x="75" y="22"/>
                    </a:cubicBezTo>
                    <a:cubicBezTo>
                      <a:pt x="73" y="24"/>
                      <a:pt x="72" y="25"/>
                      <a:pt x="70" y="27"/>
                    </a:cubicBezTo>
                    <a:cubicBezTo>
                      <a:pt x="67" y="31"/>
                      <a:pt x="64" y="34"/>
                      <a:pt x="62" y="38"/>
                    </a:cubicBezTo>
                    <a:cubicBezTo>
                      <a:pt x="59" y="42"/>
                      <a:pt x="57" y="46"/>
                      <a:pt x="55" y="50"/>
                    </a:cubicBezTo>
                    <a:cubicBezTo>
                      <a:pt x="46" y="67"/>
                      <a:pt x="43" y="86"/>
                      <a:pt x="41" y="99"/>
                    </a:cubicBezTo>
                    <a:cubicBezTo>
                      <a:pt x="40" y="106"/>
                      <a:pt x="40" y="112"/>
                      <a:pt x="40" y="116"/>
                    </a:cubicBezTo>
                    <a:cubicBezTo>
                      <a:pt x="40" y="118"/>
                      <a:pt x="40" y="119"/>
                      <a:pt x="40" y="120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2"/>
                      <a:pt x="40" y="122"/>
                      <a:pt x="40" y="122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1" name="Freeform 355"/>
              <p:cNvSpPr>
                <a:spLocks/>
              </p:cNvSpPr>
              <p:nvPr/>
            </p:nvSpPr>
            <p:spPr bwMode="auto">
              <a:xfrm>
                <a:off x="4100" y="3699"/>
                <a:ext cx="200" cy="131"/>
              </a:xfrm>
              <a:custGeom>
                <a:avLst/>
                <a:gdLst>
                  <a:gd name="T0" fmla="*/ 73 w 113"/>
                  <a:gd name="T1" fmla="*/ 70 h 70"/>
                  <a:gd name="T2" fmla="*/ 73 w 113"/>
                  <a:gd name="T3" fmla="*/ 70 h 70"/>
                  <a:gd name="T4" fmla="*/ 73 w 113"/>
                  <a:gd name="T5" fmla="*/ 69 h 70"/>
                  <a:gd name="T6" fmla="*/ 73 w 113"/>
                  <a:gd name="T7" fmla="*/ 68 h 70"/>
                  <a:gd name="T8" fmla="*/ 73 w 113"/>
                  <a:gd name="T9" fmla="*/ 67 h 70"/>
                  <a:gd name="T10" fmla="*/ 73 w 113"/>
                  <a:gd name="T11" fmla="*/ 62 h 70"/>
                  <a:gd name="T12" fmla="*/ 72 w 113"/>
                  <a:gd name="T13" fmla="*/ 56 h 70"/>
                  <a:gd name="T14" fmla="*/ 69 w 113"/>
                  <a:gd name="T15" fmla="*/ 49 h 70"/>
                  <a:gd name="T16" fmla="*/ 65 w 113"/>
                  <a:gd name="T17" fmla="*/ 41 h 70"/>
                  <a:gd name="T18" fmla="*/ 63 w 113"/>
                  <a:gd name="T19" fmla="*/ 37 h 70"/>
                  <a:gd name="T20" fmla="*/ 60 w 113"/>
                  <a:gd name="T21" fmla="*/ 33 h 70"/>
                  <a:gd name="T22" fmla="*/ 57 w 113"/>
                  <a:gd name="T23" fmla="*/ 30 h 70"/>
                  <a:gd name="T24" fmla="*/ 53 w 113"/>
                  <a:gd name="T25" fmla="*/ 26 h 70"/>
                  <a:gd name="T26" fmla="*/ 45 w 113"/>
                  <a:gd name="T27" fmla="*/ 19 h 70"/>
                  <a:gd name="T28" fmla="*/ 36 w 113"/>
                  <a:gd name="T29" fmla="*/ 14 h 70"/>
                  <a:gd name="T30" fmla="*/ 27 w 113"/>
                  <a:gd name="T31" fmla="*/ 10 h 70"/>
                  <a:gd name="T32" fmla="*/ 18 w 113"/>
                  <a:gd name="T33" fmla="*/ 7 h 70"/>
                  <a:gd name="T34" fmla="*/ 15 w 113"/>
                  <a:gd name="T35" fmla="*/ 5 h 70"/>
                  <a:gd name="T36" fmla="*/ 11 w 113"/>
                  <a:gd name="T37" fmla="*/ 5 h 70"/>
                  <a:gd name="T38" fmla="*/ 5 w 113"/>
                  <a:gd name="T39" fmla="*/ 3 h 70"/>
                  <a:gd name="T40" fmla="*/ 0 w 113"/>
                  <a:gd name="T41" fmla="*/ 2 h 70"/>
                  <a:gd name="T42" fmla="*/ 5 w 113"/>
                  <a:gd name="T43" fmla="*/ 2 h 70"/>
                  <a:gd name="T44" fmla="*/ 11 w 113"/>
                  <a:gd name="T45" fmla="*/ 1 h 70"/>
                  <a:gd name="T46" fmla="*/ 15 w 113"/>
                  <a:gd name="T47" fmla="*/ 0 h 70"/>
                  <a:gd name="T48" fmla="*/ 19 w 113"/>
                  <a:gd name="T49" fmla="*/ 0 h 70"/>
                  <a:gd name="T50" fmla="*/ 29 w 113"/>
                  <a:gd name="T51" fmla="*/ 0 h 70"/>
                  <a:gd name="T52" fmla="*/ 40 w 113"/>
                  <a:gd name="T53" fmla="*/ 2 h 70"/>
                  <a:gd name="T54" fmla="*/ 52 w 113"/>
                  <a:gd name="T55" fmla="*/ 4 h 70"/>
                  <a:gd name="T56" fmla="*/ 64 w 113"/>
                  <a:gd name="T57" fmla="*/ 9 h 70"/>
                  <a:gd name="T58" fmla="*/ 70 w 113"/>
                  <a:gd name="T59" fmla="*/ 12 h 70"/>
                  <a:gd name="T60" fmla="*/ 76 w 113"/>
                  <a:gd name="T61" fmla="*/ 15 h 70"/>
                  <a:gd name="T62" fmla="*/ 81 w 113"/>
                  <a:gd name="T63" fmla="*/ 19 h 70"/>
                  <a:gd name="T64" fmla="*/ 86 w 113"/>
                  <a:gd name="T65" fmla="*/ 23 h 70"/>
                  <a:gd name="T66" fmla="*/ 95 w 113"/>
                  <a:gd name="T67" fmla="*/ 32 h 70"/>
                  <a:gd name="T68" fmla="*/ 102 w 113"/>
                  <a:gd name="T69" fmla="*/ 41 h 70"/>
                  <a:gd name="T70" fmla="*/ 107 w 113"/>
                  <a:gd name="T71" fmla="*/ 49 h 70"/>
                  <a:gd name="T72" fmla="*/ 111 w 113"/>
                  <a:gd name="T73" fmla="*/ 56 h 70"/>
                  <a:gd name="T74" fmla="*/ 112 w 113"/>
                  <a:gd name="T75" fmla="*/ 59 h 70"/>
                  <a:gd name="T76" fmla="*/ 113 w 113"/>
                  <a:gd name="T77" fmla="*/ 61 h 70"/>
                  <a:gd name="T78" fmla="*/ 113 w 113"/>
                  <a:gd name="T79" fmla="*/ 63 h 70"/>
                  <a:gd name="T80" fmla="*/ 113 w 113"/>
                  <a:gd name="T81" fmla="*/ 63 h 70"/>
                  <a:gd name="T82" fmla="*/ 73 w 113"/>
                  <a:gd name="T8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3" h="70">
                    <a:moveTo>
                      <a:pt x="73" y="70"/>
                    </a:moveTo>
                    <a:cubicBezTo>
                      <a:pt x="73" y="70"/>
                      <a:pt x="73" y="70"/>
                      <a:pt x="73" y="70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3" y="69"/>
                      <a:pt x="73" y="69"/>
                      <a:pt x="73" y="68"/>
                    </a:cubicBezTo>
                    <a:cubicBezTo>
                      <a:pt x="73" y="68"/>
                      <a:pt x="73" y="67"/>
                      <a:pt x="73" y="67"/>
                    </a:cubicBezTo>
                    <a:cubicBezTo>
                      <a:pt x="73" y="65"/>
                      <a:pt x="73" y="64"/>
                      <a:pt x="73" y="62"/>
                    </a:cubicBezTo>
                    <a:cubicBezTo>
                      <a:pt x="73" y="60"/>
                      <a:pt x="72" y="58"/>
                      <a:pt x="72" y="56"/>
                    </a:cubicBezTo>
                    <a:cubicBezTo>
                      <a:pt x="71" y="54"/>
                      <a:pt x="70" y="51"/>
                      <a:pt x="69" y="49"/>
                    </a:cubicBezTo>
                    <a:cubicBezTo>
                      <a:pt x="68" y="46"/>
                      <a:pt x="67" y="44"/>
                      <a:pt x="65" y="41"/>
                    </a:cubicBezTo>
                    <a:cubicBezTo>
                      <a:pt x="65" y="40"/>
                      <a:pt x="64" y="38"/>
                      <a:pt x="63" y="37"/>
                    </a:cubicBezTo>
                    <a:cubicBezTo>
                      <a:pt x="62" y="36"/>
                      <a:pt x="61" y="35"/>
                      <a:pt x="60" y="33"/>
                    </a:cubicBezTo>
                    <a:cubicBezTo>
                      <a:pt x="59" y="32"/>
                      <a:pt x="58" y="31"/>
                      <a:pt x="57" y="30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51" y="24"/>
                      <a:pt x="48" y="21"/>
                      <a:pt x="45" y="19"/>
                    </a:cubicBezTo>
                    <a:cubicBezTo>
                      <a:pt x="42" y="18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8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3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1"/>
                      <a:pt x="9" y="1"/>
                      <a:pt x="11" y="1"/>
                    </a:cubicBezTo>
                    <a:cubicBezTo>
                      <a:pt x="12" y="1"/>
                      <a:pt x="14" y="1"/>
                      <a:pt x="15" y="0"/>
                    </a:cubicBezTo>
                    <a:cubicBezTo>
                      <a:pt x="16" y="0"/>
                      <a:pt x="18" y="0"/>
                      <a:pt x="19" y="0"/>
                    </a:cubicBezTo>
                    <a:cubicBezTo>
                      <a:pt x="22" y="0"/>
                      <a:pt x="26" y="0"/>
                      <a:pt x="29" y="0"/>
                    </a:cubicBezTo>
                    <a:cubicBezTo>
                      <a:pt x="33" y="1"/>
                      <a:pt x="36" y="1"/>
                      <a:pt x="40" y="2"/>
                    </a:cubicBezTo>
                    <a:cubicBezTo>
                      <a:pt x="44" y="2"/>
                      <a:pt x="48" y="3"/>
                      <a:pt x="52" y="4"/>
                    </a:cubicBezTo>
                    <a:cubicBezTo>
                      <a:pt x="56" y="5"/>
                      <a:pt x="60" y="7"/>
                      <a:pt x="64" y="9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2" y="13"/>
                      <a:pt x="74" y="14"/>
                      <a:pt x="76" y="15"/>
                    </a:cubicBezTo>
                    <a:cubicBezTo>
                      <a:pt x="78" y="16"/>
                      <a:pt x="80" y="17"/>
                      <a:pt x="81" y="19"/>
                    </a:cubicBezTo>
                    <a:cubicBezTo>
                      <a:pt x="83" y="20"/>
                      <a:pt x="85" y="21"/>
                      <a:pt x="86" y="23"/>
                    </a:cubicBezTo>
                    <a:cubicBezTo>
                      <a:pt x="90" y="25"/>
                      <a:pt x="93" y="29"/>
                      <a:pt x="95" y="32"/>
                    </a:cubicBezTo>
                    <a:cubicBezTo>
                      <a:pt x="98" y="35"/>
                      <a:pt x="100" y="38"/>
                      <a:pt x="102" y="41"/>
                    </a:cubicBezTo>
                    <a:cubicBezTo>
                      <a:pt x="104" y="43"/>
                      <a:pt x="106" y="46"/>
                      <a:pt x="107" y="49"/>
                    </a:cubicBezTo>
                    <a:cubicBezTo>
                      <a:pt x="109" y="51"/>
                      <a:pt x="110" y="54"/>
                      <a:pt x="111" y="56"/>
                    </a:cubicBezTo>
                    <a:cubicBezTo>
                      <a:pt x="111" y="57"/>
                      <a:pt x="112" y="58"/>
                      <a:pt x="112" y="59"/>
                    </a:cubicBezTo>
                    <a:cubicBezTo>
                      <a:pt x="112" y="59"/>
                      <a:pt x="113" y="60"/>
                      <a:pt x="113" y="61"/>
                    </a:cubicBezTo>
                    <a:cubicBezTo>
                      <a:pt x="113" y="62"/>
                      <a:pt x="113" y="62"/>
                      <a:pt x="113" y="63"/>
                    </a:cubicBezTo>
                    <a:cubicBezTo>
                      <a:pt x="113" y="63"/>
                      <a:pt x="113" y="63"/>
                      <a:pt x="113" y="63"/>
                    </a:cubicBezTo>
                    <a:lnTo>
                      <a:pt x="73" y="7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2" name="Freeform 356"/>
              <p:cNvSpPr>
                <a:spLocks/>
              </p:cNvSpPr>
              <p:nvPr/>
            </p:nvSpPr>
            <p:spPr bwMode="auto">
              <a:xfrm>
                <a:off x="4235" y="3699"/>
                <a:ext cx="202" cy="131"/>
              </a:xfrm>
              <a:custGeom>
                <a:avLst/>
                <a:gdLst>
                  <a:gd name="T0" fmla="*/ 0 w 114"/>
                  <a:gd name="T1" fmla="*/ 63 h 70"/>
                  <a:gd name="T2" fmla="*/ 0 w 114"/>
                  <a:gd name="T3" fmla="*/ 63 h 70"/>
                  <a:gd name="T4" fmla="*/ 1 w 114"/>
                  <a:gd name="T5" fmla="*/ 61 h 70"/>
                  <a:gd name="T6" fmla="*/ 2 w 114"/>
                  <a:gd name="T7" fmla="*/ 59 h 70"/>
                  <a:gd name="T8" fmla="*/ 3 w 114"/>
                  <a:gd name="T9" fmla="*/ 56 h 70"/>
                  <a:gd name="T10" fmla="*/ 6 w 114"/>
                  <a:gd name="T11" fmla="*/ 49 h 70"/>
                  <a:gd name="T12" fmla="*/ 12 w 114"/>
                  <a:gd name="T13" fmla="*/ 41 h 70"/>
                  <a:gd name="T14" fmla="*/ 18 w 114"/>
                  <a:gd name="T15" fmla="*/ 32 h 70"/>
                  <a:gd name="T16" fmla="*/ 27 w 114"/>
                  <a:gd name="T17" fmla="*/ 23 h 70"/>
                  <a:gd name="T18" fmla="*/ 32 w 114"/>
                  <a:gd name="T19" fmla="*/ 19 h 70"/>
                  <a:gd name="T20" fmla="*/ 38 w 114"/>
                  <a:gd name="T21" fmla="*/ 15 h 70"/>
                  <a:gd name="T22" fmla="*/ 44 w 114"/>
                  <a:gd name="T23" fmla="*/ 12 h 70"/>
                  <a:gd name="T24" fmla="*/ 50 w 114"/>
                  <a:gd name="T25" fmla="*/ 9 h 70"/>
                  <a:gd name="T26" fmla="*/ 62 w 114"/>
                  <a:gd name="T27" fmla="*/ 4 h 70"/>
                  <a:gd name="T28" fmla="*/ 74 w 114"/>
                  <a:gd name="T29" fmla="*/ 2 h 70"/>
                  <a:gd name="T30" fmla="*/ 85 w 114"/>
                  <a:gd name="T31" fmla="*/ 0 h 70"/>
                  <a:gd name="T32" fmla="*/ 94 w 114"/>
                  <a:gd name="T33" fmla="*/ 0 h 70"/>
                  <a:gd name="T34" fmla="*/ 99 w 114"/>
                  <a:gd name="T35" fmla="*/ 0 h 70"/>
                  <a:gd name="T36" fmla="*/ 103 w 114"/>
                  <a:gd name="T37" fmla="*/ 1 h 70"/>
                  <a:gd name="T38" fmla="*/ 109 w 114"/>
                  <a:gd name="T39" fmla="*/ 2 h 70"/>
                  <a:gd name="T40" fmla="*/ 114 w 114"/>
                  <a:gd name="T41" fmla="*/ 2 h 70"/>
                  <a:gd name="T42" fmla="*/ 109 w 114"/>
                  <a:gd name="T43" fmla="*/ 3 h 70"/>
                  <a:gd name="T44" fmla="*/ 103 w 114"/>
                  <a:gd name="T45" fmla="*/ 5 h 70"/>
                  <a:gd name="T46" fmla="*/ 99 w 114"/>
                  <a:gd name="T47" fmla="*/ 5 h 70"/>
                  <a:gd name="T48" fmla="*/ 95 w 114"/>
                  <a:gd name="T49" fmla="*/ 7 h 70"/>
                  <a:gd name="T50" fmla="*/ 87 w 114"/>
                  <a:gd name="T51" fmla="*/ 10 h 70"/>
                  <a:gd name="T52" fmla="*/ 78 w 114"/>
                  <a:gd name="T53" fmla="*/ 14 h 70"/>
                  <a:gd name="T54" fmla="*/ 69 w 114"/>
                  <a:gd name="T55" fmla="*/ 19 h 70"/>
                  <a:gd name="T56" fmla="*/ 61 w 114"/>
                  <a:gd name="T57" fmla="*/ 26 h 70"/>
                  <a:gd name="T58" fmla="*/ 57 w 114"/>
                  <a:gd name="T59" fmla="*/ 30 h 70"/>
                  <a:gd name="T60" fmla="*/ 54 w 114"/>
                  <a:gd name="T61" fmla="*/ 33 h 70"/>
                  <a:gd name="T62" fmla="*/ 51 w 114"/>
                  <a:gd name="T63" fmla="*/ 37 h 70"/>
                  <a:gd name="T64" fmla="*/ 48 w 114"/>
                  <a:gd name="T65" fmla="*/ 41 h 70"/>
                  <a:gd name="T66" fmla="*/ 45 w 114"/>
                  <a:gd name="T67" fmla="*/ 49 h 70"/>
                  <a:gd name="T68" fmla="*/ 42 w 114"/>
                  <a:gd name="T69" fmla="*/ 56 h 70"/>
                  <a:gd name="T70" fmla="*/ 41 w 114"/>
                  <a:gd name="T71" fmla="*/ 62 h 70"/>
                  <a:gd name="T72" fmla="*/ 40 w 114"/>
                  <a:gd name="T73" fmla="*/ 67 h 70"/>
                  <a:gd name="T74" fmla="*/ 40 w 114"/>
                  <a:gd name="T75" fmla="*/ 68 h 70"/>
                  <a:gd name="T76" fmla="*/ 41 w 114"/>
                  <a:gd name="T77" fmla="*/ 69 h 70"/>
                  <a:gd name="T78" fmla="*/ 41 w 114"/>
                  <a:gd name="T79" fmla="*/ 70 h 70"/>
                  <a:gd name="T80" fmla="*/ 41 w 114"/>
                  <a:gd name="T81" fmla="*/ 70 h 70"/>
                  <a:gd name="T82" fmla="*/ 0 w 114"/>
                  <a:gd name="T83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4" h="70">
                    <a:moveTo>
                      <a:pt x="0" y="63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1" y="62"/>
                      <a:pt x="1" y="62"/>
                      <a:pt x="1" y="61"/>
                    </a:cubicBezTo>
                    <a:cubicBezTo>
                      <a:pt x="1" y="60"/>
                      <a:pt x="1" y="59"/>
                      <a:pt x="2" y="59"/>
                    </a:cubicBezTo>
                    <a:cubicBezTo>
                      <a:pt x="2" y="58"/>
                      <a:pt x="3" y="57"/>
                      <a:pt x="3" y="56"/>
                    </a:cubicBezTo>
                    <a:cubicBezTo>
                      <a:pt x="4" y="54"/>
                      <a:pt x="5" y="51"/>
                      <a:pt x="6" y="49"/>
                    </a:cubicBezTo>
                    <a:cubicBezTo>
                      <a:pt x="8" y="46"/>
                      <a:pt x="9" y="43"/>
                      <a:pt x="12" y="41"/>
                    </a:cubicBezTo>
                    <a:cubicBezTo>
                      <a:pt x="13" y="38"/>
                      <a:pt x="16" y="35"/>
                      <a:pt x="18" y="32"/>
                    </a:cubicBezTo>
                    <a:cubicBezTo>
                      <a:pt x="21" y="29"/>
                      <a:pt x="24" y="25"/>
                      <a:pt x="27" y="23"/>
                    </a:cubicBezTo>
                    <a:cubicBezTo>
                      <a:pt x="29" y="21"/>
                      <a:pt x="31" y="20"/>
                      <a:pt x="32" y="19"/>
                    </a:cubicBezTo>
                    <a:cubicBezTo>
                      <a:pt x="34" y="17"/>
                      <a:pt x="36" y="16"/>
                      <a:pt x="38" y="15"/>
                    </a:cubicBezTo>
                    <a:cubicBezTo>
                      <a:pt x="40" y="14"/>
                      <a:pt x="42" y="13"/>
                      <a:pt x="44" y="12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4" y="7"/>
                      <a:pt x="58" y="5"/>
                      <a:pt x="62" y="4"/>
                    </a:cubicBezTo>
                    <a:cubicBezTo>
                      <a:pt x="66" y="3"/>
                      <a:pt x="70" y="2"/>
                      <a:pt x="74" y="2"/>
                    </a:cubicBezTo>
                    <a:cubicBezTo>
                      <a:pt x="77" y="1"/>
                      <a:pt x="81" y="1"/>
                      <a:pt x="85" y="0"/>
                    </a:cubicBezTo>
                    <a:cubicBezTo>
                      <a:pt x="88" y="0"/>
                      <a:pt x="91" y="0"/>
                      <a:pt x="94" y="0"/>
                    </a:cubicBezTo>
                    <a:cubicBezTo>
                      <a:pt x="96" y="0"/>
                      <a:pt x="97" y="0"/>
                      <a:pt x="99" y="0"/>
                    </a:cubicBezTo>
                    <a:cubicBezTo>
                      <a:pt x="100" y="1"/>
                      <a:pt x="101" y="1"/>
                      <a:pt x="103" y="1"/>
                    </a:cubicBezTo>
                    <a:cubicBezTo>
                      <a:pt x="105" y="1"/>
                      <a:pt x="107" y="1"/>
                      <a:pt x="109" y="2"/>
                    </a:cubicBezTo>
                    <a:cubicBezTo>
                      <a:pt x="112" y="2"/>
                      <a:pt x="114" y="2"/>
                      <a:pt x="114" y="2"/>
                    </a:cubicBezTo>
                    <a:cubicBezTo>
                      <a:pt x="114" y="2"/>
                      <a:pt x="112" y="3"/>
                      <a:pt x="109" y="3"/>
                    </a:cubicBezTo>
                    <a:cubicBezTo>
                      <a:pt x="107" y="4"/>
                      <a:pt x="105" y="4"/>
                      <a:pt x="103" y="5"/>
                    </a:cubicBezTo>
                    <a:cubicBezTo>
                      <a:pt x="102" y="5"/>
                      <a:pt x="101" y="5"/>
                      <a:pt x="99" y="5"/>
                    </a:cubicBezTo>
                    <a:cubicBezTo>
                      <a:pt x="98" y="6"/>
                      <a:pt x="97" y="6"/>
                      <a:pt x="95" y="7"/>
                    </a:cubicBezTo>
                    <a:cubicBezTo>
                      <a:pt x="93" y="8"/>
                      <a:pt x="90" y="9"/>
                      <a:pt x="87" y="10"/>
                    </a:cubicBezTo>
                    <a:cubicBezTo>
                      <a:pt x="84" y="11"/>
                      <a:pt x="81" y="12"/>
                      <a:pt x="78" y="14"/>
                    </a:cubicBezTo>
                    <a:cubicBezTo>
                      <a:pt x="75" y="15"/>
                      <a:pt x="72" y="18"/>
                      <a:pt x="69" y="19"/>
                    </a:cubicBezTo>
                    <a:cubicBezTo>
                      <a:pt x="66" y="21"/>
                      <a:pt x="63" y="24"/>
                      <a:pt x="61" y="26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6" y="31"/>
                      <a:pt x="55" y="32"/>
                      <a:pt x="54" y="33"/>
                    </a:cubicBezTo>
                    <a:cubicBezTo>
                      <a:pt x="53" y="35"/>
                      <a:pt x="52" y="36"/>
                      <a:pt x="51" y="37"/>
                    </a:cubicBezTo>
                    <a:cubicBezTo>
                      <a:pt x="50" y="38"/>
                      <a:pt x="49" y="40"/>
                      <a:pt x="48" y="41"/>
                    </a:cubicBezTo>
                    <a:cubicBezTo>
                      <a:pt x="47" y="44"/>
                      <a:pt x="46" y="46"/>
                      <a:pt x="45" y="49"/>
                    </a:cubicBezTo>
                    <a:cubicBezTo>
                      <a:pt x="44" y="51"/>
                      <a:pt x="43" y="54"/>
                      <a:pt x="42" y="56"/>
                    </a:cubicBezTo>
                    <a:cubicBezTo>
                      <a:pt x="42" y="58"/>
                      <a:pt x="41" y="60"/>
                      <a:pt x="41" y="62"/>
                    </a:cubicBezTo>
                    <a:cubicBezTo>
                      <a:pt x="41" y="64"/>
                      <a:pt x="41" y="65"/>
                      <a:pt x="40" y="67"/>
                    </a:cubicBezTo>
                    <a:cubicBezTo>
                      <a:pt x="40" y="67"/>
                      <a:pt x="40" y="68"/>
                      <a:pt x="40" y="68"/>
                    </a:cubicBezTo>
                    <a:cubicBezTo>
                      <a:pt x="40" y="69"/>
                      <a:pt x="41" y="69"/>
                      <a:pt x="41" y="69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1" y="70"/>
                      <a:pt x="41" y="70"/>
                      <a:pt x="41" y="70"/>
                    </a:cubicBez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3" name="Freeform 357"/>
              <p:cNvSpPr>
                <a:spLocks/>
              </p:cNvSpPr>
              <p:nvPr/>
            </p:nvSpPr>
            <p:spPr bwMode="auto">
              <a:xfrm>
                <a:off x="4231" y="3577"/>
                <a:ext cx="73" cy="217"/>
              </a:xfrm>
              <a:custGeom>
                <a:avLst/>
                <a:gdLst>
                  <a:gd name="T0" fmla="*/ 0 w 41"/>
                  <a:gd name="T1" fmla="*/ 111 h 116"/>
                  <a:gd name="T2" fmla="*/ 1 w 41"/>
                  <a:gd name="T3" fmla="*/ 110 h 116"/>
                  <a:gd name="T4" fmla="*/ 2 w 41"/>
                  <a:gd name="T5" fmla="*/ 107 h 116"/>
                  <a:gd name="T6" fmla="*/ 5 w 41"/>
                  <a:gd name="T7" fmla="*/ 94 h 116"/>
                  <a:gd name="T8" fmla="*/ 12 w 41"/>
                  <a:gd name="T9" fmla="*/ 56 h 116"/>
                  <a:gd name="T10" fmla="*/ 13 w 41"/>
                  <a:gd name="T11" fmla="*/ 35 h 116"/>
                  <a:gd name="T12" fmla="*/ 11 w 41"/>
                  <a:gd name="T13" fmla="*/ 17 h 116"/>
                  <a:gd name="T14" fmla="*/ 9 w 41"/>
                  <a:gd name="T15" fmla="*/ 10 h 116"/>
                  <a:gd name="T16" fmla="*/ 7 w 41"/>
                  <a:gd name="T17" fmla="*/ 4 h 116"/>
                  <a:gd name="T18" fmla="*/ 5 w 41"/>
                  <a:gd name="T19" fmla="*/ 1 h 116"/>
                  <a:gd name="T20" fmla="*/ 4 w 41"/>
                  <a:gd name="T21" fmla="*/ 0 h 116"/>
                  <a:gd name="T22" fmla="*/ 5 w 41"/>
                  <a:gd name="T23" fmla="*/ 1 h 116"/>
                  <a:gd name="T24" fmla="*/ 8 w 41"/>
                  <a:gd name="T25" fmla="*/ 3 h 116"/>
                  <a:gd name="T26" fmla="*/ 12 w 41"/>
                  <a:gd name="T27" fmla="*/ 8 h 116"/>
                  <a:gd name="T28" fmla="*/ 17 w 41"/>
                  <a:gd name="T29" fmla="*/ 14 h 116"/>
                  <a:gd name="T30" fmla="*/ 25 w 41"/>
                  <a:gd name="T31" fmla="*/ 32 h 116"/>
                  <a:gd name="T32" fmla="*/ 32 w 41"/>
                  <a:gd name="T33" fmla="*/ 54 h 116"/>
                  <a:gd name="T34" fmla="*/ 39 w 41"/>
                  <a:gd name="T35" fmla="*/ 96 h 116"/>
                  <a:gd name="T36" fmla="*/ 41 w 41"/>
                  <a:gd name="T37" fmla="*/ 110 h 116"/>
                  <a:gd name="T38" fmla="*/ 41 w 41"/>
                  <a:gd name="T39" fmla="*/ 114 h 116"/>
                  <a:gd name="T40" fmla="*/ 41 w 41"/>
                  <a:gd name="T41" fmla="*/ 116 h 116"/>
                  <a:gd name="T42" fmla="*/ 0 w 41"/>
                  <a:gd name="T43" fmla="*/ 11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1" h="116">
                    <a:moveTo>
                      <a:pt x="0" y="111"/>
                    </a:moveTo>
                    <a:cubicBezTo>
                      <a:pt x="0" y="111"/>
                      <a:pt x="0" y="111"/>
                      <a:pt x="1" y="110"/>
                    </a:cubicBezTo>
                    <a:cubicBezTo>
                      <a:pt x="1" y="109"/>
                      <a:pt x="1" y="108"/>
                      <a:pt x="2" y="107"/>
                    </a:cubicBezTo>
                    <a:cubicBezTo>
                      <a:pt x="2" y="104"/>
                      <a:pt x="4" y="99"/>
                      <a:pt x="5" y="94"/>
                    </a:cubicBezTo>
                    <a:cubicBezTo>
                      <a:pt x="7" y="84"/>
                      <a:pt x="10" y="70"/>
                      <a:pt x="12" y="56"/>
                    </a:cubicBezTo>
                    <a:cubicBezTo>
                      <a:pt x="12" y="49"/>
                      <a:pt x="13" y="41"/>
                      <a:pt x="13" y="35"/>
                    </a:cubicBezTo>
                    <a:cubicBezTo>
                      <a:pt x="13" y="28"/>
                      <a:pt x="12" y="22"/>
                      <a:pt x="11" y="17"/>
                    </a:cubicBezTo>
                    <a:cubicBezTo>
                      <a:pt x="10" y="14"/>
                      <a:pt x="10" y="12"/>
                      <a:pt x="9" y="10"/>
                    </a:cubicBezTo>
                    <a:cubicBezTo>
                      <a:pt x="8" y="8"/>
                      <a:pt x="7" y="6"/>
                      <a:pt x="7" y="4"/>
                    </a:cubicBezTo>
                    <a:cubicBezTo>
                      <a:pt x="6" y="3"/>
                      <a:pt x="5" y="2"/>
                      <a:pt x="5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2"/>
                      <a:pt x="8" y="3"/>
                    </a:cubicBezTo>
                    <a:cubicBezTo>
                      <a:pt x="9" y="5"/>
                      <a:pt x="11" y="6"/>
                      <a:pt x="12" y="8"/>
                    </a:cubicBezTo>
                    <a:cubicBezTo>
                      <a:pt x="14" y="10"/>
                      <a:pt x="15" y="12"/>
                      <a:pt x="17" y="14"/>
                    </a:cubicBezTo>
                    <a:cubicBezTo>
                      <a:pt x="20" y="19"/>
                      <a:pt x="23" y="25"/>
                      <a:pt x="25" y="32"/>
                    </a:cubicBezTo>
                    <a:cubicBezTo>
                      <a:pt x="28" y="39"/>
                      <a:pt x="30" y="47"/>
                      <a:pt x="32" y="54"/>
                    </a:cubicBezTo>
                    <a:cubicBezTo>
                      <a:pt x="36" y="69"/>
                      <a:pt x="38" y="84"/>
                      <a:pt x="39" y="96"/>
                    </a:cubicBezTo>
                    <a:cubicBezTo>
                      <a:pt x="40" y="102"/>
                      <a:pt x="40" y="107"/>
                      <a:pt x="41" y="110"/>
                    </a:cubicBezTo>
                    <a:cubicBezTo>
                      <a:pt x="41" y="112"/>
                      <a:pt x="41" y="113"/>
                      <a:pt x="41" y="114"/>
                    </a:cubicBezTo>
                    <a:cubicBezTo>
                      <a:pt x="41" y="115"/>
                      <a:pt x="41" y="116"/>
                      <a:pt x="41" y="116"/>
                    </a:cubicBez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4" name="Freeform 358"/>
              <p:cNvSpPr>
                <a:spLocks/>
              </p:cNvSpPr>
              <p:nvPr/>
            </p:nvSpPr>
            <p:spPr bwMode="auto">
              <a:xfrm>
                <a:off x="4120" y="3654"/>
                <a:ext cx="33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2" y="4"/>
                      <a:pt x="11" y="0"/>
                      <a:pt x="14" y="0"/>
                    </a:cubicBezTo>
                    <a:cubicBezTo>
                      <a:pt x="18" y="0"/>
                      <a:pt x="19" y="7"/>
                      <a:pt x="9" y="27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5" name="Freeform 359"/>
              <p:cNvSpPr>
                <a:spLocks/>
              </p:cNvSpPr>
              <p:nvPr/>
            </p:nvSpPr>
            <p:spPr bwMode="auto">
              <a:xfrm>
                <a:off x="4136" y="3657"/>
                <a:ext cx="44" cy="47"/>
              </a:xfrm>
              <a:custGeom>
                <a:avLst/>
                <a:gdLst>
                  <a:gd name="T0" fmla="*/ 16 w 25"/>
                  <a:gd name="T1" fmla="*/ 2 h 25"/>
                  <a:gd name="T2" fmla="*/ 17 w 25"/>
                  <a:gd name="T3" fmla="*/ 8 h 25"/>
                  <a:gd name="T4" fmla="*/ 23 w 25"/>
                  <a:gd name="T5" fmla="*/ 10 h 25"/>
                  <a:gd name="T6" fmla="*/ 0 w 25"/>
                  <a:gd name="T7" fmla="*/ 25 h 25"/>
                  <a:gd name="T8" fmla="*/ 16 w 25"/>
                  <a:gd name="T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6" y="2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3" y="10"/>
                    </a:cubicBezTo>
                    <a:cubicBezTo>
                      <a:pt x="25" y="12"/>
                      <a:pt x="21" y="17"/>
                      <a:pt x="0" y="25"/>
                    </a:cubicBezTo>
                    <a:cubicBezTo>
                      <a:pt x="8" y="3"/>
                      <a:pt x="13" y="0"/>
                      <a:pt x="16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6" name="Freeform 360"/>
              <p:cNvSpPr>
                <a:spLocks/>
              </p:cNvSpPr>
              <p:nvPr/>
            </p:nvSpPr>
            <p:spPr bwMode="auto">
              <a:xfrm>
                <a:off x="4136" y="3685"/>
                <a:ext cx="47" cy="36"/>
              </a:xfrm>
              <a:custGeom>
                <a:avLst/>
                <a:gdLst>
                  <a:gd name="T0" fmla="*/ 27 w 27"/>
                  <a:gd name="T1" fmla="*/ 5 h 19"/>
                  <a:gd name="T2" fmla="*/ 24 w 27"/>
                  <a:gd name="T3" fmla="*/ 10 h 19"/>
                  <a:gd name="T4" fmla="*/ 27 w 27"/>
                  <a:gd name="T5" fmla="*/ 15 h 19"/>
                  <a:gd name="T6" fmla="*/ 0 w 27"/>
                  <a:gd name="T7" fmla="*/ 10 h 19"/>
                  <a:gd name="T8" fmla="*/ 27 w 27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5"/>
                    </a:moveTo>
                    <a:cubicBezTo>
                      <a:pt x="27" y="8"/>
                      <a:pt x="24" y="7"/>
                      <a:pt x="24" y="10"/>
                    </a:cubicBezTo>
                    <a:cubicBezTo>
                      <a:pt x="24" y="12"/>
                      <a:pt x="27" y="11"/>
                      <a:pt x="27" y="15"/>
                    </a:cubicBezTo>
                    <a:cubicBezTo>
                      <a:pt x="27" y="18"/>
                      <a:pt x="20" y="19"/>
                      <a:pt x="0" y="10"/>
                    </a:cubicBezTo>
                    <a:cubicBezTo>
                      <a:pt x="21" y="0"/>
                      <a:pt x="27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7" name="Freeform 361"/>
              <p:cNvSpPr>
                <a:spLocks/>
              </p:cNvSpPr>
              <p:nvPr/>
            </p:nvSpPr>
            <p:spPr bwMode="auto">
              <a:xfrm>
                <a:off x="4136" y="3704"/>
                <a:ext cx="44" cy="45"/>
              </a:xfrm>
              <a:custGeom>
                <a:avLst/>
                <a:gdLst>
                  <a:gd name="T0" fmla="*/ 23 w 25"/>
                  <a:gd name="T1" fmla="*/ 15 h 24"/>
                  <a:gd name="T2" fmla="*/ 17 w 25"/>
                  <a:gd name="T3" fmla="*/ 16 h 24"/>
                  <a:gd name="T4" fmla="*/ 16 w 25"/>
                  <a:gd name="T5" fmla="*/ 22 h 24"/>
                  <a:gd name="T6" fmla="*/ 0 w 25"/>
                  <a:gd name="T7" fmla="*/ 0 h 24"/>
                  <a:gd name="T8" fmla="*/ 23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3" y="15"/>
                    </a:moveTo>
                    <a:cubicBezTo>
                      <a:pt x="20" y="17"/>
                      <a:pt x="18" y="14"/>
                      <a:pt x="17" y="16"/>
                    </a:cubicBezTo>
                    <a:cubicBezTo>
                      <a:pt x="15" y="18"/>
                      <a:pt x="18" y="20"/>
                      <a:pt x="16" y="22"/>
                    </a:cubicBezTo>
                    <a:cubicBezTo>
                      <a:pt x="13" y="24"/>
                      <a:pt x="8" y="21"/>
                      <a:pt x="0" y="0"/>
                    </a:cubicBezTo>
                    <a:cubicBezTo>
                      <a:pt x="22" y="8"/>
                      <a:pt x="25" y="12"/>
                      <a:pt x="23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8" name="Freeform 362"/>
              <p:cNvSpPr>
                <a:spLocks/>
              </p:cNvSpPr>
              <p:nvPr/>
            </p:nvSpPr>
            <p:spPr bwMode="auto">
              <a:xfrm>
                <a:off x="4120" y="3704"/>
                <a:ext cx="33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2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0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9" name="Freeform 363"/>
              <p:cNvSpPr>
                <a:spLocks/>
              </p:cNvSpPr>
              <p:nvPr/>
            </p:nvSpPr>
            <p:spPr bwMode="auto">
              <a:xfrm>
                <a:off x="4093" y="3704"/>
                <a:ext cx="43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7" y="14"/>
                      <a:pt x="5" y="17"/>
                      <a:pt x="2" y="15"/>
                    </a:cubicBezTo>
                    <a:cubicBezTo>
                      <a:pt x="0" y="12"/>
                      <a:pt x="4" y="7"/>
                      <a:pt x="24" y="0"/>
                    </a:cubicBezTo>
                    <a:cubicBezTo>
                      <a:pt x="17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0" name="Freeform 364"/>
              <p:cNvSpPr>
                <a:spLocks/>
              </p:cNvSpPr>
              <p:nvPr/>
            </p:nvSpPr>
            <p:spPr bwMode="auto">
              <a:xfrm>
                <a:off x="4090" y="3685"/>
                <a:ext cx="46" cy="36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7" y="0"/>
                      <a:pt x="26" y="10"/>
                    </a:cubicBezTo>
                    <a:cubicBezTo>
                      <a:pt x="6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1" name="Freeform 365"/>
              <p:cNvSpPr>
                <a:spLocks/>
              </p:cNvSpPr>
              <p:nvPr/>
            </p:nvSpPr>
            <p:spPr bwMode="auto">
              <a:xfrm>
                <a:off x="4093" y="3657"/>
                <a:ext cx="43" cy="47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8 h 25"/>
                  <a:gd name="T4" fmla="*/ 9 w 24"/>
                  <a:gd name="T5" fmla="*/ 2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5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2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2" name="Oval 366"/>
              <p:cNvSpPr>
                <a:spLocks noChangeArrowheads="1"/>
              </p:cNvSpPr>
              <p:nvPr/>
            </p:nvSpPr>
            <p:spPr bwMode="auto">
              <a:xfrm>
                <a:off x="4114" y="3682"/>
                <a:ext cx="45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3" name="Freeform 367"/>
              <p:cNvSpPr>
                <a:spLocks/>
              </p:cNvSpPr>
              <p:nvPr/>
            </p:nvSpPr>
            <p:spPr bwMode="auto">
              <a:xfrm>
                <a:off x="4240" y="3665"/>
                <a:ext cx="34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1" y="4"/>
                      <a:pt x="11" y="0"/>
                      <a:pt x="14" y="0"/>
                    </a:cubicBezTo>
                    <a:cubicBezTo>
                      <a:pt x="18" y="1"/>
                      <a:pt x="19" y="7"/>
                      <a:pt x="9" y="27"/>
                    </a:cubicBezTo>
                    <a:cubicBezTo>
                      <a:pt x="0" y="6"/>
                      <a:pt x="1" y="1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4" name="Freeform 368"/>
              <p:cNvSpPr>
                <a:spLocks/>
              </p:cNvSpPr>
              <p:nvPr/>
            </p:nvSpPr>
            <p:spPr bwMode="auto">
              <a:xfrm>
                <a:off x="4256" y="3669"/>
                <a:ext cx="44" cy="46"/>
              </a:xfrm>
              <a:custGeom>
                <a:avLst/>
                <a:gdLst>
                  <a:gd name="T0" fmla="*/ 15 w 25"/>
                  <a:gd name="T1" fmla="*/ 3 h 25"/>
                  <a:gd name="T2" fmla="*/ 17 w 25"/>
                  <a:gd name="T3" fmla="*/ 9 h 25"/>
                  <a:gd name="T4" fmla="*/ 22 w 25"/>
                  <a:gd name="T5" fmla="*/ 10 h 25"/>
                  <a:gd name="T6" fmla="*/ 0 w 25"/>
                  <a:gd name="T7" fmla="*/ 25 h 25"/>
                  <a:gd name="T8" fmla="*/ 15 w 25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5" y="3"/>
                    </a:moveTo>
                    <a:cubicBezTo>
                      <a:pt x="18" y="5"/>
                      <a:pt x="15" y="7"/>
                      <a:pt x="17" y="9"/>
                    </a:cubicBezTo>
                    <a:cubicBezTo>
                      <a:pt x="18" y="10"/>
                      <a:pt x="20" y="7"/>
                      <a:pt x="22" y="10"/>
                    </a:cubicBezTo>
                    <a:cubicBezTo>
                      <a:pt x="25" y="12"/>
                      <a:pt x="21" y="18"/>
                      <a:pt x="0" y="25"/>
                    </a:cubicBezTo>
                    <a:cubicBezTo>
                      <a:pt x="8" y="3"/>
                      <a:pt x="13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5" name="Freeform 369"/>
              <p:cNvSpPr>
                <a:spLocks/>
              </p:cNvSpPr>
              <p:nvPr/>
            </p:nvSpPr>
            <p:spPr bwMode="auto">
              <a:xfrm>
                <a:off x="4256" y="3697"/>
                <a:ext cx="48" cy="37"/>
              </a:xfrm>
              <a:custGeom>
                <a:avLst/>
                <a:gdLst>
                  <a:gd name="T0" fmla="*/ 27 w 27"/>
                  <a:gd name="T1" fmla="*/ 5 h 20"/>
                  <a:gd name="T2" fmla="*/ 23 w 27"/>
                  <a:gd name="T3" fmla="*/ 10 h 20"/>
                  <a:gd name="T4" fmla="*/ 27 w 27"/>
                  <a:gd name="T5" fmla="*/ 15 h 20"/>
                  <a:gd name="T6" fmla="*/ 0 w 27"/>
                  <a:gd name="T7" fmla="*/ 10 h 20"/>
                  <a:gd name="T8" fmla="*/ 27 w 27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0">
                    <a:moveTo>
                      <a:pt x="27" y="5"/>
                    </a:moveTo>
                    <a:cubicBezTo>
                      <a:pt x="27" y="8"/>
                      <a:pt x="23" y="8"/>
                      <a:pt x="23" y="10"/>
                    </a:cubicBezTo>
                    <a:cubicBezTo>
                      <a:pt x="23" y="12"/>
                      <a:pt x="27" y="11"/>
                      <a:pt x="27" y="15"/>
                    </a:cubicBezTo>
                    <a:cubicBezTo>
                      <a:pt x="26" y="18"/>
                      <a:pt x="20" y="20"/>
                      <a:pt x="0" y="10"/>
                    </a:cubicBezTo>
                    <a:cubicBezTo>
                      <a:pt x="21" y="0"/>
                      <a:pt x="26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6" name="Freeform 370"/>
              <p:cNvSpPr>
                <a:spLocks/>
              </p:cNvSpPr>
              <p:nvPr/>
            </p:nvSpPr>
            <p:spPr bwMode="auto">
              <a:xfrm>
                <a:off x="4256" y="3715"/>
                <a:ext cx="44" cy="45"/>
              </a:xfrm>
              <a:custGeom>
                <a:avLst/>
                <a:gdLst>
                  <a:gd name="T0" fmla="*/ 22 w 25"/>
                  <a:gd name="T1" fmla="*/ 15 h 24"/>
                  <a:gd name="T2" fmla="*/ 17 w 25"/>
                  <a:gd name="T3" fmla="*/ 16 h 24"/>
                  <a:gd name="T4" fmla="*/ 15 w 25"/>
                  <a:gd name="T5" fmla="*/ 22 h 24"/>
                  <a:gd name="T6" fmla="*/ 0 w 25"/>
                  <a:gd name="T7" fmla="*/ 0 h 24"/>
                  <a:gd name="T8" fmla="*/ 22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2" y="15"/>
                    </a:moveTo>
                    <a:cubicBezTo>
                      <a:pt x="20" y="17"/>
                      <a:pt x="18" y="15"/>
                      <a:pt x="17" y="16"/>
                    </a:cubicBezTo>
                    <a:cubicBezTo>
                      <a:pt x="15" y="18"/>
                      <a:pt x="18" y="20"/>
                      <a:pt x="15" y="22"/>
                    </a:cubicBezTo>
                    <a:cubicBezTo>
                      <a:pt x="13" y="24"/>
                      <a:pt x="7" y="21"/>
                      <a:pt x="0" y="0"/>
                    </a:cubicBezTo>
                    <a:cubicBezTo>
                      <a:pt x="22" y="8"/>
                      <a:pt x="25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7" name="Freeform 371"/>
              <p:cNvSpPr>
                <a:spLocks/>
              </p:cNvSpPr>
              <p:nvPr/>
            </p:nvSpPr>
            <p:spPr bwMode="auto">
              <a:xfrm>
                <a:off x="4240" y="3715"/>
                <a:ext cx="34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1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1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8" name="Freeform 372"/>
              <p:cNvSpPr>
                <a:spLocks/>
              </p:cNvSpPr>
              <p:nvPr/>
            </p:nvSpPr>
            <p:spPr bwMode="auto">
              <a:xfrm>
                <a:off x="4214" y="3715"/>
                <a:ext cx="42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6" y="15"/>
                      <a:pt x="4" y="17"/>
                      <a:pt x="2" y="15"/>
                    </a:cubicBezTo>
                    <a:cubicBezTo>
                      <a:pt x="0" y="12"/>
                      <a:pt x="3" y="7"/>
                      <a:pt x="24" y="0"/>
                    </a:cubicBezTo>
                    <a:cubicBezTo>
                      <a:pt x="16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9" name="Freeform 373"/>
              <p:cNvSpPr>
                <a:spLocks/>
              </p:cNvSpPr>
              <p:nvPr/>
            </p:nvSpPr>
            <p:spPr bwMode="auto">
              <a:xfrm>
                <a:off x="4210" y="3697"/>
                <a:ext cx="46" cy="35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8"/>
                      <a:pt x="0" y="8"/>
                      <a:pt x="0" y="5"/>
                    </a:cubicBezTo>
                    <a:cubicBezTo>
                      <a:pt x="0" y="1"/>
                      <a:pt x="6" y="0"/>
                      <a:pt x="26" y="10"/>
                    </a:cubicBezTo>
                    <a:cubicBezTo>
                      <a:pt x="5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0" name="Freeform 374"/>
              <p:cNvSpPr>
                <a:spLocks/>
              </p:cNvSpPr>
              <p:nvPr/>
            </p:nvSpPr>
            <p:spPr bwMode="auto">
              <a:xfrm>
                <a:off x="4214" y="3669"/>
                <a:ext cx="42" cy="46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9 h 25"/>
                  <a:gd name="T4" fmla="*/ 9 w 24"/>
                  <a:gd name="T5" fmla="*/ 3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4" y="7"/>
                      <a:pt x="6" y="10"/>
                      <a:pt x="8" y="9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1" name="Oval 375"/>
              <p:cNvSpPr>
                <a:spLocks noChangeArrowheads="1"/>
              </p:cNvSpPr>
              <p:nvPr/>
            </p:nvSpPr>
            <p:spPr bwMode="auto">
              <a:xfrm>
                <a:off x="4235" y="3693"/>
                <a:ext cx="42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2" name="Freeform 376"/>
              <p:cNvSpPr>
                <a:spLocks/>
              </p:cNvSpPr>
              <p:nvPr/>
            </p:nvSpPr>
            <p:spPr bwMode="auto">
              <a:xfrm>
                <a:off x="4377" y="3556"/>
                <a:ext cx="33" cy="49"/>
              </a:xfrm>
              <a:custGeom>
                <a:avLst/>
                <a:gdLst>
                  <a:gd name="T0" fmla="*/ 4 w 19"/>
                  <a:gd name="T1" fmla="*/ 0 h 26"/>
                  <a:gd name="T2" fmla="*/ 9 w 19"/>
                  <a:gd name="T3" fmla="*/ 3 h 26"/>
                  <a:gd name="T4" fmla="*/ 14 w 19"/>
                  <a:gd name="T5" fmla="*/ 0 h 26"/>
                  <a:gd name="T6" fmla="*/ 9 w 19"/>
                  <a:gd name="T7" fmla="*/ 26 h 26"/>
                  <a:gd name="T8" fmla="*/ 4 w 19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4" y="0"/>
                    </a:moveTo>
                    <a:cubicBezTo>
                      <a:pt x="8" y="0"/>
                      <a:pt x="7" y="3"/>
                      <a:pt x="9" y="3"/>
                    </a:cubicBezTo>
                    <a:cubicBezTo>
                      <a:pt x="11" y="3"/>
                      <a:pt x="11" y="0"/>
                      <a:pt x="14" y="0"/>
                    </a:cubicBezTo>
                    <a:cubicBezTo>
                      <a:pt x="18" y="0"/>
                      <a:pt x="19" y="6"/>
                      <a:pt x="9" y="26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3" name="Freeform 377"/>
              <p:cNvSpPr>
                <a:spLocks/>
              </p:cNvSpPr>
              <p:nvPr/>
            </p:nvSpPr>
            <p:spPr bwMode="auto">
              <a:xfrm>
                <a:off x="4393" y="3560"/>
                <a:ext cx="44" cy="45"/>
              </a:xfrm>
              <a:custGeom>
                <a:avLst/>
                <a:gdLst>
                  <a:gd name="T0" fmla="*/ 15 w 25"/>
                  <a:gd name="T1" fmla="*/ 2 h 24"/>
                  <a:gd name="T2" fmla="*/ 16 w 25"/>
                  <a:gd name="T3" fmla="*/ 8 h 24"/>
                  <a:gd name="T4" fmla="*/ 22 w 25"/>
                  <a:gd name="T5" fmla="*/ 9 h 24"/>
                  <a:gd name="T6" fmla="*/ 0 w 25"/>
                  <a:gd name="T7" fmla="*/ 24 h 24"/>
                  <a:gd name="T8" fmla="*/ 15 w 25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15" y="2"/>
                    </a:moveTo>
                    <a:cubicBezTo>
                      <a:pt x="18" y="4"/>
                      <a:pt x="15" y="6"/>
                      <a:pt x="16" y="8"/>
                    </a:cubicBezTo>
                    <a:cubicBezTo>
                      <a:pt x="18" y="10"/>
                      <a:pt x="20" y="7"/>
                      <a:pt x="22" y="9"/>
                    </a:cubicBezTo>
                    <a:cubicBezTo>
                      <a:pt x="25" y="12"/>
                      <a:pt x="21" y="17"/>
                      <a:pt x="0" y="24"/>
                    </a:cubicBezTo>
                    <a:cubicBezTo>
                      <a:pt x="8" y="3"/>
                      <a:pt x="13" y="0"/>
                      <a:pt x="15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4" name="Freeform 378"/>
              <p:cNvSpPr>
                <a:spLocks/>
              </p:cNvSpPr>
              <p:nvPr/>
            </p:nvSpPr>
            <p:spPr bwMode="auto">
              <a:xfrm>
                <a:off x="4393" y="3588"/>
                <a:ext cx="48" cy="35"/>
              </a:xfrm>
              <a:custGeom>
                <a:avLst/>
                <a:gdLst>
                  <a:gd name="T0" fmla="*/ 27 w 27"/>
                  <a:gd name="T1" fmla="*/ 4 h 19"/>
                  <a:gd name="T2" fmla="*/ 23 w 27"/>
                  <a:gd name="T3" fmla="*/ 9 h 19"/>
                  <a:gd name="T4" fmla="*/ 27 w 27"/>
                  <a:gd name="T5" fmla="*/ 14 h 19"/>
                  <a:gd name="T6" fmla="*/ 0 w 27"/>
                  <a:gd name="T7" fmla="*/ 9 h 19"/>
                  <a:gd name="T8" fmla="*/ 27 w 27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4"/>
                    </a:moveTo>
                    <a:cubicBezTo>
                      <a:pt x="27" y="8"/>
                      <a:pt x="23" y="7"/>
                      <a:pt x="23" y="9"/>
                    </a:cubicBezTo>
                    <a:cubicBezTo>
                      <a:pt x="23" y="12"/>
                      <a:pt x="27" y="11"/>
                      <a:pt x="27" y="14"/>
                    </a:cubicBezTo>
                    <a:cubicBezTo>
                      <a:pt x="26" y="18"/>
                      <a:pt x="20" y="19"/>
                      <a:pt x="0" y="9"/>
                    </a:cubicBezTo>
                    <a:cubicBezTo>
                      <a:pt x="21" y="0"/>
                      <a:pt x="26" y="1"/>
                      <a:pt x="27" y="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5" name="Freeform 379"/>
              <p:cNvSpPr>
                <a:spLocks/>
              </p:cNvSpPr>
              <p:nvPr/>
            </p:nvSpPr>
            <p:spPr bwMode="auto">
              <a:xfrm>
                <a:off x="4393" y="3605"/>
                <a:ext cx="44" cy="47"/>
              </a:xfrm>
              <a:custGeom>
                <a:avLst/>
                <a:gdLst>
                  <a:gd name="T0" fmla="*/ 22 w 25"/>
                  <a:gd name="T1" fmla="*/ 15 h 25"/>
                  <a:gd name="T2" fmla="*/ 16 w 25"/>
                  <a:gd name="T3" fmla="*/ 17 h 25"/>
                  <a:gd name="T4" fmla="*/ 15 w 25"/>
                  <a:gd name="T5" fmla="*/ 23 h 25"/>
                  <a:gd name="T6" fmla="*/ 0 w 25"/>
                  <a:gd name="T7" fmla="*/ 0 h 25"/>
                  <a:gd name="T8" fmla="*/ 22 w 25"/>
                  <a:gd name="T9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2" y="15"/>
                    </a:moveTo>
                    <a:cubicBezTo>
                      <a:pt x="20" y="18"/>
                      <a:pt x="18" y="15"/>
                      <a:pt x="16" y="17"/>
                    </a:cubicBezTo>
                    <a:cubicBezTo>
                      <a:pt x="15" y="18"/>
                      <a:pt x="18" y="20"/>
                      <a:pt x="15" y="23"/>
                    </a:cubicBezTo>
                    <a:cubicBezTo>
                      <a:pt x="13" y="25"/>
                      <a:pt x="7" y="21"/>
                      <a:pt x="0" y="0"/>
                    </a:cubicBezTo>
                    <a:cubicBezTo>
                      <a:pt x="22" y="8"/>
                      <a:pt x="25" y="13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6" name="Freeform 380"/>
              <p:cNvSpPr>
                <a:spLocks/>
              </p:cNvSpPr>
              <p:nvPr/>
            </p:nvSpPr>
            <p:spPr bwMode="auto">
              <a:xfrm>
                <a:off x="4377" y="3605"/>
                <a:ext cx="33" cy="50"/>
              </a:xfrm>
              <a:custGeom>
                <a:avLst/>
                <a:gdLst>
                  <a:gd name="T0" fmla="*/ 14 w 19"/>
                  <a:gd name="T1" fmla="*/ 27 h 27"/>
                  <a:gd name="T2" fmla="*/ 9 w 19"/>
                  <a:gd name="T3" fmla="*/ 23 h 27"/>
                  <a:gd name="T4" fmla="*/ 4 w 19"/>
                  <a:gd name="T5" fmla="*/ 27 h 27"/>
                  <a:gd name="T6" fmla="*/ 9 w 19"/>
                  <a:gd name="T7" fmla="*/ 0 h 27"/>
                  <a:gd name="T8" fmla="*/ 14 w 1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14" y="27"/>
                    </a:moveTo>
                    <a:cubicBezTo>
                      <a:pt x="11" y="27"/>
                      <a:pt x="11" y="23"/>
                      <a:pt x="9" y="23"/>
                    </a:cubicBezTo>
                    <a:cubicBezTo>
                      <a:pt x="7" y="23"/>
                      <a:pt x="8" y="27"/>
                      <a:pt x="4" y="27"/>
                    </a:cubicBezTo>
                    <a:cubicBezTo>
                      <a:pt x="1" y="27"/>
                      <a:pt x="0" y="20"/>
                      <a:pt x="9" y="0"/>
                    </a:cubicBezTo>
                    <a:cubicBezTo>
                      <a:pt x="19" y="21"/>
                      <a:pt x="18" y="27"/>
                      <a:pt x="14" y="27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7" name="Freeform 381"/>
              <p:cNvSpPr>
                <a:spLocks/>
              </p:cNvSpPr>
              <p:nvPr/>
            </p:nvSpPr>
            <p:spPr bwMode="auto">
              <a:xfrm>
                <a:off x="4350" y="3605"/>
                <a:ext cx="43" cy="47"/>
              </a:xfrm>
              <a:custGeom>
                <a:avLst/>
                <a:gdLst>
                  <a:gd name="T0" fmla="*/ 9 w 24"/>
                  <a:gd name="T1" fmla="*/ 23 h 25"/>
                  <a:gd name="T2" fmla="*/ 8 w 24"/>
                  <a:gd name="T3" fmla="*/ 17 h 25"/>
                  <a:gd name="T4" fmla="*/ 2 w 24"/>
                  <a:gd name="T5" fmla="*/ 15 h 25"/>
                  <a:gd name="T6" fmla="*/ 24 w 24"/>
                  <a:gd name="T7" fmla="*/ 0 h 25"/>
                  <a:gd name="T8" fmla="*/ 9 w 24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9" y="23"/>
                    </a:moveTo>
                    <a:cubicBezTo>
                      <a:pt x="7" y="20"/>
                      <a:pt x="10" y="18"/>
                      <a:pt x="8" y="17"/>
                    </a:cubicBezTo>
                    <a:cubicBezTo>
                      <a:pt x="6" y="15"/>
                      <a:pt x="4" y="18"/>
                      <a:pt x="2" y="15"/>
                    </a:cubicBezTo>
                    <a:cubicBezTo>
                      <a:pt x="0" y="13"/>
                      <a:pt x="3" y="7"/>
                      <a:pt x="24" y="0"/>
                    </a:cubicBezTo>
                    <a:cubicBezTo>
                      <a:pt x="16" y="22"/>
                      <a:pt x="12" y="25"/>
                      <a:pt x="9" y="2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8" name="Freeform 382"/>
              <p:cNvSpPr>
                <a:spLocks/>
              </p:cNvSpPr>
              <p:nvPr/>
            </p:nvSpPr>
            <p:spPr bwMode="auto">
              <a:xfrm>
                <a:off x="4347" y="3588"/>
                <a:ext cx="46" cy="35"/>
              </a:xfrm>
              <a:custGeom>
                <a:avLst/>
                <a:gdLst>
                  <a:gd name="T0" fmla="*/ 0 w 26"/>
                  <a:gd name="T1" fmla="*/ 14 h 19"/>
                  <a:gd name="T2" fmla="*/ 3 w 26"/>
                  <a:gd name="T3" fmla="*/ 9 h 19"/>
                  <a:gd name="T4" fmla="*/ 0 w 26"/>
                  <a:gd name="T5" fmla="*/ 4 h 19"/>
                  <a:gd name="T6" fmla="*/ 26 w 26"/>
                  <a:gd name="T7" fmla="*/ 9 h 19"/>
                  <a:gd name="T8" fmla="*/ 0 w 26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4"/>
                    </a:moveTo>
                    <a:cubicBezTo>
                      <a:pt x="0" y="11"/>
                      <a:pt x="3" y="12"/>
                      <a:pt x="3" y="9"/>
                    </a:cubicBezTo>
                    <a:cubicBezTo>
                      <a:pt x="3" y="7"/>
                      <a:pt x="0" y="8"/>
                      <a:pt x="0" y="4"/>
                    </a:cubicBezTo>
                    <a:cubicBezTo>
                      <a:pt x="0" y="1"/>
                      <a:pt x="6" y="0"/>
                      <a:pt x="26" y="9"/>
                    </a:cubicBezTo>
                    <a:cubicBezTo>
                      <a:pt x="5" y="19"/>
                      <a:pt x="0" y="18"/>
                      <a:pt x="0" y="1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9" name="Freeform 383"/>
              <p:cNvSpPr>
                <a:spLocks/>
              </p:cNvSpPr>
              <p:nvPr/>
            </p:nvSpPr>
            <p:spPr bwMode="auto">
              <a:xfrm>
                <a:off x="4350" y="3560"/>
                <a:ext cx="43" cy="45"/>
              </a:xfrm>
              <a:custGeom>
                <a:avLst/>
                <a:gdLst>
                  <a:gd name="T0" fmla="*/ 2 w 24"/>
                  <a:gd name="T1" fmla="*/ 9 h 24"/>
                  <a:gd name="T2" fmla="*/ 8 w 24"/>
                  <a:gd name="T3" fmla="*/ 8 h 24"/>
                  <a:gd name="T4" fmla="*/ 9 w 24"/>
                  <a:gd name="T5" fmla="*/ 2 h 24"/>
                  <a:gd name="T6" fmla="*/ 24 w 24"/>
                  <a:gd name="T7" fmla="*/ 24 h 24"/>
                  <a:gd name="T8" fmla="*/ 2 w 24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" y="9"/>
                    </a:moveTo>
                    <a:cubicBezTo>
                      <a:pt x="4" y="7"/>
                      <a:pt x="6" y="10"/>
                      <a:pt x="8" y="8"/>
                    </a:cubicBezTo>
                    <a:cubicBezTo>
                      <a:pt x="10" y="6"/>
                      <a:pt x="7" y="4"/>
                      <a:pt x="9" y="2"/>
                    </a:cubicBezTo>
                    <a:cubicBezTo>
                      <a:pt x="12" y="0"/>
                      <a:pt x="17" y="3"/>
                      <a:pt x="24" y="24"/>
                    </a:cubicBezTo>
                    <a:cubicBezTo>
                      <a:pt x="3" y="16"/>
                      <a:pt x="0" y="12"/>
                      <a:pt x="2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0" name="Oval 384"/>
              <p:cNvSpPr>
                <a:spLocks noChangeArrowheads="1"/>
              </p:cNvSpPr>
              <p:nvPr/>
            </p:nvSpPr>
            <p:spPr bwMode="auto">
              <a:xfrm>
                <a:off x="4371" y="3582"/>
                <a:ext cx="43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1" name="Freeform 385"/>
              <p:cNvSpPr>
                <a:spLocks/>
              </p:cNvSpPr>
              <p:nvPr/>
            </p:nvSpPr>
            <p:spPr bwMode="auto">
              <a:xfrm>
                <a:off x="4398" y="3659"/>
                <a:ext cx="34" cy="51"/>
              </a:xfrm>
              <a:custGeom>
                <a:avLst/>
                <a:gdLst>
                  <a:gd name="T0" fmla="*/ 5 w 19"/>
                  <a:gd name="T1" fmla="*/ 0 h 27"/>
                  <a:gd name="T2" fmla="*/ 10 w 19"/>
                  <a:gd name="T3" fmla="*/ 4 h 27"/>
                  <a:gd name="T4" fmla="*/ 15 w 19"/>
                  <a:gd name="T5" fmla="*/ 0 h 27"/>
                  <a:gd name="T6" fmla="*/ 10 w 19"/>
                  <a:gd name="T7" fmla="*/ 27 h 27"/>
                  <a:gd name="T8" fmla="*/ 5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5" y="0"/>
                    </a:moveTo>
                    <a:cubicBezTo>
                      <a:pt x="8" y="0"/>
                      <a:pt x="7" y="4"/>
                      <a:pt x="10" y="4"/>
                    </a:cubicBezTo>
                    <a:cubicBezTo>
                      <a:pt x="12" y="4"/>
                      <a:pt x="11" y="0"/>
                      <a:pt x="15" y="0"/>
                    </a:cubicBezTo>
                    <a:cubicBezTo>
                      <a:pt x="18" y="1"/>
                      <a:pt x="19" y="7"/>
                      <a:pt x="10" y="27"/>
                    </a:cubicBezTo>
                    <a:cubicBezTo>
                      <a:pt x="0" y="6"/>
                      <a:pt x="1" y="1"/>
                      <a:pt x="5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2" name="Freeform 386"/>
              <p:cNvSpPr>
                <a:spLocks/>
              </p:cNvSpPr>
              <p:nvPr/>
            </p:nvSpPr>
            <p:spPr bwMode="auto">
              <a:xfrm>
                <a:off x="4416" y="3663"/>
                <a:ext cx="42" cy="47"/>
              </a:xfrm>
              <a:custGeom>
                <a:avLst/>
                <a:gdLst>
                  <a:gd name="T0" fmla="*/ 15 w 24"/>
                  <a:gd name="T1" fmla="*/ 3 h 25"/>
                  <a:gd name="T2" fmla="*/ 16 w 24"/>
                  <a:gd name="T3" fmla="*/ 8 h 25"/>
                  <a:gd name="T4" fmla="*/ 22 w 24"/>
                  <a:gd name="T5" fmla="*/ 10 h 25"/>
                  <a:gd name="T6" fmla="*/ 0 w 24"/>
                  <a:gd name="T7" fmla="*/ 25 h 25"/>
                  <a:gd name="T8" fmla="*/ 15 w 24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15" y="3"/>
                    </a:moveTo>
                    <a:cubicBezTo>
                      <a:pt x="17" y="5"/>
                      <a:pt x="14" y="7"/>
                      <a:pt x="16" y="8"/>
                    </a:cubicBezTo>
                    <a:cubicBezTo>
                      <a:pt x="17" y="10"/>
                      <a:pt x="19" y="7"/>
                      <a:pt x="22" y="10"/>
                    </a:cubicBezTo>
                    <a:cubicBezTo>
                      <a:pt x="24" y="12"/>
                      <a:pt x="20" y="18"/>
                      <a:pt x="0" y="25"/>
                    </a:cubicBezTo>
                    <a:cubicBezTo>
                      <a:pt x="7" y="3"/>
                      <a:pt x="12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3" name="Freeform 387"/>
              <p:cNvSpPr>
                <a:spLocks/>
              </p:cNvSpPr>
              <p:nvPr/>
            </p:nvSpPr>
            <p:spPr bwMode="auto">
              <a:xfrm>
                <a:off x="4416" y="3691"/>
                <a:ext cx="46" cy="36"/>
              </a:xfrm>
              <a:custGeom>
                <a:avLst/>
                <a:gdLst>
                  <a:gd name="T0" fmla="*/ 26 w 26"/>
                  <a:gd name="T1" fmla="*/ 5 h 19"/>
                  <a:gd name="T2" fmla="*/ 23 w 26"/>
                  <a:gd name="T3" fmla="*/ 10 h 19"/>
                  <a:gd name="T4" fmla="*/ 26 w 26"/>
                  <a:gd name="T5" fmla="*/ 15 h 19"/>
                  <a:gd name="T6" fmla="*/ 0 w 26"/>
                  <a:gd name="T7" fmla="*/ 10 h 19"/>
                  <a:gd name="T8" fmla="*/ 26 w 26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6" y="5"/>
                    </a:moveTo>
                    <a:cubicBezTo>
                      <a:pt x="26" y="8"/>
                      <a:pt x="23" y="7"/>
                      <a:pt x="23" y="10"/>
                    </a:cubicBezTo>
                    <a:cubicBezTo>
                      <a:pt x="23" y="12"/>
                      <a:pt x="26" y="11"/>
                      <a:pt x="26" y="15"/>
                    </a:cubicBezTo>
                    <a:cubicBezTo>
                      <a:pt x="26" y="18"/>
                      <a:pt x="19" y="19"/>
                      <a:pt x="0" y="10"/>
                    </a:cubicBezTo>
                    <a:cubicBezTo>
                      <a:pt x="20" y="0"/>
                      <a:pt x="26" y="1"/>
                      <a:pt x="26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4" name="Freeform 388"/>
              <p:cNvSpPr>
                <a:spLocks/>
              </p:cNvSpPr>
              <p:nvPr/>
            </p:nvSpPr>
            <p:spPr bwMode="auto">
              <a:xfrm>
                <a:off x="4416" y="3710"/>
                <a:ext cx="42" cy="45"/>
              </a:xfrm>
              <a:custGeom>
                <a:avLst/>
                <a:gdLst>
                  <a:gd name="T0" fmla="*/ 22 w 24"/>
                  <a:gd name="T1" fmla="*/ 15 h 24"/>
                  <a:gd name="T2" fmla="*/ 16 w 24"/>
                  <a:gd name="T3" fmla="*/ 16 h 24"/>
                  <a:gd name="T4" fmla="*/ 15 w 24"/>
                  <a:gd name="T5" fmla="*/ 22 h 24"/>
                  <a:gd name="T6" fmla="*/ 0 w 24"/>
                  <a:gd name="T7" fmla="*/ 0 h 24"/>
                  <a:gd name="T8" fmla="*/ 22 w 24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2" y="15"/>
                    </a:moveTo>
                    <a:cubicBezTo>
                      <a:pt x="19" y="17"/>
                      <a:pt x="17" y="14"/>
                      <a:pt x="16" y="16"/>
                    </a:cubicBezTo>
                    <a:cubicBezTo>
                      <a:pt x="14" y="18"/>
                      <a:pt x="17" y="20"/>
                      <a:pt x="15" y="22"/>
                    </a:cubicBezTo>
                    <a:cubicBezTo>
                      <a:pt x="12" y="24"/>
                      <a:pt x="7" y="21"/>
                      <a:pt x="0" y="0"/>
                    </a:cubicBezTo>
                    <a:cubicBezTo>
                      <a:pt x="21" y="8"/>
                      <a:pt x="24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5" name="Freeform 389"/>
              <p:cNvSpPr>
                <a:spLocks/>
              </p:cNvSpPr>
              <p:nvPr/>
            </p:nvSpPr>
            <p:spPr bwMode="auto">
              <a:xfrm>
                <a:off x="4398" y="3710"/>
                <a:ext cx="34" cy="49"/>
              </a:xfrm>
              <a:custGeom>
                <a:avLst/>
                <a:gdLst>
                  <a:gd name="T0" fmla="*/ 15 w 19"/>
                  <a:gd name="T1" fmla="*/ 26 h 26"/>
                  <a:gd name="T2" fmla="*/ 10 w 19"/>
                  <a:gd name="T3" fmla="*/ 23 h 26"/>
                  <a:gd name="T4" fmla="*/ 5 w 19"/>
                  <a:gd name="T5" fmla="*/ 26 h 26"/>
                  <a:gd name="T6" fmla="*/ 10 w 19"/>
                  <a:gd name="T7" fmla="*/ 0 h 26"/>
                  <a:gd name="T8" fmla="*/ 15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5" y="26"/>
                    </a:moveTo>
                    <a:cubicBezTo>
                      <a:pt x="11" y="26"/>
                      <a:pt x="12" y="23"/>
                      <a:pt x="10" y="23"/>
                    </a:cubicBezTo>
                    <a:cubicBezTo>
                      <a:pt x="7" y="23"/>
                      <a:pt x="8" y="26"/>
                      <a:pt x="5" y="26"/>
                    </a:cubicBezTo>
                    <a:cubicBezTo>
                      <a:pt x="1" y="26"/>
                      <a:pt x="0" y="20"/>
                      <a:pt x="10" y="0"/>
                    </a:cubicBezTo>
                    <a:cubicBezTo>
                      <a:pt x="19" y="21"/>
                      <a:pt x="18" y="26"/>
                      <a:pt x="15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6" name="Freeform 390"/>
              <p:cNvSpPr>
                <a:spLocks/>
              </p:cNvSpPr>
              <p:nvPr/>
            </p:nvSpPr>
            <p:spPr bwMode="auto">
              <a:xfrm>
                <a:off x="4371" y="3710"/>
                <a:ext cx="45" cy="45"/>
              </a:xfrm>
              <a:custGeom>
                <a:avLst/>
                <a:gdLst>
                  <a:gd name="T0" fmla="*/ 9 w 25"/>
                  <a:gd name="T1" fmla="*/ 22 h 24"/>
                  <a:gd name="T2" fmla="*/ 8 w 25"/>
                  <a:gd name="T3" fmla="*/ 16 h 24"/>
                  <a:gd name="T4" fmla="*/ 2 w 25"/>
                  <a:gd name="T5" fmla="*/ 15 h 24"/>
                  <a:gd name="T6" fmla="*/ 25 w 25"/>
                  <a:gd name="T7" fmla="*/ 0 h 24"/>
                  <a:gd name="T8" fmla="*/ 9 w 25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7" y="14"/>
                      <a:pt x="5" y="17"/>
                      <a:pt x="2" y="15"/>
                    </a:cubicBezTo>
                    <a:cubicBezTo>
                      <a:pt x="0" y="12"/>
                      <a:pt x="4" y="7"/>
                      <a:pt x="25" y="0"/>
                    </a:cubicBezTo>
                    <a:cubicBezTo>
                      <a:pt x="17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7" name="Freeform 391"/>
              <p:cNvSpPr>
                <a:spLocks/>
              </p:cNvSpPr>
              <p:nvPr/>
            </p:nvSpPr>
            <p:spPr bwMode="auto">
              <a:xfrm>
                <a:off x="4368" y="3691"/>
                <a:ext cx="48" cy="36"/>
              </a:xfrm>
              <a:custGeom>
                <a:avLst/>
                <a:gdLst>
                  <a:gd name="T0" fmla="*/ 0 w 27"/>
                  <a:gd name="T1" fmla="*/ 15 h 19"/>
                  <a:gd name="T2" fmla="*/ 3 w 27"/>
                  <a:gd name="T3" fmla="*/ 10 h 19"/>
                  <a:gd name="T4" fmla="*/ 0 w 27"/>
                  <a:gd name="T5" fmla="*/ 5 h 19"/>
                  <a:gd name="T6" fmla="*/ 27 w 27"/>
                  <a:gd name="T7" fmla="*/ 10 h 19"/>
                  <a:gd name="T8" fmla="*/ 0 w 27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7" y="0"/>
                      <a:pt x="27" y="10"/>
                    </a:cubicBezTo>
                    <a:cubicBezTo>
                      <a:pt x="6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8" name="Freeform 392"/>
              <p:cNvSpPr>
                <a:spLocks/>
              </p:cNvSpPr>
              <p:nvPr/>
            </p:nvSpPr>
            <p:spPr bwMode="auto">
              <a:xfrm>
                <a:off x="4371" y="3663"/>
                <a:ext cx="45" cy="47"/>
              </a:xfrm>
              <a:custGeom>
                <a:avLst/>
                <a:gdLst>
                  <a:gd name="T0" fmla="*/ 2 w 25"/>
                  <a:gd name="T1" fmla="*/ 10 h 25"/>
                  <a:gd name="T2" fmla="*/ 8 w 25"/>
                  <a:gd name="T3" fmla="*/ 8 h 25"/>
                  <a:gd name="T4" fmla="*/ 9 w 25"/>
                  <a:gd name="T5" fmla="*/ 3 h 25"/>
                  <a:gd name="T6" fmla="*/ 25 w 25"/>
                  <a:gd name="T7" fmla="*/ 25 h 25"/>
                  <a:gd name="T8" fmla="*/ 2 w 25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" y="10"/>
                    </a:moveTo>
                    <a:cubicBezTo>
                      <a:pt x="5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5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9" name="Oval 393"/>
              <p:cNvSpPr>
                <a:spLocks noChangeArrowheads="1"/>
              </p:cNvSpPr>
              <p:nvPr/>
            </p:nvSpPr>
            <p:spPr bwMode="auto">
              <a:xfrm>
                <a:off x="4393" y="3687"/>
                <a:ext cx="44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0" name="Freeform 394"/>
              <p:cNvSpPr>
                <a:spLocks/>
              </p:cNvSpPr>
              <p:nvPr/>
            </p:nvSpPr>
            <p:spPr bwMode="auto">
              <a:xfrm>
                <a:off x="4114" y="3567"/>
                <a:ext cx="34" cy="49"/>
              </a:xfrm>
              <a:custGeom>
                <a:avLst/>
                <a:gdLst>
                  <a:gd name="T0" fmla="*/ 4 w 19"/>
                  <a:gd name="T1" fmla="*/ 0 h 26"/>
                  <a:gd name="T2" fmla="*/ 9 w 19"/>
                  <a:gd name="T3" fmla="*/ 3 h 26"/>
                  <a:gd name="T4" fmla="*/ 14 w 19"/>
                  <a:gd name="T5" fmla="*/ 0 h 26"/>
                  <a:gd name="T6" fmla="*/ 9 w 19"/>
                  <a:gd name="T7" fmla="*/ 26 h 26"/>
                  <a:gd name="T8" fmla="*/ 4 w 19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4" y="0"/>
                    </a:moveTo>
                    <a:cubicBezTo>
                      <a:pt x="8" y="0"/>
                      <a:pt x="7" y="3"/>
                      <a:pt x="9" y="3"/>
                    </a:cubicBezTo>
                    <a:cubicBezTo>
                      <a:pt x="12" y="3"/>
                      <a:pt x="11" y="0"/>
                      <a:pt x="14" y="0"/>
                    </a:cubicBezTo>
                    <a:cubicBezTo>
                      <a:pt x="18" y="0"/>
                      <a:pt x="19" y="7"/>
                      <a:pt x="9" y="26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1" name="Freeform 395"/>
              <p:cNvSpPr>
                <a:spLocks/>
              </p:cNvSpPr>
              <p:nvPr/>
            </p:nvSpPr>
            <p:spPr bwMode="auto">
              <a:xfrm>
                <a:off x="4130" y="3571"/>
                <a:ext cx="45" cy="45"/>
              </a:xfrm>
              <a:custGeom>
                <a:avLst/>
                <a:gdLst>
                  <a:gd name="T0" fmla="*/ 16 w 25"/>
                  <a:gd name="T1" fmla="*/ 2 h 24"/>
                  <a:gd name="T2" fmla="*/ 17 w 25"/>
                  <a:gd name="T3" fmla="*/ 8 h 24"/>
                  <a:gd name="T4" fmla="*/ 23 w 25"/>
                  <a:gd name="T5" fmla="*/ 9 h 24"/>
                  <a:gd name="T6" fmla="*/ 0 w 25"/>
                  <a:gd name="T7" fmla="*/ 24 h 24"/>
                  <a:gd name="T8" fmla="*/ 16 w 25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16" y="2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3" y="9"/>
                    </a:cubicBezTo>
                    <a:cubicBezTo>
                      <a:pt x="25" y="12"/>
                      <a:pt x="21" y="17"/>
                      <a:pt x="0" y="24"/>
                    </a:cubicBezTo>
                    <a:cubicBezTo>
                      <a:pt x="8" y="3"/>
                      <a:pt x="13" y="0"/>
                      <a:pt x="16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2" name="Freeform 396"/>
              <p:cNvSpPr>
                <a:spLocks/>
              </p:cNvSpPr>
              <p:nvPr/>
            </p:nvSpPr>
            <p:spPr bwMode="auto">
              <a:xfrm>
                <a:off x="4130" y="3599"/>
                <a:ext cx="48" cy="36"/>
              </a:xfrm>
              <a:custGeom>
                <a:avLst/>
                <a:gdLst>
                  <a:gd name="T0" fmla="*/ 27 w 27"/>
                  <a:gd name="T1" fmla="*/ 4 h 19"/>
                  <a:gd name="T2" fmla="*/ 23 w 27"/>
                  <a:gd name="T3" fmla="*/ 9 h 19"/>
                  <a:gd name="T4" fmla="*/ 27 w 27"/>
                  <a:gd name="T5" fmla="*/ 14 h 19"/>
                  <a:gd name="T6" fmla="*/ 0 w 27"/>
                  <a:gd name="T7" fmla="*/ 9 h 19"/>
                  <a:gd name="T8" fmla="*/ 27 w 27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4"/>
                    </a:moveTo>
                    <a:cubicBezTo>
                      <a:pt x="27" y="8"/>
                      <a:pt x="23" y="7"/>
                      <a:pt x="23" y="9"/>
                    </a:cubicBezTo>
                    <a:cubicBezTo>
                      <a:pt x="23" y="12"/>
                      <a:pt x="27" y="11"/>
                      <a:pt x="27" y="14"/>
                    </a:cubicBezTo>
                    <a:cubicBezTo>
                      <a:pt x="27" y="18"/>
                      <a:pt x="20" y="19"/>
                      <a:pt x="0" y="9"/>
                    </a:cubicBezTo>
                    <a:cubicBezTo>
                      <a:pt x="21" y="0"/>
                      <a:pt x="27" y="1"/>
                      <a:pt x="27" y="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3" name="Freeform 397"/>
              <p:cNvSpPr>
                <a:spLocks/>
              </p:cNvSpPr>
              <p:nvPr/>
            </p:nvSpPr>
            <p:spPr bwMode="auto">
              <a:xfrm>
                <a:off x="4130" y="3616"/>
                <a:ext cx="45" cy="47"/>
              </a:xfrm>
              <a:custGeom>
                <a:avLst/>
                <a:gdLst>
                  <a:gd name="T0" fmla="*/ 23 w 25"/>
                  <a:gd name="T1" fmla="*/ 16 h 25"/>
                  <a:gd name="T2" fmla="*/ 17 w 25"/>
                  <a:gd name="T3" fmla="*/ 17 h 25"/>
                  <a:gd name="T4" fmla="*/ 16 w 25"/>
                  <a:gd name="T5" fmla="*/ 23 h 25"/>
                  <a:gd name="T6" fmla="*/ 0 w 25"/>
                  <a:gd name="T7" fmla="*/ 0 h 25"/>
                  <a:gd name="T8" fmla="*/ 23 w 25"/>
                  <a:gd name="T9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3" y="16"/>
                    </a:moveTo>
                    <a:cubicBezTo>
                      <a:pt x="20" y="18"/>
                      <a:pt x="18" y="15"/>
                      <a:pt x="17" y="17"/>
                    </a:cubicBezTo>
                    <a:cubicBezTo>
                      <a:pt x="15" y="18"/>
                      <a:pt x="18" y="20"/>
                      <a:pt x="16" y="23"/>
                    </a:cubicBezTo>
                    <a:cubicBezTo>
                      <a:pt x="13" y="25"/>
                      <a:pt x="8" y="21"/>
                      <a:pt x="0" y="0"/>
                    </a:cubicBezTo>
                    <a:cubicBezTo>
                      <a:pt x="22" y="8"/>
                      <a:pt x="25" y="13"/>
                      <a:pt x="23" y="1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4" name="Freeform 398"/>
              <p:cNvSpPr>
                <a:spLocks/>
              </p:cNvSpPr>
              <p:nvPr/>
            </p:nvSpPr>
            <p:spPr bwMode="auto">
              <a:xfrm>
                <a:off x="4114" y="3616"/>
                <a:ext cx="34" cy="51"/>
              </a:xfrm>
              <a:custGeom>
                <a:avLst/>
                <a:gdLst>
                  <a:gd name="T0" fmla="*/ 14 w 19"/>
                  <a:gd name="T1" fmla="*/ 27 h 27"/>
                  <a:gd name="T2" fmla="*/ 9 w 19"/>
                  <a:gd name="T3" fmla="*/ 24 h 27"/>
                  <a:gd name="T4" fmla="*/ 4 w 19"/>
                  <a:gd name="T5" fmla="*/ 27 h 27"/>
                  <a:gd name="T6" fmla="*/ 9 w 19"/>
                  <a:gd name="T7" fmla="*/ 0 h 27"/>
                  <a:gd name="T8" fmla="*/ 14 w 1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14" y="27"/>
                    </a:moveTo>
                    <a:cubicBezTo>
                      <a:pt x="11" y="27"/>
                      <a:pt x="12" y="24"/>
                      <a:pt x="9" y="24"/>
                    </a:cubicBezTo>
                    <a:cubicBezTo>
                      <a:pt x="7" y="24"/>
                      <a:pt x="8" y="27"/>
                      <a:pt x="4" y="27"/>
                    </a:cubicBezTo>
                    <a:cubicBezTo>
                      <a:pt x="1" y="27"/>
                      <a:pt x="0" y="20"/>
                      <a:pt x="9" y="0"/>
                    </a:cubicBezTo>
                    <a:cubicBezTo>
                      <a:pt x="19" y="21"/>
                      <a:pt x="18" y="27"/>
                      <a:pt x="14" y="27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5" name="Freeform 399"/>
              <p:cNvSpPr>
                <a:spLocks/>
              </p:cNvSpPr>
              <p:nvPr/>
            </p:nvSpPr>
            <p:spPr bwMode="auto">
              <a:xfrm>
                <a:off x="4088" y="3616"/>
                <a:ext cx="42" cy="47"/>
              </a:xfrm>
              <a:custGeom>
                <a:avLst/>
                <a:gdLst>
                  <a:gd name="T0" fmla="*/ 9 w 24"/>
                  <a:gd name="T1" fmla="*/ 23 h 25"/>
                  <a:gd name="T2" fmla="*/ 8 w 24"/>
                  <a:gd name="T3" fmla="*/ 17 h 25"/>
                  <a:gd name="T4" fmla="*/ 2 w 24"/>
                  <a:gd name="T5" fmla="*/ 16 h 25"/>
                  <a:gd name="T6" fmla="*/ 24 w 24"/>
                  <a:gd name="T7" fmla="*/ 0 h 25"/>
                  <a:gd name="T8" fmla="*/ 9 w 24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9" y="23"/>
                    </a:moveTo>
                    <a:cubicBezTo>
                      <a:pt x="7" y="20"/>
                      <a:pt x="10" y="18"/>
                      <a:pt x="8" y="17"/>
                    </a:cubicBezTo>
                    <a:cubicBezTo>
                      <a:pt x="7" y="15"/>
                      <a:pt x="4" y="18"/>
                      <a:pt x="2" y="16"/>
                    </a:cubicBezTo>
                    <a:cubicBezTo>
                      <a:pt x="0" y="13"/>
                      <a:pt x="4" y="8"/>
                      <a:pt x="24" y="0"/>
                    </a:cubicBezTo>
                    <a:cubicBezTo>
                      <a:pt x="16" y="22"/>
                      <a:pt x="12" y="25"/>
                      <a:pt x="9" y="2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6" name="Freeform 400"/>
              <p:cNvSpPr>
                <a:spLocks/>
              </p:cNvSpPr>
              <p:nvPr/>
            </p:nvSpPr>
            <p:spPr bwMode="auto">
              <a:xfrm>
                <a:off x="4084" y="3599"/>
                <a:ext cx="46" cy="36"/>
              </a:xfrm>
              <a:custGeom>
                <a:avLst/>
                <a:gdLst>
                  <a:gd name="T0" fmla="*/ 0 w 26"/>
                  <a:gd name="T1" fmla="*/ 14 h 19"/>
                  <a:gd name="T2" fmla="*/ 3 w 26"/>
                  <a:gd name="T3" fmla="*/ 9 h 19"/>
                  <a:gd name="T4" fmla="*/ 0 w 26"/>
                  <a:gd name="T5" fmla="*/ 4 h 19"/>
                  <a:gd name="T6" fmla="*/ 26 w 26"/>
                  <a:gd name="T7" fmla="*/ 9 h 19"/>
                  <a:gd name="T8" fmla="*/ 0 w 26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4"/>
                    </a:moveTo>
                    <a:cubicBezTo>
                      <a:pt x="0" y="11"/>
                      <a:pt x="3" y="12"/>
                      <a:pt x="3" y="9"/>
                    </a:cubicBezTo>
                    <a:cubicBezTo>
                      <a:pt x="3" y="7"/>
                      <a:pt x="0" y="8"/>
                      <a:pt x="0" y="4"/>
                    </a:cubicBezTo>
                    <a:cubicBezTo>
                      <a:pt x="0" y="1"/>
                      <a:pt x="7" y="0"/>
                      <a:pt x="26" y="9"/>
                    </a:cubicBezTo>
                    <a:cubicBezTo>
                      <a:pt x="6" y="19"/>
                      <a:pt x="0" y="18"/>
                      <a:pt x="0" y="1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7" name="Freeform 401"/>
              <p:cNvSpPr>
                <a:spLocks/>
              </p:cNvSpPr>
              <p:nvPr/>
            </p:nvSpPr>
            <p:spPr bwMode="auto">
              <a:xfrm>
                <a:off x="4088" y="3571"/>
                <a:ext cx="42" cy="45"/>
              </a:xfrm>
              <a:custGeom>
                <a:avLst/>
                <a:gdLst>
                  <a:gd name="T0" fmla="*/ 2 w 24"/>
                  <a:gd name="T1" fmla="*/ 9 h 24"/>
                  <a:gd name="T2" fmla="*/ 8 w 24"/>
                  <a:gd name="T3" fmla="*/ 8 h 24"/>
                  <a:gd name="T4" fmla="*/ 9 w 24"/>
                  <a:gd name="T5" fmla="*/ 2 h 24"/>
                  <a:gd name="T6" fmla="*/ 24 w 24"/>
                  <a:gd name="T7" fmla="*/ 24 h 24"/>
                  <a:gd name="T8" fmla="*/ 2 w 24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" y="9"/>
                    </a:moveTo>
                    <a:cubicBezTo>
                      <a:pt x="4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2"/>
                    </a:cubicBezTo>
                    <a:cubicBezTo>
                      <a:pt x="12" y="0"/>
                      <a:pt x="17" y="4"/>
                      <a:pt x="24" y="24"/>
                    </a:cubicBezTo>
                    <a:cubicBezTo>
                      <a:pt x="3" y="17"/>
                      <a:pt x="0" y="12"/>
                      <a:pt x="2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8" name="Oval 402"/>
              <p:cNvSpPr>
                <a:spLocks noChangeArrowheads="1"/>
              </p:cNvSpPr>
              <p:nvPr/>
            </p:nvSpPr>
            <p:spPr bwMode="auto">
              <a:xfrm>
                <a:off x="4109" y="3593"/>
                <a:ext cx="43" cy="47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9" name="Freeform 403"/>
              <p:cNvSpPr>
                <a:spLocks/>
              </p:cNvSpPr>
              <p:nvPr/>
            </p:nvSpPr>
            <p:spPr bwMode="auto">
              <a:xfrm>
                <a:off x="4240" y="3515"/>
                <a:ext cx="34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1" y="4"/>
                      <a:pt x="11" y="0"/>
                      <a:pt x="14" y="0"/>
                    </a:cubicBezTo>
                    <a:cubicBezTo>
                      <a:pt x="18" y="1"/>
                      <a:pt x="19" y="7"/>
                      <a:pt x="9" y="27"/>
                    </a:cubicBezTo>
                    <a:cubicBezTo>
                      <a:pt x="0" y="6"/>
                      <a:pt x="1" y="1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0" name="Freeform 404"/>
              <p:cNvSpPr>
                <a:spLocks/>
              </p:cNvSpPr>
              <p:nvPr/>
            </p:nvSpPr>
            <p:spPr bwMode="auto">
              <a:xfrm>
                <a:off x="4256" y="3518"/>
                <a:ext cx="44" cy="47"/>
              </a:xfrm>
              <a:custGeom>
                <a:avLst/>
                <a:gdLst>
                  <a:gd name="T0" fmla="*/ 15 w 25"/>
                  <a:gd name="T1" fmla="*/ 3 h 25"/>
                  <a:gd name="T2" fmla="*/ 17 w 25"/>
                  <a:gd name="T3" fmla="*/ 8 h 25"/>
                  <a:gd name="T4" fmla="*/ 22 w 25"/>
                  <a:gd name="T5" fmla="*/ 10 h 25"/>
                  <a:gd name="T6" fmla="*/ 0 w 25"/>
                  <a:gd name="T7" fmla="*/ 25 h 25"/>
                  <a:gd name="T8" fmla="*/ 15 w 25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5" y="3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2" y="10"/>
                    </a:cubicBezTo>
                    <a:cubicBezTo>
                      <a:pt x="25" y="12"/>
                      <a:pt x="21" y="18"/>
                      <a:pt x="0" y="25"/>
                    </a:cubicBezTo>
                    <a:cubicBezTo>
                      <a:pt x="8" y="3"/>
                      <a:pt x="13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1" name="Freeform 405"/>
              <p:cNvSpPr>
                <a:spLocks/>
              </p:cNvSpPr>
              <p:nvPr/>
            </p:nvSpPr>
            <p:spPr bwMode="auto">
              <a:xfrm>
                <a:off x="4256" y="3547"/>
                <a:ext cx="48" cy="35"/>
              </a:xfrm>
              <a:custGeom>
                <a:avLst/>
                <a:gdLst>
                  <a:gd name="T0" fmla="*/ 27 w 27"/>
                  <a:gd name="T1" fmla="*/ 5 h 19"/>
                  <a:gd name="T2" fmla="*/ 23 w 27"/>
                  <a:gd name="T3" fmla="*/ 10 h 19"/>
                  <a:gd name="T4" fmla="*/ 27 w 27"/>
                  <a:gd name="T5" fmla="*/ 15 h 19"/>
                  <a:gd name="T6" fmla="*/ 0 w 27"/>
                  <a:gd name="T7" fmla="*/ 10 h 19"/>
                  <a:gd name="T8" fmla="*/ 27 w 27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5"/>
                    </a:moveTo>
                    <a:cubicBezTo>
                      <a:pt x="27" y="8"/>
                      <a:pt x="23" y="7"/>
                      <a:pt x="23" y="10"/>
                    </a:cubicBezTo>
                    <a:cubicBezTo>
                      <a:pt x="23" y="12"/>
                      <a:pt x="27" y="11"/>
                      <a:pt x="27" y="15"/>
                    </a:cubicBezTo>
                    <a:cubicBezTo>
                      <a:pt x="26" y="18"/>
                      <a:pt x="20" y="19"/>
                      <a:pt x="0" y="10"/>
                    </a:cubicBezTo>
                    <a:cubicBezTo>
                      <a:pt x="21" y="0"/>
                      <a:pt x="26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2" name="Group 607"/>
            <p:cNvGrpSpPr>
              <a:grpSpLocks/>
            </p:cNvGrpSpPr>
            <p:nvPr/>
          </p:nvGrpSpPr>
          <p:grpSpPr bwMode="auto">
            <a:xfrm>
              <a:off x="37" y="2466"/>
              <a:ext cx="4774" cy="1400"/>
              <a:chOff x="37" y="2466"/>
              <a:chExt cx="4774" cy="1400"/>
            </a:xfrm>
          </p:grpSpPr>
          <p:sp>
            <p:nvSpPr>
              <p:cNvPr id="92" name="Freeform 407"/>
              <p:cNvSpPr>
                <a:spLocks/>
              </p:cNvSpPr>
              <p:nvPr/>
            </p:nvSpPr>
            <p:spPr bwMode="auto">
              <a:xfrm>
                <a:off x="4256" y="3565"/>
                <a:ext cx="44" cy="45"/>
              </a:xfrm>
              <a:custGeom>
                <a:avLst/>
                <a:gdLst>
                  <a:gd name="T0" fmla="*/ 22 w 25"/>
                  <a:gd name="T1" fmla="*/ 15 h 24"/>
                  <a:gd name="T2" fmla="*/ 17 w 25"/>
                  <a:gd name="T3" fmla="*/ 16 h 24"/>
                  <a:gd name="T4" fmla="*/ 15 w 25"/>
                  <a:gd name="T5" fmla="*/ 22 h 24"/>
                  <a:gd name="T6" fmla="*/ 0 w 25"/>
                  <a:gd name="T7" fmla="*/ 0 h 24"/>
                  <a:gd name="T8" fmla="*/ 22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2" y="15"/>
                    </a:moveTo>
                    <a:cubicBezTo>
                      <a:pt x="20" y="17"/>
                      <a:pt x="18" y="14"/>
                      <a:pt x="17" y="16"/>
                    </a:cubicBezTo>
                    <a:cubicBezTo>
                      <a:pt x="15" y="18"/>
                      <a:pt x="18" y="20"/>
                      <a:pt x="15" y="22"/>
                    </a:cubicBezTo>
                    <a:cubicBezTo>
                      <a:pt x="13" y="24"/>
                      <a:pt x="7" y="21"/>
                      <a:pt x="0" y="0"/>
                    </a:cubicBezTo>
                    <a:cubicBezTo>
                      <a:pt x="22" y="8"/>
                      <a:pt x="25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3" name="Freeform 408"/>
              <p:cNvSpPr>
                <a:spLocks/>
              </p:cNvSpPr>
              <p:nvPr/>
            </p:nvSpPr>
            <p:spPr bwMode="auto">
              <a:xfrm>
                <a:off x="4240" y="3565"/>
                <a:ext cx="34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1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1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4" name="Freeform 409"/>
              <p:cNvSpPr>
                <a:spLocks/>
              </p:cNvSpPr>
              <p:nvPr/>
            </p:nvSpPr>
            <p:spPr bwMode="auto">
              <a:xfrm>
                <a:off x="4214" y="3565"/>
                <a:ext cx="42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6" y="14"/>
                      <a:pt x="4" y="17"/>
                      <a:pt x="2" y="15"/>
                    </a:cubicBezTo>
                    <a:cubicBezTo>
                      <a:pt x="0" y="12"/>
                      <a:pt x="3" y="7"/>
                      <a:pt x="24" y="0"/>
                    </a:cubicBezTo>
                    <a:cubicBezTo>
                      <a:pt x="16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5" name="Freeform 410"/>
              <p:cNvSpPr>
                <a:spLocks/>
              </p:cNvSpPr>
              <p:nvPr/>
            </p:nvSpPr>
            <p:spPr bwMode="auto">
              <a:xfrm>
                <a:off x="4210" y="3547"/>
                <a:ext cx="46" cy="35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6" y="0"/>
                      <a:pt x="26" y="10"/>
                    </a:cubicBezTo>
                    <a:cubicBezTo>
                      <a:pt x="5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6" name="Freeform 411"/>
              <p:cNvSpPr>
                <a:spLocks/>
              </p:cNvSpPr>
              <p:nvPr/>
            </p:nvSpPr>
            <p:spPr bwMode="auto">
              <a:xfrm>
                <a:off x="4214" y="3518"/>
                <a:ext cx="42" cy="47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8 h 25"/>
                  <a:gd name="T4" fmla="*/ 9 w 24"/>
                  <a:gd name="T5" fmla="*/ 3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4" y="7"/>
                      <a:pt x="6" y="10"/>
                      <a:pt x="8" y="8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7" name="Oval 412"/>
              <p:cNvSpPr>
                <a:spLocks noChangeArrowheads="1"/>
              </p:cNvSpPr>
              <p:nvPr/>
            </p:nvSpPr>
            <p:spPr bwMode="auto">
              <a:xfrm>
                <a:off x="4235" y="3543"/>
                <a:ext cx="42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8" name="Freeform 413"/>
              <p:cNvSpPr>
                <a:spLocks/>
              </p:cNvSpPr>
              <p:nvPr/>
            </p:nvSpPr>
            <p:spPr bwMode="auto">
              <a:xfrm>
                <a:off x="174" y="3590"/>
                <a:ext cx="207" cy="238"/>
              </a:xfrm>
              <a:custGeom>
                <a:avLst/>
                <a:gdLst>
                  <a:gd name="T0" fmla="*/ 0 w 117"/>
                  <a:gd name="T1" fmla="*/ 124 h 127"/>
                  <a:gd name="T2" fmla="*/ 1 w 117"/>
                  <a:gd name="T3" fmla="*/ 122 h 127"/>
                  <a:gd name="T4" fmla="*/ 2 w 117"/>
                  <a:gd name="T5" fmla="*/ 116 h 127"/>
                  <a:gd name="T6" fmla="*/ 9 w 117"/>
                  <a:gd name="T7" fmla="*/ 95 h 127"/>
                  <a:gd name="T8" fmla="*/ 21 w 117"/>
                  <a:gd name="T9" fmla="*/ 69 h 127"/>
                  <a:gd name="T10" fmla="*/ 30 w 117"/>
                  <a:gd name="T11" fmla="*/ 54 h 127"/>
                  <a:gd name="T12" fmla="*/ 40 w 117"/>
                  <a:gd name="T13" fmla="*/ 41 h 127"/>
                  <a:gd name="T14" fmla="*/ 52 w 117"/>
                  <a:gd name="T15" fmla="*/ 29 h 127"/>
                  <a:gd name="T16" fmla="*/ 65 w 117"/>
                  <a:gd name="T17" fmla="*/ 18 h 127"/>
                  <a:gd name="T18" fmla="*/ 72 w 117"/>
                  <a:gd name="T19" fmla="*/ 14 h 127"/>
                  <a:gd name="T20" fmla="*/ 78 w 117"/>
                  <a:gd name="T21" fmla="*/ 11 h 127"/>
                  <a:gd name="T22" fmla="*/ 91 w 117"/>
                  <a:gd name="T23" fmla="*/ 6 h 127"/>
                  <a:gd name="T24" fmla="*/ 101 w 117"/>
                  <a:gd name="T25" fmla="*/ 3 h 127"/>
                  <a:gd name="T26" fmla="*/ 110 w 117"/>
                  <a:gd name="T27" fmla="*/ 1 h 127"/>
                  <a:gd name="T28" fmla="*/ 117 w 117"/>
                  <a:gd name="T29" fmla="*/ 0 h 127"/>
                  <a:gd name="T30" fmla="*/ 110 w 117"/>
                  <a:gd name="T31" fmla="*/ 3 h 127"/>
                  <a:gd name="T32" fmla="*/ 103 w 117"/>
                  <a:gd name="T33" fmla="*/ 6 h 127"/>
                  <a:gd name="T34" fmla="*/ 93 w 117"/>
                  <a:gd name="T35" fmla="*/ 12 h 127"/>
                  <a:gd name="T36" fmla="*/ 84 w 117"/>
                  <a:gd name="T37" fmla="*/ 19 h 127"/>
                  <a:gd name="T38" fmla="*/ 79 w 117"/>
                  <a:gd name="T39" fmla="*/ 24 h 127"/>
                  <a:gd name="T40" fmla="*/ 74 w 117"/>
                  <a:gd name="T41" fmla="*/ 29 h 127"/>
                  <a:gd name="T42" fmla="*/ 65 w 117"/>
                  <a:gd name="T43" fmla="*/ 40 h 127"/>
                  <a:gd name="T44" fmla="*/ 58 w 117"/>
                  <a:gd name="T45" fmla="*/ 53 h 127"/>
                  <a:gd name="T46" fmla="*/ 44 w 117"/>
                  <a:gd name="T47" fmla="*/ 104 h 127"/>
                  <a:gd name="T48" fmla="*/ 43 w 117"/>
                  <a:gd name="T49" fmla="*/ 122 h 127"/>
                  <a:gd name="T50" fmla="*/ 43 w 117"/>
                  <a:gd name="T51" fmla="*/ 126 h 127"/>
                  <a:gd name="T52" fmla="*/ 43 w 117"/>
                  <a:gd name="T53" fmla="*/ 127 h 127"/>
                  <a:gd name="T54" fmla="*/ 43 w 117"/>
                  <a:gd name="T55" fmla="*/ 127 h 127"/>
                  <a:gd name="T56" fmla="*/ 0 w 117"/>
                  <a:gd name="T57" fmla="*/ 1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7" h="127">
                    <a:moveTo>
                      <a:pt x="0" y="124"/>
                    </a:moveTo>
                    <a:cubicBezTo>
                      <a:pt x="0" y="124"/>
                      <a:pt x="0" y="123"/>
                      <a:pt x="1" y="122"/>
                    </a:cubicBezTo>
                    <a:cubicBezTo>
                      <a:pt x="1" y="120"/>
                      <a:pt x="1" y="118"/>
                      <a:pt x="2" y="116"/>
                    </a:cubicBezTo>
                    <a:cubicBezTo>
                      <a:pt x="3" y="111"/>
                      <a:pt x="6" y="104"/>
                      <a:pt x="9" y="95"/>
                    </a:cubicBezTo>
                    <a:cubicBezTo>
                      <a:pt x="12" y="87"/>
                      <a:pt x="16" y="78"/>
                      <a:pt x="21" y="69"/>
                    </a:cubicBezTo>
                    <a:cubicBezTo>
                      <a:pt x="24" y="64"/>
                      <a:pt x="27" y="59"/>
                      <a:pt x="30" y="54"/>
                    </a:cubicBezTo>
                    <a:cubicBezTo>
                      <a:pt x="33" y="50"/>
                      <a:pt x="36" y="45"/>
                      <a:pt x="40" y="41"/>
                    </a:cubicBezTo>
                    <a:cubicBezTo>
                      <a:pt x="44" y="36"/>
                      <a:pt x="48" y="32"/>
                      <a:pt x="52" y="29"/>
                    </a:cubicBezTo>
                    <a:cubicBezTo>
                      <a:pt x="56" y="25"/>
                      <a:pt x="61" y="21"/>
                      <a:pt x="65" y="18"/>
                    </a:cubicBezTo>
                    <a:cubicBezTo>
                      <a:pt x="67" y="17"/>
                      <a:pt x="70" y="16"/>
                      <a:pt x="72" y="14"/>
                    </a:cubicBezTo>
                    <a:cubicBezTo>
                      <a:pt x="74" y="13"/>
                      <a:pt x="76" y="12"/>
                      <a:pt x="78" y="11"/>
                    </a:cubicBezTo>
                    <a:cubicBezTo>
                      <a:pt x="83" y="9"/>
                      <a:pt x="87" y="7"/>
                      <a:pt x="91" y="6"/>
                    </a:cubicBezTo>
                    <a:cubicBezTo>
                      <a:pt x="94" y="4"/>
                      <a:pt x="98" y="3"/>
                      <a:pt x="101" y="3"/>
                    </a:cubicBezTo>
                    <a:cubicBezTo>
                      <a:pt x="105" y="2"/>
                      <a:pt x="107" y="1"/>
                      <a:pt x="110" y="1"/>
                    </a:cubicBezTo>
                    <a:cubicBezTo>
                      <a:pt x="114" y="0"/>
                      <a:pt x="117" y="0"/>
                      <a:pt x="117" y="0"/>
                    </a:cubicBezTo>
                    <a:cubicBezTo>
                      <a:pt x="117" y="0"/>
                      <a:pt x="114" y="1"/>
                      <a:pt x="110" y="3"/>
                    </a:cubicBezTo>
                    <a:cubicBezTo>
                      <a:pt x="108" y="4"/>
                      <a:pt x="105" y="5"/>
                      <a:pt x="103" y="6"/>
                    </a:cubicBezTo>
                    <a:cubicBezTo>
                      <a:pt x="100" y="8"/>
                      <a:pt x="97" y="9"/>
                      <a:pt x="93" y="12"/>
                    </a:cubicBezTo>
                    <a:cubicBezTo>
                      <a:pt x="90" y="14"/>
                      <a:pt x="87" y="16"/>
                      <a:pt x="84" y="19"/>
                    </a:cubicBezTo>
                    <a:cubicBezTo>
                      <a:pt x="82" y="21"/>
                      <a:pt x="80" y="22"/>
                      <a:pt x="79" y="24"/>
                    </a:cubicBezTo>
                    <a:cubicBezTo>
                      <a:pt x="77" y="25"/>
                      <a:pt x="75" y="27"/>
                      <a:pt x="74" y="29"/>
                    </a:cubicBezTo>
                    <a:cubicBezTo>
                      <a:pt x="71" y="32"/>
                      <a:pt x="68" y="36"/>
                      <a:pt x="65" y="40"/>
                    </a:cubicBezTo>
                    <a:cubicBezTo>
                      <a:pt x="63" y="44"/>
                      <a:pt x="60" y="48"/>
                      <a:pt x="58" y="53"/>
                    </a:cubicBezTo>
                    <a:cubicBezTo>
                      <a:pt x="49" y="70"/>
                      <a:pt x="45" y="90"/>
                      <a:pt x="44" y="104"/>
                    </a:cubicBezTo>
                    <a:cubicBezTo>
                      <a:pt x="43" y="111"/>
                      <a:pt x="43" y="117"/>
                      <a:pt x="43" y="122"/>
                    </a:cubicBezTo>
                    <a:cubicBezTo>
                      <a:pt x="43" y="124"/>
                      <a:pt x="43" y="125"/>
                      <a:pt x="43" y="126"/>
                    </a:cubicBezTo>
                    <a:cubicBezTo>
                      <a:pt x="43" y="127"/>
                      <a:pt x="43" y="127"/>
                      <a:pt x="43" y="127"/>
                    </a:cubicBezTo>
                    <a:cubicBezTo>
                      <a:pt x="43" y="127"/>
                      <a:pt x="43" y="127"/>
                      <a:pt x="43" y="127"/>
                    </a:cubicBez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9" name="Freeform 414"/>
              <p:cNvSpPr>
                <a:spLocks/>
              </p:cNvSpPr>
              <p:nvPr/>
            </p:nvSpPr>
            <p:spPr bwMode="auto">
              <a:xfrm>
                <a:off x="62" y="3590"/>
                <a:ext cx="206" cy="238"/>
              </a:xfrm>
              <a:custGeom>
                <a:avLst/>
                <a:gdLst>
                  <a:gd name="T0" fmla="*/ 74 w 116"/>
                  <a:gd name="T1" fmla="*/ 127 h 127"/>
                  <a:gd name="T2" fmla="*/ 74 w 116"/>
                  <a:gd name="T3" fmla="*/ 127 h 127"/>
                  <a:gd name="T4" fmla="*/ 74 w 116"/>
                  <a:gd name="T5" fmla="*/ 126 h 127"/>
                  <a:gd name="T6" fmla="*/ 74 w 116"/>
                  <a:gd name="T7" fmla="*/ 122 h 127"/>
                  <a:gd name="T8" fmla="*/ 73 w 116"/>
                  <a:gd name="T9" fmla="*/ 104 h 127"/>
                  <a:gd name="T10" fmla="*/ 59 w 116"/>
                  <a:gd name="T11" fmla="*/ 53 h 127"/>
                  <a:gd name="T12" fmla="*/ 51 w 116"/>
                  <a:gd name="T13" fmla="*/ 40 h 127"/>
                  <a:gd name="T14" fmla="*/ 43 w 116"/>
                  <a:gd name="T15" fmla="*/ 29 h 127"/>
                  <a:gd name="T16" fmla="*/ 38 w 116"/>
                  <a:gd name="T17" fmla="*/ 24 h 127"/>
                  <a:gd name="T18" fmla="*/ 33 w 116"/>
                  <a:gd name="T19" fmla="*/ 19 h 127"/>
                  <a:gd name="T20" fmla="*/ 23 w 116"/>
                  <a:gd name="T21" fmla="*/ 12 h 127"/>
                  <a:gd name="T22" fmla="*/ 14 w 116"/>
                  <a:gd name="T23" fmla="*/ 6 h 127"/>
                  <a:gd name="T24" fmla="*/ 7 w 116"/>
                  <a:gd name="T25" fmla="*/ 3 h 127"/>
                  <a:gd name="T26" fmla="*/ 0 w 116"/>
                  <a:gd name="T27" fmla="*/ 0 h 127"/>
                  <a:gd name="T28" fmla="*/ 7 w 116"/>
                  <a:gd name="T29" fmla="*/ 1 h 127"/>
                  <a:gd name="T30" fmla="*/ 15 w 116"/>
                  <a:gd name="T31" fmla="*/ 3 h 127"/>
                  <a:gd name="T32" fmla="*/ 26 w 116"/>
                  <a:gd name="T33" fmla="*/ 6 h 127"/>
                  <a:gd name="T34" fmla="*/ 38 w 116"/>
                  <a:gd name="T35" fmla="*/ 11 h 127"/>
                  <a:gd name="T36" fmla="*/ 45 w 116"/>
                  <a:gd name="T37" fmla="*/ 14 h 127"/>
                  <a:gd name="T38" fmla="*/ 52 w 116"/>
                  <a:gd name="T39" fmla="*/ 18 h 127"/>
                  <a:gd name="T40" fmla="*/ 64 w 116"/>
                  <a:gd name="T41" fmla="*/ 29 h 127"/>
                  <a:gd name="T42" fmla="*/ 76 w 116"/>
                  <a:gd name="T43" fmla="*/ 41 h 127"/>
                  <a:gd name="T44" fmla="*/ 87 w 116"/>
                  <a:gd name="T45" fmla="*/ 54 h 127"/>
                  <a:gd name="T46" fmla="*/ 96 w 116"/>
                  <a:gd name="T47" fmla="*/ 69 h 127"/>
                  <a:gd name="T48" fmla="*/ 108 w 116"/>
                  <a:gd name="T49" fmla="*/ 95 h 127"/>
                  <a:gd name="T50" fmla="*/ 114 w 116"/>
                  <a:gd name="T51" fmla="*/ 116 h 127"/>
                  <a:gd name="T52" fmla="*/ 116 w 116"/>
                  <a:gd name="T53" fmla="*/ 122 h 127"/>
                  <a:gd name="T54" fmla="*/ 116 w 116"/>
                  <a:gd name="T55" fmla="*/ 124 h 127"/>
                  <a:gd name="T56" fmla="*/ 74 w 116"/>
                  <a:gd name="T5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6" h="127">
                    <a:moveTo>
                      <a:pt x="74" y="127"/>
                    </a:moveTo>
                    <a:cubicBezTo>
                      <a:pt x="74" y="127"/>
                      <a:pt x="74" y="127"/>
                      <a:pt x="74" y="127"/>
                    </a:cubicBezTo>
                    <a:cubicBezTo>
                      <a:pt x="74" y="127"/>
                      <a:pt x="74" y="127"/>
                      <a:pt x="74" y="126"/>
                    </a:cubicBezTo>
                    <a:cubicBezTo>
                      <a:pt x="74" y="125"/>
                      <a:pt x="74" y="124"/>
                      <a:pt x="74" y="122"/>
                    </a:cubicBezTo>
                    <a:cubicBezTo>
                      <a:pt x="74" y="117"/>
                      <a:pt x="74" y="111"/>
                      <a:pt x="73" y="104"/>
                    </a:cubicBezTo>
                    <a:cubicBezTo>
                      <a:pt x="72" y="90"/>
                      <a:pt x="67" y="70"/>
                      <a:pt x="59" y="53"/>
                    </a:cubicBezTo>
                    <a:cubicBezTo>
                      <a:pt x="57" y="48"/>
                      <a:pt x="54" y="44"/>
                      <a:pt x="51" y="40"/>
                    </a:cubicBezTo>
                    <a:cubicBezTo>
                      <a:pt x="49" y="36"/>
                      <a:pt x="46" y="32"/>
                      <a:pt x="43" y="29"/>
                    </a:cubicBezTo>
                    <a:cubicBezTo>
                      <a:pt x="41" y="27"/>
                      <a:pt x="39" y="25"/>
                      <a:pt x="38" y="24"/>
                    </a:cubicBezTo>
                    <a:cubicBezTo>
                      <a:pt x="36" y="22"/>
                      <a:pt x="35" y="21"/>
                      <a:pt x="33" y="19"/>
                    </a:cubicBezTo>
                    <a:cubicBezTo>
                      <a:pt x="30" y="16"/>
                      <a:pt x="26" y="14"/>
                      <a:pt x="23" y="12"/>
                    </a:cubicBezTo>
                    <a:cubicBezTo>
                      <a:pt x="20" y="9"/>
                      <a:pt x="17" y="8"/>
                      <a:pt x="14" y="6"/>
                    </a:cubicBezTo>
                    <a:cubicBezTo>
                      <a:pt x="11" y="5"/>
                      <a:pt x="9" y="4"/>
                      <a:pt x="7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2" y="2"/>
                      <a:pt x="15" y="3"/>
                    </a:cubicBezTo>
                    <a:cubicBezTo>
                      <a:pt x="19" y="3"/>
                      <a:pt x="22" y="4"/>
                      <a:pt x="26" y="6"/>
                    </a:cubicBezTo>
                    <a:cubicBezTo>
                      <a:pt x="30" y="7"/>
                      <a:pt x="34" y="9"/>
                      <a:pt x="38" y="11"/>
                    </a:cubicBezTo>
                    <a:cubicBezTo>
                      <a:pt x="41" y="12"/>
                      <a:pt x="43" y="13"/>
                      <a:pt x="45" y="14"/>
                    </a:cubicBezTo>
                    <a:cubicBezTo>
                      <a:pt x="47" y="16"/>
                      <a:pt x="49" y="17"/>
                      <a:pt x="52" y="18"/>
                    </a:cubicBezTo>
                    <a:cubicBezTo>
                      <a:pt x="56" y="21"/>
                      <a:pt x="60" y="25"/>
                      <a:pt x="64" y="29"/>
                    </a:cubicBezTo>
                    <a:cubicBezTo>
                      <a:pt x="69" y="32"/>
                      <a:pt x="73" y="36"/>
                      <a:pt x="76" y="41"/>
                    </a:cubicBezTo>
                    <a:cubicBezTo>
                      <a:pt x="80" y="45"/>
                      <a:pt x="84" y="50"/>
                      <a:pt x="87" y="54"/>
                    </a:cubicBezTo>
                    <a:cubicBezTo>
                      <a:pt x="90" y="59"/>
                      <a:pt x="93" y="64"/>
                      <a:pt x="96" y="69"/>
                    </a:cubicBezTo>
                    <a:cubicBezTo>
                      <a:pt x="101" y="78"/>
                      <a:pt x="105" y="87"/>
                      <a:pt x="108" y="95"/>
                    </a:cubicBezTo>
                    <a:cubicBezTo>
                      <a:pt x="111" y="104"/>
                      <a:pt x="113" y="111"/>
                      <a:pt x="114" y="116"/>
                    </a:cubicBezTo>
                    <a:cubicBezTo>
                      <a:pt x="115" y="118"/>
                      <a:pt x="116" y="120"/>
                      <a:pt x="116" y="122"/>
                    </a:cubicBezTo>
                    <a:cubicBezTo>
                      <a:pt x="116" y="123"/>
                      <a:pt x="116" y="124"/>
                      <a:pt x="116" y="124"/>
                    </a:cubicBezTo>
                    <a:lnTo>
                      <a:pt x="74" y="127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0" name="Freeform 415"/>
              <p:cNvSpPr>
                <a:spLocks/>
              </p:cNvSpPr>
              <p:nvPr/>
            </p:nvSpPr>
            <p:spPr bwMode="auto">
              <a:xfrm>
                <a:off x="183" y="3693"/>
                <a:ext cx="212" cy="137"/>
              </a:xfrm>
              <a:custGeom>
                <a:avLst/>
                <a:gdLst>
                  <a:gd name="T0" fmla="*/ 0 w 120"/>
                  <a:gd name="T1" fmla="*/ 65 h 73"/>
                  <a:gd name="T2" fmla="*/ 1 w 120"/>
                  <a:gd name="T3" fmla="*/ 65 h 73"/>
                  <a:gd name="T4" fmla="*/ 1 w 120"/>
                  <a:gd name="T5" fmla="*/ 64 h 73"/>
                  <a:gd name="T6" fmla="*/ 2 w 120"/>
                  <a:gd name="T7" fmla="*/ 61 h 73"/>
                  <a:gd name="T8" fmla="*/ 3 w 120"/>
                  <a:gd name="T9" fmla="*/ 58 h 73"/>
                  <a:gd name="T10" fmla="*/ 7 w 120"/>
                  <a:gd name="T11" fmla="*/ 51 h 73"/>
                  <a:gd name="T12" fmla="*/ 12 w 120"/>
                  <a:gd name="T13" fmla="*/ 42 h 73"/>
                  <a:gd name="T14" fmla="*/ 19 w 120"/>
                  <a:gd name="T15" fmla="*/ 33 h 73"/>
                  <a:gd name="T16" fmla="*/ 29 w 120"/>
                  <a:gd name="T17" fmla="*/ 23 h 73"/>
                  <a:gd name="T18" fmla="*/ 34 w 120"/>
                  <a:gd name="T19" fmla="*/ 19 h 73"/>
                  <a:gd name="T20" fmla="*/ 40 w 120"/>
                  <a:gd name="T21" fmla="*/ 15 h 73"/>
                  <a:gd name="T22" fmla="*/ 46 w 120"/>
                  <a:gd name="T23" fmla="*/ 12 h 73"/>
                  <a:gd name="T24" fmla="*/ 52 w 120"/>
                  <a:gd name="T25" fmla="*/ 9 h 73"/>
                  <a:gd name="T26" fmla="*/ 65 w 120"/>
                  <a:gd name="T27" fmla="*/ 4 h 73"/>
                  <a:gd name="T28" fmla="*/ 77 w 120"/>
                  <a:gd name="T29" fmla="*/ 1 h 73"/>
                  <a:gd name="T30" fmla="*/ 89 w 120"/>
                  <a:gd name="T31" fmla="*/ 0 h 73"/>
                  <a:gd name="T32" fmla="*/ 99 w 120"/>
                  <a:gd name="T33" fmla="*/ 0 h 73"/>
                  <a:gd name="T34" fmla="*/ 103 w 120"/>
                  <a:gd name="T35" fmla="*/ 0 h 73"/>
                  <a:gd name="T36" fmla="*/ 107 w 120"/>
                  <a:gd name="T37" fmla="*/ 1 h 73"/>
                  <a:gd name="T38" fmla="*/ 114 w 120"/>
                  <a:gd name="T39" fmla="*/ 1 h 73"/>
                  <a:gd name="T40" fmla="*/ 120 w 120"/>
                  <a:gd name="T41" fmla="*/ 2 h 73"/>
                  <a:gd name="T42" fmla="*/ 114 w 120"/>
                  <a:gd name="T43" fmla="*/ 3 h 73"/>
                  <a:gd name="T44" fmla="*/ 108 w 120"/>
                  <a:gd name="T45" fmla="*/ 5 h 73"/>
                  <a:gd name="T46" fmla="*/ 104 w 120"/>
                  <a:gd name="T47" fmla="*/ 5 h 73"/>
                  <a:gd name="T48" fmla="*/ 100 w 120"/>
                  <a:gd name="T49" fmla="*/ 7 h 73"/>
                  <a:gd name="T50" fmla="*/ 91 w 120"/>
                  <a:gd name="T51" fmla="*/ 10 h 73"/>
                  <a:gd name="T52" fmla="*/ 81 w 120"/>
                  <a:gd name="T53" fmla="*/ 14 h 73"/>
                  <a:gd name="T54" fmla="*/ 72 w 120"/>
                  <a:gd name="T55" fmla="*/ 20 h 73"/>
                  <a:gd name="T56" fmla="*/ 63 w 120"/>
                  <a:gd name="T57" fmla="*/ 27 h 73"/>
                  <a:gd name="T58" fmla="*/ 60 w 120"/>
                  <a:gd name="T59" fmla="*/ 31 h 73"/>
                  <a:gd name="T60" fmla="*/ 56 w 120"/>
                  <a:gd name="T61" fmla="*/ 34 h 73"/>
                  <a:gd name="T62" fmla="*/ 53 w 120"/>
                  <a:gd name="T63" fmla="*/ 38 h 73"/>
                  <a:gd name="T64" fmla="*/ 51 w 120"/>
                  <a:gd name="T65" fmla="*/ 43 h 73"/>
                  <a:gd name="T66" fmla="*/ 47 w 120"/>
                  <a:gd name="T67" fmla="*/ 51 h 73"/>
                  <a:gd name="T68" fmla="*/ 44 w 120"/>
                  <a:gd name="T69" fmla="*/ 58 h 73"/>
                  <a:gd name="T70" fmla="*/ 43 w 120"/>
                  <a:gd name="T71" fmla="*/ 65 h 73"/>
                  <a:gd name="T72" fmla="*/ 42 w 120"/>
                  <a:gd name="T73" fmla="*/ 69 h 73"/>
                  <a:gd name="T74" fmla="*/ 42 w 120"/>
                  <a:gd name="T75" fmla="*/ 71 h 73"/>
                  <a:gd name="T76" fmla="*/ 43 w 120"/>
                  <a:gd name="T77" fmla="*/ 72 h 73"/>
                  <a:gd name="T78" fmla="*/ 44 w 120"/>
                  <a:gd name="T79" fmla="*/ 72 h 73"/>
                  <a:gd name="T80" fmla="*/ 44 w 120"/>
                  <a:gd name="T81" fmla="*/ 72 h 73"/>
                  <a:gd name="T82" fmla="*/ 43 w 120"/>
                  <a:gd name="T83" fmla="*/ 73 h 73"/>
                  <a:gd name="T84" fmla="*/ 0 w 120"/>
                  <a:gd name="T85" fmla="*/ 6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0" h="73">
                    <a:moveTo>
                      <a:pt x="0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4"/>
                      <a:pt x="1" y="64"/>
                    </a:cubicBezTo>
                    <a:cubicBezTo>
                      <a:pt x="1" y="63"/>
                      <a:pt x="2" y="62"/>
                      <a:pt x="2" y="61"/>
                    </a:cubicBezTo>
                    <a:cubicBezTo>
                      <a:pt x="2" y="60"/>
                      <a:pt x="3" y="59"/>
                      <a:pt x="3" y="58"/>
                    </a:cubicBezTo>
                    <a:cubicBezTo>
                      <a:pt x="4" y="56"/>
                      <a:pt x="5" y="53"/>
                      <a:pt x="7" y="51"/>
                    </a:cubicBezTo>
                    <a:cubicBezTo>
                      <a:pt x="8" y="48"/>
                      <a:pt x="10" y="45"/>
                      <a:pt x="12" y="42"/>
                    </a:cubicBezTo>
                    <a:cubicBezTo>
                      <a:pt x="14" y="39"/>
                      <a:pt x="17" y="36"/>
                      <a:pt x="19" y="33"/>
                    </a:cubicBezTo>
                    <a:cubicBezTo>
                      <a:pt x="22" y="30"/>
                      <a:pt x="25" y="26"/>
                      <a:pt x="29" y="23"/>
                    </a:cubicBezTo>
                    <a:cubicBezTo>
                      <a:pt x="31" y="22"/>
                      <a:pt x="32" y="21"/>
                      <a:pt x="34" y="19"/>
                    </a:cubicBezTo>
                    <a:cubicBezTo>
                      <a:pt x="36" y="18"/>
                      <a:pt x="38" y="17"/>
                      <a:pt x="40" y="15"/>
                    </a:cubicBezTo>
                    <a:cubicBezTo>
                      <a:pt x="42" y="14"/>
                      <a:pt x="44" y="13"/>
                      <a:pt x="46" y="12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6" y="7"/>
                      <a:pt x="60" y="5"/>
                      <a:pt x="65" y="4"/>
                    </a:cubicBezTo>
                    <a:cubicBezTo>
                      <a:pt x="69" y="3"/>
                      <a:pt x="73" y="2"/>
                      <a:pt x="77" y="1"/>
                    </a:cubicBezTo>
                    <a:cubicBezTo>
                      <a:pt x="81" y="1"/>
                      <a:pt x="85" y="0"/>
                      <a:pt x="89" y="0"/>
                    </a:cubicBezTo>
                    <a:cubicBezTo>
                      <a:pt x="92" y="0"/>
                      <a:pt x="96" y="0"/>
                      <a:pt x="99" y="0"/>
                    </a:cubicBezTo>
                    <a:cubicBezTo>
                      <a:pt x="101" y="0"/>
                      <a:pt x="102" y="0"/>
                      <a:pt x="103" y="0"/>
                    </a:cubicBezTo>
                    <a:cubicBezTo>
                      <a:pt x="105" y="0"/>
                      <a:pt x="106" y="0"/>
                      <a:pt x="107" y="1"/>
                    </a:cubicBezTo>
                    <a:cubicBezTo>
                      <a:pt x="110" y="1"/>
                      <a:pt x="112" y="1"/>
                      <a:pt x="114" y="1"/>
                    </a:cubicBezTo>
                    <a:cubicBezTo>
                      <a:pt x="117" y="2"/>
                      <a:pt x="120" y="2"/>
                      <a:pt x="120" y="2"/>
                    </a:cubicBezTo>
                    <a:cubicBezTo>
                      <a:pt x="120" y="2"/>
                      <a:pt x="117" y="2"/>
                      <a:pt x="114" y="3"/>
                    </a:cubicBezTo>
                    <a:cubicBezTo>
                      <a:pt x="112" y="4"/>
                      <a:pt x="110" y="4"/>
                      <a:pt x="108" y="5"/>
                    </a:cubicBezTo>
                    <a:cubicBezTo>
                      <a:pt x="107" y="5"/>
                      <a:pt x="105" y="5"/>
                      <a:pt x="104" y="5"/>
                    </a:cubicBezTo>
                    <a:cubicBezTo>
                      <a:pt x="103" y="6"/>
                      <a:pt x="101" y="6"/>
                      <a:pt x="100" y="7"/>
                    </a:cubicBezTo>
                    <a:cubicBezTo>
                      <a:pt x="97" y="8"/>
                      <a:pt x="94" y="9"/>
                      <a:pt x="91" y="10"/>
                    </a:cubicBezTo>
                    <a:cubicBezTo>
                      <a:pt x="88" y="11"/>
                      <a:pt x="85" y="13"/>
                      <a:pt x="81" y="14"/>
                    </a:cubicBezTo>
                    <a:cubicBezTo>
                      <a:pt x="78" y="16"/>
                      <a:pt x="75" y="18"/>
                      <a:pt x="72" y="20"/>
                    </a:cubicBezTo>
                    <a:cubicBezTo>
                      <a:pt x="69" y="22"/>
                      <a:pt x="66" y="24"/>
                      <a:pt x="63" y="27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58" y="32"/>
                      <a:pt x="57" y="33"/>
                      <a:pt x="56" y="34"/>
                    </a:cubicBezTo>
                    <a:cubicBezTo>
                      <a:pt x="55" y="36"/>
                      <a:pt x="54" y="37"/>
                      <a:pt x="53" y="38"/>
                    </a:cubicBezTo>
                    <a:cubicBezTo>
                      <a:pt x="52" y="40"/>
                      <a:pt x="52" y="41"/>
                      <a:pt x="51" y="43"/>
                    </a:cubicBezTo>
                    <a:cubicBezTo>
                      <a:pt x="49" y="45"/>
                      <a:pt x="48" y="48"/>
                      <a:pt x="47" y="51"/>
                    </a:cubicBezTo>
                    <a:cubicBezTo>
                      <a:pt x="46" y="53"/>
                      <a:pt x="45" y="56"/>
                      <a:pt x="44" y="58"/>
                    </a:cubicBezTo>
                    <a:cubicBezTo>
                      <a:pt x="44" y="61"/>
                      <a:pt x="43" y="63"/>
                      <a:pt x="43" y="65"/>
                    </a:cubicBezTo>
                    <a:cubicBezTo>
                      <a:pt x="43" y="67"/>
                      <a:pt x="43" y="68"/>
                      <a:pt x="42" y="69"/>
                    </a:cubicBezTo>
                    <a:cubicBezTo>
                      <a:pt x="42" y="70"/>
                      <a:pt x="42" y="71"/>
                      <a:pt x="42" y="71"/>
                    </a:cubicBezTo>
                    <a:cubicBezTo>
                      <a:pt x="42" y="71"/>
                      <a:pt x="43" y="72"/>
                      <a:pt x="43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3" y="73"/>
                      <a:pt x="43" y="73"/>
                      <a:pt x="43" y="73"/>
                    </a:cubicBez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1" name="Freeform 416"/>
              <p:cNvSpPr>
                <a:spLocks/>
              </p:cNvSpPr>
              <p:nvPr/>
            </p:nvSpPr>
            <p:spPr bwMode="auto">
              <a:xfrm>
                <a:off x="41" y="3693"/>
                <a:ext cx="211" cy="137"/>
              </a:xfrm>
              <a:custGeom>
                <a:avLst/>
                <a:gdLst>
                  <a:gd name="T0" fmla="*/ 77 w 119"/>
                  <a:gd name="T1" fmla="*/ 73 h 73"/>
                  <a:gd name="T2" fmla="*/ 76 w 119"/>
                  <a:gd name="T3" fmla="*/ 72 h 73"/>
                  <a:gd name="T4" fmla="*/ 76 w 119"/>
                  <a:gd name="T5" fmla="*/ 72 h 73"/>
                  <a:gd name="T6" fmla="*/ 77 w 119"/>
                  <a:gd name="T7" fmla="*/ 72 h 73"/>
                  <a:gd name="T8" fmla="*/ 77 w 119"/>
                  <a:gd name="T9" fmla="*/ 71 h 73"/>
                  <a:gd name="T10" fmla="*/ 77 w 119"/>
                  <a:gd name="T11" fmla="*/ 69 h 73"/>
                  <a:gd name="T12" fmla="*/ 77 w 119"/>
                  <a:gd name="T13" fmla="*/ 65 h 73"/>
                  <a:gd name="T14" fmla="*/ 75 w 119"/>
                  <a:gd name="T15" fmla="*/ 58 h 73"/>
                  <a:gd name="T16" fmla="*/ 73 w 119"/>
                  <a:gd name="T17" fmla="*/ 51 h 73"/>
                  <a:gd name="T18" fmla="*/ 69 w 119"/>
                  <a:gd name="T19" fmla="*/ 43 h 73"/>
                  <a:gd name="T20" fmla="*/ 67 w 119"/>
                  <a:gd name="T21" fmla="*/ 38 h 73"/>
                  <a:gd name="T22" fmla="*/ 63 w 119"/>
                  <a:gd name="T23" fmla="*/ 34 h 73"/>
                  <a:gd name="T24" fmla="*/ 60 w 119"/>
                  <a:gd name="T25" fmla="*/ 31 h 73"/>
                  <a:gd name="T26" fmla="*/ 56 w 119"/>
                  <a:gd name="T27" fmla="*/ 27 h 73"/>
                  <a:gd name="T28" fmla="*/ 48 w 119"/>
                  <a:gd name="T29" fmla="*/ 20 h 73"/>
                  <a:gd name="T30" fmla="*/ 39 w 119"/>
                  <a:gd name="T31" fmla="*/ 14 h 73"/>
                  <a:gd name="T32" fmla="*/ 29 w 119"/>
                  <a:gd name="T33" fmla="*/ 10 h 73"/>
                  <a:gd name="T34" fmla="*/ 20 w 119"/>
                  <a:gd name="T35" fmla="*/ 7 h 73"/>
                  <a:gd name="T36" fmla="*/ 16 w 119"/>
                  <a:gd name="T37" fmla="*/ 5 h 73"/>
                  <a:gd name="T38" fmla="*/ 12 w 119"/>
                  <a:gd name="T39" fmla="*/ 5 h 73"/>
                  <a:gd name="T40" fmla="*/ 6 w 119"/>
                  <a:gd name="T41" fmla="*/ 3 h 73"/>
                  <a:gd name="T42" fmla="*/ 0 w 119"/>
                  <a:gd name="T43" fmla="*/ 2 h 73"/>
                  <a:gd name="T44" fmla="*/ 6 w 119"/>
                  <a:gd name="T45" fmla="*/ 1 h 73"/>
                  <a:gd name="T46" fmla="*/ 12 w 119"/>
                  <a:gd name="T47" fmla="*/ 1 h 73"/>
                  <a:gd name="T48" fmla="*/ 16 w 119"/>
                  <a:gd name="T49" fmla="*/ 0 h 73"/>
                  <a:gd name="T50" fmla="*/ 21 w 119"/>
                  <a:gd name="T51" fmla="*/ 0 h 73"/>
                  <a:gd name="T52" fmla="*/ 31 w 119"/>
                  <a:gd name="T53" fmla="*/ 0 h 73"/>
                  <a:gd name="T54" fmla="*/ 43 w 119"/>
                  <a:gd name="T55" fmla="*/ 1 h 73"/>
                  <a:gd name="T56" fmla="*/ 55 w 119"/>
                  <a:gd name="T57" fmla="*/ 4 h 73"/>
                  <a:gd name="T58" fmla="*/ 68 w 119"/>
                  <a:gd name="T59" fmla="*/ 9 h 73"/>
                  <a:gd name="T60" fmla="*/ 74 w 119"/>
                  <a:gd name="T61" fmla="*/ 12 h 73"/>
                  <a:gd name="T62" fmla="*/ 80 w 119"/>
                  <a:gd name="T63" fmla="*/ 15 h 73"/>
                  <a:gd name="T64" fmla="*/ 86 w 119"/>
                  <a:gd name="T65" fmla="*/ 19 h 73"/>
                  <a:gd name="T66" fmla="*/ 91 w 119"/>
                  <a:gd name="T67" fmla="*/ 23 h 73"/>
                  <a:gd name="T68" fmla="*/ 100 w 119"/>
                  <a:gd name="T69" fmla="*/ 33 h 73"/>
                  <a:gd name="T70" fmla="*/ 108 w 119"/>
                  <a:gd name="T71" fmla="*/ 42 h 73"/>
                  <a:gd name="T72" fmla="*/ 113 w 119"/>
                  <a:gd name="T73" fmla="*/ 51 h 73"/>
                  <a:gd name="T74" fmla="*/ 117 w 119"/>
                  <a:gd name="T75" fmla="*/ 58 h 73"/>
                  <a:gd name="T76" fmla="*/ 118 w 119"/>
                  <a:gd name="T77" fmla="*/ 61 h 73"/>
                  <a:gd name="T78" fmla="*/ 119 w 119"/>
                  <a:gd name="T79" fmla="*/ 64 h 73"/>
                  <a:gd name="T80" fmla="*/ 119 w 119"/>
                  <a:gd name="T81" fmla="*/ 65 h 73"/>
                  <a:gd name="T82" fmla="*/ 119 w 119"/>
                  <a:gd name="T83" fmla="*/ 65 h 73"/>
                  <a:gd name="T84" fmla="*/ 77 w 119"/>
                  <a:gd name="T8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9" h="73">
                    <a:moveTo>
                      <a:pt x="77" y="73"/>
                    </a:moveTo>
                    <a:cubicBezTo>
                      <a:pt x="76" y="72"/>
                      <a:pt x="76" y="72"/>
                      <a:pt x="76" y="72"/>
                    </a:cubicBezTo>
                    <a:cubicBezTo>
                      <a:pt x="76" y="72"/>
                      <a:pt x="76" y="72"/>
                      <a:pt x="76" y="72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77" y="72"/>
                      <a:pt x="77" y="71"/>
                      <a:pt x="77" y="71"/>
                    </a:cubicBezTo>
                    <a:cubicBezTo>
                      <a:pt x="77" y="71"/>
                      <a:pt x="77" y="70"/>
                      <a:pt x="77" y="69"/>
                    </a:cubicBezTo>
                    <a:cubicBezTo>
                      <a:pt x="77" y="68"/>
                      <a:pt x="77" y="67"/>
                      <a:pt x="77" y="65"/>
                    </a:cubicBezTo>
                    <a:cubicBezTo>
                      <a:pt x="76" y="63"/>
                      <a:pt x="76" y="61"/>
                      <a:pt x="75" y="58"/>
                    </a:cubicBezTo>
                    <a:cubicBezTo>
                      <a:pt x="75" y="56"/>
                      <a:pt x="74" y="53"/>
                      <a:pt x="73" y="51"/>
                    </a:cubicBezTo>
                    <a:cubicBezTo>
                      <a:pt x="72" y="48"/>
                      <a:pt x="71" y="45"/>
                      <a:pt x="69" y="43"/>
                    </a:cubicBezTo>
                    <a:cubicBezTo>
                      <a:pt x="68" y="41"/>
                      <a:pt x="67" y="40"/>
                      <a:pt x="67" y="38"/>
                    </a:cubicBezTo>
                    <a:cubicBezTo>
                      <a:pt x="66" y="37"/>
                      <a:pt x="65" y="36"/>
                      <a:pt x="63" y="34"/>
                    </a:cubicBezTo>
                    <a:cubicBezTo>
                      <a:pt x="63" y="33"/>
                      <a:pt x="61" y="32"/>
                      <a:pt x="60" y="31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4" y="24"/>
                      <a:pt x="51" y="22"/>
                      <a:pt x="48" y="20"/>
                    </a:cubicBezTo>
                    <a:cubicBezTo>
                      <a:pt x="45" y="18"/>
                      <a:pt x="42" y="16"/>
                      <a:pt x="39" y="14"/>
                    </a:cubicBezTo>
                    <a:cubicBezTo>
                      <a:pt x="35" y="13"/>
                      <a:pt x="32" y="11"/>
                      <a:pt x="29" y="10"/>
                    </a:cubicBezTo>
                    <a:cubicBezTo>
                      <a:pt x="26" y="9"/>
                      <a:pt x="23" y="8"/>
                      <a:pt x="20" y="7"/>
                    </a:cubicBezTo>
                    <a:cubicBezTo>
                      <a:pt x="19" y="6"/>
                      <a:pt x="17" y="6"/>
                      <a:pt x="16" y="5"/>
                    </a:cubicBezTo>
                    <a:cubicBezTo>
                      <a:pt x="15" y="5"/>
                      <a:pt x="13" y="5"/>
                      <a:pt x="12" y="5"/>
                    </a:cubicBezTo>
                    <a:cubicBezTo>
                      <a:pt x="10" y="4"/>
                      <a:pt x="8" y="4"/>
                      <a:pt x="6" y="3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2" y="2"/>
                      <a:pt x="6" y="1"/>
                    </a:cubicBezTo>
                    <a:cubicBezTo>
                      <a:pt x="8" y="1"/>
                      <a:pt x="10" y="1"/>
                      <a:pt x="12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8" y="0"/>
                      <a:pt x="19" y="0"/>
                      <a:pt x="21" y="0"/>
                    </a:cubicBezTo>
                    <a:cubicBezTo>
                      <a:pt x="24" y="0"/>
                      <a:pt x="27" y="0"/>
                      <a:pt x="31" y="0"/>
                    </a:cubicBezTo>
                    <a:cubicBezTo>
                      <a:pt x="35" y="0"/>
                      <a:pt x="39" y="1"/>
                      <a:pt x="43" y="1"/>
                    </a:cubicBezTo>
                    <a:cubicBezTo>
                      <a:pt x="47" y="2"/>
                      <a:pt x="51" y="3"/>
                      <a:pt x="55" y="4"/>
                    </a:cubicBezTo>
                    <a:cubicBezTo>
                      <a:pt x="59" y="5"/>
                      <a:pt x="64" y="7"/>
                      <a:pt x="68" y="9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6" y="13"/>
                      <a:pt x="78" y="14"/>
                      <a:pt x="80" y="15"/>
                    </a:cubicBezTo>
                    <a:cubicBezTo>
                      <a:pt x="82" y="17"/>
                      <a:pt x="84" y="18"/>
                      <a:pt x="86" y="19"/>
                    </a:cubicBezTo>
                    <a:cubicBezTo>
                      <a:pt x="88" y="21"/>
                      <a:pt x="89" y="22"/>
                      <a:pt x="91" y="23"/>
                    </a:cubicBezTo>
                    <a:cubicBezTo>
                      <a:pt x="95" y="26"/>
                      <a:pt x="97" y="30"/>
                      <a:pt x="100" y="33"/>
                    </a:cubicBezTo>
                    <a:cubicBezTo>
                      <a:pt x="103" y="36"/>
                      <a:pt x="106" y="39"/>
                      <a:pt x="108" y="42"/>
                    </a:cubicBezTo>
                    <a:cubicBezTo>
                      <a:pt x="110" y="45"/>
                      <a:pt x="112" y="48"/>
                      <a:pt x="113" y="51"/>
                    </a:cubicBezTo>
                    <a:cubicBezTo>
                      <a:pt x="115" y="53"/>
                      <a:pt x="116" y="56"/>
                      <a:pt x="117" y="58"/>
                    </a:cubicBezTo>
                    <a:cubicBezTo>
                      <a:pt x="117" y="59"/>
                      <a:pt x="117" y="60"/>
                      <a:pt x="118" y="61"/>
                    </a:cubicBezTo>
                    <a:cubicBezTo>
                      <a:pt x="118" y="62"/>
                      <a:pt x="118" y="63"/>
                      <a:pt x="119" y="64"/>
                    </a:cubicBezTo>
                    <a:cubicBezTo>
                      <a:pt x="119" y="64"/>
                      <a:pt x="119" y="65"/>
                      <a:pt x="119" y="65"/>
                    </a:cubicBezTo>
                    <a:cubicBezTo>
                      <a:pt x="119" y="65"/>
                      <a:pt x="119" y="65"/>
                      <a:pt x="119" y="65"/>
                    </a:cubicBezTo>
                    <a:lnTo>
                      <a:pt x="77" y="7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2" name="Freeform 417"/>
              <p:cNvSpPr>
                <a:spLocks/>
              </p:cNvSpPr>
              <p:nvPr/>
            </p:nvSpPr>
            <p:spPr bwMode="auto">
              <a:xfrm>
                <a:off x="181" y="3565"/>
                <a:ext cx="74" cy="227"/>
              </a:xfrm>
              <a:custGeom>
                <a:avLst/>
                <a:gdLst>
                  <a:gd name="T0" fmla="*/ 0 w 42"/>
                  <a:gd name="T1" fmla="*/ 121 h 121"/>
                  <a:gd name="T2" fmla="*/ 0 w 42"/>
                  <a:gd name="T3" fmla="*/ 119 h 121"/>
                  <a:gd name="T4" fmla="*/ 0 w 42"/>
                  <a:gd name="T5" fmla="*/ 115 h 121"/>
                  <a:gd name="T6" fmla="*/ 2 w 42"/>
                  <a:gd name="T7" fmla="*/ 100 h 121"/>
                  <a:gd name="T8" fmla="*/ 9 w 42"/>
                  <a:gd name="T9" fmla="*/ 56 h 121"/>
                  <a:gd name="T10" fmla="*/ 16 w 42"/>
                  <a:gd name="T11" fmla="*/ 33 h 121"/>
                  <a:gd name="T12" fmla="*/ 25 w 42"/>
                  <a:gd name="T13" fmla="*/ 15 h 121"/>
                  <a:gd name="T14" fmla="*/ 30 w 42"/>
                  <a:gd name="T15" fmla="*/ 8 h 121"/>
                  <a:gd name="T16" fmla="*/ 34 w 42"/>
                  <a:gd name="T17" fmla="*/ 3 h 121"/>
                  <a:gd name="T18" fmla="*/ 37 w 42"/>
                  <a:gd name="T19" fmla="*/ 1 h 121"/>
                  <a:gd name="T20" fmla="*/ 39 w 42"/>
                  <a:gd name="T21" fmla="*/ 0 h 121"/>
                  <a:gd name="T22" fmla="*/ 38 w 42"/>
                  <a:gd name="T23" fmla="*/ 1 h 121"/>
                  <a:gd name="T24" fmla="*/ 36 w 42"/>
                  <a:gd name="T25" fmla="*/ 4 h 121"/>
                  <a:gd name="T26" fmla="*/ 34 w 42"/>
                  <a:gd name="T27" fmla="*/ 10 h 121"/>
                  <a:gd name="T28" fmla="*/ 31 w 42"/>
                  <a:gd name="T29" fmla="*/ 17 h 121"/>
                  <a:gd name="T30" fmla="*/ 30 w 42"/>
                  <a:gd name="T31" fmla="*/ 36 h 121"/>
                  <a:gd name="T32" fmla="*/ 31 w 42"/>
                  <a:gd name="T33" fmla="*/ 58 h 121"/>
                  <a:gd name="T34" fmla="*/ 38 w 42"/>
                  <a:gd name="T35" fmla="*/ 98 h 121"/>
                  <a:gd name="T36" fmla="*/ 41 w 42"/>
                  <a:gd name="T37" fmla="*/ 111 h 121"/>
                  <a:gd name="T38" fmla="*/ 42 w 42"/>
                  <a:gd name="T39" fmla="*/ 115 h 121"/>
                  <a:gd name="T40" fmla="*/ 42 w 42"/>
                  <a:gd name="T41" fmla="*/ 116 h 121"/>
                  <a:gd name="T42" fmla="*/ 0 w 42"/>
                  <a:gd name="T4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2" h="121">
                    <a:moveTo>
                      <a:pt x="0" y="121"/>
                    </a:moveTo>
                    <a:cubicBezTo>
                      <a:pt x="0" y="121"/>
                      <a:pt x="0" y="120"/>
                      <a:pt x="0" y="119"/>
                    </a:cubicBezTo>
                    <a:cubicBezTo>
                      <a:pt x="0" y="118"/>
                      <a:pt x="0" y="117"/>
                      <a:pt x="0" y="115"/>
                    </a:cubicBezTo>
                    <a:cubicBezTo>
                      <a:pt x="1" y="111"/>
                      <a:pt x="1" y="106"/>
                      <a:pt x="2" y="100"/>
                    </a:cubicBezTo>
                    <a:cubicBezTo>
                      <a:pt x="3" y="88"/>
                      <a:pt x="5" y="72"/>
                      <a:pt x="9" y="56"/>
                    </a:cubicBezTo>
                    <a:cubicBezTo>
                      <a:pt x="11" y="48"/>
                      <a:pt x="14" y="41"/>
                      <a:pt x="16" y="33"/>
                    </a:cubicBezTo>
                    <a:cubicBezTo>
                      <a:pt x="19" y="26"/>
                      <a:pt x="22" y="20"/>
                      <a:pt x="25" y="15"/>
                    </a:cubicBezTo>
                    <a:cubicBezTo>
                      <a:pt x="27" y="12"/>
                      <a:pt x="29" y="10"/>
                      <a:pt x="30" y="8"/>
                    </a:cubicBezTo>
                    <a:cubicBezTo>
                      <a:pt x="32" y="6"/>
                      <a:pt x="33" y="4"/>
                      <a:pt x="34" y="3"/>
                    </a:cubicBezTo>
                    <a:cubicBezTo>
                      <a:pt x="36" y="2"/>
                      <a:pt x="37" y="1"/>
                      <a:pt x="37" y="1"/>
                    </a:cubicBezTo>
                    <a:cubicBezTo>
                      <a:pt x="38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1"/>
                    </a:cubicBezTo>
                    <a:cubicBezTo>
                      <a:pt x="37" y="2"/>
                      <a:pt x="37" y="3"/>
                      <a:pt x="36" y="4"/>
                    </a:cubicBezTo>
                    <a:cubicBezTo>
                      <a:pt x="35" y="6"/>
                      <a:pt x="34" y="8"/>
                      <a:pt x="34" y="10"/>
                    </a:cubicBezTo>
                    <a:cubicBezTo>
                      <a:pt x="33" y="12"/>
                      <a:pt x="32" y="14"/>
                      <a:pt x="31" y="17"/>
                    </a:cubicBezTo>
                    <a:cubicBezTo>
                      <a:pt x="30" y="23"/>
                      <a:pt x="30" y="29"/>
                      <a:pt x="30" y="36"/>
                    </a:cubicBezTo>
                    <a:cubicBezTo>
                      <a:pt x="29" y="43"/>
                      <a:pt x="30" y="50"/>
                      <a:pt x="31" y="58"/>
                    </a:cubicBezTo>
                    <a:cubicBezTo>
                      <a:pt x="32" y="73"/>
                      <a:pt x="35" y="87"/>
                      <a:pt x="38" y="98"/>
                    </a:cubicBezTo>
                    <a:cubicBezTo>
                      <a:pt x="39" y="104"/>
                      <a:pt x="40" y="108"/>
                      <a:pt x="41" y="111"/>
                    </a:cubicBezTo>
                    <a:cubicBezTo>
                      <a:pt x="42" y="113"/>
                      <a:pt x="42" y="114"/>
                      <a:pt x="42" y="115"/>
                    </a:cubicBezTo>
                    <a:cubicBezTo>
                      <a:pt x="42" y="115"/>
                      <a:pt x="42" y="116"/>
                      <a:pt x="42" y="116"/>
                    </a:cubicBez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3" name="Freeform 418"/>
              <p:cNvSpPr>
                <a:spLocks/>
              </p:cNvSpPr>
              <p:nvPr/>
            </p:nvSpPr>
            <p:spPr bwMode="auto">
              <a:xfrm>
                <a:off x="342" y="3655"/>
                <a:ext cx="149" cy="171"/>
              </a:xfrm>
              <a:custGeom>
                <a:avLst/>
                <a:gdLst>
                  <a:gd name="T0" fmla="*/ 0 w 84"/>
                  <a:gd name="T1" fmla="*/ 89 h 91"/>
                  <a:gd name="T2" fmla="*/ 1 w 84"/>
                  <a:gd name="T3" fmla="*/ 87 h 91"/>
                  <a:gd name="T4" fmla="*/ 2 w 84"/>
                  <a:gd name="T5" fmla="*/ 83 h 91"/>
                  <a:gd name="T6" fmla="*/ 6 w 84"/>
                  <a:gd name="T7" fmla="*/ 68 h 91"/>
                  <a:gd name="T8" fmla="*/ 29 w 84"/>
                  <a:gd name="T9" fmla="*/ 29 h 91"/>
                  <a:gd name="T10" fmla="*/ 38 w 84"/>
                  <a:gd name="T11" fmla="*/ 20 h 91"/>
                  <a:gd name="T12" fmla="*/ 47 w 84"/>
                  <a:gd name="T13" fmla="*/ 13 h 91"/>
                  <a:gd name="T14" fmla="*/ 52 w 84"/>
                  <a:gd name="T15" fmla="*/ 10 h 91"/>
                  <a:gd name="T16" fmla="*/ 57 w 84"/>
                  <a:gd name="T17" fmla="*/ 7 h 91"/>
                  <a:gd name="T18" fmla="*/ 66 w 84"/>
                  <a:gd name="T19" fmla="*/ 4 h 91"/>
                  <a:gd name="T20" fmla="*/ 73 w 84"/>
                  <a:gd name="T21" fmla="*/ 1 h 91"/>
                  <a:gd name="T22" fmla="*/ 79 w 84"/>
                  <a:gd name="T23" fmla="*/ 0 h 91"/>
                  <a:gd name="T24" fmla="*/ 84 w 84"/>
                  <a:gd name="T25" fmla="*/ 0 h 91"/>
                  <a:gd name="T26" fmla="*/ 80 w 84"/>
                  <a:gd name="T27" fmla="*/ 1 h 91"/>
                  <a:gd name="T28" fmla="*/ 74 w 84"/>
                  <a:gd name="T29" fmla="*/ 4 h 91"/>
                  <a:gd name="T30" fmla="*/ 68 w 84"/>
                  <a:gd name="T31" fmla="*/ 8 h 91"/>
                  <a:gd name="T32" fmla="*/ 60 w 84"/>
                  <a:gd name="T33" fmla="*/ 13 h 91"/>
                  <a:gd name="T34" fmla="*/ 57 w 84"/>
                  <a:gd name="T35" fmla="*/ 17 h 91"/>
                  <a:gd name="T36" fmla="*/ 54 w 84"/>
                  <a:gd name="T37" fmla="*/ 20 h 91"/>
                  <a:gd name="T38" fmla="*/ 47 w 84"/>
                  <a:gd name="T39" fmla="*/ 28 h 91"/>
                  <a:gd name="T40" fmla="*/ 42 w 84"/>
                  <a:gd name="T41" fmla="*/ 38 h 91"/>
                  <a:gd name="T42" fmla="*/ 32 w 84"/>
                  <a:gd name="T43" fmla="*/ 75 h 91"/>
                  <a:gd name="T44" fmla="*/ 31 w 84"/>
                  <a:gd name="T45" fmla="*/ 87 h 91"/>
                  <a:gd name="T46" fmla="*/ 31 w 84"/>
                  <a:gd name="T47" fmla="*/ 90 h 91"/>
                  <a:gd name="T48" fmla="*/ 31 w 84"/>
                  <a:gd name="T49" fmla="*/ 91 h 91"/>
                  <a:gd name="T50" fmla="*/ 0 w 84"/>
                  <a:gd name="T51" fmla="*/ 8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4" h="91">
                    <a:moveTo>
                      <a:pt x="0" y="89"/>
                    </a:moveTo>
                    <a:cubicBezTo>
                      <a:pt x="0" y="89"/>
                      <a:pt x="1" y="88"/>
                      <a:pt x="1" y="87"/>
                    </a:cubicBezTo>
                    <a:cubicBezTo>
                      <a:pt x="1" y="86"/>
                      <a:pt x="1" y="85"/>
                      <a:pt x="2" y="83"/>
                    </a:cubicBezTo>
                    <a:cubicBezTo>
                      <a:pt x="3" y="79"/>
                      <a:pt x="4" y="74"/>
                      <a:pt x="6" y="68"/>
                    </a:cubicBezTo>
                    <a:cubicBezTo>
                      <a:pt x="11" y="57"/>
                      <a:pt x="18" y="41"/>
                      <a:pt x="29" y="29"/>
                    </a:cubicBezTo>
                    <a:cubicBezTo>
                      <a:pt x="32" y="26"/>
                      <a:pt x="35" y="23"/>
                      <a:pt x="38" y="20"/>
                    </a:cubicBezTo>
                    <a:cubicBezTo>
                      <a:pt x="41" y="17"/>
                      <a:pt x="44" y="15"/>
                      <a:pt x="47" y="13"/>
                    </a:cubicBezTo>
                    <a:cubicBezTo>
                      <a:pt x="49" y="12"/>
                      <a:pt x="50" y="11"/>
                      <a:pt x="52" y="10"/>
                    </a:cubicBezTo>
                    <a:cubicBezTo>
                      <a:pt x="53" y="9"/>
                      <a:pt x="55" y="8"/>
                      <a:pt x="57" y="7"/>
                    </a:cubicBezTo>
                    <a:cubicBezTo>
                      <a:pt x="60" y="6"/>
                      <a:pt x="63" y="5"/>
                      <a:pt x="66" y="4"/>
                    </a:cubicBezTo>
                    <a:cubicBezTo>
                      <a:pt x="68" y="3"/>
                      <a:pt x="71" y="2"/>
                      <a:pt x="73" y="1"/>
                    </a:cubicBezTo>
                    <a:cubicBezTo>
                      <a:pt x="76" y="1"/>
                      <a:pt x="78" y="0"/>
                      <a:pt x="79" y="0"/>
                    </a:cubicBezTo>
                    <a:cubicBezTo>
                      <a:pt x="83" y="0"/>
                      <a:pt x="84" y="0"/>
                      <a:pt x="84" y="0"/>
                    </a:cubicBezTo>
                    <a:cubicBezTo>
                      <a:pt x="84" y="0"/>
                      <a:pt x="83" y="0"/>
                      <a:pt x="80" y="1"/>
                    </a:cubicBezTo>
                    <a:cubicBezTo>
                      <a:pt x="78" y="2"/>
                      <a:pt x="76" y="3"/>
                      <a:pt x="74" y="4"/>
                    </a:cubicBezTo>
                    <a:cubicBezTo>
                      <a:pt x="72" y="5"/>
                      <a:pt x="70" y="6"/>
                      <a:pt x="68" y="8"/>
                    </a:cubicBezTo>
                    <a:cubicBezTo>
                      <a:pt x="65" y="9"/>
                      <a:pt x="63" y="11"/>
                      <a:pt x="60" y="13"/>
                    </a:cubicBezTo>
                    <a:cubicBezTo>
                      <a:pt x="59" y="14"/>
                      <a:pt x="58" y="15"/>
                      <a:pt x="57" y="17"/>
                    </a:cubicBezTo>
                    <a:cubicBezTo>
                      <a:pt x="56" y="18"/>
                      <a:pt x="55" y="19"/>
                      <a:pt x="54" y="20"/>
                    </a:cubicBezTo>
                    <a:cubicBezTo>
                      <a:pt x="51" y="23"/>
                      <a:pt x="49" y="25"/>
                      <a:pt x="47" y="28"/>
                    </a:cubicBezTo>
                    <a:cubicBezTo>
                      <a:pt x="45" y="31"/>
                      <a:pt x="44" y="34"/>
                      <a:pt x="42" y="38"/>
                    </a:cubicBezTo>
                    <a:cubicBezTo>
                      <a:pt x="36" y="50"/>
                      <a:pt x="33" y="64"/>
                      <a:pt x="32" y="75"/>
                    </a:cubicBezTo>
                    <a:cubicBezTo>
                      <a:pt x="31" y="80"/>
                      <a:pt x="31" y="84"/>
                      <a:pt x="31" y="87"/>
                    </a:cubicBezTo>
                    <a:cubicBezTo>
                      <a:pt x="31" y="89"/>
                      <a:pt x="31" y="90"/>
                      <a:pt x="31" y="90"/>
                    </a:cubicBezTo>
                    <a:cubicBezTo>
                      <a:pt x="31" y="91"/>
                      <a:pt x="31" y="91"/>
                      <a:pt x="31" y="91"/>
                    </a:cubicBez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4" name="Freeform 419"/>
              <p:cNvSpPr>
                <a:spLocks/>
              </p:cNvSpPr>
              <p:nvPr/>
            </p:nvSpPr>
            <p:spPr bwMode="auto">
              <a:xfrm>
                <a:off x="262" y="3655"/>
                <a:ext cx="149" cy="171"/>
              </a:xfrm>
              <a:custGeom>
                <a:avLst/>
                <a:gdLst>
                  <a:gd name="T0" fmla="*/ 53 w 84"/>
                  <a:gd name="T1" fmla="*/ 91 h 91"/>
                  <a:gd name="T2" fmla="*/ 53 w 84"/>
                  <a:gd name="T3" fmla="*/ 90 h 91"/>
                  <a:gd name="T4" fmla="*/ 53 w 84"/>
                  <a:gd name="T5" fmla="*/ 87 h 91"/>
                  <a:gd name="T6" fmla="*/ 52 w 84"/>
                  <a:gd name="T7" fmla="*/ 75 h 91"/>
                  <a:gd name="T8" fmla="*/ 42 w 84"/>
                  <a:gd name="T9" fmla="*/ 38 h 91"/>
                  <a:gd name="T10" fmla="*/ 37 w 84"/>
                  <a:gd name="T11" fmla="*/ 28 h 91"/>
                  <a:gd name="T12" fmla="*/ 31 w 84"/>
                  <a:gd name="T13" fmla="*/ 20 h 91"/>
                  <a:gd name="T14" fmla="*/ 27 w 84"/>
                  <a:gd name="T15" fmla="*/ 17 h 91"/>
                  <a:gd name="T16" fmla="*/ 24 w 84"/>
                  <a:gd name="T17" fmla="*/ 13 h 91"/>
                  <a:gd name="T18" fmla="*/ 17 w 84"/>
                  <a:gd name="T19" fmla="*/ 8 h 91"/>
                  <a:gd name="T20" fmla="*/ 10 w 84"/>
                  <a:gd name="T21" fmla="*/ 4 h 91"/>
                  <a:gd name="T22" fmla="*/ 5 w 84"/>
                  <a:gd name="T23" fmla="*/ 1 h 91"/>
                  <a:gd name="T24" fmla="*/ 0 w 84"/>
                  <a:gd name="T25" fmla="*/ 0 h 91"/>
                  <a:gd name="T26" fmla="*/ 5 w 84"/>
                  <a:gd name="T27" fmla="*/ 0 h 91"/>
                  <a:gd name="T28" fmla="*/ 11 w 84"/>
                  <a:gd name="T29" fmla="*/ 1 h 91"/>
                  <a:gd name="T30" fmla="*/ 19 w 84"/>
                  <a:gd name="T31" fmla="*/ 4 h 91"/>
                  <a:gd name="T32" fmla="*/ 28 w 84"/>
                  <a:gd name="T33" fmla="*/ 7 h 91"/>
                  <a:gd name="T34" fmla="*/ 32 w 84"/>
                  <a:gd name="T35" fmla="*/ 10 h 91"/>
                  <a:gd name="T36" fmla="*/ 37 w 84"/>
                  <a:gd name="T37" fmla="*/ 13 h 91"/>
                  <a:gd name="T38" fmla="*/ 46 w 84"/>
                  <a:gd name="T39" fmla="*/ 20 h 91"/>
                  <a:gd name="T40" fmla="*/ 55 w 84"/>
                  <a:gd name="T41" fmla="*/ 29 h 91"/>
                  <a:gd name="T42" fmla="*/ 78 w 84"/>
                  <a:gd name="T43" fmla="*/ 68 h 91"/>
                  <a:gd name="T44" fmla="*/ 82 w 84"/>
                  <a:gd name="T45" fmla="*/ 83 h 91"/>
                  <a:gd name="T46" fmla="*/ 83 w 84"/>
                  <a:gd name="T47" fmla="*/ 87 h 91"/>
                  <a:gd name="T48" fmla="*/ 84 w 84"/>
                  <a:gd name="T49" fmla="*/ 89 h 91"/>
                  <a:gd name="T50" fmla="*/ 53 w 84"/>
                  <a:gd name="T5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4" h="91">
                    <a:moveTo>
                      <a:pt x="53" y="91"/>
                    </a:moveTo>
                    <a:cubicBezTo>
                      <a:pt x="53" y="91"/>
                      <a:pt x="53" y="91"/>
                      <a:pt x="53" y="90"/>
                    </a:cubicBezTo>
                    <a:cubicBezTo>
                      <a:pt x="53" y="90"/>
                      <a:pt x="53" y="89"/>
                      <a:pt x="53" y="87"/>
                    </a:cubicBezTo>
                    <a:cubicBezTo>
                      <a:pt x="53" y="84"/>
                      <a:pt x="53" y="80"/>
                      <a:pt x="52" y="75"/>
                    </a:cubicBezTo>
                    <a:cubicBezTo>
                      <a:pt x="51" y="64"/>
                      <a:pt x="48" y="50"/>
                      <a:pt x="42" y="38"/>
                    </a:cubicBezTo>
                    <a:cubicBezTo>
                      <a:pt x="41" y="34"/>
                      <a:pt x="39" y="31"/>
                      <a:pt x="37" y="28"/>
                    </a:cubicBezTo>
                    <a:cubicBezTo>
                      <a:pt x="35" y="25"/>
                      <a:pt x="33" y="23"/>
                      <a:pt x="31" y="20"/>
                    </a:cubicBezTo>
                    <a:cubicBezTo>
                      <a:pt x="30" y="19"/>
                      <a:pt x="28" y="18"/>
                      <a:pt x="27" y="17"/>
                    </a:cubicBezTo>
                    <a:cubicBezTo>
                      <a:pt x="26" y="15"/>
                      <a:pt x="25" y="14"/>
                      <a:pt x="24" y="13"/>
                    </a:cubicBezTo>
                    <a:cubicBezTo>
                      <a:pt x="21" y="11"/>
                      <a:pt x="19" y="9"/>
                      <a:pt x="17" y="8"/>
                    </a:cubicBezTo>
                    <a:cubicBezTo>
                      <a:pt x="14" y="6"/>
                      <a:pt x="12" y="5"/>
                      <a:pt x="10" y="4"/>
                    </a:cubicBezTo>
                    <a:cubicBezTo>
                      <a:pt x="8" y="3"/>
                      <a:pt x="6" y="2"/>
                      <a:pt x="5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2" y="0"/>
                      <a:pt x="5" y="0"/>
                    </a:cubicBezTo>
                    <a:cubicBezTo>
                      <a:pt x="7" y="0"/>
                      <a:pt x="9" y="1"/>
                      <a:pt x="11" y="1"/>
                    </a:cubicBezTo>
                    <a:cubicBezTo>
                      <a:pt x="13" y="2"/>
                      <a:pt x="16" y="3"/>
                      <a:pt x="19" y="4"/>
                    </a:cubicBezTo>
                    <a:cubicBezTo>
                      <a:pt x="21" y="5"/>
                      <a:pt x="24" y="6"/>
                      <a:pt x="28" y="7"/>
                    </a:cubicBezTo>
                    <a:cubicBezTo>
                      <a:pt x="29" y="8"/>
                      <a:pt x="31" y="9"/>
                      <a:pt x="32" y="10"/>
                    </a:cubicBezTo>
                    <a:cubicBezTo>
                      <a:pt x="34" y="11"/>
                      <a:pt x="35" y="12"/>
                      <a:pt x="37" y="13"/>
                    </a:cubicBezTo>
                    <a:cubicBezTo>
                      <a:pt x="40" y="15"/>
                      <a:pt x="43" y="17"/>
                      <a:pt x="46" y="20"/>
                    </a:cubicBezTo>
                    <a:cubicBezTo>
                      <a:pt x="49" y="23"/>
                      <a:pt x="52" y="26"/>
                      <a:pt x="55" y="29"/>
                    </a:cubicBezTo>
                    <a:cubicBezTo>
                      <a:pt x="66" y="41"/>
                      <a:pt x="73" y="57"/>
                      <a:pt x="78" y="68"/>
                    </a:cubicBezTo>
                    <a:cubicBezTo>
                      <a:pt x="80" y="74"/>
                      <a:pt x="81" y="79"/>
                      <a:pt x="82" y="83"/>
                    </a:cubicBezTo>
                    <a:cubicBezTo>
                      <a:pt x="83" y="85"/>
                      <a:pt x="83" y="86"/>
                      <a:pt x="83" y="87"/>
                    </a:cubicBezTo>
                    <a:cubicBezTo>
                      <a:pt x="84" y="88"/>
                      <a:pt x="84" y="89"/>
                      <a:pt x="84" y="89"/>
                    </a:cubicBezTo>
                    <a:lnTo>
                      <a:pt x="53" y="91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5" name="Freeform 420"/>
              <p:cNvSpPr>
                <a:spLocks/>
              </p:cNvSpPr>
              <p:nvPr/>
            </p:nvSpPr>
            <p:spPr bwMode="auto">
              <a:xfrm>
                <a:off x="349" y="3729"/>
                <a:ext cx="153" cy="99"/>
              </a:xfrm>
              <a:custGeom>
                <a:avLst/>
                <a:gdLst>
                  <a:gd name="T0" fmla="*/ 0 w 86"/>
                  <a:gd name="T1" fmla="*/ 47 h 53"/>
                  <a:gd name="T2" fmla="*/ 1 w 86"/>
                  <a:gd name="T3" fmla="*/ 46 h 53"/>
                  <a:gd name="T4" fmla="*/ 1 w 86"/>
                  <a:gd name="T5" fmla="*/ 44 h 53"/>
                  <a:gd name="T6" fmla="*/ 2 w 86"/>
                  <a:gd name="T7" fmla="*/ 42 h 53"/>
                  <a:gd name="T8" fmla="*/ 9 w 86"/>
                  <a:gd name="T9" fmla="*/ 30 h 53"/>
                  <a:gd name="T10" fmla="*/ 14 w 86"/>
                  <a:gd name="T11" fmla="*/ 24 h 53"/>
                  <a:gd name="T12" fmla="*/ 21 w 86"/>
                  <a:gd name="T13" fmla="*/ 17 h 53"/>
                  <a:gd name="T14" fmla="*/ 24 w 86"/>
                  <a:gd name="T15" fmla="*/ 14 h 53"/>
                  <a:gd name="T16" fmla="*/ 29 w 86"/>
                  <a:gd name="T17" fmla="*/ 11 h 53"/>
                  <a:gd name="T18" fmla="*/ 37 w 86"/>
                  <a:gd name="T19" fmla="*/ 6 h 53"/>
                  <a:gd name="T20" fmla="*/ 46 w 86"/>
                  <a:gd name="T21" fmla="*/ 3 h 53"/>
                  <a:gd name="T22" fmla="*/ 55 w 86"/>
                  <a:gd name="T23" fmla="*/ 1 h 53"/>
                  <a:gd name="T24" fmla="*/ 64 w 86"/>
                  <a:gd name="T25" fmla="*/ 0 h 53"/>
                  <a:gd name="T26" fmla="*/ 71 w 86"/>
                  <a:gd name="T27" fmla="*/ 0 h 53"/>
                  <a:gd name="T28" fmla="*/ 74 w 86"/>
                  <a:gd name="T29" fmla="*/ 0 h 53"/>
                  <a:gd name="T30" fmla="*/ 77 w 86"/>
                  <a:gd name="T31" fmla="*/ 1 h 53"/>
                  <a:gd name="T32" fmla="*/ 82 w 86"/>
                  <a:gd name="T33" fmla="*/ 1 h 53"/>
                  <a:gd name="T34" fmla="*/ 86 w 86"/>
                  <a:gd name="T35" fmla="*/ 2 h 53"/>
                  <a:gd name="T36" fmla="*/ 82 w 86"/>
                  <a:gd name="T37" fmla="*/ 2 h 53"/>
                  <a:gd name="T38" fmla="*/ 77 w 86"/>
                  <a:gd name="T39" fmla="*/ 3 h 53"/>
                  <a:gd name="T40" fmla="*/ 75 w 86"/>
                  <a:gd name="T41" fmla="*/ 4 h 53"/>
                  <a:gd name="T42" fmla="*/ 72 w 86"/>
                  <a:gd name="T43" fmla="*/ 5 h 53"/>
                  <a:gd name="T44" fmla="*/ 65 w 86"/>
                  <a:gd name="T45" fmla="*/ 7 h 53"/>
                  <a:gd name="T46" fmla="*/ 58 w 86"/>
                  <a:gd name="T47" fmla="*/ 10 h 53"/>
                  <a:gd name="T48" fmla="*/ 52 w 86"/>
                  <a:gd name="T49" fmla="*/ 14 h 53"/>
                  <a:gd name="T50" fmla="*/ 46 w 86"/>
                  <a:gd name="T51" fmla="*/ 19 h 53"/>
                  <a:gd name="T52" fmla="*/ 40 w 86"/>
                  <a:gd name="T53" fmla="*/ 25 h 53"/>
                  <a:gd name="T54" fmla="*/ 38 w 86"/>
                  <a:gd name="T55" fmla="*/ 28 h 53"/>
                  <a:gd name="T56" fmla="*/ 36 w 86"/>
                  <a:gd name="T57" fmla="*/ 31 h 53"/>
                  <a:gd name="T58" fmla="*/ 34 w 86"/>
                  <a:gd name="T59" fmla="*/ 37 h 53"/>
                  <a:gd name="T60" fmla="*/ 32 w 86"/>
                  <a:gd name="T61" fmla="*/ 42 h 53"/>
                  <a:gd name="T62" fmla="*/ 30 w 86"/>
                  <a:gd name="T63" fmla="*/ 50 h 53"/>
                  <a:gd name="T64" fmla="*/ 30 w 86"/>
                  <a:gd name="T65" fmla="*/ 51 h 53"/>
                  <a:gd name="T66" fmla="*/ 31 w 86"/>
                  <a:gd name="T67" fmla="*/ 52 h 53"/>
                  <a:gd name="T68" fmla="*/ 31 w 86"/>
                  <a:gd name="T69" fmla="*/ 53 h 53"/>
                  <a:gd name="T70" fmla="*/ 0 w 86"/>
                  <a:gd name="T71" fmla="*/ 4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6" h="53">
                    <a:moveTo>
                      <a:pt x="0" y="47"/>
                    </a:moveTo>
                    <a:cubicBezTo>
                      <a:pt x="0" y="47"/>
                      <a:pt x="0" y="47"/>
                      <a:pt x="1" y="46"/>
                    </a:cubicBezTo>
                    <a:cubicBezTo>
                      <a:pt x="1" y="45"/>
                      <a:pt x="1" y="45"/>
                      <a:pt x="1" y="44"/>
                    </a:cubicBezTo>
                    <a:cubicBezTo>
                      <a:pt x="2" y="43"/>
                      <a:pt x="2" y="43"/>
                      <a:pt x="2" y="42"/>
                    </a:cubicBezTo>
                    <a:cubicBezTo>
                      <a:pt x="4" y="39"/>
                      <a:pt x="6" y="35"/>
                      <a:pt x="9" y="30"/>
                    </a:cubicBezTo>
                    <a:cubicBezTo>
                      <a:pt x="10" y="28"/>
                      <a:pt x="12" y="26"/>
                      <a:pt x="14" y="24"/>
                    </a:cubicBezTo>
                    <a:cubicBezTo>
                      <a:pt x="16" y="21"/>
                      <a:pt x="18" y="19"/>
                      <a:pt x="21" y="17"/>
                    </a:cubicBezTo>
                    <a:cubicBezTo>
                      <a:pt x="22" y="16"/>
                      <a:pt x="23" y="15"/>
                      <a:pt x="24" y="14"/>
                    </a:cubicBezTo>
                    <a:cubicBezTo>
                      <a:pt x="26" y="13"/>
                      <a:pt x="27" y="12"/>
                      <a:pt x="29" y="11"/>
                    </a:cubicBezTo>
                    <a:cubicBezTo>
                      <a:pt x="31" y="9"/>
                      <a:pt x="34" y="8"/>
                      <a:pt x="37" y="6"/>
                    </a:cubicBezTo>
                    <a:cubicBezTo>
                      <a:pt x="40" y="5"/>
                      <a:pt x="43" y="4"/>
                      <a:pt x="46" y="3"/>
                    </a:cubicBezTo>
                    <a:cubicBezTo>
                      <a:pt x="50" y="2"/>
                      <a:pt x="53" y="2"/>
                      <a:pt x="55" y="1"/>
                    </a:cubicBezTo>
                    <a:cubicBezTo>
                      <a:pt x="58" y="1"/>
                      <a:pt x="61" y="1"/>
                      <a:pt x="64" y="0"/>
                    </a:cubicBezTo>
                    <a:cubicBezTo>
                      <a:pt x="66" y="0"/>
                      <a:pt x="69" y="0"/>
                      <a:pt x="71" y="0"/>
                    </a:cubicBezTo>
                    <a:cubicBezTo>
                      <a:pt x="72" y="0"/>
                      <a:pt x="73" y="0"/>
                      <a:pt x="74" y="0"/>
                    </a:cubicBezTo>
                    <a:cubicBezTo>
                      <a:pt x="75" y="0"/>
                      <a:pt x="76" y="0"/>
                      <a:pt x="77" y="1"/>
                    </a:cubicBezTo>
                    <a:cubicBezTo>
                      <a:pt x="79" y="1"/>
                      <a:pt x="81" y="1"/>
                      <a:pt x="82" y="1"/>
                    </a:cubicBezTo>
                    <a:cubicBezTo>
                      <a:pt x="85" y="1"/>
                      <a:pt x="86" y="2"/>
                      <a:pt x="86" y="2"/>
                    </a:cubicBezTo>
                    <a:cubicBezTo>
                      <a:pt x="86" y="2"/>
                      <a:pt x="85" y="2"/>
                      <a:pt x="82" y="2"/>
                    </a:cubicBezTo>
                    <a:cubicBezTo>
                      <a:pt x="81" y="3"/>
                      <a:pt x="79" y="3"/>
                      <a:pt x="77" y="3"/>
                    </a:cubicBezTo>
                    <a:cubicBezTo>
                      <a:pt x="77" y="4"/>
                      <a:pt x="76" y="4"/>
                      <a:pt x="75" y="4"/>
                    </a:cubicBezTo>
                    <a:cubicBezTo>
                      <a:pt x="74" y="4"/>
                      <a:pt x="73" y="5"/>
                      <a:pt x="72" y="5"/>
                    </a:cubicBezTo>
                    <a:cubicBezTo>
                      <a:pt x="70" y="6"/>
                      <a:pt x="68" y="6"/>
                      <a:pt x="65" y="7"/>
                    </a:cubicBezTo>
                    <a:cubicBezTo>
                      <a:pt x="63" y="8"/>
                      <a:pt x="61" y="9"/>
                      <a:pt x="58" y="10"/>
                    </a:cubicBezTo>
                    <a:cubicBezTo>
                      <a:pt x="56" y="12"/>
                      <a:pt x="54" y="13"/>
                      <a:pt x="52" y="14"/>
                    </a:cubicBezTo>
                    <a:cubicBezTo>
                      <a:pt x="50" y="16"/>
                      <a:pt x="48" y="18"/>
                      <a:pt x="46" y="19"/>
                    </a:cubicBezTo>
                    <a:cubicBezTo>
                      <a:pt x="44" y="21"/>
                      <a:pt x="42" y="23"/>
                      <a:pt x="40" y="25"/>
                    </a:cubicBezTo>
                    <a:cubicBezTo>
                      <a:pt x="40" y="26"/>
                      <a:pt x="39" y="27"/>
                      <a:pt x="38" y="28"/>
                    </a:cubicBezTo>
                    <a:cubicBezTo>
                      <a:pt x="38" y="29"/>
                      <a:pt x="37" y="30"/>
                      <a:pt x="36" y="31"/>
                    </a:cubicBezTo>
                    <a:cubicBezTo>
                      <a:pt x="35" y="33"/>
                      <a:pt x="34" y="35"/>
                      <a:pt x="34" y="37"/>
                    </a:cubicBezTo>
                    <a:cubicBezTo>
                      <a:pt x="33" y="39"/>
                      <a:pt x="32" y="40"/>
                      <a:pt x="32" y="42"/>
                    </a:cubicBezTo>
                    <a:cubicBezTo>
                      <a:pt x="31" y="45"/>
                      <a:pt x="31" y="48"/>
                      <a:pt x="30" y="50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1" y="53"/>
                      <a:pt x="31" y="53"/>
                      <a:pt x="31" y="53"/>
                    </a:cubicBez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6" name="Freeform 421"/>
              <p:cNvSpPr>
                <a:spLocks/>
              </p:cNvSpPr>
              <p:nvPr/>
            </p:nvSpPr>
            <p:spPr bwMode="auto">
              <a:xfrm>
                <a:off x="246" y="3729"/>
                <a:ext cx="153" cy="99"/>
              </a:xfrm>
              <a:custGeom>
                <a:avLst/>
                <a:gdLst>
                  <a:gd name="T0" fmla="*/ 56 w 86"/>
                  <a:gd name="T1" fmla="*/ 53 h 53"/>
                  <a:gd name="T2" fmla="*/ 56 w 86"/>
                  <a:gd name="T3" fmla="*/ 52 h 53"/>
                  <a:gd name="T4" fmla="*/ 56 w 86"/>
                  <a:gd name="T5" fmla="*/ 51 h 53"/>
                  <a:gd name="T6" fmla="*/ 56 w 86"/>
                  <a:gd name="T7" fmla="*/ 50 h 53"/>
                  <a:gd name="T8" fmla="*/ 55 w 86"/>
                  <a:gd name="T9" fmla="*/ 42 h 53"/>
                  <a:gd name="T10" fmla="*/ 53 w 86"/>
                  <a:gd name="T11" fmla="*/ 37 h 53"/>
                  <a:gd name="T12" fmla="*/ 50 w 86"/>
                  <a:gd name="T13" fmla="*/ 31 h 53"/>
                  <a:gd name="T14" fmla="*/ 48 w 86"/>
                  <a:gd name="T15" fmla="*/ 28 h 53"/>
                  <a:gd name="T16" fmla="*/ 46 w 86"/>
                  <a:gd name="T17" fmla="*/ 25 h 53"/>
                  <a:gd name="T18" fmla="*/ 41 w 86"/>
                  <a:gd name="T19" fmla="*/ 19 h 53"/>
                  <a:gd name="T20" fmla="*/ 35 w 86"/>
                  <a:gd name="T21" fmla="*/ 14 h 53"/>
                  <a:gd name="T22" fmla="*/ 28 w 86"/>
                  <a:gd name="T23" fmla="*/ 10 h 53"/>
                  <a:gd name="T24" fmla="*/ 21 w 86"/>
                  <a:gd name="T25" fmla="*/ 7 h 53"/>
                  <a:gd name="T26" fmla="*/ 15 w 86"/>
                  <a:gd name="T27" fmla="*/ 5 h 53"/>
                  <a:gd name="T28" fmla="*/ 12 w 86"/>
                  <a:gd name="T29" fmla="*/ 4 h 53"/>
                  <a:gd name="T30" fmla="*/ 9 w 86"/>
                  <a:gd name="T31" fmla="*/ 3 h 53"/>
                  <a:gd name="T32" fmla="*/ 4 w 86"/>
                  <a:gd name="T33" fmla="*/ 2 h 53"/>
                  <a:gd name="T34" fmla="*/ 0 w 86"/>
                  <a:gd name="T35" fmla="*/ 2 h 53"/>
                  <a:gd name="T36" fmla="*/ 4 w 86"/>
                  <a:gd name="T37" fmla="*/ 1 h 53"/>
                  <a:gd name="T38" fmla="*/ 9 w 86"/>
                  <a:gd name="T39" fmla="*/ 1 h 53"/>
                  <a:gd name="T40" fmla="*/ 12 w 86"/>
                  <a:gd name="T41" fmla="*/ 0 h 53"/>
                  <a:gd name="T42" fmla="*/ 15 w 86"/>
                  <a:gd name="T43" fmla="*/ 0 h 53"/>
                  <a:gd name="T44" fmla="*/ 23 w 86"/>
                  <a:gd name="T45" fmla="*/ 0 h 53"/>
                  <a:gd name="T46" fmla="*/ 31 w 86"/>
                  <a:gd name="T47" fmla="*/ 1 h 53"/>
                  <a:gd name="T48" fmla="*/ 40 w 86"/>
                  <a:gd name="T49" fmla="*/ 3 h 53"/>
                  <a:gd name="T50" fmla="*/ 49 w 86"/>
                  <a:gd name="T51" fmla="*/ 6 h 53"/>
                  <a:gd name="T52" fmla="*/ 58 w 86"/>
                  <a:gd name="T53" fmla="*/ 11 h 53"/>
                  <a:gd name="T54" fmla="*/ 62 w 86"/>
                  <a:gd name="T55" fmla="*/ 14 h 53"/>
                  <a:gd name="T56" fmla="*/ 66 w 86"/>
                  <a:gd name="T57" fmla="*/ 17 h 53"/>
                  <a:gd name="T58" fmla="*/ 73 w 86"/>
                  <a:gd name="T59" fmla="*/ 24 h 53"/>
                  <a:gd name="T60" fmla="*/ 78 w 86"/>
                  <a:gd name="T61" fmla="*/ 30 h 53"/>
                  <a:gd name="T62" fmla="*/ 84 w 86"/>
                  <a:gd name="T63" fmla="*/ 42 h 53"/>
                  <a:gd name="T64" fmla="*/ 85 w 86"/>
                  <a:gd name="T65" fmla="*/ 44 h 53"/>
                  <a:gd name="T66" fmla="*/ 86 w 86"/>
                  <a:gd name="T67" fmla="*/ 46 h 53"/>
                  <a:gd name="T68" fmla="*/ 86 w 86"/>
                  <a:gd name="T69" fmla="*/ 47 h 53"/>
                  <a:gd name="T70" fmla="*/ 56 w 86"/>
                  <a:gd name="T7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6" h="53">
                    <a:moveTo>
                      <a:pt x="56" y="53"/>
                    </a:move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56" y="51"/>
                      <a:pt x="56" y="50"/>
                    </a:cubicBezTo>
                    <a:cubicBezTo>
                      <a:pt x="56" y="48"/>
                      <a:pt x="56" y="45"/>
                      <a:pt x="55" y="42"/>
                    </a:cubicBezTo>
                    <a:cubicBezTo>
                      <a:pt x="54" y="40"/>
                      <a:pt x="53" y="39"/>
                      <a:pt x="53" y="37"/>
                    </a:cubicBezTo>
                    <a:cubicBezTo>
                      <a:pt x="52" y="35"/>
                      <a:pt x="51" y="33"/>
                      <a:pt x="50" y="31"/>
                    </a:cubicBezTo>
                    <a:cubicBezTo>
                      <a:pt x="49" y="30"/>
                      <a:pt x="49" y="29"/>
                      <a:pt x="48" y="28"/>
                    </a:cubicBezTo>
                    <a:cubicBezTo>
                      <a:pt x="47" y="27"/>
                      <a:pt x="47" y="26"/>
                      <a:pt x="46" y="25"/>
                    </a:cubicBezTo>
                    <a:cubicBezTo>
                      <a:pt x="45" y="23"/>
                      <a:pt x="43" y="21"/>
                      <a:pt x="41" y="19"/>
                    </a:cubicBezTo>
                    <a:cubicBezTo>
                      <a:pt x="39" y="18"/>
                      <a:pt x="37" y="16"/>
                      <a:pt x="35" y="14"/>
                    </a:cubicBezTo>
                    <a:cubicBezTo>
                      <a:pt x="32" y="13"/>
                      <a:pt x="30" y="12"/>
                      <a:pt x="28" y="10"/>
                    </a:cubicBezTo>
                    <a:cubicBezTo>
                      <a:pt x="26" y="9"/>
                      <a:pt x="23" y="8"/>
                      <a:pt x="21" y="7"/>
                    </a:cubicBezTo>
                    <a:cubicBezTo>
                      <a:pt x="19" y="6"/>
                      <a:pt x="17" y="6"/>
                      <a:pt x="15" y="5"/>
                    </a:cubicBezTo>
                    <a:cubicBezTo>
                      <a:pt x="14" y="5"/>
                      <a:pt x="13" y="4"/>
                      <a:pt x="12" y="4"/>
                    </a:cubicBezTo>
                    <a:cubicBezTo>
                      <a:pt x="11" y="4"/>
                      <a:pt x="10" y="4"/>
                      <a:pt x="9" y="3"/>
                    </a:cubicBezTo>
                    <a:cubicBezTo>
                      <a:pt x="7" y="3"/>
                      <a:pt x="6" y="3"/>
                      <a:pt x="4" y="2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4" y="1"/>
                    </a:cubicBezTo>
                    <a:cubicBezTo>
                      <a:pt x="6" y="1"/>
                      <a:pt x="7" y="1"/>
                      <a:pt x="9" y="1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18" y="0"/>
                      <a:pt x="20" y="0"/>
                      <a:pt x="23" y="0"/>
                    </a:cubicBezTo>
                    <a:cubicBezTo>
                      <a:pt x="25" y="1"/>
                      <a:pt x="28" y="1"/>
                      <a:pt x="31" y="1"/>
                    </a:cubicBezTo>
                    <a:cubicBezTo>
                      <a:pt x="34" y="2"/>
                      <a:pt x="37" y="2"/>
                      <a:pt x="40" y="3"/>
                    </a:cubicBezTo>
                    <a:cubicBezTo>
                      <a:pt x="43" y="4"/>
                      <a:pt x="46" y="5"/>
                      <a:pt x="49" y="6"/>
                    </a:cubicBezTo>
                    <a:cubicBezTo>
                      <a:pt x="52" y="8"/>
                      <a:pt x="55" y="9"/>
                      <a:pt x="58" y="11"/>
                    </a:cubicBezTo>
                    <a:cubicBezTo>
                      <a:pt x="59" y="12"/>
                      <a:pt x="61" y="13"/>
                      <a:pt x="62" y="14"/>
                    </a:cubicBezTo>
                    <a:cubicBezTo>
                      <a:pt x="63" y="15"/>
                      <a:pt x="65" y="16"/>
                      <a:pt x="66" y="17"/>
                    </a:cubicBezTo>
                    <a:cubicBezTo>
                      <a:pt x="68" y="19"/>
                      <a:pt x="70" y="21"/>
                      <a:pt x="73" y="24"/>
                    </a:cubicBezTo>
                    <a:cubicBezTo>
                      <a:pt x="74" y="26"/>
                      <a:pt x="76" y="28"/>
                      <a:pt x="78" y="30"/>
                    </a:cubicBezTo>
                    <a:cubicBezTo>
                      <a:pt x="81" y="35"/>
                      <a:pt x="83" y="39"/>
                      <a:pt x="84" y="42"/>
                    </a:cubicBezTo>
                    <a:cubicBezTo>
                      <a:pt x="85" y="43"/>
                      <a:pt x="85" y="43"/>
                      <a:pt x="85" y="44"/>
                    </a:cubicBezTo>
                    <a:cubicBezTo>
                      <a:pt x="85" y="45"/>
                      <a:pt x="86" y="45"/>
                      <a:pt x="86" y="46"/>
                    </a:cubicBezTo>
                    <a:cubicBezTo>
                      <a:pt x="86" y="47"/>
                      <a:pt x="86" y="47"/>
                      <a:pt x="86" y="47"/>
                    </a:cubicBezTo>
                    <a:lnTo>
                      <a:pt x="56" y="53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7" name="Freeform 422"/>
              <p:cNvSpPr>
                <a:spLocks/>
              </p:cNvSpPr>
              <p:nvPr/>
            </p:nvSpPr>
            <p:spPr bwMode="auto">
              <a:xfrm>
                <a:off x="347" y="3637"/>
                <a:ext cx="55" cy="163"/>
              </a:xfrm>
              <a:custGeom>
                <a:avLst/>
                <a:gdLst>
                  <a:gd name="T0" fmla="*/ 0 w 31"/>
                  <a:gd name="T1" fmla="*/ 87 h 87"/>
                  <a:gd name="T2" fmla="*/ 0 w 31"/>
                  <a:gd name="T3" fmla="*/ 83 h 87"/>
                  <a:gd name="T4" fmla="*/ 1 w 31"/>
                  <a:gd name="T5" fmla="*/ 72 h 87"/>
                  <a:gd name="T6" fmla="*/ 7 w 31"/>
                  <a:gd name="T7" fmla="*/ 41 h 87"/>
                  <a:gd name="T8" fmla="*/ 9 w 31"/>
                  <a:gd name="T9" fmla="*/ 32 h 87"/>
                  <a:gd name="T10" fmla="*/ 12 w 31"/>
                  <a:gd name="T11" fmla="*/ 24 h 87"/>
                  <a:gd name="T12" fmla="*/ 15 w 31"/>
                  <a:gd name="T13" fmla="*/ 17 h 87"/>
                  <a:gd name="T14" fmla="*/ 18 w 31"/>
                  <a:gd name="T15" fmla="*/ 11 h 87"/>
                  <a:gd name="T16" fmla="*/ 22 w 31"/>
                  <a:gd name="T17" fmla="*/ 6 h 87"/>
                  <a:gd name="T18" fmla="*/ 25 w 31"/>
                  <a:gd name="T19" fmla="*/ 3 h 87"/>
                  <a:gd name="T20" fmla="*/ 28 w 31"/>
                  <a:gd name="T21" fmla="*/ 0 h 87"/>
                  <a:gd name="T22" fmla="*/ 26 w 31"/>
                  <a:gd name="T23" fmla="*/ 3 h 87"/>
                  <a:gd name="T24" fmla="*/ 24 w 31"/>
                  <a:gd name="T25" fmla="*/ 7 h 87"/>
                  <a:gd name="T26" fmla="*/ 23 w 31"/>
                  <a:gd name="T27" fmla="*/ 13 h 87"/>
                  <a:gd name="T28" fmla="*/ 22 w 31"/>
                  <a:gd name="T29" fmla="*/ 19 h 87"/>
                  <a:gd name="T30" fmla="*/ 22 w 31"/>
                  <a:gd name="T31" fmla="*/ 26 h 87"/>
                  <a:gd name="T32" fmla="*/ 22 w 31"/>
                  <a:gd name="T33" fmla="*/ 34 h 87"/>
                  <a:gd name="T34" fmla="*/ 22 w 31"/>
                  <a:gd name="T35" fmla="*/ 42 h 87"/>
                  <a:gd name="T36" fmla="*/ 27 w 31"/>
                  <a:gd name="T37" fmla="*/ 71 h 87"/>
                  <a:gd name="T38" fmla="*/ 30 w 31"/>
                  <a:gd name="T39" fmla="*/ 80 h 87"/>
                  <a:gd name="T40" fmla="*/ 31 w 31"/>
                  <a:gd name="T41" fmla="*/ 84 h 87"/>
                  <a:gd name="T42" fmla="*/ 0 w 31"/>
                  <a:gd name="T4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87">
                    <a:moveTo>
                      <a:pt x="0" y="87"/>
                    </a:moveTo>
                    <a:cubicBezTo>
                      <a:pt x="0" y="87"/>
                      <a:pt x="0" y="86"/>
                      <a:pt x="0" y="83"/>
                    </a:cubicBezTo>
                    <a:cubicBezTo>
                      <a:pt x="1" y="80"/>
                      <a:pt x="1" y="77"/>
                      <a:pt x="1" y="72"/>
                    </a:cubicBezTo>
                    <a:cubicBezTo>
                      <a:pt x="2" y="64"/>
                      <a:pt x="4" y="52"/>
                      <a:pt x="7" y="41"/>
                    </a:cubicBezTo>
                    <a:cubicBezTo>
                      <a:pt x="8" y="38"/>
                      <a:pt x="8" y="35"/>
                      <a:pt x="9" y="32"/>
                    </a:cubicBezTo>
                    <a:cubicBezTo>
                      <a:pt x="10" y="30"/>
                      <a:pt x="11" y="27"/>
                      <a:pt x="12" y="24"/>
                    </a:cubicBezTo>
                    <a:cubicBezTo>
                      <a:pt x="13" y="22"/>
                      <a:pt x="14" y="19"/>
                      <a:pt x="15" y="17"/>
                    </a:cubicBezTo>
                    <a:cubicBezTo>
                      <a:pt x="16" y="15"/>
                      <a:pt x="17" y="13"/>
                      <a:pt x="18" y="11"/>
                    </a:cubicBezTo>
                    <a:cubicBezTo>
                      <a:pt x="19" y="9"/>
                      <a:pt x="21" y="7"/>
                      <a:pt x="22" y="6"/>
                    </a:cubicBezTo>
                    <a:cubicBezTo>
                      <a:pt x="23" y="5"/>
                      <a:pt x="24" y="3"/>
                      <a:pt x="25" y="3"/>
                    </a:cubicBezTo>
                    <a:cubicBezTo>
                      <a:pt x="27" y="1"/>
                      <a:pt x="28" y="0"/>
                      <a:pt x="28" y="0"/>
                    </a:cubicBezTo>
                    <a:cubicBezTo>
                      <a:pt x="28" y="0"/>
                      <a:pt x="27" y="1"/>
                      <a:pt x="26" y="3"/>
                    </a:cubicBezTo>
                    <a:cubicBezTo>
                      <a:pt x="25" y="4"/>
                      <a:pt x="25" y="6"/>
                      <a:pt x="24" y="7"/>
                    </a:cubicBezTo>
                    <a:cubicBezTo>
                      <a:pt x="24" y="9"/>
                      <a:pt x="23" y="11"/>
                      <a:pt x="23" y="13"/>
                    </a:cubicBezTo>
                    <a:cubicBezTo>
                      <a:pt x="22" y="15"/>
                      <a:pt x="22" y="17"/>
                      <a:pt x="22" y="19"/>
                    </a:cubicBezTo>
                    <a:cubicBezTo>
                      <a:pt x="22" y="21"/>
                      <a:pt x="21" y="24"/>
                      <a:pt x="22" y="26"/>
                    </a:cubicBezTo>
                    <a:cubicBezTo>
                      <a:pt x="21" y="29"/>
                      <a:pt x="22" y="31"/>
                      <a:pt x="22" y="34"/>
                    </a:cubicBezTo>
                    <a:cubicBezTo>
                      <a:pt x="22" y="37"/>
                      <a:pt x="22" y="39"/>
                      <a:pt x="22" y="42"/>
                    </a:cubicBezTo>
                    <a:cubicBezTo>
                      <a:pt x="23" y="53"/>
                      <a:pt x="26" y="63"/>
                      <a:pt x="27" y="71"/>
                    </a:cubicBezTo>
                    <a:cubicBezTo>
                      <a:pt x="28" y="75"/>
                      <a:pt x="29" y="78"/>
                      <a:pt x="30" y="80"/>
                    </a:cubicBezTo>
                    <a:cubicBezTo>
                      <a:pt x="30" y="82"/>
                      <a:pt x="31" y="84"/>
                      <a:pt x="31" y="84"/>
                    </a:cubicBez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8" name="Freeform 423"/>
              <p:cNvSpPr>
                <a:spLocks/>
              </p:cNvSpPr>
              <p:nvPr/>
            </p:nvSpPr>
            <p:spPr bwMode="auto">
              <a:xfrm>
                <a:off x="3109" y="3012"/>
                <a:ext cx="566" cy="467"/>
              </a:xfrm>
              <a:custGeom>
                <a:avLst/>
                <a:gdLst>
                  <a:gd name="T0" fmla="*/ 270 w 319"/>
                  <a:gd name="T1" fmla="*/ 102 h 249"/>
                  <a:gd name="T2" fmla="*/ 156 w 319"/>
                  <a:gd name="T3" fmla="*/ 0 h 249"/>
                  <a:gd name="T4" fmla="*/ 42 w 319"/>
                  <a:gd name="T5" fmla="*/ 106 h 249"/>
                  <a:gd name="T6" fmla="*/ 0 w 319"/>
                  <a:gd name="T7" fmla="*/ 164 h 249"/>
                  <a:gd name="T8" fmla="*/ 160 w 319"/>
                  <a:gd name="T9" fmla="*/ 249 h 249"/>
                  <a:gd name="T10" fmla="*/ 319 w 319"/>
                  <a:gd name="T11" fmla="*/ 164 h 249"/>
                  <a:gd name="T12" fmla="*/ 270 w 319"/>
                  <a:gd name="T13" fmla="*/ 102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249">
                    <a:moveTo>
                      <a:pt x="270" y="102"/>
                    </a:moveTo>
                    <a:cubicBezTo>
                      <a:pt x="264" y="45"/>
                      <a:pt x="216" y="0"/>
                      <a:pt x="156" y="0"/>
                    </a:cubicBezTo>
                    <a:cubicBezTo>
                      <a:pt x="96" y="0"/>
                      <a:pt x="46" y="47"/>
                      <a:pt x="42" y="106"/>
                    </a:cubicBezTo>
                    <a:cubicBezTo>
                      <a:pt x="16" y="121"/>
                      <a:pt x="0" y="141"/>
                      <a:pt x="0" y="164"/>
                    </a:cubicBezTo>
                    <a:cubicBezTo>
                      <a:pt x="0" y="211"/>
                      <a:pt x="72" y="249"/>
                      <a:pt x="160" y="249"/>
                    </a:cubicBezTo>
                    <a:cubicBezTo>
                      <a:pt x="248" y="249"/>
                      <a:pt x="319" y="211"/>
                      <a:pt x="319" y="164"/>
                    </a:cubicBezTo>
                    <a:cubicBezTo>
                      <a:pt x="319" y="139"/>
                      <a:pt x="300" y="118"/>
                      <a:pt x="270" y="102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9" name="Freeform 424"/>
              <p:cNvSpPr>
                <a:spLocks/>
              </p:cNvSpPr>
              <p:nvPr/>
            </p:nvSpPr>
            <p:spPr bwMode="auto">
              <a:xfrm>
                <a:off x="3146" y="3079"/>
                <a:ext cx="492" cy="406"/>
              </a:xfrm>
              <a:custGeom>
                <a:avLst/>
                <a:gdLst>
                  <a:gd name="T0" fmla="*/ 235 w 277"/>
                  <a:gd name="T1" fmla="*/ 89 h 216"/>
                  <a:gd name="T2" fmla="*/ 136 w 277"/>
                  <a:gd name="T3" fmla="*/ 0 h 216"/>
                  <a:gd name="T4" fmla="*/ 37 w 277"/>
                  <a:gd name="T5" fmla="*/ 92 h 216"/>
                  <a:gd name="T6" fmla="*/ 0 w 277"/>
                  <a:gd name="T7" fmla="*/ 142 h 216"/>
                  <a:gd name="T8" fmla="*/ 139 w 277"/>
                  <a:gd name="T9" fmla="*/ 216 h 216"/>
                  <a:gd name="T10" fmla="*/ 277 w 277"/>
                  <a:gd name="T11" fmla="*/ 142 h 216"/>
                  <a:gd name="T12" fmla="*/ 235 w 277"/>
                  <a:gd name="T13" fmla="*/ 89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7" h="216">
                    <a:moveTo>
                      <a:pt x="235" y="89"/>
                    </a:moveTo>
                    <a:cubicBezTo>
                      <a:pt x="230" y="39"/>
                      <a:pt x="187" y="0"/>
                      <a:pt x="136" y="0"/>
                    </a:cubicBezTo>
                    <a:cubicBezTo>
                      <a:pt x="83" y="0"/>
                      <a:pt x="40" y="40"/>
                      <a:pt x="37" y="92"/>
                    </a:cubicBezTo>
                    <a:cubicBezTo>
                      <a:pt x="14" y="105"/>
                      <a:pt x="0" y="123"/>
                      <a:pt x="0" y="142"/>
                    </a:cubicBezTo>
                    <a:cubicBezTo>
                      <a:pt x="0" y="183"/>
                      <a:pt x="62" y="216"/>
                      <a:pt x="139" y="216"/>
                    </a:cubicBezTo>
                    <a:cubicBezTo>
                      <a:pt x="215" y="216"/>
                      <a:pt x="277" y="183"/>
                      <a:pt x="277" y="142"/>
                    </a:cubicBezTo>
                    <a:cubicBezTo>
                      <a:pt x="277" y="121"/>
                      <a:pt x="261" y="102"/>
                      <a:pt x="235" y="89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0" name="Freeform 425"/>
              <p:cNvSpPr>
                <a:spLocks/>
              </p:cNvSpPr>
              <p:nvPr/>
            </p:nvSpPr>
            <p:spPr bwMode="auto">
              <a:xfrm>
                <a:off x="3228" y="3359"/>
                <a:ext cx="330" cy="439"/>
              </a:xfrm>
              <a:custGeom>
                <a:avLst/>
                <a:gdLst>
                  <a:gd name="T0" fmla="*/ 135 w 330"/>
                  <a:gd name="T1" fmla="*/ 439 h 439"/>
                  <a:gd name="T2" fmla="*/ 195 w 330"/>
                  <a:gd name="T3" fmla="*/ 439 h 439"/>
                  <a:gd name="T4" fmla="*/ 190 w 330"/>
                  <a:gd name="T5" fmla="*/ 167 h 439"/>
                  <a:gd name="T6" fmla="*/ 330 w 330"/>
                  <a:gd name="T7" fmla="*/ 6 h 439"/>
                  <a:gd name="T8" fmla="*/ 186 w 330"/>
                  <a:gd name="T9" fmla="*/ 120 h 439"/>
                  <a:gd name="T10" fmla="*/ 165 w 330"/>
                  <a:gd name="T11" fmla="*/ 0 h 439"/>
                  <a:gd name="T12" fmla="*/ 142 w 330"/>
                  <a:gd name="T13" fmla="*/ 111 h 439"/>
                  <a:gd name="T14" fmla="*/ 0 w 330"/>
                  <a:gd name="T15" fmla="*/ 6 h 439"/>
                  <a:gd name="T16" fmla="*/ 140 w 330"/>
                  <a:gd name="T17" fmla="*/ 167 h 439"/>
                  <a:gd name="T18" fmla="*/ 135 w 330"/>
                  <a:gd name="T19" fmla="*/ 439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0" h="439">
                    <a:moveTo>
                      <a:pt x="135" y="439"/>
                    </a:moveTo>
                    <a:lnTo>
                      <a:pt x="195" y="439"/>
                    </a:lnTo>
                    <a:lnTo>
                      <a:pt x="190" y="167"/>
                    </a:lnTo>
                    <a:lnTo>
                      <a:pt x="330" y="6"/>
                    </a:lnTo>
                    <a:lnTo>
                      <a:pt x="186" y="120"/>
                    </a:lnTo>
                    <a:lnTo>
                      <a:pt x="165" y="0"/>
                    </a:lnTo>
                    <a:lnTo>
                      <a:pt x="142" y="111"/>
                    </a:lnTo>
                    <a:lnTo>
                      <a:pt x="0" y="6"/>
                    </a:lnTo>
                    <a:lnTo>
                      <a:pt x="140" y="167"/>
                    </a:lnTo>
                    <a:lnTo>
                      <a:pt x="135" y="439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1" name="Freeform 426"/>
              <p:cNvSpPr>
                <a:spLocks/>
              </p:cNvSpPr>
              <p:nvPr/>
            </p:nvSpPr>
            <p:spPr bwMode="auto">
              <a:xfrm>
                <a:off x="3228" y="3359"/>
                <a:ext cx="330" cy="439"/>
              </a:xfrm>
              <a:custGeom>
                <a:avLst/>
                <a:gdLst>
                  <a:gd name="T0" fmla="*/ 135 w 330"/>
                  <a:gd name="T1" fmla="*/ 439 h 439"/>
                  <a:gd name="T2" fmla="*/ 195 w 330"/>
                  <a:gd name="T3" fmla="*/ 439 h 439"/>
                  <a:gd name="T4" fmla="*/ 190 w 330"/>
                  <a:gd name="T5" fmla="*/ 167 h 439"/>
                  <a:gd name="T6" fmla="*/ 330 w 330"/>
                  <a:gd name="T7" fmla="*/ 6 h 439"/>
                  <a:gd name="T8" fmla="*/ 186 w 330"/>
                  <a:gd name="T9" fmla="*/ 120 h 439"/>
                  <a:gd name="T10" fmla="*/ 165 w 330"/>
                  <a:gd name="T11" fmla="*/ 0 h 439"/>
                  <a:gd name="T12" fmla="*/ 142 w 330"/>
                  <a:gd name="T13" fmla="*/ 111 h 439"/>
                  <a:gd name="T14" fmla="*/ 0 w 330"/>
                  <a:gd name="T15" fmla="*/ 6 h 439"/>
                  <a:gd name="T16" fmla="*/ 140 w 330"/>
                  <a:gd name="T17" fmla="*/ 167 h 439"/>
                  <a:gd name="T18" fmla="*/ 135 w 330"/>
                  <a:gd name="T19" fmla="*/ 439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0" h="439">
                    <a:moveTo>
                      <a:pt x="135" y="439"/>
                    </a:moveTo>
                    <a:lnTo>
                      <a:pt x="195" y="439"/>
                    </a:lnTo>
                    <a:lnTo>
                      <a:pt x="190" y="167"/>
                    </a:lnTo>
                    <a:lnTo>
                      <a:pt x="330" y="6"/>
                    </a:lnTo>
                    <a:lnTo>
                      <a:pt x="186" y="120"/>
                    </a:lnTo>
                    <a:lnTo>
                      <a:pt x="165" y="0"/>
                    </a:lnTo>
                    <a:lnTo>
                      <a:pt x="142" y="111"/>
                    </a:lnTo>
                    <a:lnTo>
                      <a:pt x="0" y="6"/>
                    </a:lnTo>
                    <a:lnTo>
                      <a:pt x="140" y="167"/>
                    </a:lnTo>
                    <a:lnTo>
                      <a:pt x="135" y="43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2" name="Freeform 427"/>
              <p:cNvSpPr>
                <a:spLocks noEditPoints="1"/>
              </p:cNvSpPr>
              <p:nvPr/>
            </p:nvSpPr>
            <p:spPr bwMode="auto">
              <a:xfrm>
                <a:off x="3418" y="3181"/>
                <a:ext cx="257" cy="345"/>
              </a:xfrm>
              <a:custGeom>
                <a:avLst/>
                <a:gdLst>
                  <a:gd name="T0" fmla="*/ 0 w 145"/>
                  <a:gd name="T1" fmla="*/ 184 h 184"/>
                  <a:gd name="T2" fmla="*/ 145 w 145"/>
                  <a:gd name="T3" fmla="*/ 75 h 184"/>
                  <a:gd name="T4" fmla="*/ 145 w 145"/>
                  <a:gd name="T5" fmla="*/ 75 h 184"/>
                  <a:gd name="T6" fmla="*/ 145 w 145"/>
                  <a:gd name="T7" fmla="*/ 75 h 184"/>
                  <a:gd name="T8" fmla="*/ 145 w 145"/>
                  <a:gd name="T9" fmla="*/ 75 h 184"/>
                  <a:gd name="T10" fmla="*/ 145 w 145"/>
                  <a:gd name="T11" fmla="*/ 75 h 184"/>
                  <a:gd name="T12" fmla="*/ 145 w 145"/>
                  <a:gd name="T13" fmla="*/ 74 h 184"/>
                  <a:gd name="T14" fmla="*/ 145 w 145"/>
                  <a:gd name="T15" fmla="*/ 74 h 184"/>
                  <a:gd name="T16" fmla="*/ 145 w 145"/>
                  <a:gd name="T17" fmla="*/ 74 h 184"/>
                  <a:gd name="T18" fmla="*/ 145 w 145"/>
                  <a:gd name="T19" fmla="*/ 74 h 184"/>
                  <a:gd name="T20" fmla="*/ 96 w 145"/>
                  <a:gd name="T21" fmla="*/ 12 h 184"/>
                  <a:gd name="T22" fmla="*/ 96 w 145"/>
                  <a:gd name="T23" fmla="*/ 12 h 184"/>
                  <a:gd name="T24" fmla="*/ 96 w 145"/>
                  <a:gd name="T25" fmla="*/ 12 h 184"/>
                  <a:gd name="T26" fmla="*/ 96 w 145"/>
                  <a:gd name="T27" fmla="*/ 12 h 184"/>
                  <a:gd name="T28" fmla="*/ 96 w 145"/>
                  <a:gd name="T29" fmla="*/ 12 h 184"/>
                  <a:gd name="T30" fmla="*/ 96 w 145"/>
                  <a:gd name="T31" fmla="*/ 12 h 184"/>
                  <a:gd name="T32" fmla="*/ 96 w 145"/>
                  <a:gd name="T33" fmla="*/ 11 h 184"/>
                  <a:gd name="T34" fmla="*/ 96 w 145"/>
                  <a:gd name="T35" fmla="*/ 11 h 184"/>
                  <a:gd name="T36" fmla="*/ 96 w 145"/>
                  <a:gd name="T37" fmla="*/ 11 h 184"/>
                  <a:gd name="T38" fmla="*/ 96 w 145"/>
                  <a:gd name="T39" fmla="*/ 11 h 184"/>
                  <a:gd name="T40" fmla="*/ 96 w 145"/>
                  <a:gd name="T41" fmla="*/ 11 h 184"/>
                  <a:gd name="T42" fmla="*/ 96 w 145"/>
                  <a:gd name="T43" fmla="*/ 11 h 184"/>
                  <a:gd name="T44" fmla="*/ 96 w 145"/>
                  <a:gd name="T45" fmla="*/ 10 h 184"/>
                  <a:gd name="T46" fmla="*/ 96 w 145"/>
                  <a:gd name="T47" fmla="*/ 10 h 184"/>
                  <a:gd name="T48" fmla="*/ 96 w 145"/>
                  <a:gd name="T49" fmla="*/ 10 h 184"/>
                  <a:gd name="T50" fmla="*/ 96 w 145"/>
                  <a:gd name="T51" fmla="*/ 10 h 184"/>
                  <a:gd name="T52" fmla="*/ 96 w 145"/>
                  <a:gd name="T53" fmla="*/ 10 h 184"/>
                  <a:gd name="T54" fmla="*/ 96 w 145"/>
                  <a:gd name="T55" fmla="*/ 10 h 184"/>
                  <a:gd name="T56" fmla="*/ 96 w 145"/>
                  <a:gd name="T57" fmla="*/ 9 h 184"/>
                  <a:gd name="T58" fmla="*/ 96 w 145"/>
                  <a:gd name="T59" fmla="*/ 9 h 184"/>
                  <a:gd name="T60" fmla="*/ 96 w 145"/>
                  <a:gd name="T61" fmla="*/ 9 h 184"/>
                  <a:gd name="T62" fmla="*/ 96 w 145"/>
                  <a:gd name="T63" fmla="*/ 9 h 184"/>
                  <a:gd name="T64" fmla="*/ 96 w 145"/>
                  <a:gd name="T65" fmla="*/ 9 h 184"/>
                  <a:gd name="T66" fmla="*/ 96 w 145"/>
                  <a:gd name="T67" fmla="*/ 9 h 184"/>
                  <a:gd name="T68" fmla="*/ 96 w 145"/>
                  <a:gd name="T69" fmla="*/ 8 h 184"/>
                  <a:gd name="T70" fmla="*/ 96 w 145"/>
                  <a:gd name="T71" fmla="*/ 8 h 184"/>
                  <a:gd name="T72" fmla="*/ 96 w 145"/>
                  <a:gd name="T73" fmla="*/ 8 h 184"/>
                  <a:gd name="T74" fmla="*/ 96 w 145"/>
                  <a:gd name="T75" fmla="*/ 8 h 184"/>
                  <a:gd name="T76" fmla="*/ 95 w 145"/>
                  <a:gd name="T77" fmla="*/ 4 h 184"/>
                  <a:gd name="T78" fmla="*/ 95 w 145"/>
                  <a:gd name="T79" fmla="*/ 4 h 184"/>
                  <a:gd name="T80" fmla="*/ 95 w 145"/>
                  <a:gd name="T81" fmla="*/ 4 h 184"/>
                  <a:gd name="T82" fmla="*/ 95 w 145"/>
                  <a:gd name="T83" fmla="*/ 4 h 184"/>
                  <a:gd name="T84" fmla="*/ 95 w 145"/>
                  <a:gd name="T85" fmla="*/ 4 h 184"/>
                  <a:gd name="T86" fmla="*/ 95 w 145"/>
                  <a:gd name="T87" fmla="*/ 3 h 184"/>
                  <a:gd name="T88" fmla="*/ 95 w 145"/>
                  <a:gd name="T89" fmla="*/ 3 h 184"/>
                  <a:gd name="T90" fmla="*/ 95 w 145"/>
                  <a:gd name="T91" fmla="*/ 3 h 184"/>
                  <a:gd name="T92" fmla="*/ 95 w 145"/>
                  <a:gd name="T93" fmla="*/ 3 h 184"/>
                  <a:gd name="T94" fmla="*/ 95 w 145"/>
                  <a:gd name="T95" fmla="*/ 3 h 184"/>
                  <a:gd name="T96" fmla="*/ 95 w 145"/>
                  <a:gd name="T97" fmla="*/ 3 h 184"/>
                  <a:gd name="T98" fmla="*/ 95 w 145"/>
                  <a:gd name="T99" fmla="*/ 2 h 184"/>
                  <a:gd name="T100" fmla="*/ 95 w 145"/>
                  <a:gd name="T101" fmla="*/ 2 h 184"/>
                  <a:gd name="T102" fmla="*/ 95 w 145"/>
                  <a:gd name="T103" fmla="*/ 2 h 184"/>
                  <a:gd name="T104" fmla="*/ 95 w 145"/>
                  <a:gd name="T105" fmla="*/ 2 h 184"/>
                  <a:gd name="T106" fmla="*/ 95 w 145"/>
                  <a:gd name="T107" fmla="*/ 2 h 184"/>
                  <a:gd name="T108" fmla="*/ 95 w 145"/>
                  <a:gd name="T109" fmla="*/ 2 h 184"/>
                  <a:gd name="T110" fmla="*/ 95 w 145"/>
                  <a:gd name="T111" fmla="*/ 1 h 184"/>
                  <a:gd name="T112" fmla="*/ 95 w 145"/>
                  <a:gd name="T113" fmla="*/ 1 h 184"/>
                  <a:gd name="T114" fmla="*/ 95 w 145"/>
                  <a:gd name="T115" fmla="*/ 1 h 184"/>
                  <a:gd name="T116" fmla="*/ 95 w 145"/>
                  <a:gd name="T117" fmla="*/ 1 h 184"/>
                  <a:gd name="T118" fmla="*/ 95 w 145"/>
                  <a:gd name="T119" fmla="*/ 1 h 184"/>
                  <a:gd name="T120" fmla="*/ 95 w 145"/>
                  <a:gd name="T121" fmla="*/ 1 h 184"/>
                  <a:gd name="T122" fmla="*/ 95 w 145"/>
                  <a:gd name="T123" fmla="*/ 0 h 184"/>
                  <a:gd name="T124" fmla="*/ 94 w 145"/>
                  <a:gd name="T125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5" h="184">
                    <a:moveTo>
                      <a:pt x="23" y="159"/>
                    </a:moveTo>
                    <a:cubicBezTo>
                      <a:pt x="23" y="159"/>
                      <a:pt x="23" y="159"/>
                      <a:pt x="23" y="159"/>
                    </a:cubicBezTo>
                    <a:cubicBezTo>
                      <a:pt x="0" y="184"/>
                      <a:pt x="0" y="184"/>
                      <a:pt x="0" y="184"/>
                    </a:cubicBezTo>
                    <a:cubicBezTo>
                      <a:pt x="23" y="159"/>
                      <a:pt x="23" y="159"/>
                      <a:pt x="23" y="159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4"/>
                    </a:moveTo>
                    <a:cubicBezTo>
                      <a:pt x="145" y="74"/>
                      <a:pt x="145" y="75"/>
                      <a:pt x="145" y="75"/>
                    </a:cubicBezTo>
                    <a:cubicBezTo>
                      <a:pt x="145" y="75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126" y="28"/>
                      <a:pt x="145" y="49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49"/>
                      <a:pt x="126" y="28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1"/>
                    </a:moveTo>
                    <a:cubicBezTo>
                      <a:pt x="96" y="11"/>
                      <a:pt x="96" y="12"/>
                      <a:pt x="96" y="12"/>
                    </a:cubicBezTo>
                    <a:cubicBezTo>
                      <a:pt x="96" y="12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0"/>
                    </a:moveTo>
                    <a:cubicBezTo>
                      <a:pt x="96" y="10"/>
                      <a:pt x="96" y="11"/>
                      <a:pt x="96" y="11"/>
                    </a:cubicBezTo>
                    <a:cubicBezTo>
                      <a:pt x="96" y="11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9"/>
                    </a:moveTo>
                    <a:cubicBezTo>
                      <a:pt x="96" y="9"/>
                      <a:pt x="96" y="10"/>
                      <a:pt x="96" y="10"/>
                    </a:cubicBezTo>
                    <a:cubicBezTo>
                      <a:pt x="96" y="10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8"/>
                    </a:moveTo>
                    <a:cubicBezTo>
                      <a:pt x="96" y="8"/>
                      <a:pt x="96" y="9"/>
                      <a:pt x="96" y="9"/>
                    </a:cubicBezTo>
                    <a:cubicBezTo>
                      <a:pt x="96" y="9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5" y="4"/>
                    </a:moveTo>
                    <a:cubicBezTo>
                      <a:pt x="95" y="5"/>
                      <a:pt x="96" y="7"/>
                      <a:pt x="96" y="8"/>
                    </a:cubicBezTo>
                    <a:cubicBezTo>
                      <a:pt x="96" y="7"/>
                      <a:pt x="95" y="5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3"/>
                    </a:moveTo>
                    <a:cubicBezTo>
                      <a:pt x="95" y="3"/>
                      <a:pt x="95" y="4"/>
                      <a:pt x="95" y="4"/>
                    </a:cubicBezTo>
                    <a:cubicBezTo>
                      <a:pt x="95" y="4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2"/>
                    </a:moveTo>
                    <a:cubicBezTo>
                      <a:pt x="95" y="2"/>
                      <a:pt x="95" y="3"/>
                      <a:pt x="95" y="3"/>
                    </a:cubicBezTo>
                    <a:cubicBezTo>
                      <a:pt x="95" y="3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1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4" y="0"/>
                    </a:move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4" y="0"/>
                      <a:pt x="94" y="0"/>
                    </a:cubicBezTo>
                    <a:moveTo>
                      <a:pt x="94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3" name="Freeform 428"/>
              <p:cNvSpPr>
                <a:spLocks/>
              </p:cNvSpPr>
              <p:nvPr/>
            </p:nvSpPr>
            <p:spPr bwMode="auto">
              <a:xfrm>
                <a:off x="3395" y="3012"/>
                <a:ext cx="280" cy="435"/>
              </a:xfrm>
              <a:custGeom>
                <a:avLst/>
                <a:gdLst>
                  <a:gd name="T0" fmla="*/ 95 w 158"/>
                  <a:gd name="T1" fmla="*/ 125 h 232"/>
                  <a:gd name="T2" fmla="*/ 158 w 158"/>
                  <a:gd name="T3" fmla="*/ 165 h 232"/>
                  <a:gd name="T4" fmla="*/ 158 w 158"/>
                  <a:gd name="T5" fmla="*/ 165 h 232"/>
                  <a:gd name="T6" fmla="*/ 158 w 158"/>
                  <a:gd name="T7" fmla="*/ 165 h 232"/>
                  <a:gd name="T8" fmla="*/ 158 w 158"/>
                  <a:gd name="T9" fmla="*/ 164 h 232"/>
                  <a:gd name="T10" fmla="*/ 158 w 158"/>
                  <a:gd name="T11" fmla="*/ 164 h 232"/>
                  <a:gd name="T12" fmla="*/ 158 w 158"/>
                  <a:gd name="T13" fmla="*/ 164 h 232"/>
                  <a:gd name="T14" fmla="*/ 158 w 158"/>
                  <a:gd name="T15" fmla="*/ 164 h 232"/>
                  <a:gd name="T16" fmla="*/ 109 w 158"/>
                  <a:gd name="T17" fmla="*/ 102 h 232"/>
                  <a:gd name="T18" fmla="*/ 109 w 158"/>
                  <a:gd name="T19" fmla="*/ 102 h 232"/>
                  <a:gd name="T20" fmla="*/ 109 w 158"/>
                  <a:gd name="T21" fmla="*/ 102 h 232"/>
                  <a:gd name="T22" fmla="*/ 109 w 158"/>
                  <a:gd name="T23" fmla="*/ 101 h 232"/>
                  <a:gd name="T24" fmla="*/ 109 w 158"/>
                  <a:gd name="T25" fmla="*/ 101 h 232"/>
                  <a:gd name="T26" fmla="*/ 109 w 158"/>
                  <a:gd name="T27" fmla="*/ 101 h 232"/>
                  <a:gd name="T28" fmla="*/ 109 w 158"/>
                  <a:gd name="T29" fmla="*/ 101 h 232"/>
                  <a:gd name="T30" fmla="*/ 109 w 158"/>
                  <a:gd name="T31" fmla="*/ 100 h 232"/>
                  <a:gd name="T32" fmla="*/ 109 w 158"/>
                  <a:gd name="T33" fmla="*/ 100 h 232"/>
                  <a:gd name="T34" fmla="*/ 109 w 158"/>
                  <a:gd name="T35" fmla="*/ 100 h 232"/>
                  <a:gd name="T36" fmla="*/ 109 w 158"/>
                  <a:gd name="T37" fmla="*/ 100 h 232"/>
                  <a:gd name="T38" fmla="*/ 109 w 158"/>
                  <a:gd name="T39" fmla="*/ 99 h 232"/>
                  <a:gd name="T40" fmla="*/ 109 w 158"/>
                  <a:gd name="T41" fmla="*/ 99 h 232"/>
                  <a:gd name="T42" fmla="*/ 109 w 158"/>
                  <a:gd name="T43" fmla="*/ 99 h 232"/>
                  <a:gd name="T44" fmla="*/ 109 w 158"/>
                  <a:gd name="T45" fmla="*/ 99 h 232"/>
                  <a:gd name="T46" fmla="*/ 109 w 158"/>
                  <a:gd name="T47" fmla="*/ 98 h 232"/>
                  <a:gd name="T48" fmla="*/ 109 w 158"/>
                  <a:gd name="T49" fmla="*/ 98 h 232"/>
                  <a:gd name="T50" fmla="*/ 108 w 158"/>
                  <a:gd name="T51" fmla="*/ 94 h 232"/>
                  <a:gd name="T52" fmla="*/ 108 w 158"/>
                  <a:gd name="T53" fmla="*/ 94 h 232"/>
                  <a:gd name="T54" fmla="*/ 108 w 158"/>
                  <a:gd name="T55" fmla="*/ 94 h 232"/>
                  <a:gd name="T56" fmla="*/ 108 w 158"/>
                  <a:gd name="T57" fmla="*/ 94 h 232"/>
                  <a:gd name="T58" fmla="*/ 108 w 158"/>
                  <a:gd name="T59" fmla="*/ 93 h 232"/>
                  <a:gd name="T60" fmla="*/ 108 w 158"/>
                  <a:gd name="T61" fmla="*/ 93 h 232"/>
                  <a:gd name="T62" fmla="*/ 108 w 158"/>
                  <a:gd name="T63" fmla="*/ 93 h 232"/>
                  <a:gd name="T64" fmla="*/ 108 w 158"/>
                  <a:gd name="T65" fmla="*/ 93 h 232"/>
                  <a:gd name="T66" fmla="*/ 108 w 158"/>
                  <a:gd name="T67" fmla="*/ 92 h 232"/>
                  <a:gd name="T68" fmla="*/ 108 w 158"/>
                  <a:gd name="T69" fmla="*/ 92 h 232"/>
                  <a:gd name="T70" fmla="*/ 108 w 158"/>
                  <a:gd name="T71" fmla="*/ 92 h 232"/>
                  <a:gd name="T72" fmla="*/ 108 w 158"/>
                  <a:gd name="T73" fmla="*/ 92 h 232"/>
                  <a:gd name="T74" fmla="*/ 108 w 158"/>
                  <a:gd name="T75" fmla="*/ 91 h 232"/>
                  <a:gd name="T76" fmla="*/ 108 w 158"/>
                  <a:gd name="T77" fmla="*/ 91 h 232"/>
                  <a:gd name="T78" fmla="*/ 108 w 158"/>
                  <a:gd name="T79" fmla="*/ 91 h 232"/>
                  <a:gd name="T80" fmla="*/ 108 w 158"/>
                  <a:gd name="T81" fmla="*/ 91 h 232"/>
                  <a:gd name="T82" fmla="*/ 107 w 158"/>
                  <a:gd name="T83" fmla="*/ 90 h 232"/>
                  <a:gd name="T84" fmla="*/ 0 w 158"/>
                  <a:gd name="T85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8" h="232">
                    <a:moveTo>
                      <a:pt x="0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50" y="38"/>
                      <a:pt x="90" y="76"/>
                      <a:pt x="95" y="125"/>
                    </a:cubicBezTo>
                    <a:cubicBezTo>
                      <a:pt x="121" y="138"/>
                      <a:pt x="137" y="157"/>
                      <a:pt x="137" y="178"/>
                    </a:cubicBezTo>
                    <a:cubicBezTo>
                      <a:pt x="137" y="199"/>
                      <a:pt x="120" y="219"/>
                      <a:pt x="93" y="232"/>
                    </a:cubicBezTo>
                    <a:cubicBezTo>
                      <a:pt x="131" y="217"/>
                      <a:pt x="157" y="193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39"/>
                      <a:pt x="139" y="118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7"/>
                      <a:pt x="108" y="95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0"/>
                      <a:pt x="108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97" y="40"/>
                      <a:pt x="53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4" name="Freeform 429"/>
              <p:cNvSpPr>
                <a:spLocks/>
              </p:cNvSpPr>
              <p:nvPr/>
            </p:nvSpPr>
            <p:spPr bwMode="auto">
              <a:xfrm>
                <a:off x="3395" y="3079"/>
                <a:ext cx="243" cy="400"/>
              </a:xfrm>
              <a:custGeom>
                <a:avLst/>
                <a:gdLst>
                  <a:gd name="T0" fmla="*/ 0 w 137"/>
                  <a:gd name="T1" fmla="*/ 0 h 213"/>
                  <a:gd name="T2" fmla="*/ 0 w 137"/>
                  <a:gd name="T3" fmla="*/ 0 h 213"/>
                  <a:gd name="T4" fmla="*/ 0 w 137"/>
                  <a:gd name="T5" fmla="*/ 156 h 213"/>
                  <a:gd name="T6" fmla="*/ 11 w 137"/>
                  <a:gd name="T7" fmla="*/ 213 h 213"/>
                  <a:gd name="T8" fmla="*/ 92 w 137"/>
                  <a:gd name="T9" fmla="*/ 152 h 213"/>
                  <a:gd name="T10" fmla="*/ 36 w 137"/>
                  <a:gd name="T11" fmla="*/ 213 h 213"/>
                  <a:gd name="T12" fmla="*/ 36 w 137"/>
                  <a:gd name="T13" fmla="*/ 213 h 213"/>
                  <a:gd name="T14" fmla="*/ 36 w 137"/>
                  <a:gd name="T15" fmla="*/ 213 h 213"/>
                  <a:gd name="T16" fmla="*/ 93 w 137"/>
                  <a:gd name="T17" fmla="*/ 196 h 213"/>
                  <a:gd name="T18" fmla="*/ 93 w 137"/>
                  <a:gd name="T19" fmla="*/ 196 h 213"/>
                  <a:gd name="T20" fmla="*/ 137 w 137"/>
                  <a:gd name="T21" fmla="*/ 142 h 213"/>
                  <a:gd name="T22" fmla="*/ 95 w 137"/>
                  <a:gd name="T23" fmla="*/ 89 h 213"/>
                  <a:gd name="T24" fmla="*/ 0 w 137"/>
                  <a:gd name="T2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" h="21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11" y="213"/>
                      <a:pt x="11" y="213"/>
                      <a:pt x="11" y="213"/>
                    </a:cubicBezTo>
                    <a:cubicBezTo>
                      <a:pt x="92" y="152"/>
                      <a:pt x="92" y="152"/>
                      <a:pt x="92" y="152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57" y="210"/>
                      <a:pt x="77" y="204"/>
                      <a:pt x="93" y="196"/>
                    </a:cubicBezTo>
                    <a:cubicBezTo>
                      <a:pt x="93" y="196"/>
                      <a:pt x="93" y="196"/>
                      <a:pt x="93" y="196"/>
                    </a:cubicBezTo>
                    <a:cubicBezTo>
                      <a:pt x="120" y="183"/>
                      <a:pt x="137" y="163"/>
                      <a:pt x="137" y="142"/>
                    </a:cubicBezTo>
                    <a:cubicBezTo>
                      <a:pt x="137" y="121"/>
                      <a:pt x="121" y="102"/>
                      <a:pt x="95" y="89"/>
                    </a:cubicBezTo>
                    <a:cubicBezTo>
                      <a:pt x="90" y="40"/>
                      <a:pt x="50" y="2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5" name="Freeform 430"/>
              <p:cNvSpPr>
                <a:spLocks/>
              </p:cNvSpPr>
              <p:nvPr/>
            </p:nvSpPr>
            <p:spPr bwMode="auto">
              <a:xfrm>
                <a:off x="3395" y="3365"/>
                <a:ext cx="163" cy="433"/>
              </a:xfrm>
              <a:custGeom>
                <a:avLst/>
                <a:gdLst>
                  <a:gd name="T0" fmla="*/ 163 w 163"/>
                  <a:gd name="T1" fmla="*/ 0 h 433"/>
                  <a:gd name="T2" fmla="*/ 19 w 163"/>
                  <a:gd name="T3" fmla="*/ 114 h 433"/>
                  <a:gd name="T4" fmla="*/ 0 w 163"/>
                  <a:gd name="T5" fmla="*/ 7 h 433"/>
                  <a:gd name="T6" fmla="*/ 0 w 163"/>
                  <a:gd name="T7" fmla="*/ 114 h 433"/>
                  <a:gd name="T8" fmla="*/ 0 w 163"/>
                  <a:gd name="T9" fmla="*/ 120 h 433"/>
                  <a:gd name="T10" fmla="*/ 0 w 163"/>
                  <a:gd name="T11" fmla="*/ 433 h 433"/>
                  <a:gd name="T12" fmla="*/ 28 w 163"/>
                  <a:gd name="T13" fmla="*/ 433 h 433"/>
                  <a:gd name="T14" fmla="*/ 23 w 163"/>
                  <a:gd name="T15" fmla="*/ 161 h 433"/>
                  <a:gd name="T16" fmla="*/ 63 w 163"/>
                  <a:gd name="T17" fmla="*/ 114 h 433"/>
                  <a:gd name="T18" fmla="*/ 163 w 163"/>
                  <a:gd name="T1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3" h="433">
                    <a:moveTo>
                      <a:pt x="163" y="0"/>
                    </a:moveTo>
                    <a:lnTo>
                      <a:pt x="19" y="114"/>
                    </a:lnTo>
                    <a:lnTo>
                      <a:pt x="0" y="7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433"/>
                    </a:lnTo>
                    <a:lnTo>
                      <a:pt x="28" y="433"/>
                    </a:lnTo>
                    <a:lnTo>
                      <a:pt x="23" y="161"/>
                    </a:lnTo>
                    <a:lnTo>
                      <a:pt x="63" y="114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6" name="Freeform 431"/>
              <p:cNvSpPr>
                <a:spLocks/>
              </p:cNvSpPr>
              <p:nvPr/>
            </p:nvSpPr>
            <p:spPr bwMode="auto">
              <a:xfrm>
                <a:off x="3395" y="3365"/>
                <a:ext cx="163" cy="433"/>
              </a:xfrm>
              <a:custGeom>
                <a:avLst/>
                <a:gdLst>
                  <a:gd name="T0" fmla="*/ 163 w 163"/>
                  <a:gd name="T1" fmla="*/ 0 h 433"/>
                  <a:gd name="T2" fmla="*/ 19 w 163"/>
                  <a:gd name="T3" fmla="*/ 114 h 433"/>
                  <a:gd name="T4" fmla="*/ 0 w 163"/>
                  <a:gd name="T5" fmla="*/ 7 h 433"/>
                  <a:gd name="T6" fmla="*/ 0 w 163"/>
                  <a:gd name="T7" fmla="*/ 114 h 433"/>
                  <a:gd name="T8" fmla="*/ 0 w 163"/>
                  <a:gd name="T9" fmla="*/ 120 h 433"/>
                  <a:gd name="T10" fmla="*/ 0 w 163"/>
                  <a:gd name="T11" fmla="*/ 433 h 433"/>
                  <a:gd name="T12" fmla="*/ 28 w 163"/>
                  <a:gd name="T13" fmla="*/ 433 h 433"/>
                  <a:gd name="T14" fmla="*/ 23 w 163"/>
                  <a:gd name="T15" fmla="*/ 161 h 433"/>
                  <a:gd name="T16" fmla="*/ 63 w 163"/>
                  <a:gd name="T17" fmla="*/ 114 h 433"/>
                  <a:gd name="T18" fmla="*/ 163 w 163"/>
                  <a:gd name="T1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3" h="433">
                    <a:moveTo>
                      <a:pt x="163" y="0"/>
                    </a:moveTo>
                    <a:lnTo>
                      <a:pt x="19" y="114"/>
                    </a:lnTo>
                    <a:lnTo>
                      <a:pt x="0" y="7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433"/>
                    </a:lnTo>
                    <a:lnTo>
                      <a:pt x="28" y="433"/>
                    </a:lnTo>
                    <a:lnTo>
                      <a:pt x="23" y="161"/>
                    </a:lnTo>
                    <a:lnTo>
                      <a:pt x="63" y="114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7" name="Freeform 432"/>
              <p:cNvSpPr>
                <a:spLocks/>
              </p:cNvSpPr>
              <p:nvPr/>
            </p:nvSpPr>
            <p:spPr bwMode="auto">
              <a:xfrm>
                <a:off x="4378" y="3186"/>
                <a:ext cx="286" cy="627"/>
              </a:xfrm>
              <a:custGeom>
                <a:avLst/>
                <a:gdLst>
                  <a:gd name="T0" fmla="*/ 286 w 286"/>
                  <a:gd name="T1" fmla="*/ 122 h 627"/>
                  <a:gd name="T2" fmla="*/ 162 w 286"/>
                  <a:gd name="T3" fmla="*/ 199 h 627"/>
                  <a:gd name="T4" fmla="*/ 142 w 286"/>
                  <a:gd name="T5" fmla="*/ 0 h 627"/>
                  <a:gd name="T6" fmla="*/ 125 w 286"/>
                  <a:gd name="T7" fmla="*/ 199 h 627"/>
                  <a:gd name="T8" fmla="*/ 0 w 286"/>
                  <a:gd name="T9" fmla="*/ 122 h 627"/>
                  <a:gd name="T10" fmla="*/ 121 w 286"/>
                  <a:gd name="T11" fmla="*/ 265 h 627"/>
                  <a:gd name="T12" fmla="*/ 107 w 286"/>
                  <a:gd name="T13" fmla="*/ 627 h 627"/>
                  <a:gd name="T14" fmla="*/ 178 w 286"/>
                  <a:gd name="T15" fmla="*/ 627 h 627"/>
                  <a:gd name="T16" fmla="*/ 164 w 286"/>
                  <a:gd name="T17" fmla="*/ 265 h 627"/>
                  <a:gd name="T18" fmla="*/ 286 w 286"/>
                  <a:gd name="T19" fmla="*/ 122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6" h="627">
                    <a:moveTo>
                      <a:pt x="286" y="122"/>
                    </a:moveTo>
                    <a:lnTo>
                      <a:pt x="162" y="199"/>
                    </a:lnTo>
                    <a:lnTo>
                      <a:pt x="142" y="0"/>
                    </a:lnTo>
                    <a:lnTo>
                      <a:pt x="125" y="199"/>
                    </a:lnTo>
                    <a:lnTo>
                      <a:pt x="0" y="122"/>
                    </a:lnTo>
                    <a:lnTo>
                      <a:pt x="121" y="265"/>
                    </a:lnTo>
                    <a:lnTo>
                      <a:pt x="107" y="627"/>
                    </a:lnTo>
                    <a:lnTo>
                      <a:pt x="178" y="627"/>
                    </a:lnTo>
                    <a:lnTo>
                      <a:pt x="164" y="265"/>
                    </a:lnTo>
                    <a:lnTo>
                      <a:pt x="286" y="12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8" name="Freeform 433"/>
              <p:cNvSpPr>
                <a:spLocks/>
              </p:cNvSpPr>
              <p:nvPr/>
            </p:nvSpPr>
            <p:spPr bwMode="auto">
              <a:xfrm>
                <a:off x="4378" y="3186"/>
                <a:ext cx="286" cy="627"/>
              </a:xfrm>
              <a:custGeom>
                <a:avLst/>
                <a:gdLst>
                  <a:gd name="T0" fmla="*/ 286 w 286"/>
                  <a:gd name="T1" fmla="*/ 122 h 627"/>
                  <a:gd name="T2" fmla="*/ 162 w 286"/>
                  <a:gd name="T3" fmla="*/ 199 h 627"/>
                  <a:gd name="T4" fmla="*/ 142 w 286"/>
                  <a:gd name="T5" fmla="*/ 0 h 627"/>
                  <a:gd name="T6" fmla="*/ 125 w 286"/>
                  <a:gd name="T7" fmla="*/ 199 h 627"/>
                  <a:gd name="T8" fmla="*/ 0 w 286"/>
                  <a:gd name="T9" fmla="*/ 122 h 627"/>
                  <a:gd name="T10" fmla="*/ 121 w 286"/>
                  <a:gd name="T11" fmla="*/ 265 h 627"/>
                  <a:gd name="T12" fmla="*/ 107 w 286"/>
                  <a:gd name="T13" fmla="*/ 627 h 627"/>
                  <a:gd name="T14" fmla="*/ 178 w 286"/>
                  <a:gd name="T15" fmla="*/ 627 h 627"/>
                  <a:gd name="T16" fmla="*/ 164 w 286"/>
                  <a:gd name="T17" fmla="*/ 265 h 627"/>
                  <a:gd name="T18" fmla="*/ 286 w 286"/>
                  <a:gd name="T19" fmla="*/ 122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6" h="627">
                    <a:moveTo>
                      <a:pt x="286" y="122"/>
                    </a:moveTo>
                    <a:lnTo>
                      <a:pt x="162" y="199"/>
                    </a:lnTo>
                    <a:lnTo>
                      <a:pt x="142" y="0"/>
                    </a:lnTo>
                    <a:lnTo>
                      <a:pt x="125" y="199"/>
                    </a:lnTo>
                    <a:lnTo>
                      <a:pt x="0" y="122"/>
                    </a:lnTo>
                    <a:lnTo>
                      <a:pt x="121" y="265"/>
                    </a:lnTo>
                    <a:lnTo>
                      <a:pt x="107" y="627"/>
                    </a:lnTo>
                    <a:lnTo>
                      <a:pt x="178" y="627"/>
                    </a:lnTo>
                    <a:lnTo>
                      <a:pt x="164" y="265"/>
                    </a:lnTo>
                    <a:lnTo>
                      <a:pt x="286" y="1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9" name="Freeform 434"/>
              <p:cNvSpPr>
                <a:spLocks/>
              </p:cNvSpPr>
              <p:nvPr/>
            </p:nvSpPr>
            <p:spPr bwMode="auto">
              <a:xfrm>
                <a:off x="4536" y="3455"/>
                <a:ext cx="130" cy="92"/>
              </a:xfrm>
              <a:custGeom>
                <a:avLst/>
                <a:gdLst>
                  <a:gd name="T0" fmla="*/ 0 w 73"/>
                  <a:gd name="T1" fmla="*/ 20 h 49"/>
                  <a:gd name="T2" fmla="*/ 73 w 73"/>
                  <a:gd name="T3" fmla="*/ 0 h 49"/>
                  <a:gd name="T4" fmla="*/ 6 w 73"/>
                  <a:gd name="T5" fmla="*/ 49 h 49"/>
                  <a:gd name="T6" fmla="*/ 0 w 73"/>
                  <a:gd name="T7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49">
                    <a:moveTo>
                      <a:pt x="0" y="20"/>
                    </a:moveTo>
                    <a:cubicBezTo>
                      <a:pt x="5" y="20"/>
                      <a:pt x="73" y="0"/>
                      <a:pt x="73" y="0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0" y="20"/>
                      <a:pt x="0" y="20"/>
                      <a:pt x="0" y="20"/>
                    </a:cubicBezTo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0" name="Freeform 435"/>
              <p:cNvSpPr>
                <a:spLocks/>
              </p:cNvSpPr>
              <p:nvPr/>
            </p:nvSpPr>
            <p:spPr bwMode="auto">
              <a:xfrm>
                <a:off x="4373" y="3455"/>
                <a:ext cx="131" cy="95"/>
              </a:xfrm>
              <a:custGeom>
                <a:avLst/>
                <a:gdLst>
                  <a:gd name="T0" fmla="*/ 74 w 74"/>
                  <a:gd name="T1" fmla="*/ 20 h 51"/>
                  <a:gd name="T2" fmla="*/ 0 w 74"/>
                  <a:gd name="T3" fmla="*/ 0 h 51"/>
                  <a:gd name="T4" fmla="*/ 73 w 74"/>
                  <a:gd name="T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51">
                    <a:moveTo>
                      <a:pt x="74" y="20"/>
                    </a:moveTo>
                    <a:cubicBezTo>
                      <a:pt x="69" y="20"/>
                      <a:pt x="0" y="0"/>
                      <a:pt x="0" y="0"/>
                    </a:cubicBezTo>
                    <a:cubicBezTo>
                      <a:pt x="73" y="51"/>
                      <a:pt x="73" y="51"/>
                      <a:pt x="73" y="51"/>
                    </a:cubicBezTo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436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57 w 259"/>
                  <a:gd name="T1" fmla="*/ 86 h 212"/>
                  <a:gd name="T2" fmla="*/ 75 w 259"/>
                  <a:gd name="T3" fmla="*/ 110 h 212"/>
                  <a:gd name="T4" fmla="*/ 84 w 259"/>
                  <a:gd name="T5" fmla="*/ 41 h 212"/>
                  <a:gd name="T6" fmla="*/ 105 w 259"/>
                  <a:gd name="T7" fmla="*/ 71 h 212"/>
                  <a:gd name="T8" fmla="*/ 112 w 259"/>
                  <a:gd name="T9" fmla="*/ 17 h 212"/>
                  <a:gd name="T10" fmla="*/ 259 w 259"/>
                  <a:gd name="T11" fmla="*/ 0 h 212"/>
                  <a:gd name="T12" fmla="*/ 0 w 259"/>
                  <a:gd name="T13" fmla="*/ 212 h 212"/>
                  <a:gd name="T14" fmla="*/ 57 w 259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57" y="86"/>
                    </a:moveTo>
                    <a:lnTo>
                      <a:pt x="75" y="110"/>
                    </a:lnTo>
                    <a:lnTo>
                      <a:pt x="84" y="41"/>
                    </a:lnTo>
                    <a:lnTo>
                      <a:pt x="105" y="71"/>
                    </a:lnTo>
                    <a:lnTo>
                      <a:pt x="112" y="17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57" y="8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2" name="Freeform 437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57 w 259"/>
                  <a:gd name="T1" fmla="*/ 86 h 212"/>
                  <a:gd name="T2" fmla="*/ 75 w 259"/>
                  <a:gd name="T3" fmla="*/ 110 h 212"/>
                  <a:gd name="T4" fmla="*/ 84 w 259"/>
                  <a:gd name="T5" fmla="*/ 41 h 212"/>
                  <a:gd name="T6" fmla="*/ 105 w 259"/>
                  <a:gd name="T7" fmla="*/ 71 h 212"/>
                  <a:gd name="T8" fmla="*/ 112 w 259"/>
                  <a:gd name="T9" fmla="*/ 17 h 212"/>
                  <a:gd name="T10" fmla="*/ 259 w 259"/>
                  <a:gd name="T11" fmla="*/ 0 h 212"/>
                  <a:gd name="T12" fmla="*/ 0 w 259"/>
                  <a:gd name="T13" fmla="*/ 212 h 212"/>
                  <a:gd name="T14" fmla="*/ 57 w 259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57" y="86"/>
                    </a:moveTo>
                    <a:lnTo>
                      <a:pt x="75" y="110"/>
                    </a:lnTo>
                    <a:lnTo>
                      <a:pt x="84" y="41"/>
                    </a:lnTo>
                    <a:lnTo>
                      <a:pt x="105" y="71"/>
                    </a:lnTo>
                    <a:lnTo>
                      <a:pt x="112" y="17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57" y="8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438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135 w 259"/>
                  <a:gd name="T1" fmla="*/ 193 h 212"/>
                  <a:gd name="T2" fmla="*/ 119 w 259"/>
                  <a:gd name="T3" fmla="*/ 170 h 212"/>
                  <a:gd name="T4" fmla="*/ 183 w 259"/>
                  <a:gd name="T5" fmla="*/ 178 h 212"/>
                  <a:gd name="T6" fmla="*/ 162 w 259"/>
                  <a:gd name="T7" fmla="*/ 148 h 212"/>
                  <a:gd name="T8" fmla="*/ 213 w 259"/>
                  <a:gd name="T9" fmla="*/ 155 h 212"/>
                  <a:gd name="T10" fmla="*/ 259 w 259"/>
                  <a:gd name="T11" fmla="*/ 0 h 212"/>
                  <a:gd name="T12" fmla="*/ 0 w 259"/>
                  <a:gd name="T13" fmla="*/ 212 h 212"/>
                  <a:gd name="T14" fmla="*/ 135 w 259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135" y="193"/>
                    </a:move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135" y="19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439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135 w 259"/>
                  <a:gd name="T1" fmla="*/ 193 h 212"/>
                  <a:gd name="T2" fmla="*/ 119 w 259"/>
                  <a:gd name="T3" fmla="*/ 170 h 212"/>
                  <a:gd name="T4" fmla="*/ 183 w 259"/>
                  <a:gd name="T5" fmla="*/ 178 h 212"/>
                  <a:gd name="T6" fmla="*/ 162 w 259"/>
                  <a:gd name="T7" fmla="*/ 148 h 212"/>
                  <a:gd name="T8" fmla="*/ 213 w 259"/>
                  <a:gd name="T9" fmla="*/ 155 h 212"/>
                  <a:gd name="T10" fmla="*/ 259 w 259"/>
                  <a:gd name="T11" fmla="*/ 0 h 212"/>
                  <a:gd name="T12" fmla="*/ 0 w 259"/>
                  <a:gd name="T13" fmla="*/ 212 h 212"/>
                  <a:gd name="T14" fmla="*/ 135 w 259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135" y="193"/>
                    </a:move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135" y="19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440"/>
              <p:cNvSpPr>
                <a:spLocks/>
              </p:cNvSpPr>
              <p:nvPr/>
            </p:nvSpPr>
            <p:spPr bwMode="auto">
              <a:xfrm>
                <a:off x="4230" y="3181"/>
                <a:ext cx="257" cy="212"/>
              </a:xfrm>
              <a:custGeom>
                <a:avLst/>
                <a:gdLst>
                  <a:gd name="T0" fmla="*/ 200 w 257"/>
                  <a:gd name="T1" fmla="*/ 86 h 212"/>
                  <a:gd name="T2" fmla="*/ 182 w 257"/>
                  <a:gd name="T3" fmla="*/ 110 h 212"/>
                  <a:gd name="T4" fmla="*/ 175 w 257"/>
                  <a:gd name="T5" fmla="*/ 41 h 212"/>
                  <a:gd name="T6" fmla="*/ 152 w 257"/>
                  <a:gd name="T7" fmla="*/ 71 h 212"/>
                  <a:gd name="T8" fmla="*/ 145 w 257"/>
                  <a:gd name="T9" fmla="*/ 17 h 212"/>
                  <a:gd name="T10" fmla="*/ 0 w 257"/>
                  <a:gd name="T11" fmla="*/ 0 h 212"/>
                  <a:gd name="T12" fmla="*/ 257 w 257"/>
                  <a:gd name="T13" fmla="*/ 212 h 212"/>
                  <a:gd name="T14" fmla="*/ 200 w 257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7" h="212">
                    <a:moveTo>
                      <a:pt x="200" y="86"/>
                    </a:moveTo>
                    <a:lnTo>
                      <a:pt x="182" y="110"/>
                    </a:lnTo>
                    <a:lnTo>
                      <a:pt x="175" y="41"/>
                    </a:lnTo>
                    <a:lnTo>
                      <a:pt x="152" y="71"/>
                    </a:lnTo>
                    <a:lnTo>
                      <a:pt x="145" y="17"/>
                    </a:lnTo>
                    <a:lnTo>
                      <a:pt x="0" y="0"/>
                    </a:lnTo>
                    <a:lnTo>
                      <a:pt x="257" y="212"/>
                    </a:lnTo>
                    <a:lnTo>
                      <a:pt x="200" y="8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6" name="Freeform 441"/>
              <p:cNvSpPr>
                <a:spLocks/>
              </p:cNvSpPr>
              <p:nvPr/>
            </p:nvSpPr>
            <p:spPr bwMode="auto">
              <a:xfrm>
                <a:off x="4230" y="3181"/>
                <a:ext cx="257" cy="212"/>
              </a:xfrm>
              <a:custGeom>
                <a:avLst/>
                <a:gdLst>
                  <a:gd name="T0" fmla="*/ 122 w 257"/>
                  <a:gd name="T1" fmla="*/ 193 h 212"/>
                  <a:gd name="T2" fmla="*/ 140 w 257"/>
                  <a:gd name="T3" fmla="*/ 170 h 212"/>
                  <a:gd name="T4" fmla="*/ 74 w 257"/>
                  <a:gd name="T5" fmla="*/ 178 h 212"/>
                  <a:gd name="T6" fmla="*/ 95 w 257"/>
                  <a:gd name="T7" fmla="*/ 148 h 212"/>
                  <a:gd name="T8" fmla="*/ 44 w 257"/>
                  <a:gd name="T9" fmla="*/ 155 h 212"/>
                  <a:gd name="T10" fmla="*/ 0 w 257"/>
                  <a:gd name="T11" fmla="*/ 0 h 212"/>
                  <a:gd name="T12" fmla="*/ 257 w 257"/>
                  <a:gd name="T13" fmla="*/ 212 h 212"/>
                  <a:gd name="T14" fmla="*/ 122 w 257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7" h="212">
                    <a:moveTo>
                      <a:pt x="122" y="193"/>
                    </a:moveTo>
                    <a:lnTo>
                      <a:pt x="140" y="170"/>
                    </a:lnTo>
                    <a:lnTo>
                      <a:pt x="74" y="178"/>
                    </a:lnTo>
                    <a:lnTo>
                      <a:pt x="95" y="148"/>
                    </a:lnTo>
                    <a:lnTo>
                      <a:pt x="44" y="155"/>
                    </a:lnTo>
                    <a:lnTo>
                      <a:pt x="0" y="0"/>
                    </a:lnTo>
                    <a:lnTo>
                      <a:pt x="257" y="212"/>
                    </a:lnTo>
                    <a:lnTo>
                      <a:pt x="122" y="19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442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4 w 222"/>
                  <a:gd name="T1" fmla="*/ 38 h 117"/>
                  <a:gd name="T2" fmla="*/ 71 w 222"/>
                  <a:gd name="T3" fmla="*/ 58 h 117"/>
                  <a:gd name="T4" fmla="*/ 91 w 222"/>
                  <a:gd name="T5" fmla="*/ 12 h 117"/>
                  <a:gd name="T6" fmla="*/ 100 w 222"/>
                  <a:gd name="T7" fmla="*/ 36 h 117"/>
                  <a:gd name="T8" fmla="*/ 116 w 222"/>
                  <a:gd name="T9" fmla="*/ 0 h 117"/>
                  <a:gd name="T10" fmla="*/ 222 w 222"/>
                  <a:gd name="T11" fmla="*/ 17 h 117"/>
                  <a:gd name="T12" fmla="*/ 0 w 222"/>
                  <a:gd name="T13" fmla="*/ 117 h 117"/>
                  <a:gd name="T14" fmla="*/ 64 w 222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7">
                    <a:moveTo>
                      <a:pt x="64" y="38"/>
                    </a:moveTo>
                    <a:lnTo>
                      <a:pt x="71" y="58"/>
                    </a:lnTo>
                    <a:lnTo>
                      <a:pt x="91" y="12"/>
                    </a:lnTo>
                    <a:lnTo>
                      <a:pt x="100" y="36"/>
                    </a:lnTo>
                    <a:lnTo>
                      <a:pt x="116" y="0"/>
                    </a:lnTo>
                    <a:lnTo>
                      <a:pt x="222" y="17"/>
                    </a:lnTo>
                    <a:lnTo>
                      <a:pt x="0" y="117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443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4 w 222"/>
                  <a:gd name="T1" fmla="*/ 38 h 117"/>
                  <a:gd name="T2" fmla="*/ 71 w 222"/>
                  <a:gd name="T3" fmla="*/ 58 h 117"/>
                  <a:gd name="T4" fmla="*/ 91 w 222"/>
                  <a:gd name="T5" fmla="*/ 12 h 117"/>
                  <a:gd name="T6" fmla="*/ 100 w 222"/>
                  <a:gd name="T7" fmla="*/ 36 h 117"/>
                  <a:gd name="T8" fmla="*/ 116 w 222"/>
                  <a:gd name="T9" fmla="*/ 0 h 117"/>
                  <a:gd name="T10" fmla="*/ 222 w 222"/>
                  <a:gd name="T11" fmla="*/ 17 h 117"/>
                  <a:gd name="T12" fmla="*/ 0 w 222"/>
                  <a:gd name="T13" fmla="*/ 117 h 117"/>
                  <a:gd name="T14" fmla="*/ 64 w 222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7">
                    <a:moveTo>
                      <a:pt x="64" y="38"/>
                    </a:moveTo>
                    <a:lnTo>
                      <a:pt x="71" y="58"/>
                    </a:lnTo>
                    <a:lnTo>
                      <a:pt x="91" y="12"/>
                    </a:lnTo>
                    <a:lnTo>
                      <a:pt x="100" y="36"/>
                    </a:lnTo>
                    <a:lnTo>
                      <a:pt x="116" y="0"/>
                    </a:lnTo>
                    <a:lnTo>
                      <a:pt x="222" y="17"/>
                    </a:lnTo>
                    <a:lnTo>
                      <a:pt x="0" y="117"/>
                    </a:lnTo>
                    <a:lnTo>
                      <a:pt x="64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444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100 w 222"/>
                  <a:gd name="T1" fmla="*/ 113 h 113"/>
                  <a:gd name="T2" fmla="*/ 93 w 222"/>
                  <a:gd name="T3" fmla="*/ 92 h 113"/>
                  <a:gd name="T4" fmla="*/ 137 w 222"/>
                  <a:gd name="T5" fmla="*/ 113 h 113"/>
                  <a:gd name="T6" fmla="*/ 126 w 222"/>
                  <a:gd name="T7" fmla="*/ 87 h 113"/>
                  <a:gd name="T8" fmla="*/ 162 w 222"/>
                  <a:gd name="T9" fmla="*/ 103 h 113"/>
                  <a:gd name="T10" fmla="*/ 222 w 222"/>
                  <a:gd name="T11" fmla="*/ 0 h 113"/>
                  <a:gd name="T12" fmla="*/ 0 w 222"/>
                  <a:gd name="T13" fmla="*/ 100 h 113"/>
                  <a:gd name="T14" fmla="*/ 100 w 222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3">
                    <a:moveTo>
                      <a:pt x="100" y="113"/>
                    </a:move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lnTo>
                      <a:pt x="0" y="100"/>
                    </a:lnTo>
                    <a:lnTo>
                      <a:pt x="100" y="11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0" name="Freeform 445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100 w 222"/>
                  <a:gd name="T1" fmla="*/ 113 h 113"/>
                  <a:gd name="T2" fmla="*/ 93 w 222"/>
                  <a:gd name="T3" fmla="*/ 92 h 113"/>
                  <a:gd name="T4" fmla="*/ 137 w 222"/>
                  <a:gd name="T5" fmla="*/ 113 h 113"/>
                  <a:gd name="T6" fmla="*/ 126 w 222"/>
                  <a:gd name="T7" fmla="*/ 87 h 113"/>
                  <a:gd name="T8" fmla="*/ 162 w 222"/>
                  <a:gd name="T9" fmla="*/ 103 h 113"/>
                  <a:gd name="T10" fmla="*/ 222 w 222"/>
                  <a:gd name="T11" fmla="*/ 0 h 113"/>
                  <a:gd name="T12" fmla="*/ 0 w 222"/>
                  <a:gd name="T13" fmla="*/ 100 h 113"/>
                  <a:gd name="T14" fmla="*/ 100 w 222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3">
                    <a:moveTo>
                      <a:pt x="100" y="113"/>
                    </a:move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lnTo>
                      <a:pt x="0" y="100"/>
                    </a:lnTo>
                    <a:lnTo>
                      <a:pt x="100" y="1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446"/>
              <p:cNvSpPr>
                <a:spLocks/>
              </p:cNvSpPr>
              <p:nvPr/>
            </p:nvSpPr>
            <p:spPr bwMode="auto">
              <a:xfrm>
                <a:off x="4441" y="2963"/>
                <a:ext cx="79" cy="345"/>
              </a:xfrm>
              <a:custGeom>
                <a:avLst/>
                <a:gdLst>
                  <a:gd name="T0" fmla="*/ 15 w 79"/>
                  <a:gd name="T1" fmla="*/ 219 h 345"/>
                  <a:gd name="T2" fmla="*/ 46 w 79"/>
                  <a:gd name="T3" fmla="*/ 221 h 345"/>
                  <a:gd name="T4" fmla="*/ 0 w 79"/>
                  <a:gd name="T5" fmla="*/ 171 h 345"/>
                  <a:gd name="T6" fmla="*/ 35 w 79"/>
                  <a:gd name="T7" fmla="*/ 173 h 345"/>
                  <a:gd name="T8" fmla="*/ 0 w 79"/>
                  <a:gd name="T9" fmla="*/ 131 h 345"/>
                  <a:gd name="T10" fmla="*/ 79 w 79"/>
                  <a:gd name="T11" fmla="*/ 0 h 345"/>
                  <a:gd name="T12" fmla="*/ 74 w 79"/>
                  <a:gd name="T13" fmla="*/ 345 h 345"/>
                  <a:gd name="T14" fmla="*/ 15 w 79"/>
                  <a:gd name="T15" fmla="*/ 219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" h="345">
                    <a:moveTo>
                      <a:pt x="15" y="219"/>
                    </a:moveTo>
                    <a:lnTo>
                      <a:pt x="46" y="221"/>
                    </a:lnTo>
                    <a:lnTo>
                      <a:pt x="0" y="171"/>
                    </a:lnTo>
                    <a:lnTo>
                      <a:pt x="35" y="173"/>
                    </a:lnTo>
                    <a:lnTo>
                      <a:pt x="0" y="131"/>
                    </a:lnTo>
                    <a:lnTo>
                      <a:pt x="79" y="0"/>
                    </a:lnTo>
                    <a:lnTo>
                      <a:pt x="74" y="345"/>
                    </a:lnTo>
                    <a:lnTo>
                      <a:pt x="15" y="21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447"/>
              <p:cNvSpPr>
                <a:spLocks/>
              </p:cNvSpPr>
              <p:nvPr/>
            </p:nvSpPr>
            <p:spPr bwMode="auto">
              <a:xfrm>
                <a:off x="4441" y="2963"/>
                <a:ext cx="79" cy="345"/>
              </a:xfrm>
              <a:custGeom>
                <a:avLst/>
                <a:gdLst>
                  <a:gd name="T0" fmla="*/ 15 w 79"/>
                  <a:gd name="T1" fmla="*/ 219 h 345"/>
                  <a:gd name="T2" fmla="*/ 46 w 79"/>
                  <a:gd name="T3" fmla="*/ 221 h 345"/>
                  <a:gd name="T4" fmla="*/ 0 w 79"/>
                  <a:gd name="T5" fmla="*/ 171 h 345"/>
                  <a:gd name="T6" fmla="*/ 35 w 79"/>
                  <a:gd name="T7" fmla="*/ 173 h 345"/>
                  <a:gd name="T8" fmla="*/ 0 w 79"/>
                  <a:gd name="T9" fmla="*/ 131 h 345"/>
                  <a:gd name="T10" fmla="*/ 79 w 79"/>
                  <a:gd name="T11" fmla="*/ 0 h 345"/>
                  <a:gd name="T12" fmla="*/ 74 w 79"/>
                  <a:gd name="T13" fmla="*/ 345 h 345"/>
                  <a:gd name="T14" fmla="*/ 15 w 79"/>
                  <a:gd name="T15" fmla="*/ 219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" h="345">
                    <a:moveTo>
                      <a:pt x="15" y="219"/>
                    </a:moveTo>
                    <a:lnTo>
                      <a:pt x="46" y="221"/>
                    </a:lnTo>
                    <a:lnTo>
                      <a:pt x="0" y="171"/>
                    </a:lnTo>
                    <a:lnTo>
                      <a:pt x="35" y="173"/>
                    </a:lnTo>
                    <a:lnTo>
                      <a:pt x="0" y="131"/>
                    </a:lnTo>
                    <a:lnTo>
                      <a:pt x="79" y="0"/>
                    </a:lnTo>
                    <a:lnTo>
                      <a:pt x="74" y="345"/>
                    </a:lnTo>
                    <a:lnTo>
                      <a:pt x="15" y="21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448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71 w 92"/>
                  <a:gd name="T1" fmla="*/ 223 h 345"/>
                  <a:gd name="T2" fmla="*/ 43 w 92"/>
                  <a:gd name="T3" fmla="*/ 223 h 345"/>
                  <a:gd name="T4" fmla="*/ 90 w 92"/>
                  <a:gd name="T5" fmla="*/ 174 h 345"/>
                  <a:gd name="T6" fmla="*/ 55 w 92"/>
                  <a:gd name="T7" fmla="*/ 174 h 345"/>
                  <a:gd name="T8" fmla="*/ 92 w 92"/>
                  <a:gd name="T9" fmla="*/ 137 h 345"/>
                  <a:gd name="T10" fmla="*/ 5 w 92"/>
                  <a:gd name="T11" fmla="*/ 0 h 345"/>
                  <a:gd name="T12" fmla="*/ 0 w 92"/>
                  <a:gd name="T13" fmla="*/ 345 h 345"/>
                  <a:gd name="T14" fmla="*/ 71 w 92"/>
                  <a:gd name="T15" fmla="*/ 223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345">
                    <a:moveTo>
                      <a:pt x="71" y="223"/>
                    </a:move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lnTo>
                      <a:pt x="0" y="345"/>
                    </a:lnTo>
                    <a:lnTo>
                      <a:pt x="71" y="22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4" name="Freeform 449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71 w 92"/>
                  <a:gd name="T1" fmla="*/ 223 h 345"/>
                  <a:gd name="T2" fmla="*/ 43 w 92"/>
                  <a:gd name="T3" fmla="*/ 223 h 345"/>
                  <a:gd name="T4" fmla="*/ 90 w 92"/>
                  <a:gd name="T5" fmla="*/ 174 h 345"/>
                  <a:gd name="T6" fmla="*/ 55 w 92"/>
                  <a:gd name="T7" fmla="*/ 174 h 345"/>
                  <a:gd name="T8" fmla="*/ 92 w 92"/>
                  <a:gd name="T9" fmla="*/ 137 h 345"/>
                  <a:gd name="T10" fmla="*/ 5 w 92"/>
                  <a:gd name="T11" fmla="*/ 0 h 345"/>
                  <a:gd name="T12" fmla="*/ 0 w 92"/>
                  <a:gd name="T13" fmla="*/ 345 h 345"/>
                  <a:gd name="T14" fmla="*/ 71 w 92"/>
                  <a:gd name="T15" fmla="*/ 223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345">
                    <a:moveTo>
                      <a:pt x="71" y="223"/>
                    </a:move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lnTo>
                      <a:pt x="0" y="345"/>
                    </a:lnTo>
                    <a:lnTo>
                      <a:pt x="71" y="22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450"/>
              <p:cNvSpPr>
                <a:spLocks/>
              </p:cNvSpPr>
              <p:nvPr/>
            </p:nvSpPr>
            <p:spPr bwMode="auto">
              <a:xfrm>
                <a:off x="4244" y="3383"/>
                <a:ext cx="221" cy="117"/>
              </a:xfrm>
              <a:custGeom>
                <a:avLst/>
                <a:gdLst>
                  <a:gd name="T0" fmla="*/ 159 w 221"/>
                  <a:gd name="T1" fmla="*/ 38 h 117"/>
                  <a:gd name="T2" fmla="*/ 150 w 221"/>
                  <a:gd name="T3" fmla="*/ 58 h 117"/>
                  <a:gd name="T4" fmla="*/ 131 w 221"/>
                  <a:gd name="T5" fmla="*/ 12 h 117"/>
                  <a:gd name="T6" fmla="*/ 122 w 221"/>
                  <a:gd name="T7" fmla="*/ 36 h 117"/>
                  <a:gd name="T8" fmla="*/ 108 w 221"/>
                  <a:gd name="T9" fmla="*/ 0 h 117"/>
                  <a:gd name="T10" fmla="*/ 0 w 221"/>
                  <a:gd name="T11" fmla="*/ 17 h 117"/>
                  <a:gd name="T12" fmla="*/ 221 w 221"/>
                  <a:gd name="T13" fmla="*/ 117 h 117"/>
                  <a:gd name="T14" fmla="*/ 159 w 221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1" h="117">
                    <a:moveTo>
                      <a:pt x="159" y="38"/>
                    </a:moveTo>
                    <a:lnTo>
                      <a:pt x="150" y="58"/>
                    </a:lnTo>
                    <a:lnTo>
                      <a:pt x="131" y="12"/>
                    </a:lnTo>
                    <a:lnTo>
                      <a:pt x="122" y="36"/>
                    </a:lnTo>
                    <a:lnTo>
                      <a:pt x="108" y="0"/>
                    </a:lnTo>
                    <a:lnTo>
                      <a:pt x="0" y="17"/>
                    </a:lnTo>
                    <a:lnTo>
                      <a:pt x="221" y="117"/>
                    </a:lnTo>
                    <a:lnTo>
                      <a:pt x="159" y="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451"/>
              <p:cNvSpPr>
                <a:spLocks/>
              </p:cNvSpPr>
              <p:nvPr/>
            </p:nvSpPr>
            <p:spPr bwMode="auto">
              <a:xfrm>
                <a:off x="4244" y="3400"/>
                <a:ext cx="221" cy="113"/>
              </a:xfrm>
              <a:custGeom>
                <a:avLst/>
                <a:gdLst>
                  <a:gd name="T0" fmla="*/ 122 w 221"/>
                  <a:gd name="T1" fmla="*/ 113 h 113"/>
                  <a:gd name="T2" fmla="*/ 131 w 221"/>
                  <a:gd name="T3" fmla="*/ 92 h 113"/>
                  <a:gd name="T4" fmla="*/ 85 w 221"/>
                  <a:gd name="T5" fmla="*/ 113 h 113"/>
                  <a:gd name="T6" fmla="*/ 95 w 221"/>
                  <a:gd name="T7" fmla="*/ 87 h 113"/>
                  <a:gd name="T8" fmla="*/ 60 w 221"/>
                  <a:gd name="T9" fmla="*/ 103 h 113"/>
                  <a:gd name="T10" fmla="*/ 0 w 221"/>
                  <a:gd name="T11" fmla="*/ 0 h 113"/>
                  <a:gd name="T12" fmla="*/ 221 w 221"/>
                  <a:gd name="T13" fmla="*/ 100 h 113"/>
                  <a:gd name="T14" fmla="*/ 122 w 221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1" h="113">
                    <a:moveTo>
                      <a:pt x="122" y="113"/>
                    </a:moveTo>
                    <a:lnTo>
                      <a:pt x="131" y="92"/>
                    </a:lnTo>
                    <a:lnTo>
                      <a:pt x="85" y="113"/>
                    </a:lnTo>
                    <a:lnTo>
                      <a:pt x="95" y="87"/>
                    </a:lnTo>
                    <a:lnTo>
                      <a:pt x="60" y="103"/>
                    </a:lnTo>
                    <a:lnTo>
                      <a:pt x="0" y="0"/>
                    </a:lnTo>
                    <a:lnTo>
                      <a:pt x="221" y="100"/>
                    </a:lnTo>
                    <a:lnTo>
                      <a:pt x="122" y="11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452"/>
              <p:cNvSpPr>
                <a:spLocks/>
              </p:cNvSpPr>
              <p:nvPr/>
            </p:nvSpPr>
            <p:spPr bwMode="auto">
              <a:xfrm>
                <a:off x="4515" y="2963"/>
                <a:ext cx="5" cy="296"/>
              </a:xfrm>
              <a:custGeom>
                <a:avLst/>
                <a:gdLst>
                  <a:gd name="T0" fmla="*/ 5 w 5"/>
                  <a:gd name="T1" fmla="*/ 0 h 296"/>
                  <a:gd name="T2" fmla="*/ 5 w 5"/>
                  <a:gd name="T3" fmla="*/ 0 h 296"/>
                  <a:gd name="T4" fmla="*/ 0 w 5"/>
                  <a:gd name="T5" fmla="*/ 9 h 296"/>
                  <a:gd name="T6" fmla="*/ 0 w 5"/>
                  <a:gd name="T7" fmla="*/ 296 h 296"/>
                  <a:gd name="T8" fmla="*/ 5 w 5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96">
                    <a:moveTo>
                      <a:pt x="5" y="0"/>
                    </a:moveTo>
                    <a:lnTo>
                      <a:pt x="5" y="0"/>
                    </a:lnTo>
                    <a:lnTo>
                      <a:pt x="0" y="9"/>
                    </a:lnTo>
                    <a:lnTo>
                      <a:pt x="0" y="29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8" name="Freeform 453"/>
              <p:cNvSpPr>
                <a:spLocks/>
              </p:cNvSpPr>
              <p:nvPr/>
            </p:nvSpPr>
            <p:spPr bwMode="auto">
              <a:xfrm>
                <a:off x="4515" y="2963"/>
                <a:ext cx="5" cy="296"/>
              </a:xfrm>
              <a:custGeom>
                <a:avLst/>
                <a:gdLst>
                  <a:gd name="T0" fmla="*/ 5 w 5"/>
                  <a:gd name="T1" fmla="*/ 0 h 296"/>
                  <a:gd name="T2" fmla="*/ 5 w 5"/>
                  <a:gd name="T3" fmla="*/ 0 h 296"/>
                  <a:gd name="T4" fmla="*/ 0 w 5"/>
                  <a:gd name="T5" fmla="*/ 9 h 296"/>
                  <a:gd name="T6" fmla="*/ 0 w 5"/>
                  <a:gd name="T7" fmla="*/ 296 h 296"/>
                  <a:gd name="T8" fmla="*/ 5 w 5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96">
                    <a:moveTo>
                      <a:pt x="5" y="0"/>
                    </a:moveTo>
                    <a:lnTo>
                      <a:pt x="5" y="0"/>
                    </a:lnTo>
                    <a:lnTo>
                      <a:pt x="0" y="9"/>
                    </a:lnTo>
                    <a:lnTo>
                      <a:pt x="0" y="296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454"/>
              <p:cNvSpPr>
                <a:spLocks/>
              </p:cNvSpPr>
              <p:nvPr/>
            </p:nvSpPr>
            <p:spPr bwMode="auto">
              <a:xfrm>
                <a:off x="4563" y="3222"/>
                <a:ext cx="94" cy="148"/>
              </a:xfrm>
              <a:custGeom>
                <a:avLst/>
                <a:gdLst>
                  <a:gd name="T0" fmla="*/ 73 w 94"/>
                  <a:gd name="T1" fmla="*/ 0 h 148"/>
                  <a:gd name="T2" fmla="*/ 64 w 94"/>
                  <a:gd name="T3" fmla="*/ 69 h 148"/>
                  <a:gd name="T4" fmla="*/ 46 w 94"/>
                  <a:gd name="T5" fmla="*/ 45 h 148"/>
                  <a:gd name="T6" fmla="*/ 0 w 94"/>
                  <a:gd name="T7" fmla="*/ 148 h 148"/>
                  <a:gd name="T8" fmla="*/ 0 w 94"/>
                  <a:gd name="T9" fmla="*/ 148 h 148"/>
                  <a:gd name="T10" fmla="*/ 46 w 94"/>
                  <a:gd name="T11" fmla="*/ 45 h 148"/>
                  <a:gd name="T12" fmla="*/ 64 w 94"/>
                  <a:gd name="T13" fmla="*/ 69 h 148"/>
                  <a:gd name="T14" fmla="*/ 73 w 94"/>
                  <a:gd name="T15" fmla="*/ 0 h 148"/>
                  <a:gd name="T16" fmla="*/ 94 w 94"/>
                  <a:gd name="T17" fmla="*/ 30 h 148"/>
                  <a:gd name="T18" fmla="*/ 94 w 94"/>
                  <a:gd name="T19" fmla="*/ 26 h 148"/>
                  <a:gd name="T20" fmla="*/ 94 w 94"/>
                  <a:gd name="T21" fmla="*/ 30 h 148"/>
                  <a:gd name="T22" fmla="*/ 73 w 94"/>
                  <a:gd name="T2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48">
                    <a:moveTo>
                      <a:pt x="73" y="0"/>
                    </a:moveTo>
                    <a:lnTo>
                      <a:pt x="64" y="69"/>
                    </a:lnTo>
                    <a:lnTo>
                      <a:pt x="46" y="45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46" y="45"/>
                    </a:lnTo>
                    <a:lnTo>
                      <a:pt x="64" y="69"/>
                    </a:lnTo>
                    <a:lnTo>
                      <a:pt x="73" y="0"/>
                    </a:lnTo>
                    <a:lnTo>
                      <a:pt x="94" y="30"/>
                    </a:lnTo>
                    <a:lnTo>
                      <a:pt x="94" y="26"/>
                    </a:lnTo>
                    <a:lnTo>
                      <a:pt x="94" y="3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0" name="Freeform 455"/>
              <p:cNvSpPr>
                <a:spLocks/>
              </p:cNvSpPr>
              <p:nvPr/>
            </p:nvSpPr>
            <p:spPr bwMode="auto">
              <a:xfrm>
                <a:off x="4563" y="3222"/>
                <a:ext cx="94" cy="148"/>
              </a:xfrm>
              <a:custGeom>
                <a:avLst/>
                <a:gdLst>
                  <a:gd name="T0" fmla="*/ 73 w 94"/>
                  <a:gd name="T1" fmla="*/ 0 h 148"/>
                  <a:gd name="T2" fmla="*/ 64 w 94"/>
                  <a:gd name="T3" fmla="*/ 69 h 148"/>
                  <a:gd name="T4" fmla="*/ 46 w 94"/>
                  <a:gd name="T5" fmla="*/ 45 h 148"/>
                  <a:gd name="T6" fmla="*/ 0 w 94"/>
                  <a:gd name="T7" fmla="*/ 148 h 148"/>
                  <a:gd name="T8" fmla="*/ 0 w 94"/>
                  <a:gd name="T9" fmla="*/ 148 h 148"/>
                  <a:gd name="T10" fmla="*/ 46 w 94"/>
                  <a:gd name="T11" fmla="*/ 45 h 148"/>
                  <a:gd name="T12" fmla="*/ 64 w 94"/>
                  <a:gd name="T13" fmla="*/ 69 h 148"/>
                  <a:gd name="T14" fmla="*/ 73 w 94"/>
                  <a:gd name="T15" fmla="*/ 0 h 148"/>
                  <a:gd name="T16" fmla="*/ 94 w 94"/>
                  <a:gd name="T17" fmla="*/ 30 h 148"/>
                  <a:gd name="T18" fmla="*/ 94 w 94"/>
                  <a:gd name="T19" fmla="*/ 26 h 148"/>
                  <a:gd name="T20" fmla="*/ 94 w 94"/>
                  <a:gd name="T21" fmla="*/ 30 h 148"/>
                  <a:gd name="T22" fmla="*/ 73 w 94"/>
                  <a:gd name="T2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48">
                    <a:moveTo>
                      <a:pt x="73" y="0"/>
                    </a:moveTo>
                    <a:lnTo>
                      <a:pt x="64" y="69"/>
                    </a:lnTo>
                    <a:lnTo>
                      <a:pt x="46" y="45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46" y="45"/>
                    </a:lnTo>
                    <a:lnTo>
                      <a:pt x="64" y="69"/>
                    </a:lnTo>
                    <a:lnTo>
                      <a:pt x="73" y="0"/>
                    </a:lnTo>
                    <a:lnTo>
                      <a:pt x="94" y="30"/>
                    </a:lnTo>
                    <a:lnTo>
                      <a:pt x="94" y="26"/>
                    </a:lnTo>
                    <a:lnTo>
                      <a:pt x="94" y="30"/>
                    </a:lnTo>
                    <a:lnTo>
                      <a:pt x="7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1" name="Freeform 456"/>
              <p:cNvSpPr>
                <a:spLocks noEditPoints="1"/>
              </p:cNvSpPr>
              <p:nvPr/>
            </p:nvSpPr>
            <p:spPr bwMode="auto">
              <a:xfrm>
                <a:off x="4542" y="3451"/>
                <a:ext cx="131" cy="358"/>
              </a:xfrm>
              <a:custGeom>
                <a:avLst/>
                <a:gdLst>
                  <a:gd name="T0" fmla="*/ 5 w 74"/>
                  <a:gd name="T1" fmla="*/ 123 h 191"/>
                  <a:gd name="T2" fmla="*/ 8 w 74"/>
                  <a:gd name="T3" fmla="*/ 191 h 191"/>
                  <a:gd name="T4" fmla="*/ 8 w 74"/>
                  <a:gd name="T5" fmla="*/ 191 h 191"/>
                  <a:gd name="T6" fmla="*/ 5 w 74"/>
                  <a:gd name="T7" fmla="*/ 123 h 191"/>
                  <a:gd name="T8" fmla="*/ 5 w 74"/>
                  <a:gd name="T9" fmla="*/ 123 h 191"/>
                  <a:gd name="T10" fmla="*/ 2 w 74"/>
                  <a:gd name="T11" fmla="*/ 50 h 191"/>
                  <a:gd name="T12" fmla="*/ 5 w 74"/>
                  <a:gd name="T13" fmla="*/ 123 h 191"/>
                  <a:gd name="T14" fmla="*/ 5 w 74"/>
                  <a:gd name="T15" fmla="*/ 123 h 191"/>
                  <a:gd name="T16" fmla="*/ 2 w 74"/>
                  <a:gd name="T17" fmla="*/ 50 h 191"/>
                  <a:gd name="T18" fmla="*/ 2 w 74"/>
                  <a:gd name="T19" fmla="*/ 50 h 191"/>
                  <a:gd name="T20" fmla="*/ 34 w 74"/>
                  <a:gd name="T21" fmla="*/ 28 h 191"/>
                  <a:gd name="T22" fmla="*/ 3 w 74"/>
                  <a:gd name="T23" fmla="*/ 51 h 191"/>
                  <a:gd name="T24" fmla="*/ 34 w 74"/>
                  <a:gd name="T25" fmla="*/ 28 h 191"/>
                  <a:gd name="T26" fmla="*/ 74 w 74"/>
                  <a:gd name="T27" fmla="*/ 33 h 191"/>
                  <a:gd name="T28" fmla="*/ 34 w 74"/>
                  <a:gd name="T29" fmla="*/ 28 h 191"/>
                  <a:gd name="T30" fmla="*/ 0 w 74"/>
                  <a:gd name="T31" fmla="*/ 0 h 191"/>
                  <a:gd name="T32" fmla="*/ 0 w 74"/>
                  <a:gd name="T33" fmla="*/ 0 h 191"/>
                  <a:gd name="T34" fmla="*/ 1 w 74"/>
                  <a:gd name="T35" fmla="*/ 21 h 191"/>
                  <a:gd name="T36" fmla="*/ 1 w 74"/>
                  <a:gd name="T37" fmla="*/ 21 h 191"/>
                  <a:gd name="T38" fmla="*/ 0 w 74"/>
                  <a:gd name="T3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" h="191">
                    <a:moveTo>
                      <a:pt x="5" y="123"/>
                    </a:moveTo>
                    <a:cubicBezTo>
                      <a:pt x="8" y="191"/>
                      <a:pt x="8" y="191"/>
                      <a:pt x="8" y="191"/>
                    </a:cubicBezTo>
                    <a:cubicBezTo>
                      <a:pt x="8" y="191"/>
                      <a:pt x="8" y="191"/>
                      <a:pt x="8" y="191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5" y="123"/>
                      <a:pt x="5" y="123"/>
                      <a:pt x="5" y="123"/>
                    </a:cubicBezTo>
                    <a:moveTo>
                      <a:pt x="2" y="50"/>
                    </a:moveTo>
                    <a:cubicBezTo>
                      <a:pt x="5" y="123"/>
                      <a:pt x="5" y="123"/>
                      <a:pt x="5" y="123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34" y="28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74" y="33"/>
                      <a:pt x="74" y="33"/>
                      <a:pt x="74" y="33"/>
                    </a:cubicBezTo>
                    <a:cubicBezTo>
                      <a:pt x="34" y="28"/>
                      <a:pt x="34" y="28"/>
                      <a:pt x="34" y="2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2" name="Oval 457"/>
              <p:cNvSpPr>
                <a:spLocks noChangeArrowheads="1"/>
              </p:cNvSpPr>
              <p:nvPr/>
            </p:nvSpPr>
            <p:spPr bwMode="auto">
              <a:xfrm>
                <a:off x="4550" y="3682"/>
                <a:ext cx="1" cy="1"/>
              </a:xfrm>
              <a:prstGeom prst="ellipse">
                <a:avLst/>
              </a:prstGeom>
              <a:solidFill>
                <a:srgbClr val="577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458"/>
              <p:cNvSpPr>
                <a:spLocks/>
              </p:cNvSpPr>
              <p:nvPr/>
            </p:nvSpPr>
            <p:spPr bwMode="auto">
              <a:xfrm>
                <a:off x="4515" y="3282"/>
                <a:ext cx="82" cy="527"/>
              </a:xfrm>
              <a:custGeom>
                <a:avLst/>
                <a:gdLst>
                  <a:gd name="T0" fmla="*/ 8 w 46"/>
                  <a:gd name="T1" fmla="*/ 0 h 281"/>
                  <a:gd name="T2" fmla="*/ 0 w 46"/>
                  <a:gd name="T3" fmla="*/ 14 h 281"/>
                  <a:gd name="T4" fmla="*/ 0 w 46"/>
                  <a:gd name="T5" fmla="*/ 281 h 281"/>
                  <a:gd name="T6" fmla="*/ 23 w 46"/>
                  <a:gd name="T7" fmla="*/ 281 h 281"/>
                  <a:gd name="T8" fmla="*/ 20 w 46"/>
                  <a:gd name="T9" fmla="*/ 213 h 281"/>
                  <a:gd name="T10" fmla="*/ 20 w 46"/>
                  <a:gd name="T11" fmla="*/ 213 h 281"/>
                  <a:gd name="T12" fmla="*/ 17 w 46"/>
                  <a:gd name="T13" fmla="*/ 140 h 281"/>
                  <a:gd name="T14" fmla="*/ 12 w 46"/>
                  <a:gd name="T15" fmla="*/ 112 h 281"/>
                  <a:gd name="T16" fmla="*/ 16 w 46"/>
                  <a:gd name="T17" fmla="*/ 111 h 281"/>
                  <a:gd name="T18" fmla="*/ 15 w 46"/>
                  <a:gd name="T19" fmla="*/ 90 h 281"/>
                  <a:gd name="T20" fmla="*/ 15 w 46"/>
                  <a:gd name="T21" fmla="*/ 90 h 281"/>
                  <a:gd name="T22" fmla="*/ 15 w 46"/>
                  <a:gd name="T23" fmla="*/ 89 h 281"/>
                  <a:gd name="T24" fmla="*/ 46 w 46"/>
                  <a:gd name="T25" fmla="*/ 56 h 281"/>
                  <a:gd name="T26" fmla="*/ 21 w 46"/>
                  <a:gd name="T27" fmla="*/ 59 h 281"/>
                  <a:gd name="T28" fmla="*/ 27 w 46"/>
                  <a:gd name="T29" fmla="*/ 47 h 281"/>
                  <a:gd name="T30" fmla="*/ 27 w 46"/>
                  <a:gd name="T31" fmla="*/ 47 h 281"/>
                  <a:gd name="T32" fmla="*/ 27 w 46"/>
                  <a:gd name="T33" fmla="*/ 47 h 281"/>
                  <a:gd name="T34" fmla="*/ 14 w 46"/>
                  <a:gd name="T35" fmla="*/ 55 h 281"/>
                  <a:gd name="T36" fmla="*/ 8 w 46"/>
                  <a:gd name="T37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6" h="281">
                    <a:moveTo>
                      <a:pt x="8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281"/>
                      <a:pt x="0" y="281"/>
                      <a:pt x="0" y="281"/>
                    </a:cubicBezTo>
                    <a:cubicBezTo>
                      <a:pt x="23" y="281"/>
                      <a:pt x="23" y="281"/>
                      <a:pt x="23" y="281"/>
                    </a:cubicBezTo>
                    <a:cubicBezTo>
                      <a:pt x="20" y="213"/>
                      <a:pt x="20" y="213"/>
                      <a:pt x="20" y="213"/>
                    </a:cubicBezTo>
                    <a:cubicBezTo>
                      <a:pt x="20" y="213"/>
                      <a:pt x="20" y="213"/>
                      <a:pt x="20" y="213"/>
                    </a:cubicBezTo>
                    <a:cubicBezTo>
                      <a:pt x="17" y="140"/>
                      <a:pt x="17" y="140"/>
                      <a:pt x="17" y="140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2" y="112"/>
                      <a:pt x="14" y="112"/>
                      <a:pt x="16" y="111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21" y="59"/>
                      <a:pt x="21" y="59"/>
                      <a:pt x="21" y="59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14" y="55"/>
                      <a:pt x="14" y="55"/>
                      <a:pt x="14" y="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4" name="Freeform 459"/>
              <p:cNvSpPr>
                <a:spLocks/>
              </p:cNvSpPr>
              <p:nvPr/>
            </p:nvSpPr>
            <p:spPr bwMode="auto">
              <a:xfrm>
                <a:off x="4536" y="3477"/>
                <a:ext cx="66" cy="70"/>
              </a:xfrm>
              <a:custGeom>
                <a:avLst/>
                <a:gdLst>
                  <a:gd name="T0" fmla="*/ 31 w 37"/>
                  <a:gd name="T1" fmla="*/ 0 h 37"/>
                  <a:gd name="T2" fmla="*/ 4 w 37"/>
                  <a:gd name="T3" fmla="*/ 7 h 37"/>
                  <a:gd name="T4" fmla="*/ 4 w 37"/>
                  <a:gd name="T5" fmla="*/ 7 h 37"/>
                  <a:gd name="T6" fmla="*/ 4 w 37"/>
                  <a:gd name="T7" fmla="*/ 7 h 37"/>
                  <a:gd name="T8" fmla="*/ 0 w 37"/>
                  <a:gd name="T9" fmla="*/ 8 h 37"/>
                  <a:gd name="T10" fmla="*/ 5 w 37"/>
                  <a:gd name="T11" fmla="*/ 36 h 37"/>
                  <a:gd name="T12" fmla="*/ 5 w 37"/>
                  <a:gd name="T13" fmla="*/ 36 h 37"/>
                  <a:gd name="T14" fmla="*/ 5 w 37"/>
                  <a:gd name="T15" fmla="*/ 36 h 37"/>
                  <a:gd name="T16" fmla="*/ 6 w 37"/>
                  <a:gd name="T17" fmla="*/ 37 h 37"/>
                  <a:gd name="T18" fmla="*/ 37 w 37"/>
                  <a:gd name="T19" fmla="*/ 14 h 37"/>
                  <a:gd name="T20" fmla="*/ 21 w 37"/>
                  <a:gd name="T21" fmla="*/ 12 h 37"/>
                  <a:gd name="T22" fmla="*/ 31 w 37"/>
                  <a:gd name="T2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" h="37">
                    <a:moveTo>
                      <a:pt x="31" y="0"/>
                    </a:moveTo>
                    <a:cubicBezTo>
                      <a:pt x="20" y="3"/>
                      <a:pt x="10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8"/>
                      <a:pt x="0" y="8"/>
                      <a:pt x="0" y="8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31" y="0"/>
                      <a:pt x="31" y="0"/>
                      <a:pt x="3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5" name="Freeform 460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208 w 259"/>
                  <a:gd name="T3" fmla="*/ 5 h 212"/>
                  <a:gd name="T4" fmla="*/ 112 w 259"/>
                  <a:gd name="T5" fmla="*/ 17 h 212"/>
                  <a:gd name="T6" fmla="*/ 105 w 259"/>
                  <a:gd name="T7" fmla="*/ 67 h 212"/>
                  <a:gd name="T8" fmla="*/ 105 w 259"/>
                  <a:gd name="T9" fmla="*/ 71 h 212"/>
                  <a:gd name="T10" fmla="*/ 84 w 259"/>
                  <a:gd name="T11" fmla="*/ 41 h 212"/>
                  <a:gd name="T12" fmla="*/ 75 w 259"/>
                  <a:gd name="T13" fmla="*/ 110 h 212"/>
                  <a:gd name="T14" fmla="*/ 57 w 259"/>
                  <a:gd name="T15" fmla="*/ 86 h 212"/>
                  <a:gd name="T16" fmla="*/ 11 w 259"/>
                  <a:gd name="T17" fmla="*/ 189 h 212"/>
                  <a:gd name="T18" fmla="*/ 0 w 259"/>
                  <a:gd name="T19" fmla="*/ 212 h 212"/>
                  <a:gd name="T20" fmla="*/ 259 w 259"/>
                  <a:gd name="T2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208" y="5"/>
                    </a:lnTo>
                    <a:lnTo>
                      <a:pt x="112" y="17"/>
                    </a:lnTo>
                    <a:lnTo>
                      <a:pt x="105" y="67"/>
                    </a:lnTo>
                    <a:lnTo>
                      <a:pt x="105" y="71"/>
                    </a:lnTo>
                    <a:lnTo>
                      <a:pt x="84" y="41"/>
                    </a:lnTo>
                    <a:lnTo>
                      <a:pt x="75" y="110"/>
                    </a:lnTo>
                    <a:lnTo>
                      <a:pt x="57" y="86"/>
                    </a:lnTo>
                    <a:lnTo>
                      <a:pt x="11" y="189"/>
                    </a:lnTo>
                    <a:lnTo>
                      <a:pt x="0" y="21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461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208 w 259"/>
                  <a:gd name="T3" fmla="*/ 5 h 212"/>
                  <a:gd name="T4" fmla="*/ 112 w 259"/>
                  <a:gd name="T5" fmla="*/ 17 h 212"/>
                  <a:gd name="T6" fmla="*/ 105 w 259"/>
                  <a:gd name="T7" fmla="*/ 67 h 212"/>
                  <a:gd name="T8" fmla="*/ 105 w 259"/>
                  <a:gd name="T9" fmla="*/ 71 h 212"/>
                  <a:gd name="T10" fmla="*/ 84 w 259"/>
                  <a:gd name="T11" fmla="*/ 41 h 212"/>
                  <a:gd name="T12" fmla="*/ 75 w 259"/>
                  <a:gd name="T13" fmla="*/ 110 h 212"/>
                  <a:gd name="T14" fmla="*/ 57 w 259"/>
                  <a:gd name="T15" fmla="*/ 86 h 212"/>
                  <a:gd name="T16" fmla="*/ 11 w 259"/>
                  <a:gd name="T17" fmla="*/ 189 h 212"/>
                  <a:gd name="T18" fmla="*/ 0 w 259"/>
                  <a:gd name="T19" fmla="*/ 212 h 212"/>
                  <a:gd name="T20" fmla="*/ 259 w 259"/>
                  <a:gd name="T2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208" y="5"/>
                    </a:lnTo>
                    <a:lnTo>
                      <a:pt x="112" y="17"/>
                    </a:lnTo>
                    <a:lnTo>
                      <a:pt x="105" y="67"/>
                    </a:lnTo>
                    <a:lnTo>
                      <a:pt x="105" y="71"/>
                    </a:lnTo>
                    <a:lnTo>
                      <a:pt x="84" y="41"/>
                    </a:lnTo>
                    <a:lnTo>
                      <a:pt x="75" y="110"/>
                    </a:lnTo>
                    <a:lnTo>
                      <a:pt x="57" y="86"/>
                    </a:lnTo>
                    <a:lnTo>
                      <a:pt x="11" y="189"/>
                    </a:lnTo>
                    <a:lnTo>
                      <a:pt x="0" y="212"/>
                    </a:lnTo>
                    <a:lnTo>
                      <a:pt x="25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462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0 w 259"/>
                  <a:gd name="T3" fmla="*/ 212 h 212"/>
                  <a:gd name="T4" fmla="*/ 45 w 259"/>
                  <a:gd name="T5" fmla="*/ 206 h 212"/>
                  <a:gd name="T6" fmla="*/ 45 w 259"/>
                  <a:gd name="T7" fmla="*/ 206 h 212"/>
                  <a:gd name="T8" fmla="*/ 135 w 259"/>
                  <a:gd name="T9" fmla="*/ 193 h 212"/>
                  <a:gd name="T10" fmla="*/ 119 w 259"/>
                  <a:gd name="T11" fmla="*/ 170 h 212"/>
                  <a:gd name="T12" fmla="*/ 183 w 259"/>
                  <a:gd name="T13" fmla="*/ 178 h 212"/>
                  <a:gd name="T14" fmla="*/ 162 w 259"/>
                  <a:gd name="T15" fmla="*/ 148 h 212"/>
                  <a:gd name="T16" fmla="*/ 213 w 259"/>
                  <a:gd name="T17" fmla="*/ 155 h 212"/>
                  <a:gd name="T18" fmla="*/ 259 w 259"/>
                  <a:gd name="T1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0" y="212"/>
                    </a:lnTo>
                    <a:lnTo>
                      <a:pt x="45" y="206"/>
                    </a:lnTo>
                    <a:lnTo>
                      <a:pt x="45" y="206"/>
                    </a:lnTo>
                    <a:lnTo>
                      <a:pt x="135" y="193"/>
                    </a:ln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8" name="Freeform 463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0 w 259"/>
                  <a:gd name="T3" fmla="*/ 212 h 212"/>
                  <a:gd name="T4" fmla="*/ 45 w 259"/>
                  <a:gd name="T5" fmla="*/ 206 h 212"/>
                  <a:gd name="T6" fmla="*/ 45 w 259"/>
                  <a:gd name="T7" fmla="*/ 206 h 212"/>
                  <a:gd name="T8" fmla="*/ 135 w 259"/>
                  <a:gd name="T9" fmla="*/ 193 h 212"/>
                  <a:gd name="T10" fmla="*/ 119 w 259"/>
                  <a:gd name="T11" fmla="*/ 170 h 212"/>
                  <a:gd name="T12" fmla="*/ 183 w 259"/>
                  <a:gd name="T13" fmla="*/ 178 h 212"/>
                  <a:gd name="T14" fmla="*/ 162 w 259"/>
                  <a:gd name="T15" fmla="*/ 148 h 212"/>
                  <a:gd name="T16" fmla="*/ 213 w 259"/>
                  <a:gd name="T17" fmla="*/ 155 h 212"/>
                  <a:gd name="T18" fmla="*/ 259 w 259"/>
                  <a:gd name="T1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0" y="212"/>
                    </a:lnTo>
                    <a:lnTo>
                      <a:pt x="45" y="206"/>
                    </a:lnTo>
                    <a:lnTo>
                      <a:pt x="45" y="206"/>
                    </a:lnTo>
                    <a:lnTo>
                      <a:pt x="135" y="193"/>
                    </a:ln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9" name="Freeform 464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5 w 125"/>
                  <a:gd name="T1" fmla="*/ 0 h 62"/>
                  <a:gd name="T2" fmla="*/ 56 w 125"/>
                  <a:gd name="T3" fmla="*/ 19 h 62"/>
                  <a:gd name="T4" fmla="*/ 51 w 125"/>
                  <a:gd name="T5" fmla="*/ 6 h 62"/>
                  <a:gd name="T6" fmla="*/ 40 w 125"/>
                  <a:gd name="T7" fmla="*/ 31 h 62"/>
                  <a:gd name="T8" fmla="*/ 36 w 125"/>
                  <a:gd name="T9" fmla="*/ 20 h 62"/>
                  <a:gd name="T10" fmla="*/ 10 w 125"/>
                  <a:gd name="T11" fmla="*/ 50 h 62"/>
                  <a:gd name="T12" fmla="*/ 10 w 125"/>
                  <a:gd name="T13" fmla="*/ 50 h 62"/>
                  <a:gd name="T14" fmla="*/ 0 w 125"/>
                  <a:gd name="T15" fmla="*/ 62 h 62"/>
                  <a:gd name="T16" fmla="*/ 125 w 125"/>
                  <a:gd name="T17" fmla="*/ 9 h 62"/>
                  <a:gd name="T18" fmla="*/ 65 w 125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62">
                    <a:moveTo>
                      <a:pt x="65" y="0"/>
                    </a:moveTo>
                    <a:cubicBezTo>
                      <a:pt x="56" y="19"/>
                      <a:pt x="56" y="19"/>
                      <a:pt x="56" y="19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125" y="9"/>
                      <a:pt x="125" y="9"/>
                      <a:pt x="125" y="9"/>
                    </a:cubicBezTo>
                    <a:cubicBezTo>
                      <a:pt x="65" y="0"/>
                      <a:pt x="65" y="0"/>
                      <a:pt x="65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465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222 w 222"/>
                  <a:gd name="T1" fmla="*/ 0 h 113"/>
                  <a:gd name="T2" fmla="*/ 0 w 222"/>
                  <a:gd name="T3" fmla="*/ 100 h 113"/>
                  <a:gd name="T4" fmla="*/ 29 w 222"/>
                  <a:gd name="T5" fmla="*/ 103 h 113"/>
                  <a:gd name="T6" fmla="*/ 100 w 222"/>
                  <a:gd name="T7" fmla="*/ 113 h 113"/>
                  <a:gd name="T8" fmla="*/ 93 w 222"/>
                  <a:gd name="T9" fmla="*/ 92 h 113"/>
                  <a:gd name="T10" fmla="*/ 137 w 222"/>
                  <a:gd name="T11" fmla="*/ 113 h 113"/>
                  <a:gd name="T12" fmla="*/ 126 w 222"/>
                  <a:gd name="T13" fmla="*/ 87 h 113"/>
                  <a:gd name="T14" fmla="*/ 162 w 222"/>
                  <a:gd name="T15" fmla="*/ 103 h 113"/>
                  <a:gd name="T16" fmla="*/ 222 w 222"/>
                  <a:gd name="T1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2" h="113">
                    <a:moveTo>
                      <a:pt x="222" y="0"/>
                    </a:moveTo>
                    <a:lnTo>
                      <a:pt x="0" y="100"/>
                    </a:lnTo>
                    <a:lnTo>
                      <a:pt x="29" y="103"/>
                    </a:lnTo>
                    <a:lnTo>
                      <a:pt x="100" y="113"/>
                    </a:ln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466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222 w 222"/>
                  <a:gd name="T1" fmla="*/ 0 h 113"/>
                  <a:gd name="T2" fmla="*/ 0 w 222"/>
                  <a:gd name="T3" fmla="*/ 100 h 113"/>
                  <a:gd name="T4" fmla="*/ 29 w 222"/>
                  <a:gd name="T5" fmla="*/ 103 h 113"/>
                  <a:gd name="T6" fmla="*/ 100 w 222"/>
                  <a:gd name="T7" fmla="*/ 113 h 113"/>
                  <a:gd name="T8" fmla="*/ 93 w 222"/>
                  <a:gd name="T9" fmla="*/ 92 h 113"/>
                  <a:gd name="T10" fmla="*/ 137 w 222"/>
                  <a:gd name="T11" fmla="*/ 113 h 113"/>
                  <a:gd name="T12" fmla="*/ 126 w 222"/>
                  <a:gd name="T13" fmla="*/ 87 h 113"/>
                  <a:gd name="T14" fmla="*/ 162 w 222"/>
                  <a:gd name="T15" fmla="*/ 103 h 113"/>
                  <a:gd name="T16" fmla="*/ 222 w 222"/>
                  <a:gd name="T1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2" h="113">
                    <a:moveTo>
                      <a:pt x="222" y="0"/>
                    </a:moveTo>
                    <a:lnTo>
                      <a:pt x="0" y="100"/>
                    </a:lnTo>
                    <a:lnTo>
                      <a:pt x="29" y="103"/>
                    </a:lnTo>
                    <a:lnTo>
                      <a:pt x="100" y="113"/>
                    </a:ln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2" name="Freeform 467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5 w 92"/>
                  <a:gd name="T1" fmla="*/ 0 h 345"/>
                  <a:gd name="T2" fmla="*/ 5 w 92"/>
                  <a:gd name="T3" fmla="*/ 0 h 345"/>
                  <a:gd name="T4" fmla="*/ 0 w 92"/>
                  <a:gd name="T5" fmla="*/ 296 h 345"/>
                  <a:gd name="T6" fmla="*/ 0 w 92"/>
                  <a:gd name="T7" fmla="*/ 345 h 345"/>
                  <a:gd name="T8" fmla="*/ 14 w 92"/>
                  <a:gd name="T9" fmla="*/ 319 h 345"/>
                  <a:gd name="T10" fmla="*/ 14 w 92"/>
                  <a:gd name="T11" fmla="*/ 319 h 345"/>
                  <a:gd name="T12" fmla="*/ 71 w 92"/>
                  <a:gd name="T13" fmla="*/ 223 h 345"/>
                  <a:gd name="T14" fmla="*/ 43 w 92"/>
                  <a:gd name="T15" fmla="*/ 223 h 345"/>
                  <a:gd name="T16" fmla="*/ 90 w 92"/>
                  <a:gd name="T17" fmla="*/ 174 h 345"/>
                  <a:gd name="T18" fmla="*/ 55 w 92"/>
                  <a:gd name="T19" fmla="*/ 174 h 345"/>
                  <a:gd name="T20" fmla="*/ 92 w 92"/>
                  <a:gd name="T21" fmla="*/ 137 h 345"/>
                  <a:gd name="T22" fmla="*/ 5 w 92"/>
                  <a:gd name="T23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345">
                    <a:moveTo>
                      <a:pt x="5" y="0"/>
                    </a:moveTo>
                    <a:lnTo>
                      <a:pt x="5" y="0"/>
                    </a:lnTo>
                    <a:lnTo>
                      <a:pt x="0" y="296"/>
                    </a:lnTo>
                    <a:lnTo>
                      <a:pt x="0" y="345"/>
                    </a:lnTo>
                    <a:lnTo>
                      <a:pt x="14" y="319"/>
                    </a:lnTo>
                    <a:lnTo>
                      <a:pt x="14" y="319"/>
                    </a:lnTo>
                    <a:lnTo>
                      <a:pt x="71" y="223"/>
                    </a:ln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3" name="Freeform 468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5 w 92"/>
                  <a:gd name="T1" fmla="*/ 0 h 345"/>
                  <a:gd name="T2" fmla="*/ 5 w 92"/>
                  <a:gd name="T3" fmla="*/ 0 h 345"/>
                  <a:gd name="T4" fmla="*/ 0 w 92"/>
                  <a:gd name="T5" fmla="*/ 296 h 345"/>
                  <a:gd name="T6" fmla="*/ 0 w 92"/>
                  <a:gd name="T7" fmla="*/ 345 h 345"/>
                  <a:gd name="T8" fmla="*/ 14 w 92"/>
                  <a:gd name="T9" fmla="*/ 319 h 345"/>
                  <a:gd name="T10" fmla="*/ 14 w 92"/>
                  <a:gd name="T11" fmla="*/ 319 h 345"/>
                  <a:gd name="T12" fmla="*/ 71 w 92"/>
                  <a:gd name="T13" fmla="*/ 223 h 345"/>
                  <a:gd name="T14" fmla="*/ 43 w 92"/>
                  <a:gd name="T15" fmla="*/ 223 h 345"/>
                  <a:gd name="T16" fmla="*/ 90 w 92"/>
                  <a:gd name="T17" fmla="*/ 174 h 345"/>
                  <a:gd name="T18" fmla="*/ 55 w 92"/>
                  <a:gd name="T19" fmla="*/ 174 h 345"/>
                  <a:gd name="T20" fmla="*/ 92 w 92"/>
                  <a:gd name="T21" fmla="*/ 137 h 345"/>
                  <a:gd name="T22" fmla="*/ 5 w 92"/>
                  <a:gd name="T23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345">
                    <a:moveTo>
                      <a:pt x="5" y="0"/>
                    </a:moveTo>
                    <a:lnTo>
                      <a:pt x="5" y="0"/>
                    </a:lnTo>
                    <a:lnTo>
                      <a:pt x="0" y="296"/>
                    </a:lnTo>
                    <a:lnTo>
                      <a:pt x="0" y="345"/>
                    </a:lnTo>
                    <a:lnTo>
                      <a:pt x="14" y="319"/>
                    </a:lnTo>
                    <a:lnTo>
                      <a:pt x="14" y="319"/>
                    </a:lnTo>
                    <a:lnTo>
                      <a:pt x="71" y="223"/>
                    </a:ln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469"/>
              <p:cNvSpPr>
                <a:spLocks/>
              </p:cNvSpPr>
              <p:nvPr/>
            </p:nvSpPr>
            <p:spPr bwMode="auto">
              <a:xfrm>
                <a:off x="1136" y="3079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70"/>
              <p:cNvSpPr>
                <a:spLocks/>
              </p:cNvSpPr>
              <p:nvPr/>
            </p:nvSpPr>
            <p:spPr bwMode="auto">
              <a:xfrm>
                <a:off x="1136" y="3079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6" name="Oval 471"/>
              <p:cNvSpPr>
                <a:spLocks noChangeArrowheads="1"/>
              </p:cNvSpPr>
              <p:nvPr/>
            </p:nvSpPr>
            <p:spPr bwMode="auto">
              <a:xfrm>
                <a:off x="4189" y="2466"/>
                <a:ext cx="230" cy="244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72"/>
              <p:cNvSpPr>
                <a:spLocks/>
              </p:cNvSpPr>
              <p:nvPr/>
            </p:nvSpPr>
            <p:spPr bwMode="auto">
              <a:xfrm>
                <a:off x="1684" y="2783"/>
                <a:ext cx="310" cy="157"/>
              </a:xfrm>
              <a:custGeom>
                <a:avLst/>
                <a:gdLst>
                  <a:gd name="T0" fmla="*/ 173 w 175"/>
                  <a:gd name="T1" fmla="*/ 84 h 84"/>
                  <a:gd name="T2" fmla="*/ 175 w 175"/>
                  <a:gd name="T3" fmla="*/ 72 h 84"/>
                  <a:gd name="T4" fmla="*/ 174 w 175"/>
                  <a:gd name="T5" fmla="*/ 59 h 84"/>
                  <a:gd name="T6" fmla="*/ 169 w 175"/>
                  <a:gd name="T7" fmla="*/ 50 h 84"/>
                  <a:gd name="T8" fmla="*/ 156 w 175"/>
                  <a:gd name="T9" fmla="*/ 36 h 84"/>
                  <a:gd name="T10" fmla="*/ 137 w 175"/>
                  <a:gd name="T11" fmla="*/ 31 h 84"/>
                  <a:gd name="T12" fmla="*/ 119 w 175"/>
                  <a:gd name="T13" fmla="*/ 36 h 84"/>
                  <a:gd name="T14" fmla="*/ 118 w 175"/>
                  <a:gd name="T15" fmla="*/ 37 h 84"/>
                  <a:gd name="T16" fmla="*/ 118 w 175"/>
                  <a:gd name="T17" fmla="*/ 35 h 84"/>
                  <a:gd name="T18" fmla="*/ 117 w 175"/>
                  <a:gd name="T19" fmla="*/ 28 h 84"/>
                  <a:gd name="T20" fmla="*/ 100 w 175"/>
                  <a:gd name="T21" fmla="*/ 6 h 84"/>
                  <a:gd name="T22" fmla="*/ 72 w 175"/>
                  <a:gd name="T23" fmla="*/ 2 h 84"/>
                  <a:gd name="T24" fmla="*/ 45 w 175"/>
                  <a:gd name="T25" fmla="*/ 30 h 84"/>
                  <a:gd name="T26" fmla="*/ 44 w 175"/>
                  <a:gd name="T27" fmla="*/ 45 h 84"/>
                  <a:gd name="T28" fmla="*/ 43 w 175"/>
                  <a:gd name="T29" fmla="*/ 44 h 84"/>
                  <a:gd name="T30" fmla="*/ 18 w 175"/>
                  <a:gd name="T31" fmla="*/ 48 h 84"/>
                  <a:gd name="T32" fmla="*/ 5 w 175"/>
                  <a:gd name="T33" fmla="*/ 61 h 84"/>
                  <a:gd name="T34" fmla="*/ 6 w 175"/>
                  <a:gd name="T35" fmla="*/ 60 h 84"/>
                  <a:gd name="T36" fmla="*/ 6 w 175"/>
                  <a:gd name="T37" fmla="*/ 61 h 84"/>
                  <a:gd name="T38" fmla="*/ 2 w 175"/>
                  <a:gd name="T39" fmla="*/ 84 h 84"/>
                  <a:gd name="T40" fmla="*/ 173 w 175"/>
                  <a:gd name="T4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5" h="84">
                    <a:moveTo>
                      <a:pt x="173" y="84"/>
                    </a:moveTo>
                    <a:cubicBezTo>
                      <a:pt x="174" y="80"/>
                      <a:pt x="175" y="76"/>
                      <a:pt x="175" y="72"/>
                    </a:cubicBezTo>
                    <a:cubicBezTo>
                      <a:pt x="175" y="68"/>
                      <a:pt x="175" y="63"/>
                      <a:pt x="174" y="59"/>
                    </a:cubicBezTo>
                    <a:cubicBezTo>
                      <a:pt x="172" y="56"/>
                      <a:pt x="171" y="53"/>
                      <a:pt x="169" y="50"/>
                    </a:cubicBezTo>
                    <a:cubicBezTo>
                      <a:pt x="165" y="43"/>
                      <a:pt x="162" y="41"/>
                      <a:pt x="156" y="36"/>
                    </a:cubicBezTo>
                    <a:cubicBezTo>
                      <a:pt x="150" y="33"/>
                      <a:pt x="144" y="31"/>
                      <a:pt x="137" y="31"/>
                    </a:cubicBezTo>
                    <a:cubicBezTo>
                      <a:pt x="131" y="31"/>
                      <a:pt x="125" y="33"/>
                      <a:pt x="119" y="36"/>
                    </a:cubicBezTo>
                    <a:cubicBezTo>
                      <a:pt x="118" y="37"/>
                      <a:pt x="118" y="37"/>
                      <a:pt x="118" y="37"/>
                    </a:cubicBezTo>
                    <a:cubicBezTo>
                      <a:pt x="118" y="36"/>
                      <a:pt x="118" y="36"/>
                      <a:pt x="118" y="35"/>
                    </a:cubicBezTo>
                    <a:cubicBezTo>
                      <a:pt x="118" y="33"/>
                      <a:pt x="118" y="31"/>
                      <a:pt x="117" y="28"/>
                    </a:cubicBezTo>
                    <a:cubicBezTo>
                      <a:pt x="114" y="19"/>
                      <a:pt x="108" y="10"/>
                      <a:pt x="100" y="6"/>
                    </a:cubicBezTo>
                    <a:cubicBezTo>
                      <a:pt x="91" y="1"/>
                      <a:pt x="82" y="0"/>
                      <a:pt x="72" y="2"/>
                    </a:cubicBezTo>
                    <a:cubicBezTo>
                      <a:pt x="58" y="6"/>
                      <a:pt x="49" y="17"/>
                      <a:pt x="45" y="30"/>
                    </a:cubicBezTo>
                    <a:cubicBezTo>
                      <a:pt x="44" y="34"/>
                      <a:pt x="43" y="39"/>
                      <a:pt x="44" y="45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35" y="42"/>
                      <a:pt x="25" y="43"/>
                      <a:pt x="18" y="48"/>
                    </a:cubicBezTo>
                    <a:cubicBezTo>
                      <a:pt x="12" y="51"/>
                      <a:pt x="8" y="56"/>
                      <a:pt x="5" y="61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1" y="67"/>
                      <a:pt x="0" y="76"/>
                      <a:pt x="2" y="84"/>
                    </a:cubicBezTo>
                    <a:lnTo>
                      <a:pt x="173" y="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73"/>
              <p:cNvSpPr>
                <a:spLocks/>
              </p:cNvSpPr>
              <p:nvPr/>
            </p:nvSpPr>
            <p:spPr bwMode="auto">
              <a:xfrm>
                <a:off x="3391" y="2854"/>
                <a:ext cx="392" cy="122"/>
              </a:xfrm>
              <a:custGeom>
                <a:avLst/>
                <a:gdLst>
                  <a:gd name="T0" fmla="*/ 221 w 221"/>
                  <a:gd name="T1" fmla="*/ 65 h 65"/>
                  <a:gd name="T2" fmla="*/ 203 w 221"/>
                  <a:gd name="T3" fmla="*/ 33 h 65"/>
                  <a:gd name="T4" fmla="*/ 202 w 221"/>
                  <a:gd name="T5" fmla="*/ 33 h 65"/>
                  <a:gd name="T6" fmla="*/ 183 w 221"/>
                  <a:gd name="T7" fmla="*/ 28 h 65"/>
                  <a:gd name="T8" fmla="*/ 157 w 221"/>
                  <a:gd name="T9" fmla="*/ 39 h 65"/>
                  <a:gd name="T10" fmla="*/ 152 w 221"/>
                  <a:gd name="T11" fmla="*/ 45 h 65"/>
                  <a:gd name="T12" fmla="*/ 120 w 221"/>
                  <a:gd name="T13" fmla="*/ 24 h 65"/>
                  <a:gd name="T14" fmla="*/ 102 w 221"/>
                  <a:gd name="T15" fmla="*/ 29 h 65"/>
                  <a:gd name="T16" fmla="*/ 73 w 221"/>
                  <a:gd name="T17" fmla="*/ 0 h 65"/>
                  <a:gd name="T18" fmla="*/ 44 w 221"/>
                  <a:gd name="T19" fmla="*/ 36 h 65"/>
                  <a:gd name="T20" fmla="*/ 33 w 221"/>
                  <a:gd name="T21" fmla="*/ 34 h 65"/>
                  <a:gd name="T22" fmla="*/ 16 w 221"/>
                  <a:gd name="T23" fmla="*/ 39 h 65"/>
                  <a:gd name="T24" fmla="*/ 4 w 221"/>
                  <a:gd name="T25" fmla="*/ 51 h 65"/>
                  <a:gd name="T26" fmla="*/ 0 w 221"/>
                  <a:gd name="T27" fmla="*/ 65 h 65"/>
                  <a:gd name="T28" fmla="*/ 221 w 221"/>
                  <a:gd name="T2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1" h="65">
                    <a:moveTo>
                      <a:pt x="221" y="65"/>
                    </a:moveTo>
                    <a:cubicBezTo>
                      <a:pt x="221" y="53"/>
                      <a:pt x="214" y="40"/>
                      <a:pt x="203" y="33"/>
                    </a:cubicBezTo>
                    <a:cubicBezTo>
                      <a:pt x="202" y="33"/>
                      <a:pt x="202" y="33"/>
                      <a:pt x="202" y="33"/>
                    </a:cubicBezTo>
                    <a:cubicBezTo>
                      <a:pt x="196" y="30"/>
                      <a:pt x="190" y="28"/>
                      <a:pt x="183" y="28"/>
                    </a:cubicBezTo>
                    <a:cubicBezTo>
                      <a:pt x="173" y="28"/>
                      <a:pt x="164" y="32"/>
                      <a:pt x="157" y="39"/>
                    </a:cubicBezTo>
                    <a:cubicBezTo>
                      <a:pt x="155" y="41"/>
                      <a:pt x="153" y="43"/>
                      <a:pt x="152" y="45"/>
                    </a:cubicBezTo>
                    <a:cubicBezTo>
                      <a:pt x="147" y="33"/>
                      <a:pt x="135" y="24"/>
                      <a:pt x="120" y="24"/>
                    </a:cubicBezTo>
                    <a:cubicBezTo>
                      <a:pt x="114" y="24"/>
                      <a:pt x="108" y="25"/>
                      <a:pt x="102" y="29"/>
                    </a:cubicBezTo>
                    <a:cubicBezTo>
                      <a:pt x="102" y="14"/>
                      <a:pt x="92" y="0"/>
                      <a:pt x="73" y="0"/>
                    </a:cubicBezTo>
                    <a:cubicBezTo>
                      <a:pt x="51" y="0"/>
                      <a:pt x="41" y="19"/>
                      <a:pt x="44" y="36"/>
                    </a:cubicBezTo>
                    <a:cubicBezTo>
                      <a:pt x="40" y="35"/>
                      <a:pt x="37" y="34"/>
                      <a:pt x="33" y="34"/>
                    </a:cubicBezTo>
                    <a:cubicBezTo>
                      <a:pt x="27" y="34"/>
                      <a:pt x="22" y="36"/>
                      <a:pt x="16" y="39"/>
                    </a:cubicBezTo>
                    <a:cubicBezTo>
                      <a:pt x="11" y="42"/>
                      <a:pt x="7" y="46"/>
                      <a:pt x="4" y="51"/>
                    </a:cubicBezTo>
                    <a:cubicBezTo>
                      <a:pt x="2" y="55"/>
                      <a:pt x="0" y="60"/>
                      <a:pt x="0" y="65"/>
                    </a:cubicBezTo>
                    <a:lnTo>
                      <a:pt x="221" y="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74"/>
              <p:cNvSpPr>
                <a:spLocks/>
              </p:cNvSpPr>
              <p:nvPr/>
            </p:nvSpPr>
            <p:spPr bwMode="auto">
              <a:xfrm>
                <a:off x="1023" y="2642"/>
                <a:ext cx="564" cy="162"/>
              </a:xfrm>
              <a:custGeom>
                <a:avLst/>
                <a:gdLst>
                  <a:gd name="T0" fmla="*/ 315 w 318"/>
                  <a:gd name="T1" fmla="*/ 86 h 86"/>
                  <a:gd name="T2" fmla="*/ 285 w 318"/>
                  <a:gd name="T3" fmla="*/ 47 h 86"/>
                  <a:gd name="T4" fmla="*/ 263 w 318"/>
                  <a:gd name="T5" fmla="*/ 56 h 86"/>
                  <a:gd name="T6" fmla="*/ 229 w 318"/>
                  <a:gd name="T7" fmla="*/ 34 h 86"/>
                  <a:gd name="T8" fmla="*/ 219 w 318"/>
                  <a:gd name="T9" fmla="*/ 35 h 86"/>
                  <a:gd name="T10" fmla="*/ 214 w 318"/>
                  <a:gd name="T11" fmla="*/ 21 h 86"/>
                  <a:gd name="T12" fmla="*/ 209 w 318"/>
                  <a:gd name="T13" fmla="*/ 14 h 86"/>
                  <a:gd name="T14" fmla="*/ 206 w 318"/>
                  <a:gd name="T15" fmla="*/ 10 h 86"/>
                  <a:gd name="T16" fmla="*/ 182 w 318"/>
                  <a:gd name="T17" fmla="*/ 0 h 86"/>
                  <a:gd name="T18" fmla="*/ 165 w 318"/>
                  <a:gd name="T19" fmla="*/ 5 h 86"/>
                  <a:gd name="T20" fmla="*/ 158 w 318"/>
                  <a:gd name="T21" fmla="*/ 10 h 86"/>
                  <a:gd name="T22" fmla="*/ 156 w 318"/>
                  <a:gd name="T23" fmla="*/ 12 h 86"/>
                  <a:gd name="T24" fmla="*/ 148 w 318"/>
                  <a:gd name="T25" fmla="*/ 25 h 86"/>
                  <a:gd name="T26" fmla="*/ 122 w 318"/>
                  <a:gd name="T27" fmla="*/ 13 h 86"/>
                  <a:gd name="T28" fmla="*/ 101 w 318"/>
                  <a:gd name="T29" fmla="*/ 20 h 86"/>
                  <a:gd name="T30" fmla="*/ 71 w 318"/>
                  <a:gd name="T31" fmla="*/ 0 h 86"/>
                  <a:gd name="T32" fmla="*/ 38 w 318"/>
                  <a:gd name="T33" fmla="*/ 41 h 86"/>
                  <a:gd name="T34" fmla="*/ 37 w 318"/>
                  <a:gd name="T35" fmla="*/ 41 h 86"/>
                  <a:gd name="T36" fmla="*/ 6 w 318"/>
                  <a:gd name="T37" fmla="*/ 86 h 86"/>
                  <a:gd name="T38" fmla="*/ 315 w 318"/>
                  <a:gd name="T3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18" h="86">
                    <a:moveTo>
                      <a:pt x="315" y="86"/>
                    </a:moveTo>
                    <a:cubicBezTo>
                      <a:pt x="318" y="68"/>
                      <a:pt x="308" y="47"/>
                      <a:pt x="285" y="47"/>
                    </a:cubicBezTo>
                    <a:cubicBezTo>
                      <a:pt x="277" y="47"/>
                      <a:pt x="268" y="51"/>
                      <a:pt x="263" y="56"/>
                    </a:cubicBezTo>
                    <a:cubicBezTo>
                      <a:pt x="257" y="43"/>
                      <a:pt x="244" y="34"/>
                      <a:pt x="229" y="34"/>
                    </a:cubicBezTo>
                    <a:cubicBezTo>
                      <a:pt x="226" y="34"/>
                      <a:pt x="222" y="34"/>
                      <a:pt x="219" y="35"/>
                    </a:cubicBezTo>
                    <a:cubicBezTo>
                      <a:pt x="218" y="30"/>
                      <a:pt x="217" y="25"/>
                      <a:pt x="214" y="21"/>
                    </a:cubicBezTo>
                    <a:cubicBezTo>
                      <a:pt x="213" y="18"/>
                      <a:pt x="211" y="16"/>
                      <a:pt x="209" y="14"/>
                    </a:cubicBezTo>
                    <a:cubicBezTo>
                      <a:pt x="208" y="13"/>
                      <a:pt x="207" y="11"/>
                      <a:pt x="206" y="10"/>
                    </a:cubicBezTo>
                    <a:cubicBezTo>
                      <a:pt x="200" y="4"/>
                      <a:pt x="191" y="0"/>
                      <a:pt x="182" y="0"/>
                    </a:cubicBezTo>
                    <a:cubicBezTo>
                      <a:pt x="176" y="0"/>
                      <a:pt x="170" y="2"/>
                      <a:pt x="165" y="5"/>
                    </a:cubicBezTo>
                    <a:cubicBezTo>
                      <a:pt x="163" y="7"/>
                      <a:pt x="160" y="9"/>
                      <a:pt x="158" y="10"/>
                    </a:cubicBezTo>
                    <a:cubicBezTo>
                      <a:pt x="157" y="11"/>
                      <a:pt x="157" y="12"/>
                      <a:pt x="156" y="12"/>
                    </a:cubicBezTo>
                    <a:cubicBezTo>
                      <a:pt x="153" y="16"/>
                      <a:pt x="150" y="20"/>
                      <a:pt x="148" y="25"/>
                    </a:cubicBezTo>
                    <a:cubicBezTo>
                      <a:pt x="142" y="17"/>
                      <a:pt x="132" y="13"/>
                      <a:pt x="122" y="13"/>
                    </a:cubicBezTo>
                    <a:cubicBezTo>
                      <a:pt x="114" y="13"/>
                      <a:pt x="107" y="15"/>
                      <a:pt x="101" y="20"/>
                    </a:cubicBezTo>
                    <a:cubicBezTo>
                      <a:pt x="97" y="8"/>
                      <a:pt x="87" y="0"/>
                      <a:pt x="71" y="0"/>
                    </a:cubicBezTo>
                    <a:cubicBezTo>
                      <a:pt x="45" y="0"/>
                      <a:pt x="35" y="22"/>
                      <a:pt x="38" y="41"/>
                    </a:cubicBezTo>
                    <a:cubicBezTo>
                      <a:pt x="38" y="41"/>
                      <a:pt x="37" y="41"/>
                      <a:pt x="37" y="41"/>
                    </a:cubicBezTo>
                    <a:cubicBezTo>
                      <a:pt x="10" y="41"/>
                      <a:pt x="0" y="67"/>
                      <a:pt x="6" y="86"/>
                    </a:cubicBezTo>
                    <a:lnTo>
                      <a:pt x="315" y="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75"/>
              <p:cNvSpPr>
                <a:spLocks/>
              </p:cNvSpPr>
              <p:nvPr/>
            </p:nvSpPr>
            <p:spPr bwMode="auto">
              <a:xfrm>
                <a:off x="608" y="2556"/>
                <a:ext cx="230" cy="116"/>
              </a:xfrm>
              <a:custGeom>
                <a:avLst/>
                <a:gdLst>
                  <a:gd name="T0" fmla="*/ 118 w 130"/>
                  <a:gd name="T1" fmla="*/ 62 h 62"/>
                  <a:gd name="T2" fmla="*/ 100 w 130"/>
                  <a:gd name="T3" fmla="*/ 18 h 62"/>
                  <a:gd name="T4" fmla="*/ 85 w 130"/>
                  <a:gd name="T5" fmla="*/ 21 h 62"/>
                  <a:gd name="T6" fmla="*/ 58 w 130"/>
                  <a:gd name="T7" fmla="*/ 0 h 62"/>
                  <a:gd name="T8" fmla="*/ 33 w 130"/>
                  <a:gd name="T9" fmla="*/ 28 h 62"/>
                  <a:gd name="T10" fmla="*/ 24 w 130"/>
                  <a:gd name="T11" fmla="*/ 26 h 62"/>
                  <a:gd name="T12" fmla="*/ 0 w 130"/>
                  <a:gd name="T13" fmla="*/ 50 h 62"/>
                  <a:gd name="T14" fmla="*/ 3 w 130"/>
                  <a:gd name="T15" fmla="*/ 62 h 62"/>
                  <a:gd name="T16" fmla="*/ 118 w 130"/>
                  <a:gd name="T17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0" h="62">
                    <a:moveTo>
                      <a:pt x="118" y="62"/>
                    </a:moveTo>
                    <a:cubicBezTo>
                      <a:pt x="130" y="47"/>
                      <a:pt x="124" y="18"/>
                      <a:pt x="100" y="18"/>
                    </a:cubicBezTo>
                    <a:cubicBezTo>
                      <a:pt x="92" y="18"/>
                      <a:pt x="89" y="19"/>
                      <a:pt x="85" y="21"/>
                    </a:cubicBezTo>
                    <a:cubicBezTo>
                      <a:pt x="83" y="10"/>
                      <a:pt x="74" y="0"/>
                      <a:pt x="58" y="0"/>
                    </a:cubicBezTo>
                    <a:cubicBezTo>
                      <a:pt x="43" y="0"/>
                      <a:pt x="32" y="14"/>
                      <a:pt x="33" y="28"/>
                    </a:cubicBezTo>
                    <a:cubicBezTo>
                      <a:pt x="30" y="27"/>
                      <a:pt x="27" y="26"/>
                      <a:pt x="24" y="26"/>
                    </a:cubicBezTo>
                    <a:cubicBezTo>
                      <a:pt x="10" y="26"/>
                      <a:pt x="0" y="37"/>
                      <a:pt x="0" y="50"/>
                    </a:cubicBezTo>
                    <a:cubicBezTo>
                      <a:pt x="0" y="54"/>
                      <a:pt x="1" y="58"/>
                      <a:pt x="3" y="62"/>
                    </a:cubicBezTo>
                    <a:lnTo>
                      <a:pt x="118" y="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76"/>
              <p:cNvSpPr>
                <a:spLocks/>
              </p:cNvSpPr>
              <p:nvPr/>
            </p:nvSpPr>
            <p:spPr bwMode="auto">
              <a:xfrm>
                <a:off x="2788" y="2862"/>
                <a:ext cx="298" cy="123"/>
              </a:xfrm>
              <a:custGeom>
                <a:avLst/>
                <a:gdLst>
                  <a:gd name="T0" fmla="*/ 168 w 168"/>
                  <a:gd name="T1" fmla="*/ 66 h 66"/>
                  <a:gd name="T2" fmla="*/ 140 w 168"/>
                  <a:gd name="T3" fmla="*/ 41 h 66"/>
                  <a:gd name="T4" fmla="*/ 132 w 168"/>
                  <a:gd name="T5" fmla="*/ 41 h 66"/>
                  <a:gd name="T6" fmla="*/ 109 w 168"/>
                  <a:gd name="T7" fmla="*/ 16 h 66"/>
                  <a:gd name="T8" fmla="*/ 95 w 168"/>
                  <a:gd name="T9" fmla="*/ 18 h 66"/>
                  <a:gd name="T10" fmla="*/ 71 w 168"/>
                  <a:gd name="T11" fmla="*/ 0 h 66"/>
                  <a:gd name="T12" fmla="*/ 61 w 168"/>
                  <a:gd name="T13" fmla="*/ 1 h 66"/>
                  <a:gd name="T14" fmla="*/ 40 w 168"/>
                  <a:gd name="T15" fmla="*/ 14 h 66"/>
                  <a:gd name="T16" fmla="*/ 35 w 168"/>
                  <a:gd name="T17" fmla="*/ 37 h 66"/>
                  <a:gd name="T18" fmla="*/ 33 w 168"/>
                  <a:gd name="T19" fmla="*/ 37 h 66"/>
                  <a:gd name="T20" fmla="*/ 11 w 168"/>
                  <a:gd name="T21" fmla="*/ 44 h 66"/>
                  <a:gd name="T22" fmla="*/ 0 w 168"/>
                  <a:gd name="T23" fmla="*/ 64 h 66"/>
                  <a:gd name="T24" fmla="*/ 0 w 168"/>
                  <a:gd name="T25" fmla="*/ 66 h 66"/>
                  <a:gd name="T26" fmla="*/ 168 w 168"/>
                  <a:gd name="T2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" h="66">
                    <a:moveTo>
                      <a:pt x="168" y="66"/>
                    </a:moveTo>
                    <a:cubicBezTo>
                      <a:pt x="166" y="53"/>
                      <a:pt x="154" y="42"/>
                      <a:pt x="140" y="41"/>
                    </a:cubicBezTo>
                    <a:cubicBezTo>
                      <a:pt x="137" y="40"/>
                      <a:pt x="135" y="40"/>
                      <a:pt x="132" y="41"/>
                    </a:cubicBezTo>
                    <a:cubicBezTo>
                      <a:pt x="132" y="29"/>
                      <a:pt x="124" y="17"/>
                      <a:pt x="109" y="16"/>
                    </a:cubicBezTo>
                    <a:cubicBezTo>
                      <a:pt x="104" y="16"/>
                      <a:pt x="99" y="16"/>
                      <a:pt x="95" y="18"/>
                    </a:cubicBezTo>
                    <a:cubicBezTo>
                      <a:pt x="91" y="9"/>
                      <a:pt x="82" y="1"/>
                      <a:pt x="71" y="0"/>
                    </a:cubicBezTo>
                    <a:cubicBezTo>
                      <a:pt x="68" y="0"/>
                      <a:pt x="65" y="1"/>
                      <a:pt x="61" y="1"/>
                    </a:cubicBezTo>
                    <a:cubicBezTo>
                      <a:pt x="53" y="1"/>
                      <a:pt x="45" y="7"/>
                      <a:pt x="40" y="14"/>
                    </a:cubicBezTo>
                    <a:cubicBezTo>
                      <a:pt x="35" y="20"/>
                      <a:pt x="34" y="29"/>
                      <a:pt x="35" y="37"/>
                    </a:cubicBezTo>
                    <a:cubicBezTo>
                      <a:pt x="34" y="37"/>
                      <a:pt x="33" y="37"/>
                      <a:pt x="33" y="37"/>
                    </a:cubicBezTo>
                    <a:cubicBezTo>
                      <a:pt x="25" y="37"/>
                      <a:pt x="17" y="39"/>
                      <a:pt x="11" y="44"/>
                    </a:cubicBezTo>
                    <a:cubicBezTo>
                      <a:pt x="5" y="49"/>
                      <a:pt x="1" y="56"/>
                      <a:pt x="0" y="64"/>
                    </a:cubicBezTo>
                    <a:cubicBezTo>
                      <a:pt x="0" y="65"/>
                      <a:pt x="0" y="65"/>
                      <a:pt x="0" y="66"/>
                    </a:cubicBezTo>
                    <a:lnTo>
                      <a:pt x="168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2" name="Freeform 477"/>
              <p:cNvSpPr>
                <a:spLocks/>
              </p:cNvSpPr>
              <p:nvPr/>
            </p:nvSpPr>
            <p:spPr bwMode="auto">
              <a:xfrm>
                <a:off x="2191" y="3008"/>
                <a:ext cx="380" cy="169"/>
              </a:xfrm>
              <a:custGeom>
                <a:avLst/>
                <a:gdLst>
                  <a:gd name="T0" fmla="*/ 8 w 214"/>
                  <a:gd name="T1" fmla="*/ 90 h 90"/>
                  <a:gd name="T2" fmla="*/ 49 w 214"/>
                  <a:gd name="T3" fmla="*/ 30 h 90"/>
                  <a:gd name="T4" fmla="*/ 71 w 214"/>
                  <a:gd name="T5" fmla="*/ 35 h 90"/>
                  <a:gd name="T6" fmla="*/ 116 w 214"/>
                  <a:gd name="T7" fmla="*/ 0 h 90"/>
                  <a:gd name="T8" fmla="*/ 158 w 214"/>
                  <a:gd name="T9" fmla="*/ 48 h 90"/>
                  <a:gd name="T10" fmla="*/ 173 w 214"/>
                  <a:gd name="T11" fmla="*/ 44 h 90"/>
                  <a:gd name="T12" fmla="*/ 214 w 214"/>
                  <a:gd name="T13" fmla="*/ 85 h 90"/>
                  <a:gd name="T14" fmla="*/ 214 w 214"/>
                  <a:gd name="T15" fmla="*/ 90 h 90"/>
                  <a:gd name="T16" fmla="*/ 8 w 214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" h="90">
                    <a:moveTo>
                      <a:pt x="8" y="90"/>
                    </a:moveTo>
                    <a:cubicBezTo>
                      <a:pt x="0" y="63"/>
                      <a:pt x="14" y="30"/>
                      <a:pt x="49" y="30"/>
                    </a:cubicBezTo>
                    <a:cubicBezTo>
                      <a:pt x="58" y="30"/>
                      <a:pt x="65" y="32"/>
                      <a:pt x="71" y="35"/>
                    </a:cubicBezTo>
                    <a:cubicBezTo>
                      <a:pt x="75" y="16"/>
                      <a:pt x="90" y="0"/>
                      <a:pt x="116" y="0"/>
                    </a:cubicBezTo>
                    <a:cubicBezTo>
                      <a:pt x="142" y="0"/>
                      <a:pt x="160" y="24"/>
                      <a:pt x="158" y="48"/>
                    </a:cubicBezTo>
                    <a:cubicBezTo>
                      <a:pt x="163" y="46"/>
                      <a:pt x="168" y="44"/>
                      <a:pt x="173" y="44"/>
                    </a:cubicBezTo>
                    <a:cubicBezTo>
                      <a:pt x="196" y="44"/>
                      <a:pt x="214" y="63"/>
                      <a:pt x="214" y="85"/>
                    </a:cubicBezTo>
                    <a:cubicBezTo>
                      <a:pt x="214" y="87"/>
                      <a:pt x="214" y="88"/>
                      <a:pt x="214" y="90"/>
                    </a:cubicBezTo>
                    <a:lnTo>
                      <a:pt x="8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3" name="Freeform 478"/>
              <p:cNvSpPr>
                <a:spLocks/>
              </p:cNvSpPr>
              <p:nvPr/>
            </p:nvSpPr>
            <p:spPr bwMode="auto">
              <a:xfrm>
                <a:off x="4336" y="2591"/>
                <a:ext cx="310" cy="132"/>
              </a:xfrm>
              <a:custGeom>
                <a:avLst/>
                <a:gdLst>
                  <a:gd name="T0" fmla="*/ 172 w 175"/>
                  <a:gd name="T1" fmla="*/ 70 h 70"/>
                  <a:gd name="T2" fmla="*/ 136 w 175"/>
                  <a:gd name="T3" fmla="*/ 26 h 70"/>
                  <a:gd name="T4" fmla="*/ 119 w 175"/>
                  <a:gd name="T5" fmla="*/ 30 h 70"/>
                  <a:gd name="T6" fmla="*/ 81 w 175"/>
                  <a:gd name="T7" fmla="*/ 0 h 70"/>
                  <a:gd name="T8" fmla="*/ 46 w 175"/>
                  <a:gd name="T9" fmla="*/ 40 h 70"/>
                  <a:gd name="T10" fmla="*/ 34 w 175"/>
                  <a:gd name="T11" fmla="*/ 38 h 70"/>
                  <a:gd name="T12" fmla="*/ 0 w 175"/>
                  <a:gd name="T13" fmla="*/ 70 h 70"/>
                  <a:gd name="T14" fmla="*/ 172 w 175"/>
                  <a:gd name="T1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70">
                    <a:moveTo>
                      <a:pt x="172" y="70"/>
                    </a:moveTo>
                    <a:cubicBezTo>
                      <a:pt x="175" y="49"/>
                      <a:pt x="163" y="26"/>
                      <a:pt x="136" y="26"/>
                    </a:cubicBezTo>
                    <a:cubicBezTo>
                      <a:pt x="132" y="26"/>
                      <a:pt x="124" y="27"/>
                      <a:pt x="119" y="30"/>
                    </a:cubicBezTo>
                    <a:cubicBezTo>
                      <a:pt x="116" y="14"/>
                      <a:pt x="103" y="0"/>
                      <a:pt x="81" y="0"/>
                    </a:cubicBezTo>
                    <a:cubicBezTo>
                      <a:pt x="60" y="0"/>
                      <a:pt x="45" y="21"/>
                      <a:pt x="46" y="40"/>
                    </a:cubicBezTo>
                    <a:cubicBezTo>
                      <a:pt x="42" y="39"/>
                      <a:pt x="38" y="38"/>
                      <a:pt x="34" y="38"/>
                    </a:cubicBezTo>
                    <a:cubicBezTo>
                      <a:pt x="16" y="38"/>
                      <a:pt x="1" y="52"/>
                      <a:pt x="0" y="70"/>
                    </a:cubicBezTo>
                    <a:lnTo>
                      <a:pt x="172" y="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79"/>
              <p:cNvSpPr>
                <a:spLocks/>
              </p:cNvSpPr>
              <p:nvPr/>
            </p:nvSpPr>
            <p:spPr bwMode="auto">
              <a:xfrm>
                <a:off x="4017" y="2535"/>
                <a:ext cx="221" cy="131"/>
              </a:xfrm>
              <a:custGeom>
                <a:avLst/>
                <a:gdLst>
                  <a:gd name="T0" fmla="*/ 0 w 125"/>
                  <a:gd name="T1" fmla="*/ 70 h 70"/>
                  <a:gd name="T2" fmla="*/ 125 w 125"/>
                  <a:gd name="T3" fmla="*/ 70 h 70"/>
                  <a:gd name="T4" fmla="*/ 124 w 125"/>
                  <a:gd name="T5" fmla="*/ 63 h 70"/>
                  <a:gd name="T6" fmla="*/ 117 w 125"/>
                  <a:gd name="T7" fmla="*/ 52 h 70"/>
                  <a:gd name="T8" fmla="*/ 103 w 125"/>
                  <a:gd name="T9" fmla="*/ 45 h 70"/>
                  <a:gd name="T10" fmla="*/ 80 w 125"/>
                  <a:gd name="T11" fmla="*/ 23 h 70"/>
                  <a:gd name="T12" fmla="*/ 76 w 125"/>
                  <a:gd name="T13" fmla="*/ 24 h 70"/>
                  <a:gd name="T14" fmla="*/ 73 w 125"/>
                  <a:gd name="T15" fmla="*/ 18 h 70"/>
                  <a:gd name="T16" fmla="*/ 31 w 125"/>
                  <a:gd name="T17" fmla="*/ 8 h 70"/>
                  <a:gd name="T18" fmla="*/ 16 w 125"/>
                  <a:gd name="T19" fmla="*/ 50 h 70"/>
                  <a:gd name="T20" fmla="*/ 16 w 125"/>
                  <a:gd name="T21" fmla="*/ 51 h 70"/>
                  <a:gd name="T22" fmla="*/ 0 w 125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5" h="70">
                    <a:moveTo>
                      <a:pt x="0" y="70"/>
                    </a:moveTo>
                    <a:cubicBezTo>
                      <a:pt x="125" y="70"/>
                      <a:pt x="125" y="70"/>
                      <a:pt x="125" y="70"/>
                    </a:cubicBezTo>
                    <a:cubicBezTo>
                      <a:pt x="125" y="67"/>
                      <a:pt x="124" y="65"/>
                      <a:pt x="124" y="63"/>
                    </a:cubicBezTo>
                    <a:cubicBezTo>
                      <a:pt x="123" y="58"/>
                      <a:pt x="120" y="55"/>
                      <a:pt x="117" y="52"/>
                    </a:cubicBezTo>
                    <a:cubicBezTo>
                      <a:pt x="114" y="48"/>
                      <a:pt x="108" y="45"/>
                      <a:pt x="103" y="45"/>
                    </a:cubicBezTo>
                    <a:cubicBezTo>
                      <a:pt x="102" y="34"/>
                      <a:pt x="94" y="23"/>
                      <a:pt x="80" y="23"/>
                    </a:cubicBezTo>
                    <a:cubicBezTo>
                      <a:pt x="79" y="23"/>
                      <a:pt x="77" y="23"/>
                      <a:pt x="76" y="24"/>
                    </a:cubicBezTo>
                    <a:cubicBezTo>
                      <a:pt x="75" y="22"/>
                      <a:pt x="74" y="20"/>
                      <a:pt x="73" y="18"/>
                    </a:cubicBezTo>
                    <a:cubicBezTo>
                      <a:pt x="63" y="5"/>
                      <a:pt x="46" y="0"/>
                      <a:pt x="31" y="8"/>
                    </a:cubicBezTo>
                    <a:cubicBezTo>
                      <a:pt x="17" y="16"/>
                      <a:pt x="12" y="35"/>
                      <a:pt x="16" y="50"/>
                    </a:cubicBezTo>
                    <a:cubicBezTo>
                      <a:pt x="16" y="50"/>
                      <a:pt x="16" y="50"/>
                      <a:pt x="16" y="51"/>
                    </a:cubicBezTo>
                    <a:cubicBezTo>
                      <a:pt x="6" y="53"/>
                      <a:pt x="1" y="61"/>
                      <a:pt x="0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480"/>
              <p:cNvSpPr>
                <a:spLocks/>
              </p:cNvSpPr>
              <p:nvPr/>
            </p:nvSpPr>
            <p:spPr bwMode="auto">
              <a:xfrm>
                <a:off x="94" y="3738"/>
                <a:ext cx="25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7" y="51"/>
                    </a:cubicBezTo>
                    <a:cubicBezTo>
                      <a:pt x="9" y="53"/>
                      <a:pt x="14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481"/>
              <p:cNvSpPr>
                <a:spLocks/>
              </p:cNvSpPr>
              <p:nvPr/>
            </p:nvSpPr>
            <p:spPr bwMode="auto">
              <a:xfrm>
                <a:off x="124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482"/>
              <p:cNvSpPr>
                <a:spLocks/>
              </p:cNvSpPr>
              <p:nvPr/>
            </p:nvSpPr>
            <p:spPr bwMode="auto">
              <a:xfrm>
                <a:off x="158" y="3753"/>
                <a:ext cx="14" cy="83"/>
              </a:xfrm>
              <a:custGeom>
                <a:avLst/>
                <a:gdLst>
                  <a:gd name="T0" fmla="*/ 6 w 8"/>
                  <a:gd name="T1" fmla="*/ 3 h 44"/>
                  <a:gd name="T2" fmla="*/ 2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6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483"/>
              <p:cNvSpPr>
                <a:spLocks/>
              </p:cNvSpPr>
              <p:nvPr/>
            </p:nvSpPr>
            <p:spPr bwMode="auto">
              <a:xfrm>
                <a:off x="197" y="3730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5" y="36"/>
                      <a:pt x="15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484"/>
              <p:cNvSpPr>
                <a:spLocks/>
              </p:cNvSpPr>
              <p:nvPr/>
            </p:nvSpPr>
            <p:spPr bwMode="auto">
              <a:xfrm>
                <a:off x="262" y="3760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485"/>
              <p:cNvSpPr>
                <a:spLocks/>
              </p:cNvSpPr>
              <p:nvPr/>
            </p:nvSpPr>
            <p:spPr bwMode="auto">
              <a:xfrm>
                <a:off x="289" y="3753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1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486"/>
              <p:cNvSpPr>
                <a:spLocks/>
              </p:cNvSpPr>
              <p:nvPr/>
            </p:nvSpPr>
            <p:spPr bwMode="auto">
              <a:xfrm>
                <a:off x="319" y="3751"/>
                <a:ext cx="28" cy="98"/>
              </a:xfrm>
              <a:custGeom>
                <a:avLst/>
                <a:gdLst>
                  <a:gd name="T0" fmla="*/ 7 w 16"/>
                  <a:gd name="T1" fmla="*/ 5 h 52"/>
                  <a:gd name="T2" fmla="*/ 6 w 16"/>
                  <a:gd name="T3" fmla="*/ 12 h 52"/>
                  <a:gd name="T4" fmla="*/ 3 w 16"/>
                  <a:gd name="T5" fmla="*/ 14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6 h 52"/>
                  <a:gd name="T16" fmla="*/ 7 w 16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5"/>
                    </a:moveTo>
                    <a:cubicBezTo>
                      <a:pt x="7" y="7"/>
                      <a:pt x="7" y="9"/>
                      <a:pt x="6" y="12"/>
                    </a:cubicBezTo>
                    <a:cubicBezTo>
                      <a:pt x="5" y="11"/>
                      <a:pt x="3" y="12"/>
                      <a:pt x="3" y="14"/>
                    </a:cubicBezTo>
                    <a:cubicBezTo>
                      <a:pt x="3" y="17"/>
                      <a:pt x="3" y="21"/>
                      <a:pt x="2" y="23"/>
                    </a:cubicBezTo>
                    <a:cubicBezTo>
                      <a:pt x="0" y="25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6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2" name="Freeform 487"/>
              <p:cNvSpPr>
                <a:spLocks/>
              </p:cNvSpPr>
              <p:nvPr/>
            </p:nvSpPr>
            <p:spPr bwMode="auto">
              <a:xfrm>
                <a:off x="239" y="3760"/>
                <a:ext cx="22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3" name="Freeform 488"/>
              <p:cNvSpPr>
                <a:spLocks/>
              </p:cNvSpPr>
              <p:nvPr/>
            </p:nvSpPr>
            <p:spPr bwMode="auto">
              <a:xfrm>
                <a:off x="37" y="3747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30 h 48"/>
                  <a:gd name="T16" fmla="*/ 0 w 18"/>
                  <a:gd name="T17" fmla="*/ 31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29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489"/>
              <p:cNvSpPr>
                <a:spLocks/>
              </p:cNvSpPr>
              <p:nvPr/>
            </p:nvSpPr>
            <p:spPr bwMode="auto">
              <a:xfrm>
                <a:off x="103" y="3776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490"/>
              <p:cNvSpPr>
                <a:spLocks/>
              </p:cNvSpPr>
              <p:nvPr/>
            </p:nvSpPr>
            <p:spPr bwMode="auto">
              <a:xfrm>
                <a:off x="129" y="3770"/>
                <a:ext cx="25" cy="75"/>
              </a:xfrm>
              <a:custGeom>
                <a:avLst/>
                <a:gdLst>
                  <a:gd name="T0" fmla="*/ 7 w 14"/>
                  <a:gd name="T1" fmla="*/ 6 h 40"/>
                  <a:gd name="T2" fmla="*/ 7 w 14"/>
                  <a:gd name="T3" fmla="*/ 3 h 40"/>
                  <a:gd name="T4" fmla="*/ 1 w 14"/>
                  <a:gd name="T5" fmla="*/ 5 h 40"/>
                  <a:gd name="T6" fmla="*/ 3 w 14"/>
                  <a:gd name="T7" fmla="*/ 29 h 40"/>
                  <a:gd name="T8" fmla="*/ 5 w 14"/>
                  <a:gd name="T9" fmla="*/ 31 h 40"/>
                  <a:gd name="T10" fmla="*/ 5 w 14"/>
                  <a:gd name="T11" fmla="*/ 37 h 40"/>
                  <a:gd name="T12" fmla="*/ 10 w 14"/>
                  <a:gd name="T13" fmla="*/ 37 h 40"/>
                  <a:gd name="T14" fmla="*/ 13 w 14"/>
                  <a:gd name="T15" fmla="*/ 9 h 40"/>
                  <a:gd name="T16" fmla="*/ 7 w 14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0">
                    <a:moveTo>
                      <a:pt x="7" y="6"/>
                    </a:moveTo>
                    <a:cubicBezTo>
                      <a:pt x="7" y="5"/>
                      <a:pt x="7" y="4"/>
                      <a:pt x="7" y="3"/>
                    </a:cubicBezTo>
                    <a:cubicBezTo>
                      <a:pt x="6" y="0"/>
                      <a:pt x="0" y="1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0"/>
                      <a:pt x="4" y="31"/>
                      <a:pt x="5" y="31"/>
                    </a:cubicBezTo>
                    <a:cubicBezTo>
                      <a:pt x="5" y="33"/>
                      <a:pt x="5" y="35"/>
                      <a:pt x="5" y="37"/>
                    </a:cubicBezTo>
                    <a:cubicBezTo>
                      <a:pt x="6" y="40"/>
                      <a:pt x="10" y="40"/>
                      <a:pt x="10" y="37"/>
                    </a:cubicBezTo>
                    <a:cubicBezTo>
                      <a:pt x="12" y="28"/>
                      <a:pt x="11" y="18"/>
                      <a:pt x="13" y="9"/>
                    </a:cubicBezTo>
                    <a:cubicBezTo>
                      <a:pt x="14" y="5"/>
                      <a:pt x="9" y="3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491"/>
              <p:cNvSpPr>
                <a:spLocks/>
              </p:cNvSpPr>
              <p:nvPr/>
            </p:nvSpPr>
            <p:spPr bwMode="auto">
              <a:xfrm>
                <a:off x="80" y="3776"/>
                <a:ext cx="21" cy="88"/>
              </a:xfrm>
              <a:custGeom>
                <a:avLst/>
                <a:gdLst>
                  <a:gd name="T0" fmla="*/ 8 w 12"/>
                  <a:gd name="T1" fmla="*/ 7 h 47"/>
                  <a:gd name="T2" fmla="*/ 7 w 12"/>
                  <a:gd name="T3" fmla="*/ 3 h 47"/>
                  <a:gd name="T4" fmla="*/ 3 w 12"/>
                  <a:gd name="T5" fmla="*/ 4 h 47"/>
                  <a:gd name="T6" fmla="*/ 4 w 12"/>
                  <a:gd name="T7" fmla="*/ 8 h 47"/>
                  <a:gd name="T8" fmla="*/ 3 w 12"/>
                  <a:gd name="T9" fmla="*/ 10 h 47"/>
                  <a:gd name="T10" fmla="*/ 4 w 12"/>
                  <a:gd name="T11" fmla="*/ 43 h 47"/>
                  <a:gd name="T12" fmla="*/ 11 w 12"/>
                  <a:gd name="T13" fmla="*/ 42 h 47"/>
                  <a:gd name="T14" fmla="*/ 11 w 12"/>
                  <a:gd name="T15" fmla="*/ 29 h 47"/>
                  <a:gd name="T16" fmla="*/ 11 w 12"/>
                  <a:gd name="T17" fmla="*/ 28 h 47"/>
                  <a:gd name="T18" fmla="*/ 11 w 12"/>
                  <a:gd name="T19" fmla="*/ 21 h 47"/>
                  <a:gd name="T20" fmla="*/ 11 w 12"/>
                  <a:gd name="T21" fmla="*/ 13 h 47"/>
                  <a:gd name="T22" fmla="*/ 8 w 12"/>
                  <a:gd name="T23" fmla="*/ 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7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7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7"/>
                      <a:pt x="11" y="46"/>
                      <a:pt x="11" y="42"/>
                    </a:cubicBezTo>
                    <a:cubicBezTo>
                      <a:pt x="11" y="38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6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3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492"/>
              <p:cNvSpPr>
                <a:spLocks/>
              </p:cNvSpPr>
              <p:nvPr/>
            </p:nvSpPr>
            <p:spPr bwMode="auto">
              <a:xfrm>
                <a:off x="71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493"/>
              <p:cNvSpPr>
                <a:spLocks/>
              </p:cNvSpPr>
              <p:nvPr/>
            </p:nvSpPr>
            <p:spPr bwMode="auto">
              <a:xfrm>
                <a:off x="140" y="3768"/>
                <a:ext cx="19" cy="60"/>
              </a:xfrm>
              <a:custGeom>
                <a:avLst/>
                <a:gdLst>
                  <a:gd name="T0" fmla="*/ 3 w 11"/>
                  <a:gd name="T1" fmla="*/ 4 h 32"/>
                  <a:gd name="T2" fmla="*/ 3 w 11"/>
                  <a:gd name="T3" fmla="*/ 28 h 32"/>
                  <a:gd name="T4" fmla="*/ 9 w 11"/>
                  <a:gd name="T5" fmla="*/ 26 h 32"/>
                  <a:gd name="T6" fmla="*/ 9 w 11"/>
                  <a:gd name="T7" fmla="*/ 6 h 32"/>
                  <a:gd name="T8" fmla="*/ 3 w 11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2">
                    <a:moveTo>
                      <a:pt x="3" y="4"/>
                    </a:moveTo>
                    <a:cubicBezTo>
                      <a:pt x="0" y="12"/>
                      <a:pt x="1" y="20"/>
                      <a:pt x="3" y="28"/>
                    </a:cubicBezTo>
                    <a:cubicBezTo>
                      <a:pt x="4" y="32"/>
                      <a:pt x="10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494"/>
              <p:cNvSpPr>
                <a:spLocks/>
              </p:cNvSpPr>
              <p:nvPr/>
            </p:nvSpPr>
            <p:spPr bwMode="auto">
              <a:xfrm>
                <a:off x="362" y="3740"/>
                <a:ext cx="26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4 w 15"/>
                  <a:gd name="T7" fmla="*/ 16 h 50"/>
                  <a:gd name="T8" fmla="*/ 3 w 15"/>
                  <a:gd name="T9" fmla="*/ 17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4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8" y="35"/>
                      <a:pt x="8" y="31"/>
                    </a:cubicBezTo>
                    <a:cubicBezTo>
                      <a:pt x="9" y="31"/>
                      <a:pt x="10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495"/>
              <p:cNvSpPr>
                <a:spLocks/>
              </p:cNvSpPr>
              <p:nvPr/>
            </p:nvSpPr>
            <p:spPr bwMode="auto">
              <a:xfrm>
                <a:off x="39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0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0" y="4"/>
                    </a:cubicBezTo>
                    <a:cubicBezTo>
                      <a:pt x="2" y="12"/>
                      <a:pt x="2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7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496"/>
              <p:cNvSpPr>
                <a:spLocks/>
              </p:cNvSpPr>
              <p:nvPr/>
            </p:nvSpPr>
            <p:spPr bwMode="auto">
              <a:xfrm>
                <a:off x="177" y="3757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497"/>
              <p:cNvSpPr>
                <a:spLocks/>
              </p:cNvSpPr>
              <p:nvPr/>
            </p:nvSpPr>
            <p:spPr bwMode="auto">
              <a:xfrm>
                <a:off x="409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1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9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3" y="23"/>
                      <a:pt x="12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4" y="20"/>
                      <a:pt x="4" y="21"/>
                    </a:cubicBezTo>
                    <a:cubicBezTo>
                      <a:pt x="2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4" y="28"/>
                      <a:pt x="6" y="23"/>
                    </a:cubicBezTo>
                    <a:cubicBezTo>
                      <a:pt x="5" y="31"/>
                      <a:pt x="6" y="39"/>
                      <a:pt x="9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498"/>
              <p:cNvSpPr>
                <a:spLocks/>
              </p:cNvSpPr>
              <p:nvPr/>
            </p:nvSpPr>
            <p:spPr bwMode="auto">
              <a:xfrm>
                <a:off x="452" y="3806"/>
                <a:ext cx="12" cy="52"/>
              </a:xfrm>
              <a:custGeom>
                <a:avLst/>
                <a:gdLst>
                  <a:gd name="T0" fmla="*/ 6 w 7"/>
                  <a:gd name="T1" fmla="*/ 3 h 28"/>
                  <a:gd name="T2" fmla="*/ 1 w 7"/>
                  <a:gd name="T3" fmla="*/ 2 h 28"/>
                  <a:gd name="T4" fmla="*/ 0 w 7"/>
                  <a:gd name="T5" fmla="*/ 24 h 28"/>
                  <a:gd name="T6" fmla="*/ 7 w 7"/>
                  <a:gd name="T7" fmla="*/ 24 h 28"/>
                  <a:gd name="T8" fmla="*/ 6 w 7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8">
                    <a:moveTo>
                      <a:pt x="6" y="3"/>
                    </a:moveTo>
                    <a:cubicBezTo>
                      <a:pt x="6" y="1"/>
                      <a:pt x="2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7" y="28"/>
                      <a:pt x="7" y="24"/>
                    </a:cubicBezTo>
                    <a:cubicBezTo>
                      <a:pt x="7" y="20"/>
                      <a:pt x="6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4" name="Freeform 499"/>
              <p:cNvSpPr>
                <a:spLocks/>
              </p:cNvSpPr>
              <p:nvPr/>
            </p:nvSpPr>
            <p:spPr bwMode="auto">
              <a:xfrm>
                <a:off x="466" y="3764"/>
                <a:ext cx="16" cy="77"/>
              </a:xfrm>
              <a:custGeom>
                <a:avLst/>
                <a:gdLst>
                  <a:gd name="T0" fmla="*/ 3 w 9"/>
                  <a:gd name="T1" fmla="*/ 4 h 41"/>
                  <a:gd name="T2" fmla="*/ 0 w 9"/>
                  <a:gd name="T3" fmla="*/ 35 h 41"/>
                  <a:gd name="T4" fmla="*/ 8 w 9"/>
                  <a:gd name="T5" fmla="*/ 35 h 41"/>
                  <a:gd name="T6" fmla="*/ 9 w 9"/>
                  <a:gd name="T7" fmla="*/ 5 h 41"/>
                  <a:gd name="T8" fmla="*/ 3 w 9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9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500"/>
              <p:cNvSpPr>
                <a:spLocks/>
              </p:cNvSpPr>
              <p:nvPr/>
            </p:nvSpPr>
            <p:spPr bwMode="auto">
              <a:xfrm>
                <a:off x="482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2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501"/>
              <p:cNvSpPr>
                <a:spLocks/>
              </p:cNvSpPr>
              <p:nvPr/>
            </p:nvSpPr>
            <p:spPr bwMode="auto">
              <a:xfrm>
                <a:off x="448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7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7" y="32"/>
                    </a:cubicBezTo>
                    <a:cubicBezTo>
                      <a:pt x="7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502"/>
              <p:cNvSpPr>
                <a:spLocks/>
              </p:cNvSpPr>
              <p:nvPr/>
            </p:nvSpPr>
            <p:spPr bwMode="auto">
              <a:xfrm>
                <a:off x="507" y="3759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6" y="5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503"/>
              <p:cNvSpPr>
                <a:spLocks/>
              </p:cNvSpPr>
              <p:nvPr/>
            </p:nvSpPr>
            <p:spPr bwMode="auto">
              <a:xfrm>
                <a:off x="54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504"/>
              <p:cNvSpPr>
                <a:spLocks/>
              </p:cNvSpPr>
              <p:nvPr/>
            </p:nvSpPr>
            <p:spPr bwMode="auto">
              <a:xfrm>
                <a:off x="610" y="3738"/>
                <a:ext cx="23" cy="99"/>
              </a:xfrm>
              <a:custGeom>
                <a:avLst/>
                <a:gdLst>
                  <a:gd name="T0" fmla="*/ 10 w 13"/>
                  <a:gd name="T1" fmla="*/ 2 h 53"/>
                  <a:gd name="T2" fmla="*/ 4 w 13"/>
                  <a:gd name="T3" fmla="*/ 22 h 53"/>
                  <a:gd name="T4" fmla="*/ 0 w 13"/>
                  <a:gd name="T5" fmla="*/ 25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7 h 53"/>
                  <a:gd name="T12" fmla="*/ 7 w 13"/>
                  <a:gd name="T13" fmla="*/ 51 h 53"/>
                  <a:gd name="T14" fmla="*/ 12 w 13"/>
                  <a:gd name="T15" fmla="*/ 49 h 53"/>
                  <a:gd name="T16" fmla="*/ 8 w 13"/>
                  <a:gd name="T17" fmla="*/ 33 h 53"/>
                  <a:gd name="T18" fmla="*/ 13 w 13"/>
                  <a:gd name="T19" fmla="*/ 3 h 53"/>
                  <a:gd name="T20" fmla="*/ 10 w 13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2"/>
                    </a:moveTo>
                    <a:cubicBezTo>
                      <a:pt x="7" y="8"/>
                      <a:pt x="5" y="15"/>
                      <a:pt x="4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5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0" y="43"/>
                      <a:pt x="9" y="38"/>
                      <a:pt x="8" y="33"/>
                    </a:cubicBezTo>
                    <a:cubicBezTo>
                      <a:pt x="8" y="23"/>
                      <a:pt x="9" y="13"/>
                      <a:pt x="13" y="3"/>
                    </a:cubicBezTo>
                    <a:cubicBezTo>
                      <a:pt x="13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505"/>
              <p:cNvSpPr>
                <a:spLocks/>
              </p:cNvSpPr>
              <p:nvPr/>
            </p:nvSpPr>
            <p:spPr bwMode="auto">
              <a:xfrm>
                <a:off x="638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5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6" y="47"/>
                      <a:pt x="7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506"/>
              <p:cNvSpPr>
                <a:spLocks/>
              </p:cNvSpPr>
              <p:nvPr/>
            </p:nvSpPr>
            <p:spPr bwMode="auto">
              <a:xfrm>
                <a:off x="674" y="3753"/>
                <a:ext cx="12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2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1 w 7"/>
                  <a:gd name="T11" fmla="*/ 35 h 44"/>
                  <a:gd name="T12" fmla="*/ 2 w 7"/>
                  <a:gd name="T13" fmla="*/ 41 h 44"/>
                  <a:gd name="T14" fmla="*/ 6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1" y="35"/>
                    </a:cubicBezTo>
                    <a:cubicBezTo>
                      <a:pt x="1" y="37"/>
                      <a:pt x="1" y="39"/>
                      <a:pt x="2" y="41"/>
                    </a:cubicBezTo>
                    <a:cubicBezTo>
                      <a:pt x="2" y="44"/>
                      <a:pt x="6" y="44"/>
                      <a:pt x="6" y="41"/>
                    </a:cubicBezTo>
                    <a:cubicBezTo>
                      <a:pt x="7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507"/>
              <p:cNvSpPr>
                <a:spLocks/>
              </p:cNvSpPr>
              <p:nvPr/>
            </p:nvSpPr>
            <p:spPr bwMode="auto">
              <a:xfrm>
                <a:off x="711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7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10 w 19"/>
                  <a:gd name="T9" fmla="*/ 16 h 49"/>
                  <a:gd name="T10" fmla="*/ 10 w 19"/>
                  <a:gd name="T11" fmla="*/ 4 h 49"/>
                  <a:gd name="T12" fmla="*/ 5 w 19"/>
                  <a:gd name="T13" fmla="*/ 4 h 49"/>
                  <a:gd name="T14" fmla="*/ 2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4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7" y="18"/>
                    </a:cubicBezTo>
                    <a:cubicBezTo>
                      <a:pt x="18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4"/>
                    </a:cubicBezTo>
                    <a:cubicBezTo>
                      <a:pt x="3" y="12"/>
                      <a:pt x="2" y="21"/>
                      <a:pt x="2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4"/>
                    </a:cubicBezTo>
                    <a:cubicBezTo>
                      <a:pt x="3" y="48"/>
                      <a:pt x="9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4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508"/>
              <p:cNvSpPr>
                <a:spLocks/>
              </p:cNvSpPr>
              <p:nvPr/>
            </p:nvSpPr>
            <p:spPr bwMode="auto">
              <a:xfrm>
                <a:off x="776" y="3760"/>
                <a:ext cx="11" cy="61"/>
              </a:xfrm>
              <a:custGeom>
                <a:avLst/>
                <a:gdLst>
                  <a:gd name="T0" fmla="*/ 6 w 6"/>
                  <a:gd name="T1" fmla="*/ 3 h 32"/>
                  <a:gd name="T2" fmla="*/ 1 w 6"/>
                  <a:gd name="T3" fmla="*/ 3 h 32"/>
                  <a:gd name="T4" fmla="*/ 1 w 6"/>
                  <a:gd name="T5" fmla="*/ 29 h 32"/>
                  <a:gd name="T6" fmla="*/ 6 w 6"/>
                  <a:gd name="T7" fmla="*/ 29 h 32"/>
                  <a:gd name="T8" fmla="*/ 6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0"/>
                      <a:pt x="1" y="29"/>
                    </a:cubicBezTo>
                    <a:cubicBezTo>
                      <a:pt x="1" y="32"/>
                      <a:pt x="5" y="32"/>
                      <a:pt x="6" y="29"/>
                    </a:cubicBezTo>
                    <a:cubicBezTo>
                      <a:pt x="6" y="20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509"/>
              <p:cNvSpPr>
                <a:spLocks/>
              </p:cNvSpPr>
              <p:nvPr/>
            </p:nvSpPr>
            <p:spPr bwMode="auto">
              <a:xfrm>
                <a:off x="805" y="3753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6 w 14"/>
                  <a:gd name="T3" fmla="*/ 4 h 41"/>
                  <a:gd name="T4" fmla="*/ 0 w 14"/>
                  <a:gd name="T5" fmla="*/ 5 h 41"/>
                  <a:gd name="T6" fmla="*/ 2 w 14"/>
                  <a:gd name="T7" fmla="*/ 29 h 41"/>
                  <a:gd name="T8" fmla="*/ 4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2" y="29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5" y="41"/>
                      <a:pt x="10" y="41"/>
                      <a:pt x="10" y="37"/>
                    </a:cubicBezTo>
                    <a:cubicBezTo>
                      <a:pt x="11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510"/>
              <p:cNvSpPr>
                <a:spLocks/>
              </p:cNvSpPr>
              <p:nvPr/>
            </p:nvSpPr>
            <p:spPr bwMode="auto">
              <a:xfrm>
                <a:off x="835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7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5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511"/>
              <p:cNvSpPr>
                <a:spLocks/>
              </p:cNvSpPr>
              <p:nvPr/>
            </p:nvSpPr>
            <p:spPr bwMode="auto">
              <a:xfrm>
                <a:off x="75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3 w 12"/>
                  <a:gd name="T11" fmla="*/ 42 h 46"/>
                  <a:gd name="T12" fmla="*/ 11 w 12"/>
                  <a:gd name="T13" fmla="*/ 41 h 46"/>
                  <a:gd name="T14" fmla="*/ 10 w 12"/>
                  <a:gd name="T15" fmla="*/ 28 h 46"/>
                  <a:gd name="T16" fmla="*/ 11 w 12"/>
                  <a:gd name="T17" fmla="*/ 27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3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0" y="33"/>
                      <a:pt x="10" y="28"/>
                    </a:cubicBezTo>
                    <a:cubicBezTo>
                      <a:pt x="10" y="28"/>
                      <a:pt x="11" y="28"/>
                      <a:pt x="11" y="27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512"/>
              <p:cNvSpPr>
                <a:spLocks/>
              </p:cNvSpPr>
              <p:nvPr/>
            </p:nvSpPr>
            <p:spPr bwMode="auto">
              <a:xfrm>
                <a:off x="587" y="3764"/>
                <a:ext cx="21" cy="53"/>
              </a:xfrm>
              <a:custGeom>
                <a:avLst/>
                <a:gdLst>
                  <a:gd name="T0" fmla="*/ 12 w 12"/>
                  <a:gd name="T1" fmla="*/ 24 h 28"/>
                  <a:gd name="T2" fmla="*/ 4 w 12"/>
                  <a:gd name="T3" fmla="*/ 2 h 28"/>
                  <a:gd name="T4" fmla="*/ 0 w 12"/>
                  <a:gd name="T5" fmla="*/ 3 h 28"/>
                  <a:gd name="T6" fmla="*/ 9 w 12"/>
                  <a:gd name="T7" fmla="*/ 26 h 28"/>
                  <a:gd name="T8" fmla="*/ 12 w 12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4"/>
                    </a:moveTo>
                    <a:cubicBezTo>
                      <a:pt x="8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2" y="11"/>
                      <a:pt x="5" y="19"/>
                      <a:pt x="9" y="26"/>
                    </a:cubicBezTo>
                    <a:cubicBezTo>
                      <a:pt x="10" y="28"/>
                      <a:pt x="12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513"/>
              <p:cNvSpPr>
                <a:spLocks/>
              </p:cNvSpPr>
              <p:nvPr/>
            </p:nvSpPr>
            <p:spPr bwMode="auto">
              <a:xfrm>
                <a:off x="54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3" y="3"/>
                      <a:pt x="8" y="0"/>
                      <a:pt x="6" y="4"/>
                    </a:cubicBezTo>
                    <a:cubicBezTo>
                      <a:pt x="0" y="17"/>
                      <a:pt x="2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514"/>
              <p:cNvSpPr>
                <a:spLocks/>
              </p:cNvSpPr>
              <p:nvPr/>
            </p:nvSpPr>
            <p:spPr bwMode="auto">
              <a:xfrm>
                <a:off x="656" y="3768"/>
                <a:ext cx="18" cy="60"/>
              </a:xfrm>
              <a:custGeom>
                <a:avLst/>
                <a:gdLst>
                  <a:gd name="T0" fmla="*/ 3 w 10"/>
                  <a:gd name="T1" fmla="*/ 4 h 32"/>
                  <a:gd name="T2" fmla="*/ 3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3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3" y="4"/>
                    </a:moveTo>
                    <a:cubicBezTo>
                      <a:pt x="0" y="12"/>
                      <a:pt x="0" y="20"/>
                      <a:pt x="3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515"/>
              <p:cNvSpPr>
                <a:spLocks/>
              </p:cNvSpPr>
              <p:nvPr/>
            </p:nvSpPr>
            <p:spPr bwMode="auto">
              <a:xfrm>
                <a:off x="876" y="3740"/>
                <a:ext cx="26" cy="94"/>
              </a:xfrm>
              <a:custGeom>
                <a:avLst/>
                <a:gdLst>
                  <a:gd name="T0" fmla="*/ 11 w 15"/>
                  <a:gd name="T1" fmla="*/ 28 h 50"/>
                  <a:gd name="T2" fmla="*/ 14 w 15"/>
                  <a:gd name="T3" fmla="*/ 7 h 50"/>
                  <a:gd name="T4" fmla="*/ 7 w 15"/>
                  <a:gd name="T5" fmla="*/ 5 h 50"/>
                  <a:gd name="T6" fmla="*/ 5 w 15"/>
                  <a:gd name="T7" fmla="*/ 16 h 50"/>
                  <a:gd name="T8" fmla="*/ 4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2" y="21"/>
                      <a:pt x="12" y="13"/>
                      <a:pt x="14" y="7"/>
                    </a:cubicBezTo>
                    <a:cubicBezTo>
                      <a:pt x="15" y="2"/>
                      <a:pt x="8" y="0"/>
                      <a:pt x="7" y="5"/>
                    </a:cubicBezTo>
                    <a:cubicBezTo>
                      <a:pt x="6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10" y="39"/>
                      <a:pt x="9" y="35"/>
                      <a:pt x="9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516"/>
              <p:cNvSpPr>
                <a:spLocks/>
              </p:cNvSpPr>
              <p:nvPr/>
            </p:nvSpPr>
            <p:spPr bwMode="auto">
              <a:xfrm>
                <a:off x="913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517"/>
              <p:cNvSpPr>
                <a:spLocks/>
              </p:cNvSpPr>
              <p:nvPr/>
            </p:nvSpPr>
            <p:spPr bwMode="auto">
              <a:xfrm>
                <a:off x="924" y="3760"/>
                <a:ext cx="35" cy="96"/>
              </a:xfrm>
              <a:custGeom>
                <a:avLst/>
                <a:gdLst>
                  <a:gd name="T0" fmla="*/ 18 w 20"/>
                  <a:gd name="T1" fmla="*/ 44 h 51"/>
                  <a:gd name="T2" fmla="*/ 13 w 20"/>
                  <a:gd name="T3" fmla="*/ 12 h 51"/>
                  <a:gd name="T4" fmla="*/ 12 w 20"/>
                  <a:gd name="T5" fmla="*/ 12 h 51"/>
                  <a:gd name="T6" fmla="*/ 12 w 20"/>
                  <a:gd name="T7" fmla="*/ 4 h 51"/>
                  <a:gd name="T8" fmla="*/ 8 w 20"/>
                  <a:gd name="T9" fmla="*/ 4 h 51"/>
                  <a:gd name="T10" fmla="*/ 8 w 20"/>
                  <a:gd name="T11" fmla="*/ 11 h 51"/>
                  <a:gd name="T12" fmla="*/ 7 w 20"/>
                  <a:gd name="T13" fmla="*/ 12 h 51"/>
                  <a:gd name="T14" fmla="*/ 6 w 20"/>
                  <a:gd name="T15" fmla="*/ 20 h 51"/>
                  <a:gd name="T16" fmla="*/ 5 w 20"/>
                  <a:gd name="T17" fmla="*/ 21 h 51"/>
                  <a:gd name="T18" fmla="*/ 1 w 20"/>
                  <a:gd name="T19" fmla="*/ 37 h 51"/>
                  <a:gd name="T20" fmla="*/ 3 w 20"/>
                  <a:gd name="T21" fmla="*/ 38 h 51"/>
                  <a:gd name="T22" fmla="*/ 6 w 20"/>
                  <a:gd name="T23" fmla="*/ 23 h 51"/>
                  <a:gd name="T24" fmla="*/ 10 w 20"/>
                  <a:gd name="T25" fmla="*/ 47 h 51"/>
                  <a:gd name="T26" fmla="*/ 18 w 20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1">
                    <a:moveTo>
                      <a:pt x="18" y="44"/>
                    </a:moveTo>
                    <a:cubicBezTo>
                      <a:pt x="14" y="34"/>
                      <a:pt x="14" y="23"/>
                      <a:pt x="13" y="12"/>
                    </a:cubicBezTo>
                    <a:cubicBezTo>
                      <a:pt x="13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9"/>
                      <a:pt x="8" y="11"/>
                    </a:cubicBezTo>
                    <a:cubicBezTo>
                      <a:pt x="8" y="12"/>
                      <a:pt x="7" y="12"/>
                      <a:pt x="7" y="12"/>
                    </a:cubicBezTo>
                    <a:cubicBezTo>
                      <a:pt x="7" y="15"/>
                      <a:pt x="7" y="18"/>
                      <a:pt x="6" y="20"/>
                    </a:cubicBezTo>
                    <a:cubicBezTo>
                      <a:pt x="6" y="20"/>
                      <a:pt x="5" y="20"/>
                      <a:pt x="5" y="21"/>
                    </a:cubicBezTo>
                    <a:cubicBezTo>
                      <a:pt x="3" y="26"/>
                      <a:pt x="2" y="32"/>
                      <a:pt x="1" y="37"/>
                    </a:cubicBezTo>
                    <a:cubicBezTo>
                      <a:pt x="0" y="38"/>
                      <a:pt x="2" y="39"/>
                      <a:pt x="3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20" y="50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518"/>
              <p:cNvSpPr>
                <a:spLocks/>
              </p:cNvSpPr>
              <p:nvPr/>
            </p:nvSpPr>
            <p:spPr bwMode="auto">
              <a:xfrm>
                <a:off x="968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6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4" name="Freeform 519"/>
              <p:cNvSpPr>
                <a:spLocks/>
              </p:cNvSpPr>
              <p:nvPr/>
            </p:nvSpPr>
            <p:spPr bwMode="auto">
              <a:xfrm>
                <a:off x="980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9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520"/>
              <p:cNvSpPr>
                <a:spLocks/>
              </p:cNvSpPr>
              <p:nvPr/>
            </p:nvSpPr>
            <p:spPr bwMode="auto">
              <a:xfrm>
                <a:off x="99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1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7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9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521"/>
              <p:cNvSpPr>
                <a:spLocks/>
              </p:cNvSpPr>
              <p:nvPr/>
            </p:nvSpPr>
            <p:spPr bwMode="auto">
              <a:xfrm>
                <a:off x="963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522"/>
              <p:cNvSpPr>
                <a:spLocks/>
              </p:cNvSpPr>
              <p:nvPr/>
            </p:nvSpPr>
            <p:spPr bwMode="auto">
              <a:xfrm>
                <a:off x="1023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523"/>
              <p:cNvSpPr>
                <a:spLocks/>
              </p:cNvSpPr>
              <p:nvPr/>
            </p:nvSpPr>
            <p:spPr bwMode="auto">
              <a:xfrm>
                <a:off x="1064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1"/>
                      <a:pt x="7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524"/>
              <p:cNvSpPr>
                <a:spLocks/>
              </p:cNvSpPr>
              <p:nvPr/>
            </p:nvSpPr>
            <p:spPr bwMode="auto">
              <a:xfrm>
                <a:off x="1124" y="3738"/>
                <a:ext cx="25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8 w 14"/>
                  <a:gd name="T13" fmla="*/ 51 h 53"/>
                  <a:gd name="T14" fmla="*/ 13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8" y="51"/>
                    </a:cubicBezTo>
                    <a:cubicBezTo>
                      <a:pt x="9" y="53"/>
                      <a:pt x="14" y="52"/>
                      <a:pt x="13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525"/>
              <p:cNvSpPr>
                <a:spLocks/>
              </p:cNvSpPr>
              <p:nvPr/>
            </p:nvSpPr>
            <p:spPr bwMode="auto">
              <a:xfrm>
                <a:off x="1154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526"/>
              <p:cNvSpPr>
                <a:spLocks/>
              </p:cNvSpPr>
              <p:nvPr/>
            </p:nvSpPr>
            <p:spPr bwMode="auto">
              <a:xfrm>
                <a:off x="1188" y="3753"/>
                <a:ext cx="14" cy="83"/>
              </a:xfrm>
              <a:custGeom>
                <a:avLst/>
                <a:gdLst>
                  <a:gd name="T0" fmla="*/ 7 w 8"/>
                  <a:gd name="T1" fmla="*/ 3 h 44"/>
                  <a:gd name="T2" fmla="*/ 3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1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7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1" y="33"/>
                    </a:cubicBezTo>
                    <a:cubicBezTo>
                      <a:pt x="1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527"/>
              <p:cNvSpPr>
                <a:spLocks/>
              </p:cNvSpPr>
              <p:nvPr/>
            </p:nvSpPr>
            <p:spPr bwMode="auto">
              <a:xfrm>
                <a:off x="1227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6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9 w 19"/>
                  <a:gd name="T9" fmla="*/ 16 h 49"/>
                  <a:gd name="T10" fmla="*/ 10 w 19"/>
                  <a:gd name="T11" fmla="*/ 4 h 49"/>
                  <a:gd name="T12" fmla="*/ 4 w 19"/>
                  <a:gd name="T13" fmla="*/ 4 h 49"/>
                  <a:gd name="T14" fmla="*/ 1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3" y="12"/>
                      <a:pt x="2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4"/>
                    </a:cubicBezTo>
                    <a:cubicBezTo>
                      <a:pt x="2" y="48"/>
                      <a:pt x="8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528"/>
              <p:cNvSpPr>
                <a:spLocks/>
              </p:cNvSpPr>
              <p:nvPr/>
            </p:nvSpPr>
            <p:spPr bwMode="auto">
              <a:xfrm>
                <a:off x="1292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0 w 6"/>
                  <a:gd name="T3" fmla="*/ 3 h 32"/>
                  <a:gd name="T4" fmla="*/ 0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6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529"/>
              <p:cNvSpPr>
                <a:spLocks/>
              </p:cNvSpPr>
              <p:nvPr/>
            </p:nvSpPr>
            <p:spPr bwMode="auto">
              <a:xfrm>
                <a:off x="1319" y="3753"/>
                <a:ext cx="25" cy="77"/>
              </a:xfrm>
              <a:custGeom>
                <a:avLst/>
                <a:gdLst>
                  <a:gd name="T0" fmla="*/ 8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6 w 14"/>
                  <a:gd name="T11" fmla="*/ 37 h 41"/>
                  <a:gd name="T12" fmla="*/ 11 w 14"/>
                  <a:gd name="T13" fmla="*/ 37 h 41"/>
                  <a:gd name="T14" fmla="*/ 14 w 14"/>
                  <a:gd name="T15" fmla="*/ 10 h 41"/>
                  <a:gd name="T16" fmla="*/ 8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6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530"/>
              <p:cNvSpPr>
                <a:spLocks/>
              </p:cNvSpPr>
              <p:nvPr/>
            </p:nvSpPr>
            <p:spPr bwMode="auto">
              <a:xfrm>
                <a:off x="1351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6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5"/>
                      <a:pt x="13" y="20"/>
                      <a:pt x="14" y="6"/>
                    </a:cubicBezTo>
                    <a:cubicBezTo>
                      <a:pt x="15" y="1"/>
                      <a:pt x="7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531"/>
              <p:cNvSpPr>
                <a:spLocks/>
              </p:cNvSpPr>
              <p:nvPr/>
            </p:nvSpPr>
            <p:spPr bwMode="auto">
              <a:xfrm>
                <a:off x="1269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8" y="4"/>
                      <a:pt x="7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532"/>
              <p:cNvSpPr>
                <a:spLocks/>
              </p:cNvSpPr>
              <p:nvPr/>
            </p:nvSpPr>
            <p:spPr bwMode="auto">
              <a:xfrm>
                <a:off x="1101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6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533"/>
              <p:cNvSpPr>
                <a:spLocks/>
              </p:cNvSpPr>
              <p:nvPr/>
            </p:nvSpPr>
            <p:spPr bwMode="auto">
              <a:xfrm>
                <a:off x="1056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3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534"/>
              <p:cNvSpPr>
                <a:spLocks/>
              </p:cNvSpPr>
              <p:nvPr/>
            </p:nvSpPr>
            <p:spPr bwMode="auto">
              <a:xfrm>
                <a:off x="1172" y="3768"/>
                <a:ext cx="17" cy="60"/>
              </a:xfrm>
              <a:custGeom>
                <a:avLst/>
                <a:gdLst>
                  <a:gd name="T0" fmla="*/ 2 w 10"/>
                  <a:gd name="T1" fmla="*/ 4 h 32"/>
                  <a:gd name="T2" fmla="*/ 2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2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2" y="4"/>
                    </a:moveTo>
                    <a:cubicBezTo>
                      <a:pt x="0" y="12"/>
                      <a:pt x="0" y="20"/>
                      <a:pt x="2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535"/>
              <p:cNvSpPr>
                <a:spLocks/>
              </p:cNvSpPr>
              <p:nvPr/>
            </p:nvSpPr>
            <p:spPr bwMode="auto">
              <a:xfrm>
                <a:off x="1391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5 w 15"/>
                  <a:gd name="T7" fmla="*/ 16 h 50"/>
                  <a:gd name="T8" fmla="*/ 3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3" y="17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9" y="35"/>
                      <a:pt x="8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536"/>
              <p:cNvSpPr>
                <a:spLocks/>
              </p:cNvSpPr>
              <p:nvPr/>
            </p:nvSpPr>
            <p:spPr bwMode="auto">
              <a:xfrm>
                <a:off x="142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537"/>
              <p:cNvSpPr>
                <a:spLocks/>
              </p:cNvSpPr>
              <p:nvPr/>
            </p:nvSpPr>
            <p:spPr bwMode="auto">
              <a:xfrm>
                <a:off x="1439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2 w 19"/>
                  <a:gd name="T7" fmla="*/ 4 h 51"/>
                  <a:gd name="T8" fmla="*/ 7 w 19"/>
                  <a:gd name="T9" fmla="*/ 4 h 51"/>
                  <a:gd name="T10" fmla="*/ 8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8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5" y="20"/>
                      <a:pt x="4" y="21"/>
                    </a:cubicBezTo>
                    <a:cubicBezTo>
                      <a:pt x="3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538"/>
              <p:cNvSpPr>
                <a:spLocks/>
              </p:cNvSpPr>
              <p:nvPr/>
            </p:nvSpPr>
            <p:spPr bwMode="auto">
              <a:xfrm>
                <a:off x="1484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5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4" name="Freeform 539"/>
              <p:cNvSpPr>
                <a:spLocks/>
              </p:cNvSpPr>
              <p:nvPr/>
            </p:nvSpPr>
            <p:spPr bwMode="auto">
              <a:xfrm>
                <a:off x="1496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9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540"/>
              <p:cNvSpPr>
                <a:spLocks/>
              </p:cNvSpPr>
              <p:nvPr/>
            </p:nvSpPr>
            <p:spPr bwMode="auto">
              <a:xfrm>
                <a:off x="1512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5 w 17"/>
                  <a:gd name="T3" fmla="*/ 12 h 57"/>
                  <a:gd name="T4" fmla="*/ 5 w 17"/>
                  <a:gd name="T5" fmla="*/ 11 h 57"/>
                  <a:gd name="T6" fmla="*/ 2 w 17"/>
                  <a:gd name="T7" fmla="*/ 12 h 57"/>
                  <a:gd name="T8" fmla="*/ 3 w 17"/>
                  <a:gd name="T9" fmla="*/ 20 h 57"/>
                  <a:gd name="T10" fmla="*/ 7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6" y="10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1" y="10"/>
                      <a:pt x="2" y="12"/>
                    </a:cubicBezTo>
                    <a:cubicBezTo>
                      <a:pt x="2" y="15"/>
                      <a:pt x="2" y="17"/>
                      <a:pt x="3" y="20"/>
                    </a:cubicBezTo>
                    <a:cubicBezTo>
                      <a:pt x="0" y="31"/>
                      <a:pt x="1" y="44"/>
                      <a:pt x="7" y="54"/>
                    </a:cubicBezTo>
                    <a:cubicBezTo>
                      <a:pt x="8" y="57"/>
                      <a:pt x="13" y="56"/>
                      <a:pt x="12" y="53"/>
                    </a:cubicBezTo>
                    <a:cubicBezTo>
                      <a:pt x="12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541"/>
              <p:cNvSpPr>
                <a:spLocks/>
              </p:cNvSpPr>
              <p:nvPr/>
            </p:nvSpPr>
            <p:spPr bwMode="auto">
              <a:xfrm>
                <a:off x="1478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542"/>
              <p:cNvSpPr>
                <a:spLocks/>
              </p:cNvSpPr>
              <p:nvPr/>
            </p:nvSpPr>
            <p:spPr bwMode="auto">
              <a:xfrm>
                <a:off x="1539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9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543"/>
              <p:cNvSpPr>
                <a:spLocks/>
              </p:cNvSpPr>
              <p:nvPr/>
            </p:nvSpPr>
            <p:spPr bwMode="auto">
              <a:xfrm>
                <a:off x="157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544"/>
              <p:cNvSpPr>
                <a:spLocks/>
              </p:cNvSpPr>
              <p:nvPr/>
            </p:nvSpPr>
            <p:spPr bwMode="auto">
              <a:xfrm>
                <a:off x="1640" y="3738"/>
                <a:ext cx="24" cy="99"/>
              </a:xfrm>
              <a:custGeom>
                <a:avLst/>
                <a:gdLst>
                  <a:gd name="T0" fmla="*/ 10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0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6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545"/>
              <p:cNvSpPr>
                <a:spLocks/>
              </p:cNvSpPr>
              <p:nvPr/>
            </p:nvSpPr>
            <p:spPr bwMode="auto">
              <a:xfrm>
                <a:off x="1668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6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7" y="47"/>
                      <a:pt x="7" y="43"/>
                    </a:cubicBezTo>
                    <a:cubicBezTo>
                      <a:pt x="8" y="29"/>
                      <a:pt x="9" y="16"/>
                      <a:pt x="16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546"/>
              <p:cNvSpPr>
                <a:spLocks/>
              </p:cNvSpPr>
              <p:nvPr/>
            </p:nvSpPr>
            <p:spPr bwMode="auto">
              <a:xfrm>
                <a:off x="1703" y="3753"/>
                <a:ext cx="15" cy="83"/>
              </a:xfrm>
              <a:custGeom>
                <a:avLst/>
                <a:gdLst>
                  <a:gd name="T0" fmla="*/ 6 w 8"/>
                  <a:gd name="T1" fmla="*/ 3 h 44"/>
                  <a:gd name="T2" fmla="*/ 2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6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6" y="44"/>
                      <a:pt x="7" y="41"/>
                    </a:cubicBezTo>
                    <a:cubicBezTo>
                      <a:pt x="8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547"/>
              <p:cNvSpPr>
                <a:spLocks/>
              </p:cNvSpPr>
              <p:nvPr/>
            </p:nvSpPr>
            <p:spPr bwMode="auto">
              <a:xfrm>
                <a:off x="1742" y="3730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0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548"/>
              <p:cNvSpPr>
                <a:spLocks/>
              </p:cNvSpPr>
              <p:nvPr/>
            </p:nvSpPr>
            <p:spPr bwMode="auto">
              <a:xfrm>
                <a:off x="1808" y="3760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549"/>
              <p:cNvSpPr>
                <a:spLocks/>
              </p:cNvSpPr>
              <p:nvPr/>
            </p:nvSpPr>
            <p:spPr bwMode="auto">
              <a:xfrm>
                <a:off x="1835" y="3753"/>
                <a:ext cx="24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550"/>
              <p:cNvSpPr>
                <a:spLocks/>
              </p:cNvSpPr>
              <p:nvPr/>
            </p:nvSpPr>
            <p:spPr bwMode="auto">
              <a:xfrm>
                <a:off x="1865" y="3751"/>
                <a:ext cx="28" cy="98"/>
              </a:xfrm>
              <a:custGeom>
                <a:avLst/>
                <a:gdLst>
                  <a:gd name="T0" fmla="*/ 7 w 16"/>
                  <a:gd name="T1" fmla="*/ 5 h 52"/>
                  <a:gd name="T2" fmla="*/ 6 w 16"/>
                  <a:gd name="T3" fmla="*/ 12 h 52"/>
                  <a:gd name="T4" fmla="*/ 3 w 16"/>
                  <a:gd name="T5" fmla="*/ 14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6 h 52"/>
                  <a:gd name="T16" fmla="*/ 7 w 16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5"/>
                    </a:moveTo>
                    <a:cubicBezTo>
                      <a:pt x="7" y="7"/>
                      <a:pt x="7" y="9"/>
                      <a:pt x="6" y="12"/>
                    </a:cubicBezTo>
                    <a:cubicBezTo>
                      <a:pt x="5" y="11"/>
                      <a:pt x="3" y="12"/>
                      <a:pt x="3" y="14"/>
                    </a:cubicBezTo>
                    <a:cubicBezTo>
                      <a:pt x="3" y="17"/>
                      <a:pt x="3" y="21"/>
                      <a:pt x="1" y="23"/>
                    </a:cubicBezTo>
                    <a:cubicBezTo>
                      <a:pt x="0" y="25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6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551"/>
              <p:cNvSpPr>
                <a:spLocks/>
              </p:cNvSpPr>
              <p:nvPr/>
            </p:nvSpPr>
            <p:spPr bwMode="auto">
              <a:xfrm>
                <a:off x="178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0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0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552"/>
              <p:cNvSpPr>
                <a:spLocks/>
              </p:cNvSpPr>
              <p:nvPr/>
            </p:nvSpPr>
            <p:spPr bwMode="auto">
              <a:xfrm>
                <a:off x="1617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0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553"/>
              <p:cNvSpPr>
                <a:spLocks/>
              </p:cNvSpPr>
              <p:nvPr/>
            </p:nvSpPr>
            <p:spPr bwMode="auto">
              <a:xfrm>
                <a:off x="157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554"/>
              <p:cNvSpPr>
                <a:spLocks/>
              </p:cNvSpPr>
              <p:nvPr/>
            </p:nvSpPr>
            <p:spPr bwMode="auto">
              <a:xfrm>
                <a:off x="1686" y="3768"/>
                <a:ext cx="19" cy="60"/>
              </a:xfrm>
              <a:custGeom>
                <a:avLst/>
                <a:gdLst>
                  <a:gd name="T0" fmla="*/ 3 w 11"/>
                  <a:gd name="T1" fmla="*/ 4 h 32"/>
                  <a:gd name="T2" fmla="*/ 3 w 11"/>
                  <a:gd name="T3" fmla="*/ 28 h 32"/>
                  <a:gd name="T4" fmla="*/ 9 w 11"/>
                  <a:gd name="T5" fmla="*/ 26 h 32"/>
                  <a:gd name="T6" fmla="*/ 9 w 11"/>
                  <a:gd name="T7" fmla="*/ 6 h 32"/>
                  <a:gd name="T8" fmla="*/ 3 w 11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2">
                    <a:moveTo>
                      <a:pt x="3" y="4"/>
                    </a:moveTo>
                    <a:cubicBezTo>
                      <a:pt x="0" y="12"/>
                      <a:pt x="1" y="20"/>
                      <a:pt x="3" y="28"/>
                    </a:cubicBezTo>
                    <a:cubicBezTo>
                      <a:pt x="4" y="32"/>
                      <a:pt x="10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555"/>
              <p:cNvSpPr>
                <a:spLocks/>
              </p:cNvSpPr>
              <p:nvPr/>
            </p:nvSpPr>
            <p:spPr bwMode="auto">
              <a:xfrm>
                <a:off x="1907" y="3740"/>
                <a:ext cx="27" cy="94"/>
              </a:xfrm>
              <a:custGeom>
                <a:avLst/>
                <a:gdLst>
                  <a:gd name="T0" fmla="*/ 10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4 w 15"/>
                  <a:gd name="T7" fmla="*/ 16 h 50"/>
                  <a:gd name="T8" fmla="*/ 3 w 15"/>
                  <a:gd name="T9" fmla="*/ 17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0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7" y="0"/>
                      <a:pt x="6" y="5"/>
                    </a:cubicBezTo>
                    <a:cubicBezTo>
                      <a:pt x="5" y="8"/>
                      <a:pt x="4" y="12"/>
                      <a:pt x="4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7"/>
                      <a:pt x="11" y="42"/>
                    </a:cubicBezTo>
                    <a:cubicBezTo>
                      <a:pt x="9" y="39"/>
                      <a:pt x="8" y="35"/>
                      <a:pt x="8" y="31"/>
                    </a:cubicBezTo>
                    <a:cubicBezTo>
                      <a:pt x="9" y="31"/>
                      <a:pt x="10" y="30"/>
                      <a:pt x="10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556"/>
              <p:cNvSpPr>
                <a:spLocks/>
              </p:cNvSpPr>
              <p:nvPr/>
            </p:nvSpPr>
            <p:spPr bwMode="auto">
              <a:xfrm>
                <a:off x="1945" y="3766"/>
                <a:ext cx="14" cy="58"/>
              </a:xfrm>
              <a:custGeom>
                <a:avLst/>
                <a:gdLst>
                  <a:gd name="T0" fmla="*/ 5 w 8"/>
                  <a:gd name="T1" fmla="*/ 3 h 31"/>
                  <a:gd name="T2" fmla="*/ 0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5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5" y="3"/>
                    </a:moveTo>
                    <a:cubicBezTo>
                      <a:pt x="5" y="0"/>
                      <a:pt x="0" y="1"/>
                      <a:pt x="0" y="4"/>
                    </a:cubicBezTo>
                    <a:cubicBezTo>
                      <a:pt x="2" y="12"/>
                      <a:pt x="2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7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557"/>
              <p:cNvSpPr>
                <a:spLocks/>
              </p:cNvSpPr>
              <p:nvPr/>
            </p:nvSpPr>
            <p:spPr bwMode="auto">
              <a:xfrm>
                <a:off x="1955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1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6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5 w 19"/>
                  <a:gd name="T23" fmla="*/ 23 h 51"/>
                  <a:gd name="T24" fmla="*/ 9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3" y="23"/>
                      <a:pt x="12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6" y="12"/>
                      <a:pt x="6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4" y="20"/>
                      <a:pt x="4" y="21"/>
                    </a:cubicBezTo>
                    <a:cubicBezTo>
                      <a:pt x="2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3" y="33"/>
                      <a:pt x="4" y="28"/>
                      <a:pt x="5" y="23"/>
                    </a:cubicBezTo>
                    <a:cubicBezTo>
                      <a:pt x="5" y="31"/>
                      <a:pt x="6" y="39"/>
                      <a:pt x="9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558"/>
              <p:cNvSpPr>
                <a:spLocks/>
              </p:cNvSpPr>
              <p:nvPr/>
            </p:nvSpPr>
            <p:spPr bwMode="auto">
              <a:xfrm>
                <a:off x="1998" y="3806"/>
                <a:ext cx="12" cy="52"/>
              </a:xfrm>
              <a:custGeom>
                <a:avLst/>
                <a:gdLst>
                  <a:gd name="T0" fmla="*/ 6 w 7"/>
                  <a:gd name="T1" fmla="*/ 3 h 28"/>
                  <a:gd name="T2" fmla="*/ 1 w 7"/>
                  <a:gd name="T3" fmla="*/ 2 h 28"/>
                  <a:gd name="T4" fmla="*/ 0 w 7"/>
                  <a:gd name="T5" fmla="*/ 24 h 28"/>
                  <a:gd name="T6" fmla="*/ 7 w 7"/>
                  <a:gd name="T7" fmla="*/ 24 h 28"/>
                  <a:gd name="T8" fmla="*/ 6 w 7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8">
                    <a:moveTo>
                      <a:pt x="6" y="3"/>
                    </a:moveTo>
                    <a:cubicBezTo>
                      <a:pt x="5" y="1"/>
                      <a:pt x="2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7" y="28"/>
                      <a:pt x="7" y="24"/>
                    </a:cubicBezTo>
                    <a:cubicBezTo>
                      <a:pt x="7" y="20"/>
                      <a:pt x="6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559"/>
              <p:cNvSpPr>
                <a:spLocks/>
              </p:cNvSpPr>
              <p:nvPr/>
            </p:nvSpPr>
            <p:spPr bwMode="auto">
              <a:xfrm>
                <a:off x="2010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1 w 10"/>
                  <a:gd name="T3" fmla="*/ 35 h 41"/>
                  <a:gd name="T4" fmla="*/ 9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1" y="14"/>
                      <a:pt x="0" y="25"/>
                      <a:pt x="1" y="35"/>
                    </a:cubicBezTo>
                    <a:cubicBezTo>
                      <a:pt x="1" y="41"/>
                      <a:pt x="9" y="41"/>
                      <a:pt x="9" y="35"/>
                    </a:cubicBezTo>
                    <a:cubicBezTo>
                      <a:pt x="9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560"/>
              <p:cNvSpPr>
                <a:spLocks/>
              </p:cNvSpPr>
              <p:nvPr/>
            </p:nvSpPr>
            <p:spPr bwMode="auto">
              <a:xfrm>
                <a:off x="202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2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561"/>
              <p:cNvSpPr>
                <a:spLocks/>
              </p:cNvSpPr>
              <p:nvPr/>
            </p:nvSpPr>
            <p:spPr bwMode="auto">
              <a:xfrm>
                <a:off x="1992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1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562"/>
              <p:cNvSpPr>
                <a:spLocks/>
              </p:cNvSpPr>
              <p:nvPr/>
            </p:nvSpPr>
            <p:spPr bwMode="auto">
              <a:xfrm>
                <a:off x="2053" y="3759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6" y="5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563"/>
              <p:cNvSpPr>
                <a:spLocks/>
              </p:cNvSpPr>
              <p:nvPr/>
            </p:nvSpPr>
            <p:spPr bwMode="auto">
              <a:xfrm>
                <a:off x="2095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6 w 8"/>
                  <a:gd name="T5" fmla="*/ 28 h 31"/>
                  <a:gd name="T6" fmla="*/ 7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564"/>
              <p:cNvSpPr>
                <a:spLocks/>
              </p:cNvSpPr>
              <p:nvPr/>
            </p:nvSpPr>
            <p:spPr bwMode="auto">
              <a:xfrm>
                <a:off x="2156" y="3738"/>
                <a:ext cx="23" cy="99"/>
              </a:xfrm>
              <a:custGeom>
                <a:avLst/>
                <a:gdLst>
                  <a:gd name="T0" fmla="*/ 10 w 13"/>
                  <a:gd name="T1" fmla="*/ 2 h 53"/>
                  <a:gd name="T2" fmla="*/ 4 w 13"/>
                  <a:gd name="T3" fmla="*/ 22 h 53"/>
                  <a:gd name="T4" fmla="*/ 0 w 13"/>
                  <a:gd name="T5" fmla="*/ 25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7 h 53"/>
                  <a:gd name="T12" fmla="*/ 7 w 13"/>
                  <a:gd name="T13" fmla="*/ 51 h 53"/>
                  <a:gd name="T14" fmla="*/ 12 w 13"/>
                  <a:gd name="T15" fmla="*/ 49 h 53"/>
                  <a:gd name="T16" fmla="*/ 8 w 13"/>
                  <a:gd name="T17" fmla="*/ 33 h 53"/>
                  <a:gd name="T18" fmla="*/ 13 w 13"/>
                  <a:gd name="T19" fmla="*/ 3 h 53"/>
                  <a:gd name="T20" fmla="*/ 10 w 13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2"/>
                    </a:moveTo>
                    <a:cubicBezTo>
                      <a:pt x="7" y="8"/>
                      <a:pt x="5" y="15"/>
                      <a:pt x="4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5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0" y="43"/>
                      <a:pt x="9" y="38"/>
                      <a:pt x="8" y="33"/>
                    </a:cubicBezTo>
                    <a:cubicBezTo>
                      <a:pt x="8" y="23"/>
                      <a:pt x="9" y="13"/>
                      <a:pt x="13" y="3"/>
                    </a:cubicBezTo>
                    <a:cubicBezTo>
                      <a:pt x="13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565"/>
              <p:cNvSpPr>
                <a:spLocks/>
              </p:cNvSpPr>
              <p:nvPr/>
            </p:nvSpPr>
            <p:spPr bwMode="auto">
              <a:xfrm>
                <a:off x="2184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6 w 17"/>
                  <a:gd name="T5" fmla="*/ 43 h 47"/>
                  <a:gd name="T6" fmla="*/ 15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7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566"/>
              <p:cNvSpPr>
                <a:spLocks/>
              </p:cNvSpPr>
              <p:nvPr/>
            </p:nvSpPr>
            <p:spPr bwMode="auto">
              <a:xfrm>
                <a:off x="2219" y="3753"/>
                <a:ext cx="13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1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1 w 7"/>
                  <a:gd name="T11" fmla="*/ 35 h 44"/>
                  <a:gd name="T12" fmla="*/ 2 w 7"/>
                  <a:gd name="T13" fmla="*/ 41 h 44"/>
                  <a:gd name="T14" fmla="*/ 6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0" y="35"/>
                      <a:pt x="1" y="35"/>
                    </a:cubicBezTo>
                    <a:cubicBezTo>
                      <a:pt x="1" y="37"/>
                      <a:pt x="1" y="39"/>
                      <a:pt x="2" y="41"/>
                    </a:cubicBezTo>
                    <a:cubicBezTo>
                      <a:pt x="2" y="44"/>
                      <a:pt x="6" y="44"/>
                      <a:pt x="6" y="41"/>
                    </a:cubicBezTo>
                    <a:cubicBezTo>
                      <a:pt x="7" y="28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567"/>
              <p:cNvSpPr>
                <a:spLocks/>
              </p:cNvSpPr>
              <p:nvPr/>
            </p:nvSpPr>
            <p:spPr bwMode="auto">
              <a:xfrm>
                <a:off x="2257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7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9 w 19"/>
                  <a:gd name="T9" fmla="*/ 16 h 49"/>
                  <a:gd name="T10" fmla="*/ 10 w 19"/>
                  <a:gd name="T11" fmla="*/ 4 h 49"/>
                  <a:gd name="T12" fmla="*/ 5 w 19"/>
                  <a:gd name="T13" fmla="*/ 4 h 49"/>
                  <a:gd name="T14" fmla="*/ 2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7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4"/>
                    </a:cubicBezTo>
                    <a:cubicBezTo>
                      <a:pt x="3" y="12"/>
                      <a:pt x="2" y="21"/>
                      <a:pt x="2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4"/>
                    </a:cubicBezTo>
                    <a:cubicBezTo>
                      <a:pt x="3" y="48"/>
                      <a:pt x="9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568"/>
              <p:cNvSpPr>
                <a:spLocks/>
              </p:cNvSpPr>
              <p:nvPr/>
            </p:nvSpPr>
            <p:spPr bwMode="auto">
              <a:xfrm>
                <a:off x="2322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1 w 6"/>
                  <a:gd name="T3" fmla="*/ 3 h 32"/>
                  <a:gd name="T4" fmla="*/ 1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0"/>
                      <a:pt x="1" y="29"/>
                    </a:cubicBezTo>
                    <a:cubicBezTo>
                      <a:pt x="1" y="32"/>
                      <a:pt x="5" y="32"/>
                      <a:pt x="5" y="29"/>
                    </a:cubicBezTo>
                    <a:cubicBezTo>
                      <a:pt x="6" y="20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569"/>
              <p:cNvSpPr>
                <a:spLocks/>
              </p:cNvSpPr>
              <p:nvPr/>
            </p:nvSpPr>
            <p:spPr bwMode="auto">
              <a:xfrm>
                <a:off x="2349" y="3753"/>
                <a:ext cx="26" cy="77"/>
              </a:xfrm>
              <a:custGeom>
                <a:avLst/>
                <a:gdLst>
                  <a:gd name="T0" fmla="*/ 8 w 15"/>
                  <a:gd name="T1" fmla="*/ 6 h 41"/>
                  <a:gd name="T2" fmla="*/ 7 w 15"/>
                  <a:gd name="T3" fmla="*/ 4 h 41"/>
                  <a:gd name="T4" fmla="*/ 1 w 15"/>
                  <a:gd name="T5" fmla="*/ 5 h 41"/>
                  <a:gd name="T6" fmla="*/ 3 w 15"/>
                  <a:gd name="T7" fmla="*/ 29 h 41"/>
                  <a:gd name="T8" fmla="*/ 5 w 15"/>
                  <a:gd name="T9" fmla="*/ 32 h 41"/>
                  <a:gd name="T10" fmla="*/ 6 w 15"/>
                  <a:gd name="T11" fmla="*/ 37 h 41"/>
                  <a:gd name="T12" fmla="*/ 11 w 15"/>
                  <a:gd name="T13" fmla="*/ 37 h 41"/>
                  <a:gd name="T14" fmla="*/ 14 w 15"/>
                  <a:gd name="T15" fmla="*/ 10 h 41"/>
                  <a:gd name="T16" fmla="*/ 8 w 15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6"/>
                    </a:moveTo>
                    <a:cubicBezTo>
                      <a:pt x="8" y="5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5"/>
                      <a:pt x="6" y="37"/>
                    </a:cubicBezTo>
                    <a:cubicBezTo>
                      <a:pt x="6" y="41"/>
                      <a:pt x="11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570"/>
              <p:cNvSpPr>
                <a:spLocks/>
              </p:cNvSpPr>
              <p:nvPr/>
            </p:nvSpPr>
            <p:spPr bwMode="auto">
              <a:xfrm>
                <a:off x="2381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7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5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571"/>
              <p:cNvSpPr>
                <a:spLocks/>
              </p:cNvSpPr>
              <p:nvPr/>
            </p:nvSpPr>
            <p:spPr bwMode="auto">
              <a:xfrm>
                <a:off x="2299" y="3760"/>
                <a:ext cx="21" cy="87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4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5"/>
                      <a:pt x="8" y="4"/>
                      <a:pt x="8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6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9"/>
                      <a:pt x="11" y="7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572"/>
              <p:cNvSpPr>
                <a:spLocks/>
              </p:cNvSpPr>
              <p:nvPr/>
            </p:nvSpPr>
            <p:spPr bwMode="auto">
              <a:xfrm>
                <a:off x="2132" y="3764"/>
                <a:ext cx="22" cy="53"/>
              </a:xfrm>
              <a:custGeom>
                <a:avLst/>
                <a:gdLst>
                  <a:gd name="T0" fmla="*/ 11 w 12"/>
                  <a:gd name="T1" fmla="*/ 24 h 28"/>
                  <a:gd name="T2" fmla="*/ 4 w 12"/>
                  <a:gd name="T3" fmla="*/ 2 h 28"/>
                  <a:gd name="T4" fmla="*/ 0 w 12"/>
                  <a:gd name="T5" fmla="*/ 3 h 28"/>
                  <a:gd name="T6" fmla="*/ 9 w 12"/>
                  <a:gd name="T7" fmla="*/ 26 h 28"/>
                  <a:gd name="T8" fmla="*/ 11 w 12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4"/>
                    </a:moveTo>
                    <a:cubicBezTo>
                      <a:pt x="8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2" y="11"/>
                      <a:pt x="5" y="19"/>
                      <a:pt x="9" y="26"/>
                    </a:cubicBezTo>
                    <a:cubicBezTo>
                      <a:pt x="10" y="28"/>
                      <a:pt x="12" y="26"/>
                      <a:pt x="11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573"/>
              <p:cNvSpPr>
                <a:spLocks/>
              </p:cNvSpPr>
              <p:nvPr/>
            </p:nvSpPr>
            <p:spPr bwMode="auto">
              <a:xfrm>
                <a:off x="2088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3" y="3"/>
                      <a:pt x="8" y="0"/>
                      <a:pt x="6" y="4"/>
                    </a:cubicBezTo>
                    <a:cubicBezTo>
                      <a:pt x="0" y="17"/>
                      <a:pt x="2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574"/>
              <p:cNvSpPr>
                <a:spLocks/>
              </p:cNvSpPr>
              <p:nvPr/>
            </p:nvSpPr>
            <p:spPr bwMode="auto">
              <a:xfrm>
                <a:off x="2202" y="3768"/>
                <a:ext cx="17" cy="60"/>
              </a:xfrm>
              <a:custGeom>
                <a:avLst/>
                <a:gdLst>
                  <a:gd name="T0" fmla="*/ 3 w 10"/>
                  <a:gd name="T1" fmla="*/ 4 h 32"/>
                  <a:gd name="T2" fmla="*/ 3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3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3" y="4"/>
                    </a:moveTo>
                    <a:cubicBezTo>
                      <a:pt x="0" y="12"/>
                      <a:pt x="0" y="20"/>
                      <a:pt x="3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575"/>
              <p:cNvSpPr>
                <a:spLocks/>
              </p:cNvSpPr>
              <p:nvPr/>
            </p:nvSpPr>
            <p:spPr bwMode="auto">
              <a:xfrm>
                <a:off x="2421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4 w 15"/>
                  <a:gd name="T3" fmla="*/ 7 h 50"/>
                  <a:gd name="T4" fmla="*/ 7 w 15"/>
                  <a:gd name="T5" fmla="*/ 5 h 50"/>
                  <a:gd name="T6" fmla="*/ 5 w 15"/>
                  <a:gd name="T7" fmla="*/ 16 h 50"/>
                  <a:gd name="T8" fmla="*/ 4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2" y="21"/>
                      <a:pt x="12" y="13"/>
                      <a:pt x="14" y="7"/>
                    </a:cubicBezTo>
                    <a:cubicBezTo>
                      <a:pt x="15" y="2"/>
                      <a:pt x="8" y="0"/>
                      <a:pt x="7" y="5"/>
                    </a:cubicBezTo>
                    <a:cubicBezTo>
                      <a:pt x="6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10" y="39"/>
                      <a:pt x="9" y="35"/>
                      <a:pt x="9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576"/>
              <p:cNvSpPr>
                <a:spLocks/>
              </p:cNvSpPr>
              <p:nvPr/>
            </p:nvSpPr>
            <p:spPr bwMode="auto">
              <a:xfrm>
                <a:off x="245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577"/>
              <p:cNvSpPr>
                <a:spLocks/>
              </p:cNvSpPr>
              <p:nvPr/>
            </p:nvSpPr>
            <p:spPr bwMode="auto">
              <a:xfrm>
                <a:off x="2469" y="3760"/>
                <a:ext cx="34" cy="96"/>
              </a:xfrm>
              <a:custGeom>
                <a:avLst/>
                <a:gdLst>
                  <a:gd name="T0" fmla="*/ 18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2 w 19"/>
                  <a:gd name="T7" fmla="*/ 4 h 51"/>
                  <a:gd name="T8" fmla="*/ 8 w 19"/>
                  <a:gd name="T9" fmla="*/ 4 h 51"/>
                  <a:gd name="T10" fmla="*/ 8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5 w 19"/>
                  <a:gd name="T17" fmla="*/ 21 h 51"/>
                  <a:gd name="T18" fmla="*/ 1 w 19"/>
                  <a:gd name="T19" fmla="*/ 37 h 51"/>
                  <a:gd name="T20" fmla="*/ 3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8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8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9"/>
                      <a:pt x="8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5"/>
                      <a:pt x="6" y="18"/>
                      <a:pt x="6" y="20"/>
                    </a:cubicBezTo>
                    <a:cubicBezTo>
                      <a:pt x="6" y="20"/>
                      <a:pt x="5" y="20"/>
                      <a:pt x="5" y="21"/>
                    </a:cubicBezTo>
                    <a:cubicBezTo>
                      <a:pt x="3" y="26"/>
                      <a:pt x="2" y="32"/>
                      <a:pt x="1" y="37"/>
                    </a:cubicBezTo>
                    <a:cubicBezTo>
                      <a:pt x="0" y="38"/>
                      <a:pt x="2" y="39"/>
                      <a:pt x="3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19" y="50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578"/>
              <p:cNvSpPr>
                <a:spLocks/>
              </p:cNvSpPr>
              <p:nvPr/>
            </p:nvSpPr>
            <p:spPr bwMode="auto">
              <a:xfrm>
                <a:off x="2514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6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579"/>
              <p:cNvSpPr>
                <a:spLocks/>
              </p:cNvSpPr>
              <p:nvPr/>
            </p:nvSpPr>
            <p:spPr bwMode="auto">
              <a:xfrm>
                <a:off x="2526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580"/>
              <p:cNvSpPr>
                <a:spLocks/>
              </p:cNvSpPr>
              <p:nvPr/>
            </p:nvSpPr>
            <p:spPr bwMode="auto">
              <a:xfrm>
                <a:off x="2544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4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1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7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4" y="10"/>
                    </a:cubicBezTo>
                    <a:cubicBezTo>
                      <a:pt x="17" y="5"/>
                      <a:pt x="9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581"/>
              <p:cNvSpPr>
                <a:spLocks/>
              </p:cNvSpPr>
              <p:nvPr/>
            </p:nvSpPr>
            <p:spPr bwMode="auto">
              <a:xfrm>
                <a:off x="2508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582"/>
              <p:cNvSpPr>
                <a:spLocks/>
              </p:cNvSpPr>
              <p:nvPr/>
            </p:nvSpPr>
            <p:spPr bwMode="auto">
              <a:xfrm>
                <a:off x="2569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583"/>
              <p:cNvSpPr>
                <a:spLocks/>
              </p:cNvSpPr>
              <p:nvPr/>
            </p:nvSpPr>
            <p:spPr bwMode="auto">
              <a:xfrm>
                <a:off x="260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1"/>
                      <a:pt x="7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584"/>
              <p:cNvSpPr>
                <a:spLocks/>
              </p:cNvSpPr>
              <p:nvPr/>
            </p:nvSpPr>
            <p:spPr bwMode="auto">
              <a:xfrm>
                <a:off x="2670" y="3738"/>
                <a:ext cx="24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8 w 14"/>
                  <a:gd name="T13" fmla="*/ 51 h 53"/>
                  <a:gd name="T14" fmla="*/ 13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8" y="51"/>
                    </a:cubicBezTo>
                    <a:cubicBezTo>
                      <a:pt x="9" y="53"/>
                      <a:pt x="14" y="52"/>
                      <a:pt x="13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585"/>
              <p:cNvSpPr>
                <a:spLocks/>
              </p:cNvSpPr>
              <p:nvPr/>
            </p:nvSpPr>
            <p:spPr bwMode="auto">
              <a:xfrm>
                <a:off x="2700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586"/>
              <p:cNvSpPr>
                <a:spLocks/>
              </p:cNvSpPr>
              <p:nvPr/>
            </p:nvSpPr>
            <p:spPr bwMode="auto">
              <a:xfrm>
                <a:off x="2733" y="3753"/>
                <a:ext cx="15" cy="83"/>
              </a:xfrm>
              <a:custGeom>
                <a:avLst/>
                <a:gdLst>
                  <a:gd name="T0" fmla="*/ 7 w 8"/>
                  <a:gd name="T1" fmla="*/ 3 h 44"/>
                  <a:gd name="T2" fmla="*/ 3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7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587"/>
              <p:cNvSpPr>
                <a:spLocks/>
              </p:cNvSpPr>
              <p:nvPr/>
            </p:nvSpPr>
            <p:spPr bwMode="auto">
              <a:xfrm>
                <a:off x="2772" y="3730"/>
                <a:ext cx="34" cy="92"/>
              </a:xfrm>
              <a:custGeom>
                <a:avLst/>
                <a:gdLst>
                  <a:gd name="T0" fmla="*/ 18 w 19"/>
                  <a:gd name="T1" fmla="*/ 45 h 49"/>
                  <a:gd name="T2" fmla="*/ 15 w 19"/>
                  <a:gd name="T3" fmla="*/ 18 h 49"/>
                  <a:gd name="T4" fmla="*/ 7 w 19"/>
                  <a:gd name="T5" fmla="*/ 16 h 49"/>
                  <a:gd name="T6" fmla="*/ 7 w 19"/>
                  <a:gd name="T7" fmla="*/ 16 h 49"/>
                  <a:gd name="T8" fmla="*/ 8 w 19"/>
                  <a:gd name="T9" fmla="*/ 16 h 49"/>
                  <a:gd name="T10" fmla="*/ 9 w 19"/>
                  <a:gd name="T11" fmla="*/ 4 h 49"/>
                  <a:gd name="T12" fmla="*/ 4 w 19"/>
                  <a:gd name="T13" fmla="*/ 4 h 49"/>
                  <a:gd name="T14" fmla="*/ 1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8 w 19"/>
                  <a:gd name="T23" fmla="*/ 43 h 49"/>
                  <a:gd name="T24" fmla="*/ 8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3" y="27"/>
                      <a:pt x="15" y="18"/>
                    </a:cubicBezTo>
                    <a:cubicBezTo>
                      <a:pt x="16" y="13"/>
                      <a:pt x="7" y="12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588"/>
              <p:cNvSpPr>
                <a:spLocks/>
              </p:cNvSpPr>
              <p:nvPr/>
            </p:nvSpPr>
            <p:spPr bwMode="auto">
              <a:xfrm>
                <a:off x="2838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0 w 6"/>
                  <a:gd name="T3" fmla="*/ 3 h 32"/>
                  <a:gd name="T4" fmla="*/ 0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6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589"/>
              <p:cNvSpPr>
                <a:spLocks/>
              </p:cNvSpPr>
              <p:nvPr/>
            </p:nvSpPr>
            <p:spPr bwMode="auto">
              <a:xfrm>
                <a:off x="2865" y="3753"/>
                <a:ext cx="24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1 w 14"/>
                  <a:gd name="T13" fmla="*/ 37 h 41"/>
                  <a:gd name="T14" fmla="*/ 14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590"/>
              <p:cNvSpPr>
                <a:spLocks/>
              </p:cNvSpPr>
              <p:nvPr/>
            </p:nvSpPr>
            <p:spPr bwMode="auto">
              <a:xfrm>
                <a:off x="2897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5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2" y="21"/>
                      <a:pt x="1" y="23"/>
                    </a:cubicBezTo>
                    <a:cubicBezTo>
                      <a:pt x="0" y="25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5"/>
                      <a:pt x="13" y="20"/>
                      <a:pt x="14" y="6"/>
                    </a:cubicBezTo>
                    <a:cubicBezTo>
                      <a:pt x="15" y="1"/>
                      <a:pt x="7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591"/>
              <p:cNvSpPr>
                <a:spLocks/>
              </p:cNvSpPr>
              <p:nvPr/>
            </p:nvSpPr>
            <p:spPr bwMode="auto">
              <a:xfrm>
                <a:off x="281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8" y="4"/>
                      <a:pt x="7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592"/>
              <p:cNvSpPr>
                <a:spLocks/>
              </p:cNvSpPr>
              <p:nvPr/>
            </p:nvSpPr>
            <p:spPr bwMode="auto">
              <a:xfrm>
                <a:off x="2647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593"/>
              <p:cNvSpPr>
                <a:spLocks/>
              </p:cNvSpPr>
              <p:nvPr/>
            </p:nvSpPr>
            <p:spPr bwMode="auto">
              <a:xfrm>
                <a:off x="260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3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594"/>
              <p:cNvSpPr>
                <a:spLocks/>
              </p:cNvSpPr>
              <p:nvPr/>
            </p:nvSpPr>
            <p:spPr bwMode="auto">
              <a:xfrm>
                <a:off x="2717" y="3768"/>
                <a:ext cx="18" cy="60"/>
              </a:xfrm>
              <a:custGeom>
                <a:avLst/>
                <a:gdLst>
                  <a:gd name="T0" fmla="*/ 2 w 10"/>
                  <a:gd name="T1" fmla="*/ 4 h 32"/>
                  <a:gd name="T2" fmla="*/ 2 w 10"/>
                  <a:gd name="T3" fmla="*/ 28 h 32"/>
                  <a:gd name="T4" fmla="*/ 8 w 10"/>
                  <a:gd name="T5" fmla="*/ 26 h 32"/>
                  <a:gd name="T6" fmla="*/ 9 w 10"/>
                  <a:gd name="T7" fmla="*/ 6 h 32"/>
                  <a:gd name="T8" fmla="*/ 2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2" y="4"/>
                    </a:moveTo>
                    <a:cubicBezTo>
                      <a:pt x="0" y="12"/>
                      <a:pt x="0" y="20"/>
                      <a:pt x="2" y="28"/>
                    </a:cubicBezTo>
                    <a:cubicBezTo>
                      <a:pt x="4" y="32"/>
                      <a:pt x="9" y="30"/>
                      <a:pt x="8" y="26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595"/>
              <p:cNvSpPr>
                <a:spLocks/>
              </p:cNvSpPr>
              <p:nvPr/>
            </p:nvSpPr>
            <p:spPr bwMode="auto">
              <a:xfrm>
                <a:off x="2937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5 w 15"/>
                  <a:gd name="T7" fmla="*/ 16 h 50"/>
                  <a:gd name="T8" fmla="*/ 3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5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9" y="35"/>
                      <a:pt x="8" y="31"/>
                    </a:cubicBezTo>
                    <a:cubicBezTo>
                      <a:pt x="9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596"/>
              <p:cNvSpPr>
                <a:spLocks/>
              </p:cNvSpPr>
              <p:nvPr/>
            </p:nvSpPr>
            <p:spPr bwMode="auto">
              <a:xfrm>
                <a:off x="2975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2" y="12"/>
                      <a:pt x="3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597"/>
              <p:cNvSpPr>
                <a:spLocks/>
              </p:cNvSpPr>
              <p:nvPr/>
            </p:nvSpPr>
            <p:spPr bwMode="auto">
              <a:xfrm>
                <a:off x="2985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5" y="20"/>
                      <a:pt x="4" y="21"/>
                    </a:cubicBezTo>
                    <a:cubicBezTo>
                      <a:pt x="3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4" y="28"/>
                      <a:pt x="6" y="23"/>
                    </a:cubicBezTo>
                    <a:cubicBezTo>
                      <a:pt x="6" y="31"/>
                      <a:pt x="6" y="39"/>
                      <a:pt x="10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598"/>
              <p:cNvSpPr>
                <a:spLocks/>
              </p:cNvSpPr>
              <p:nvPr/>
            </p:nvSpPr>
            <p:spPr bwMode="auto">
              <a:xfrm>
                <a:off x="3029" y="3806"/>
                <a:ext cx="11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5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599"/>
              <p:cNvSpPr>
                <a:spLocks/>
              </p:cNvSpPr>
              <p:nvPr/>
            </p:nvSpPr>
            <p:spPr bwMode="auto">
              <a:xfrm>
                <a:off x="3042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9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600"/>
              <p:cNvSpPr>
                <a:spLocks/>
              </p:cNvSpPr>
              <p:nvPr/>
            </p:nvSpPr>
            <p:spPr bwMode="auto">
              <a:xfrm>
                <a:off x="305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5 w 17"/>
                  <a:gd name="T3" fmla="*/ 12 h 57"/>
                  <a:gd name="T4" fmla="*/ 5 w 17"/>
                  <a:gd name="T5" fmla="*/ 11 h 57"/>
                  <a:gd name="T6" fmla="*/ 2 w 17"/>
                  <a:gd name="T7" fmla="*/ 12 h 57"/>
                  <a:gd name="T8" fmla="*/ 3 w 17"/>
                  <a:gd name="T9" fmla="*/ 20 h 57"/>
                  <a:gd name="T10" fmla="*/ 7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1" y="10"/>
                      <a:pt x="2" y="12"/>
                    </a:cubicBezTo>
                    <a:cubicBezTo>
                      <a:pt x="2" y="15"/>
                      <a:pt x="2" y="17"/>
                      <a:pt x="3" y="20"/>
                    </a:cubicBezTo>
                    <a:cubicBezTo>
                      <a:pt x="0" y="31"/>
                      <a:pt x="1" y="44"/>
                      <a:pt x="7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601"/>
              <p:cNvSpPr>
                <a:spLocks/>
              </p:cNvSpPr>
              <p:nvPr/>
            </p:nvSpPr>
            <p:spPr bwMode="auto">
              <a:xfrm>
                <a:off x="3024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7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7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602"/>
              <p:cNvSpPr>
                <a:spLocks/>
              </p:cNvSpPr>
              <p:nvPr/>
            </p:nvSpPr>
            <p:spPr bwMode="auto">
              <a:xfrm>
                <a:off x="3084" y="3759"/>
                <a:ext cx="27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6"/>
                      <a:pt x="0" y="27"/>
                      <a:pt x="3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9" y="28"/>
                      <a:pt x="9" y="18"/>
                      <a:pt x="12" y="10"/>
                    </a:cubicBezTo>
                    <a:cubicBezTo>
                      <a:pt x="15" y="5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603"/>
              <p:cNvSpPr>
                <a:spLocks/>
              </p:cNvSpPr>
              <p:nvPr/>
            </p:nvSpPr>
            <p:spPr bwMode="auto">
              <a:xfrm>
                <a:off x="3125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604"/>
              <p:cNvSpPr>
                <a:spLocks/>
              </p:cNvSpPr>
              <p:nvPr/>
            </p:nvSpPr>
            <p:spPr bwMode="auto">
              <a:xfrm>
                <a:off x="3185" y="3738"/>
                <a:ext cx="25" cy="99"/>
              </a:xfrm>
              <a:custGeom>
                <a:avLst/>
                <a:gdLst>
                  <a:gd name="T0" fmla="*/ 10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0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2"/>
                    </a:moveTo>
                    <a:cubicBezTo>
                      <a:pt x="7" y="8"/>
                      <a:pt x="6" y="15"/>
                      <a:pt x="5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6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605"/>
              <p:cNvSpPr>
                <a:spLocks/>
              </p:cNvSpPr>
              <p:nvPr/>
            </p:nvSpPr>
            <p:spPr bwMode="auto">
              <a:xfrm>
                <a:off x="3214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6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7" y="47"/>
                      <a:pt x="7" y="43"/>
                    </a:cubicBezTo>
                    <a:cubicBezTo>
                      <a:pt x="7" y="29"/>
                      <a:pt x="9" y="16"/>
                      <a:pt x="16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606"/>
              <p:cNvSpPr>
                <a:spLocks/>
              </p:cNvSpPr>
              <p:nvPr/>
            </p:nvSpPr>
            <p:spPr bwMode="auto">
              <a:xfrm>
                <a:off x="3249" y="3753"/>
                <a:ext cx="13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2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2 w 7"/>
                  <a:gd name="T11" fmla="*/ 35 h 44"/>
                  <a:gd name="T12" fmla="*/ 2 w 7"/>
                  <a:gd name="T13" fmla="*/ 41 h 44"/>
                  <a:gd name="T14" fmla="*/ 7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6" y="44"/>
                      <a:pt x="7" y="41"/>
                    </a:cubicBezTo>
                    <a:cubicBezTo>
                      <a:pt x="7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sp>
          <p:nvSpPr>
            <p:cNvPr id="13" name="Freeform 608"/>
            <p:cNvSpPr>
              <a:spLocks/>
            </p:cNvSpPr>
            <p:nvPr/>
          </p:nvSpPr>
          <p:spPr bwMode="auto">
            <a:xfrm>
              <a:off x="3287" y="3730"/>
              <a:ext cx="33" cy="92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1 w 19"/>
                <a:gd name="T5" fmla="*/ 16 h 49"/>
                <a:gd name="T6" fmla="*/ 11 w 19"/>
                <a:gd name="T7" fmla="*/ 16 h 49"/>
                <a:gd name="T8" fmla="*/ 10 w 19"/>
                <a:gd name="T9" fmla="*/ 16 h 49"/>
                <a:gd name="T10" fmla="*/ 11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1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4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8" y="13"/>
                    <a:pt x="11" y="12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4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4" name="Freeform 609"/>
            <p:cNvSpPr>
              <a:spLocks/>
            </p:cNvSpPr>
            <p:nvPr/>
          </p:nvSpPr>
          <p:spPr bwMode="auto">
            <a:xfrm>
              <a:off x="3352" y="3760"/>
              <a:ext cx="11" cy="61"/>
            </a:xfrm>
            <a:custGeom>
              <a:avLst/>
              <a:gdLst>
                <a:gd name="T0" fmla="*/ 6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6 w 6"/>
                <a:gd name="T7" fmla="*/ 29 h 32"/>
                <a:gd name="T8" fmla="*/ 6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0"/>
                    <a:pt x="1" y="29"/>
                  </a:cubicBezTo>
                  <a:cubicBezTo>
                    <a:pt x="1" y="32"/>
                    <a:pt x="6" y="32"/>
                    <a:pt x="6" y="29"/>
                  </a:cubicBezTo>
                  <a:cubicBezTo>
                    <a:pt x="6" y="20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5" name="Freeform 610"/>
            <p:cNvSpPr>
              <a:spLocks/>
            </p:cNvSpPr>
            <p:nvPr/>
          </p:nvSpPr>
          <p:spPr bwMode="auto">
            <a:xfrm>
              <a:off x="3380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5" y="41"/>
                    <a:pt x="10" y="41"/>
                    <a:pt x="10" y="37"/>
                  </a:cubicBezTo>
                  <a:cubicBezTo>
                    <a:pt x="11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6" name="Freeform 611"/>
            <p:cNvSpPr>
              <a:spLocks/>
            </p:cNvSpPr>
            <p:nvPr/>
          </p:nvSpPr>
          <p:spPr bwMode="auto">
            <a:xfrm>
              <a:off x="3411" y="3751"/>
              <a:ext cx="28" cy="98"/>
            </a:xfrm>
            <a:custGeom>
              <a:avLst/>
              <a:gdLst>
                <a:gd name="T0" fmla="*/ 7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7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5" y="11"/>
                    <a:pt x="2" y="12"/>
                    <a:pt x="3" y="14"/>
                  </a:cubicBezTo>
                  <a:cubicBezTo>
                    <a:pt x="3" y="17"/>
                    <a:pt x="3" y="21"/>
                    <a:pt x="1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7" name="Freeform 612"/>
            <p:cNvSpPr>
              <a:spLocks/>
            </p:cNvSpPr>
            <p:nvPr/>
          </p:nvSpPr>
          <p:spPr bwMode="auto">
            <a:xfrm>
              <a:off x="3331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0" y="33"/>
                    <a:pt x="10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8" name="Freeform 613"/>
            <p:cNvSpPr>
              <a:spLocks/>
            </p:cNvSpPr>
            <p:nvPr/>
          </p:nvSpPr>
          <p:spPr bwMode="auto">
            <a:xfrm>
              <a:off x="3162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0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9" name="Freeform 614"/>
            <p:cNvSpPr>
              <a:spLocks/>
            </p:cNvSpPr>
            <p:nvPr/>
          </p:nvSpPr>
          <p:spPr bwMode="auto">
            <a:xfrm>
              <a:off x="3118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0" name="Freeform 615"/>
            <p:cNvSpPr>
              <a:spLocks/>
            </p:cNvSpPr>
            <p:nvPr/>
          </p:nvSpPr>
          <p:spPr bwMode="auto">
            <a:xfrm>
              <a:off x="3232" y="3768"/>
              <a:ext cx="17" cy="60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Freeform 616"/>
            <p:cNvSpPr>
              <a:spLocks/>
            </p:cNvSpPr>
            <p:nvPr/>
          </p:nvSpPr>
          <p:spPr bwMode="auto">
            <a:xfrm>
              <a:off x="3453" y="3740"/>
              <a:ext cx="25" cy="94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7 h 50"/>
                <a:gd name="T4" fmla="*/ 6 w 14"/>
                <a:gd name="T5" fmla="*/ 5 h 50"/>
                <a:gd name="T6" fmla="*/ 4 w 14"/>
                <a:gd name="T7" fmla="*/ 16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1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4" y="2"/>
                    <a:pt x="7" y="0"/>
                    <a:pt x="6" y="5"/>
                  </a:cubicBezTo>
                  <a:cubicBezTo>
                    <a:pt x="5" y="8"/>
                    <a:pt x="4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2" name="Freeform 617"/>
            <p:cNvSpPr>
              <a:spLocks/>
            </p:cNvSpPr>
            <p:nvPr/>
          </p:nvSpPr>
          <p:spPr bwMode="auto">
            <a:xfrm>
              <a:off x="3489" y="3766"/>
              <a:ext cx="16" cy="58"/>
            </a:xfrm>
            <a:custGeom>
              <a:avLst/>
              <a:gdLst>
                <a:gd name="T0" fmla="*/ 6 w 9"/>
                <a:gd name="T1" fmla="*/ 3 h 31"/>
                <a:gd name="T2" fmla="*/ 1 w 9"/>
                <a:gd name="T3" fmla="*/ 4 h 31"/>
                <a:gd name="T4" fmla="*/ 4 w 9"/>
                <a:gd name="T5" fmla="*/ 28 h 31"/>
                <a:gd name="T6" fmla="*/ 8 w 9"/>
                <a:gd name="T7" fmla="*/ 28 h 31"/>
                <a:gd name="T8" fmla="*/ 6 w 9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1">
                  <a:moveTo>
                    <a:pt x="6" y="3"/>
                  </a:moveTo>
                  <a:cubicBezTo>
                    <a:pt x="6" y="0"/>
                    <a:pt x="0" y="1"/>
                    <a:pt x="1" y="4"/>
                  </a:cubicBezTo>
                  <a:cubicBezTo>
                    <a:pt x="3" y="12"/>
                    <a:pt x="3" y="20"/>
                    <a:pt x="4" y="28"/>
                  </a:cubicBezTo>
                  <a:cubicBezTo>
                    <a:pt x="4" y="31"/>
                    <a:pt x="8" y="31"/>
                    <a:pt x="8" y="28"/>
                  </a:cubicBezTo>
                  <a:cubicBezTo>
                    <a:pt x="9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3" name="Freeform 618"/>
            <p:cNvSpPr>
              <a:spLocks/>
            </p:cNvSpPr>
            <p:nvPr/>
          </p:nvSpPr>
          <p:spPr bwMode="auto">
            <a:xfrm>
              <a:off x="3499" y="3760"/>
              <a:ext cx="36" cy="96"/>
            </a:xfrm>
            <a:custGeom>
              <a:avLst/>
              <a:gdLst>
                <a:gd name="T0" fmla="*/ 18 w 20"/>
                <a:gd name="T1" fmla="*/ 44 h 51"/>
                <a:gd name="T2" fmla="*/ 13 w 20"/>
                <a:gd name="T3" fmla="*/ 12 h 51"/>
                <a:gd name="T4" fmla="*/ 12 w 20"/>
                <a:gd name="T5" fmla="*/ 12 h 51"/>
                <a:gd name="T6" fmla="*/ 12 w 20"/>
                <a:gd name="T7" fmla="*/ 4 h 51"/>
                <a:gd name="T8" fmla="*/ 8 w 20"/>
                <a:gd name="T9" fmla="*/ 4 h 51"/>
                <a:gd name="T10" fmla="*/ 8 w 20"/>
                <a:gd name="T11" fmla="*/ 11 h 51"/>
                <a:gd name="T12" fmla="*/ 7 w 20"/>
                <a:gd name="T13" fmla="*/ 12 h 51"/>
                <a:gd name="T14" fmla="*/ 7 w 20"/>
                <a:gd name="T15" fmla="*/ 20 h 51"/>
                <a:gd name="T16" fmla="*/ 5 w 20"/>
                <a:gd name="T17" fmla="*/ 21 h 51"/>
                <a:gd name="T18" fmla="*/ 1 w 20"/>
                <a:gd name="T19" fmla="*/ 37 h 51"/>
                <a:gd name="T20" fmla="*/ 3 w 20"/>
                <a:gd name="T21" fmla="*/ 38 h 51"/>
                <a:gd name="T22" fmla="*/ 6 w 20"/>
                <a:gd name="T23" fmla="*/ 23 h 51"/>
                <a:gd name="T24" fmla="*/ 10 w 20"/>
                <a:gd name="T25" fmla="*/ 47 h 51"/>
                <a:gd name="T26" fmla="*/ 18 w 20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8" y="44"/>
                  </a:moveTo>
                  <a:cubicBezTo>
                    <a:pt x="15" y="34"/>
                    <a:pt x="14" y="23"/>
                    <a:pt x="13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5"/>
                    <a:pt x="7" y="18"/>
                    <a:pt x="7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3" y="32"/>
                    <a:pt x="1" y="37"/>
                  </a:cubicBezTo>
                  <a:cubicBezTo>
                    <a:pt x="0" y="38"/>
                    <a:pt x="2" y="39"/>
                    <a:pt x="3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20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4" name="Freeform 619"/>
            <p:cNvSpPr>
              <a:spLocks/>
            </p:cNvSpPr>
            <p:nvPr/>
          </p:nvSpPr>
          <p:spPr bwMode="auto">
            <a:xfrm>
              <a:off x="3544" y="3806"/>
              <a:ext cx="10" cy="52"/>
            </a:xfrm>
            <a:custGeom>
              <a:avLst/>
              <a:gdLst>
                <a:gd name="T0" fmla="*/ 6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6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6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5" name="Freeform 620"/>
            <p:cNvSpPr>
              <a:spLocks/>
            </p:cNvSpPr>
            <p:nvPr/>
          </p:nvSpPr>
          <p:spPr bwMode="auto">
            <a:xfrm>
              <a:off x="3556" y="3764"/>
              <a:ext cx="18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9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1" y="41"/>
                    <a:pt x="9" y="41"/>
                    <a:pt x="9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6" name="Freeform 621"/>
            <p:cNvSpPr>
              <a:spLocks/>
            </p:cNvSpPr>
            <p:nvPr/>
          </p:nvSpPr>
          <p:spPr bwMode="auto">
            <a:xfrm>
              <a:off x="3574" y="3759"/>
              <a:ext cx="30" cy="107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7" name="Freeform 622"/>
            <p:cNvSpPr>
              <a:spLocks/>
            </p:cNvSpPr>
            <p:nvPr/>
          </p:nvSpPr>
          <p:spPr bwMode="auto">
            <a:xfrm>
              <a:off x="3538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1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8" name="Freeform 623"/>
            <p:cNvSpPr>
              <a:spLocks/>
            </p:cNvSpPr>
            <p:nvPr/>
          </p:nvSpPr>
          <p:spPr bwMode="auto">
            <a:xfrm>
              <a:off x="3599" y="3759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6" y="5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9" name="Freeform 624"/>
            <p:cNvSpPr>
              <a:spLocks/>
            </p:cNvSpPr>
            <p:nvPr/>
          </p:nvSpPr>
          <p:spPr bwMode="auto">
            <a:xfrm>
              <a:off x="3639" y="3791"/>
              <a:ext cx="14" cy="58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0" name="Freeform 625"/>
            <p:cNvSpPr>
              <a:spLocks/>
            </p:cNvSpPr>
            <p:nvPr/>
          </p:nvSpPr>
          <p:spPr bwMode="auto">
            <a:xfrm>
              <a:off x="3700" y="3738"/>
              <a:ext cx="24" cy="99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7 h 53"/>
                <a:gd name="T12" fmla="*/ 8 w 14"/>
                <a:gd name="T13" fmla="*/ 51 h 53"/>
                <a:gd name="T14" fmla="*/ 13 w 14"/>
                <a:gd name="T15" fmla="*/ 49 h 53"/>
                <a:gd name="T16" fmla="*/ 9 w 14"/>
                <a:gd name="T17" fmla="*/ 33 h 53"/>
                <a:gd name="T18" fmla="*/ 14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1" y="32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6" y="47"/>
                  </a:cubicBezTo>
                  <a:cubicBezTo>
                    <a:pt x="6" y="48"/>
                    <a:pt x="7" y="50"/>
                    <a:pt x="8" y="51"/>
                  </a:cubicBezTo>
                  <a:cubicBezTo>
                    <a:pt x="9" y="53"/>
                    <a:pt x="14" y="52"/>
                    <a:pt x="13" y="49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3"/>
                    <a:pt x="10" y="13"/>
                    <a:pt x="14" y="3"/>
                  </a:cubicBezTo>
                  <a:cubicBezTo>
                    <a:pt x="14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1" name="Freeform 626"/>
            <p:cNvSpPr>
              <a:spLocks/>
            </p:cNvSpPr>
            <p:nvPr/>
          </p:nvSpPr>
          <p:spPr bwMode="auto">
            <a:xfrm>
              <a:off x="3730" y="3738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1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2" name="Freeform 627"/>
            <p:cNvSpPr>
              <a:spLocks/>
            </p:cNvSpPr>
            <p:nvPr/>
          </p:nvSpPr>
          <p:spPr bwMode="auto">
            <a:xfrm>
              <a:off x="3765" y="3753"/>
              <a:ext cx="13" cy="83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1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3" name="Freeform 628"/>
            <p:cNvSpPr>
              <a:spLocks/>
            </p:cNvSpPr>
            <p:nvPr/>
          </p:nvSpPr>
          <p:spPr bwMode="auto">
            <a:xfrm>
              <a:off x="3802" y="3730"/>
              <a:ext cx="34" cy="92"/>
            </a:xfrm>
            <a:custGeom>
              <a:avLst/>
              <a:gdLst>
                <a:gd name="T0" fmla="*/ 18 w 19"/>
                <a:gd name="T1" fmla="*/ 45 h 49"/>
                <a:gd name="T2" fmla="*/ 18 w 19"/>
                <a:gd name="T3" fmla="*/ 18 h 49"/>
                <a:gd name="T4" fmla="*/ 14 w 19"/>
                <a:gd name="T5" fmla="*/ 16 h 49"/>
                <a:gd name="T6" fmla="*/ 14 w 19"/>
                <a:gd name="T7" fmla="*/ 16 h 49"/>
                <a:gd name="T8" fmla="*/ 11 w 19"/>
                <a:gd name="T9" fmla="*/ 16 h 49"/>
                <a:gd name="T10" fmla="*/ 11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3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7" y="27"/>
                    <a:pt x="18" y="18"/>
                  </a:cubicBezTo>
                  <a:cubicBezTo>
                    <a:pt x="19" y="13"/>
                    <a:pt x="14" y="12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4" name="Freeform 629"/>
            <p:cNvSpPr>
              <a:spLocks/>
            </p:cNvSpPr>
            <p:nvPr/>
          </p:nvSpPr>
          <p:spPr bwMode="auto">
            <a:xfrm>
              <a:off x="3868" y="3760"/>
              <a:ext cx="11" cy="61"/>
            </a:xfrm>
            <a:custGeom>
              <a:avLst/>
              <a:gdLst>
                <a:gd name="T0" fmla="*/ 5 w 6"/>
                <a:gd name="T1" fmla="*/ 3 h 32"/>
                <a:gd name="T2" fmla="*/ 0 w 6"/>
                <a:gd name="T3" fmla="*/ 3 h 32"/>
                <a:gd name="T4" fmla="*/ 0 w 6"/>
                <a:gd name="T5" fmla="*/ 29 h 32"/>
                <a:gd name="T6" fmla="*/ 5 w 6"/>
                <a:gd name="T7" fmla="*/ 29 h 32"/>
                <a:gd name="T8" fmla="*/ 5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6" y="20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5" name="Freeform 630"/>
            <p:cNvSpPr>
              <a:spLocks/>
            </p:cNvSpPr>
            <p:nvPr/>
          </p:nvSpPr>
          <p:spPr bwMode="auto">
            <a:xfrm>
              <a:off x="3895" y="3753"/>
              <a:ext cx="26" cy="77"/>
            </a:xfrm>
            <a:custGeom>
              <a:avLst/>
              <a:gdLst>
                <a:gd name="T0" fmla="*/ 8 w 15"/>
                <a:gd name="T1" fmla="*/ 6 h 41"/>
                <a:gd name="T2" fmla="*/ 7 w 15"/>
                <a:gd name="T3" fmla="*/ 4 h 41"/>
                <a:gd name="T4" fmla="*/ 1 w 15"/>
                <a:gd name="T5" fmla="*/ 5 h 41"/>
                <a:gd name="T6" fmla="*/ 3 w 15"/>
                <a:gd name="T7" fmla="*/ 29 h 41"/>
                <a:gd name="T8" fmla="*/ 5 w 15"/>
                <a:gd name="T9" fmla="*/ 32 h 41"/>
                <a:gd name="T10" fmla="*/ 6 w 15"/>
                <a:gd name="T11" fmla="*/ 37 h 41"/>
                <a:gd name="T12" fmla="*/ 11 w 15"/>
                <a:gd name="T13" fmla="*/ 37 h 41"/>
                <a:gd name="T14" fmla="*/ 14 w 15"/>
                <a:gd name="T15" fmla="*/ 10 h 41"/>
                <a:gd name="T16" fmla="*/ 8 w 15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6"/>
                  </a:moveTo>
                  <a:cubicBezTo>
                    <a:pt x="8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6" y="37"/>
                  </a:cubicBezTo>
                  <a:cubicBezTo>
                    <a:pt x="6" y="41"/>
                    <a:pt x="11" y="41"/>
                    <a:pt x="11" y="37"/>
                  </a:cubicBezTo>
                  <a:cubicBezTo>
                    <a:pt x="12" y="28"/>
                    <a:pt x="12" y="19"/>
                    <a:pt x="14" y="10"/>
                  </a:cubicBezTo>
                  <a:cubicBezTo>
                    <a:pt x="15" y="6"/>
                    <a:pt x="10" y="4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6" name="Freeform 631"/>
            <p:cNvSpPr>
              <a:spLocks/>
            </p:cNvSpPr>
            <p:nvPr/>
          </p:nvSpPr>
          <p:spPr bwMode="auto">
            <a:xfrm>
              <a:off x="3926" y="3751"/>
              <a:ext cx="27" cy="98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7" name="Freeform 632"/>
            <p:cNvSpPr>
              <a:spLocks/>
            </p:cNvSpPr>
            <p:nvPr/>
          </p:nvSpPr>
          <p:spPr bwMode="auto">
            <a:xfrm>
              <a:off x="3845" y="3760"/>
              <a:ext cx="21" cy="87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4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5"/>
                    <a:pt x="8" y="4"/>
                    <a:pt x="8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5" y="6"/>
                    <a:pt x="5" y="7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6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9"/>
                    <a:pt x="11" y="7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8" name="Freeform 633"/>
            <p:cNvSpPr>
              <a:spLocks/>
            </p:cNvSpPr>
            <p:nvPr/>
          </p:nvSpPr>
          <p:spPr bwMode="auto">
            <a:xfrm>
              <a:off x="3677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5 w 13"/>
                <a:gd name="T3" fmla="*/ 2 h 28"/>
                <a:gd name="T4" fmla="*/ 1 w 13"/>
                <a:gd name="T5" fmla="*/ 3 h 28"/>
                <a:gd name="T6" fmla="*/ 10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6" y="19"/>
                    <a:pt x="10" y="26"/>
                  </a:cubicBezTo>
                  <a:cubicBezTo>
                    <a:pt x="11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9" name="Freeform 634"/>
            <p:cNvSpPr>
              <a:spLocks/>
            </p:cNvSpPr>
            <p:nvPr/>
          </p:nvSpPr>
          <p:spPr bwMode="auto">
            <a:xfrm>
              <a:off x="3632" y="3744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7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7"/>
                  </a:cubicBezTo>
                  <a:cubicBezTo>
                    <a:pt x="14" y="3"/>
                    <a:pt x="8" y="0"/>
                    <a:pt x="7" y="4"/>
                  </a:cubicBezTo>
                  <a:cubicBezTo>
                    <a:pt x="0" y="17"/>
                    <a:pt x="3" y="28"/>
                    <a:pt x="11" y="40"/>
                  </a:cubicBezTo>
                  <a:cubicBezTo>
                    <a:pt x="13" y="44"/>
                    <a:pt x="19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0" name="Freeform 635"/>
            <p:cNvSpPr>
              <a:spLocks/>
            </p:cNvSpPr>
            <p:nvPr/>
          </p:nvSpPr>
          <p:spPr bwMode="auto">
            <a:xfrm>
              <a:off x="3747" y="3768"/>
              <a:ext cx="18" cy="60"/>
            </a:xfrm>
            <a:custGeom>
              <a:avLst/>
              <a:gdLst>
                <a:gd name="T0" fmla="*/ 2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2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2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1" name="Freeform 636"/>
            <p:cNvSpPr>
              <a:spLocks/>
            </p:cNvSpPr>
            <p:nvPr/>
          </p:nvSpPr>
          <p:spPr bwMode="auto">
            <a:xfrm>
              <a:off x="3967" y="3740"/>
              <a:ext cx="27" cy="94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7 h 50"/>
                <a:gd name="T4" fmla="*/ 7 w 15"/>
                <a:gd name="T5" fmla="*/ 5 h 50"/>
                <a:gd name="T6" fmla="*/ 5 w 15"/>
                <a:gd name="T7" fmla="*/ 16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1"/>
                    <a:pt x="12" y="13"/>
                    <a:pt x="14" y="7"/>
                  </a:cubicBezTo>
                  <a:cubicBezTo>
                    <a:pt x="15" y="2"/>
                    <a:pt x="8" y="0"/>
                    <a:pt x="7" y="5"/>
                  </a:cubicBezTo>
                  <a:cubicBezTo>
                    <a:pt x="6" y="8"/>
                    <a:pt x="5" y="12"/>
                    <a:pt x="5" y="16"/>
                  </a:cubicBezTo>
                  <a:cubicBezTo>
                    <a:pt x="4" y="16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10" y="39"/>
                    <a:pt x="9" y="35"/>
                    <a:pt x="8" y="31"/>
                  </a:cubicBezTo>
                  <a:cubicBezTo>
                    <a:pt x="10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2" name="Freeform 637"/>
            <p:cNvSpPr>
              <a:spLocks/>
            </p:cNvSpPr>
            <p:nvPr/>
          </p:nvSpPr>
          <p:spPr bwMode="auto">
            <a:xfrm>
              <a:off x="4004" y="3766"/>
              <a:ext cx="15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8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3" y="28"/>
                  </a:cubicBezTo>
                  <a:cubicBezTo>
                    <a:pt x="3" y="31"/>
                    <a:pt x="8" y="31"/>
                    <a:pt x="8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3" name="Freeform 638"/>
            <p:cNvSpPr>
              <a:spLocks/>
            </p:cNvSpPr>
            <p:nvPr/>
          </p:nvSpPr>
          <p:spPr bwMode="auto">
            <a:xfrm>
              <a:off x="4015" y="3760"/>
              <a:ext cx="34" cy="96"/>
            </a:xfrm>
            <a:custGeom>
              <a:avLst/>
              <a:gdLst>
                <a:gd name="T0" fmla="*/ 18 w 19"/>
                <a:gd name="T1" fmla="*/ 44 h 51"/>
                <a:gd name="T2" fmla="*/ 12 w 19"/>
                <a:gd name="T3" fmla="*/ 12 h 51"/>
                <a:gd name="T4" fmla="*/ 12 w 19"/>
                <a:gd name="T5" fmla="*/ 12 h 51"/>
                <a:gd name="T6" fmla="*/ 12 w 19"/>
                <a:gd name="T7" fmla="*/ 4 h 51"/>
                <a:gd name="T8" fmla="*/ 8 w 19"/>
                <a:gd name="T9" fmla="*/ 4 h 51"/>
                <a:gd name="T10" fmla="*/ 8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5 w 19"/>
                <a:gd name="T17" fmla="*/ 21 h 51"/>
                <a:gd name="T18" fmla="*/ 1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10 w 19"/>
                <a:gd name="T25" fmla="*/ 47 h 51"/>
                <a:gd name="T26" fmla="*/ 18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8" y="44"/>
                  </a:moveTo>
                  <a:cubicBezTo>
                    <a:pt x="14" y="34"/>
                    <a:pt x="14" y="2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5"/>
                    <a:pt x="6" y="18"/>
                    <a:pt x="6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2" y="32"/>
                    <a:pt x="1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19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4" name="Freeform 639"/>
            <p:cNvSpPr>
              <a:spLocks/>
            </p:cNvSpPr>
            <p:nvPr/>
          </p:nvSpPr>
          <p:spPr bwMode="auto">
            <a:xfrm>
              <a:off x="4059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0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5" name="Freeform 640"/>
            <p:cNvSpPr>
              <a:spLocks/>
            </p:cNvSpPr>
            <p:nvPr/>
          </p:nvSpPr>
          <p:spPr bwMode="auto">
            <a:xfrm>
              <a:off x="4072" y="3764"/>
              <a:ext cx="18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6" name="Freeform 641"/>
            <p:cNvSpPr>
              <a:spLocks/>
            </p:cNvSpPr>
            <p:nvPr/>
          </p:nvSpPr>
          <p:spPr bwMode="auto">
            <a:xfrm>
              <a:off x="4090" y="3759"/>
              <a:ext cx="28" cy="107"/>
            </a:xfrm>
            <a:custGeom>
              <a:avLst/>
              <a:gdLst>
                <a:gd name="T0" fmla="*/ 7 w 16"/>
                <a:gd name="T1" fmla="*/ 6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2 h 57"/>
                <a:gd name="T8" fmla="*/ 2 w 16"/>
                <a:gd name="T9" fmla="*/ 20 h 57"/>
                <a:gd name="T10" fmla="*/ 6 w 16"/>
                <a:gd name="T11" fmla="*/ 54 h 57"/>
                <a:gd name="T12" fmla="*/ 12 w 16"/>
                <a:gd name="T13" fmla="*/ 53 h 57"/>
                <a:gd name="T14" fmla="*/ 14 w 16"/>
                <a:gd name="T15" fmla="*/ 10 h 57"/>
                <a:gd name="T16" fmla="*/ 7 w 16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0"/>
                    <a:pt x="1" y="10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4" y="10"/>
                  </a:cubicBezTo>
                  <a:cubicBezTo>
                    <a:pt x="16" y="5"/>
                    <a:pt x="9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7" name="Freeform 642"/>
            <p:cNvSpPr>
              <a:spLocks/>
            </p:cNvSpPr>
            <p:nvPr/>
          </p:nvSpPr>
          <p:spPr bwMode="auto">
            <a:xfrm>
              <a:off x="4054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8" name="Freeform 643"/>
            <p:cNvSpPr>
              <a:spLocks/>
            </p:cNvSpPr>
            <p:nvPr/>
          </p:nvSpPr>
          <p:spPr bwMode="auto">
            <a:xfrm>
              <a:off x="4114" y="3759"/>
              <a:ext cx="27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9" name="Freeform 644"/>
            <p:cNvSpPr>
              <a:spLocks/>
            </p:cNvSpPr>
            <p:nvPr/>
          </p:nvSpPr>
          <p:spPr bwMode="auto">
            <a:xfrm>
              <a:off x="4155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0" name="Freeform 645"/>
            <p:cNvSpPr>
              <a:spLocks/>
            </p:cNvSpPr>
            <p:nvPr/>
          </p:nvSpPr>
          <p:spPr bwMode="auto">
            <a:xfrm>
              <a:off x="4215" y="3738"/>
              <a:ext cx="25" cy="99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7 w 14"/>
                <a:gd name="T13" fmla="*/ 51 h 53"/>
                <a:gd name="T14" fmla="*/ 13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6" y="48"/>
                    <a:pt x="7" y="50"/>
                    <a:pt x="7" y="51"/>
                  </a:cubicBezTo>
                  <a:cubicBezTo>
                    <a:pt x="9" y="53"/>
                    <a:pt x="14" y="52"/>
                    <a:pt x="13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1" name="Freeform 646"/>
            <p:cNvSpPr>
              <a:spLocks/>
            </p:cNvSpPr>
            <p:nvPr/>
          </p:nvSpPr>
          <p:spPr bwMode="auto">
            <a:xfrm>
              <a:off x="4246" y="3738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0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2" name="Freeform 647"/>
            <p:cNvSpPr>
              <a:spLocks/>
            </p:cNvSpPr>
            <p:nvPr/>
          </p:nvSpPr>
          <p:spPr bwMode="auto">
            <a:xfrm>
              <a:off x="4279" y="3753"/>
              <a:ext cx="14" cy="83"/>
            </a:xfrm>
            <a:custGeom>
              <a:avLst/>
              <a:gdLst>
                <a:gd name="T0" fmla="*/ 6 w 8"/>
                <a:gd name="T1" fmla="*/ 3 h 44"/>
                <a:gd name="T2" fmla="*/ 2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3" name="Freeform 648"/>
            <p:cNvSpPr>
              <a:spLocks/>
            </p:cNvSpPr>
            <p:nvPr/>
          </p:nvSpPr>
          <p:spPr bwMode="auto">
            <a:xfrm>
              <a:off x="4318" y="3730"/>
              <a:ext cx="32" cy="92"/>
            </a:xfrm>
            <a:custGeom>
              <a:avLst/>
              <a:gdLst>
                <a:gd name="T0" fmla="*/ 18 w 18"/>
                <a:gd name="T1" fmla="*/ 45 h 49"/>
                <a:gd name="T2" fmla="*/ 16 w 18"/>
                <a:gd name="T3" fmla="*/ 18 h 49"/>
                <a:gd name="T4" fmla="*/ 10 w 18"/>
                <a:gd name="T5" fmla="*/ 16 h 49"/>
                <a:gd name="T6" fmla="*/ 10 w 18"/>
                <a:gd name="T7" fmla="*/ 16 h 49"/>
                <a:gd name="T8" fmla="*/ 9 w 18"/>
                <a:gd name="T9" fmla="*/ 16 h 49"/>
                <a:gd name="T10" fmla="*/ 10 w 18"/>
                <a:gd name="T11" fmla="*/ 4 h 49"/>
                <a:gd name="T12" fmla="*/ 4 w 18"/>
                <a:gd name="T13" fmla="*/ 4 h 49"/>
                <a:gd name="T14" fmla="*/ 1 w 18"/>
                <a:gd name="T15" fmla="*/ 30 h 49"/>
                <a:gd name="T16" fmla="*/ 0 w 18"/>
                <a:gd name="T17" fmla="*/ 31 h 49"/>
                <a:gd name="T18" fmla="*/ 0 w 18"/>
                <a:gd name="T19" fmla="*/ 43 h 49"/>
                <a:gd name="T20" fmla="*/ 2 w 18"/>
                <a:gd name="T21" fmla="*/ 44 h 49"/>
                <a:gd name="T22" fmla="*/ 8 w 18"/>
                <a:gd name="T23" fmla="*/ 43 h 49"/>
                <a:gd name="T24" fmla="*/ 8 w 18"/>
                <a:gd name="T25" fmla="*/ 43 h 49"/>
                <a:gd name="T26" fmla="*/ 8 w 18"/>
                <a:gd name="T27" fmla="*/ 45 h 49"/>
                <a:gd name="T28" fmla="*/ 13 w 18"/>
                <a:gd name="T29" fmla="*/ 47 h 49"/>
                <a:gd name="T30" fmla="*/ 18 w 18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9">
                  <a:moveTo>
                    <a:pt x="18" y="45"/>
                  </a:moveTo>
                  <a:cubicBezTo>
                    <a:pt x="15" y="36"/>
                    <a:pt x="15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4"/>
                  </a:cubicBezTo>
                  <a:cubicBezTo>
                    <a:pt x="2" y="48"/>
                    <a:pt x="8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4"/>
                    <a:pt x="8" y="44"/>
                    <a:pt x="8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4" y="49"/>
                    <a:pt x="18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4" name="Freeform 649"/>
            <p:cNvSpPr>
              <a:spLocks/>
            </p:cNvSpPr>
            <p:nvPr/>
          </p:nvSpPr>
          <p:spPr bwMode="auto">
            <a:xfrm>
              <a:off x="4384" y="3760"/>
              <a:ext cx="9" cy="61"/>
            </a:xfrm>
            <a:custGeom>
              <a:avLst/>
              <a:gdLst>
                <a:gd name="T0" fmla="*/ 5 w 5"/>
                <a:gd name="T1" fmla="*/ 3 h 32"/>
                <a:gd name="T2" fmla="*/ 0 w 5"/>
                <a:gd name="T3" fmla="*/ 3 h 32"/>
                <a:gd name="T4" fmla="*/ 0 w 5"/>
                <a:gd name="T5" fmla="*/ 29 h 32"/>
                <a:gd name="T6" fmla="*/ 5 w 5"/>
                <a:gd name="T7" fmla="*/ 29 h 32"/>
                <a:gd name="T8" fmla="*/ 5 w 5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5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5" name="Freeform 650"/>
            <p:cNvSpPr>
              <a:spLocks/>
            </p:cNvSpPr>
            <p:nvPr/>
          </p:nvSpPr>
          <p:spPr bwMode="auto">
            <a:xfrm>
              <a:off x="4410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1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6" y="41"/>
                    <a:pt x="10" y="41"/>
                    <a:pt x="11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6" name="Freeform 651"/>
            <p:cNvSpPr>
              <a:spLocks/>
            </p:cNvSpPr>
            <p:nvPr/>
          </p:nvSpPr>
          <p:spPr bwMode="auto">
            <a:xfrm>
              <a:off x="4441" y="3751"/>
              <a:ext cx="28" cy="98"/>
            </a:xfrm>
            <a:custGeom>
              <a:avLst/>
              <a:gdLst>
                <a:gd name="T0" fmla="*/ 8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8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5"/>
                  </a:moveTo>
                  <a:cubicBezTo>
                    <a:pt x="7" y="7"/>
                    <a:pt x="7" y="9"/>
                    <a:pt x="6" y="12"/>
                  </a:cubicBezTo>
                  <a:cubicBezTo>
                    <a:pt x="5" y="11"/>
                    <a:pt x="3" y="12"/>
                    <a:pt x="3" y="14"/>
                  </a:cubicBezTo>
                  <a:cubicBezTo>
                    <a:pt x="3" y="17"/>
                    <a:pt x="3" y="21"/>
                    <a:pt x="2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8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7" name="Freeform 652"/>
            <p:cNvSpPr>
              <a:spLocks/>
            </p:cNvSpPr>
            <p:nvPr/>
          </p:nvSpPr>
          <p:spPr bwMode="auto">
            <a:xfrm>
              <a:off x="4361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8" y="4"/>
                    <a:pt x="7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8" name="Freeform 653"/>
            <p:cNvSpPr>
              <a:spLocks/>
            </p:cNvSpPr>
            <p:nvPr/>
          </p:nvSpPr>
          <p:spPr bwMode="auto">
            <a:xfrm>
              <a:off x="4192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1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9" name="Freeform 654"/>
            <p:cNvSpPr>
              <a:spLocks/>
            </p:cNvSpPr>
            <p:nvPr/>
          </p:nvSpPr>
          <p:spPr bwMode="auto">
            <a:xfrm>
              <a:off x="4148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3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0" name="Freeform 655"/>
            <p:cNvSpPr>
              <a:spLocks/>
            </p:cNvSpPr>
            <p:nvPr/>
          </p:nvSpPr>
          <p:spPr bwMode="auto">
            <a:xfrm>
              <a:off x="4263" y="3768"/>
              <a:ext cx="18" cy="60"/>
            </a:xfrm>
            <a:custGeom>
              <a:avLst/>
              <a:gdLst>
                <a:gd name="T0" fmla="*/ 2 w 10"/>
                <a:gd name="T1" fmla="*/ 4 h 32"/>
                <a:gd name="T2" fmla="*/ 2 w 10"/>
                <a:gd name="T3" fmla="*/ 28 h 32"/>
                <a:gd name="T4" fmla="*/ 8 w 10"/>
                <a:gd name="T5" fmla="*/ 26 h 32"/>
                <a:gd name="T6" fmla="*/ 9 w 10"/>
                <a:gd name="T7" fmla="*/ 6 h 32"/>
                <a:gd name="T8" fmla="*/ 2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2" y="4"/>
                  </a:moveTo>
                  <a:cubicBezTo>
                    <a:pt x="0" y="12"/>
                    <a:pt x="0" y="20"/>
                    <a:pt x="2" y="28"/>
                  </a:cubicBezTo>
                  <a:cubicBezTo>
                    <a:pt x="4" y="32"/>
                    <a:pt x="9" y="30"/>
                    <a:pt x="8" y="26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1" name="Freeform 656"/>
            <p:cNvSpPr>
              <a:spLocks/>
            </p:cNvSpPr>
            <p:nvPr/>
          </p:nvSpPr>
          <p:spPr bwMode="auto">
            <a:xfrm>
              <a:off x="4483" y="3740"/>
              <a:ext cx="27" cy="94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4 w 15"/>
                <a:gd name="T7" fmla="*/ 16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8" y="0"/>
                    <a:pt x="6" y="5"/>
                  </a:cubicBezTo>
                  <a:cubicBezTo>
                    <a:pt x="5" y="8"/>
                    <a:pt x="5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2" name="Freeform 657"/>
            <p:cNvSpPr>
              <a:spLocks/>
            </p:cNvSpPr>
            <p:nvPr/>
          </p:nvSpPr>
          <p:spPr bwMode="auto">
            <a:xfrm>
              <a:off x="4520" y="3766"/>
              <a:ext cx="14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2" y="12"/>
                    <a:pt x="2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Freeform 658"/>
            <p:cNvSpPr>
              <a:spLocks/>
            </p:cNvSpPr>
            <p:nvPr/>
          </p:nvSpPr>
          <p:spPr bwMode="auto">
            <a:xfrm>
              <a:off x="4531" y="3760"/>
              <a:ext cx="34" cy="96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2 w 19"/>
                <a:gd name="T5" fmla="*/ 12 h 51"/>
                <a:gd name="T6" fmla="*/ 11 w 19"/>
                <a:gd name="T7" fmla="*/ 4 h 51"/>
                <a:gd name="T8" fmla="*/ 7 w 19"/>
                <a:gd name="T9" fmla="*/ 4 h 51"/>
                <a:gd name="T10" fmla="*/ 7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9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3" y="2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1" y="9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4" y="20"/>
                    <a:pt x="4" y="21"/>
                  </a:cubicBezTo>
                  <a:cubicBezTo>
                    <a:pt x="3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4" y="28"/>
                    <a:pt x="6" y="23"/>
                  </a:cubicBezTo>
                  <a:cubicBezTo>
                    <a:pt x="5" y="31"/>
                    <a:pt x="6" y="39"/>
                    <a:pt x="9" y="47"/>
                  </a:cubicBezTo>
                  <a:cubicBezTo>
                    <a:pt x="11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4" name="Freeform 659"/>
            <p:cNvSpPr>
              <a:spLocks/>
            </p:cNvSpPr>
            <p:nvPr/>
          </p:nvSpPr>
          <p:spPr bwMode="auto">
            <a:xfrm>
              <a:off x="4575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0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0" y="2"/>
                  </a:cubicBezTo>
                  <a:cubicBezTo>
                    <a:pt x="0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Freeform 660"/>
            <p:cNvSpPr>
              <a:spLocks/>
            </p:cNvSpPr>
            <p:nvPr/>
          </p:nvSpPr>
          <p:spPr bwMode="auto">
            <a:xfrm>
              <a:off x="4588" y="3764"/>
              <a:ext cx="17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9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8" y="15"/>
                    <a:pt x="9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Freeform 661"/>
            <p:cNvSpPr>
              <a:spLocks/>
            </p:cNvSpPr>
            <p:nvPr/>
          </p:nvSpPr>
          <p:spPr bwMode="auto">
            <a:xfrm>
              <a:off x="4604" y="3759"/>
              <a:ext cx="30" cy="107"/>
            </a:xfrm>
            <a:custGeom>
              <a:avLst/>
              <a:gdLst>
                <a:gd name="T0" fmla="*/ 7 w 17"/>
                <a:gd name="T1" fmla="*/ 6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8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7" name="Freeform 662"/>
            <p:cNvSpPr>
              <a:spLocks/>
            </p:cNvSpPr>
            <p:nvPr/>
          </p:nvSpPr>
          <p:spPr bwMode="auto">
            <a:xfrm>
              <a:off x="4570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7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7" y="37"/>
                    <a:pt x="7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8" name="Freeform 663"/>
            <p:cNvSpPr>
              <a:spLocks/>
            </p:cNvSpPr>
            <p:nvPr/>
          </p:nvSpPr>
          <p:spPr bwMode="auto">
            <a:xfrm>
              <a:off x="4630" y="3759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6"/>
                    <a:pt x="0" y="27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8"/>
                    <a:pt x="9" y="18"/>
                    <a:pt x="12" y="10"/>
                  </a:cubicBezTo>
                  <a:cubicBezTo>
                    <a:pt x="15" y="5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9" name="Freeform 664"/>
            <p:cNvSpPr>
              <a:spLocks/>
            </p:cNvSpPr>
            <p:nvPr/>
          </p:nvSpPr>
          <p:spPr bwMode="auto">
            <a:xfrm>
              <a:off x="4671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0" name="Freeform 665"/>
            <p:cNvSpPr>
              <a:spLocks/>
            </p:cNvSpPr>
            <p:nvPr/>
          </p:nvSpPr>
          <p:spPr bwMode="auto">
            <a:xfrm>
              <a:off x="4731" y="3738"/>
              <a:ext cx="23" cy="99"/>
            </a:xfrm>
            <a:custGeom>
              <a:avLst/>
              <a:gdLst>
                <a:gd name="T0" fmla="*/ 10 w 13"/>
                <a:gd name="T1" fmla="*/ 2 h 53"/>
                <a:gd name="T2" fmla="*/ 5 w 13"/>
                <a:gd name="T3" fmla="*/ 22 h 53"/>
                <a:gd name="T4" fmla="*/ 0 w 13"/>
                <a:gd name="T5" fmla="*/ 25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7 h 53"/>
                <a:gd name="T12" fmla="*/ 7 w 13"/>
                <a:gd name="T13" fmla="*/ 51 h 53"/>
                <a:gd name="T14" fmla="*/ 12 w 13"/>
                <a:gd name="T15" fmla="*/ 49 h 53"/>
                <a:gd name="T16" fmla="*/ 8 w 13"/>
                <a:gd name="T17" fmla="*/ 33 h 53"/>
                <a:gd name="T18" fmla="*/ 13 w 13"/>
                <a:gd name="T19" fmla="*/ 3 h 53"/>
                <a:gd name="T20" fmla="*/ 10 w 13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2"/>
                  </a:moveTo>
                  <a:cubicBezTo>
                    <a:pt x="7" y="8"/>
                    <a:pt x="6" y="15"/>
                    <a:pt x="5" y="22"/>
                  </a:cubicBezTo>
                  <a:cubicBezTo>
                    <a:pt x="2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3"/>
                    <a:pt x="9" y="13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1" name="Freeform 666"/>
            <p:cNvSpPr>
              <a:spLocks/>
            </p:cNvSpPr>
            <p:nvPr/>
          </p:nvSpPr>
          <p:spPr bwMode="auto">
            <a:xfrm>
              <a:off x="4760" y="3738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7 w 17"/>
                <a:gd name="T5" fmla="*/ 43 h 47"/>
                <a:gd name="T6" fmla="*/ 15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6" y="47"/>
                    <a:pt x="7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7" y="1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2" name="Freeform 667"/>
            <p:cNvSpPr>
              <a:spLocks/>
            </p:cNvSpPr>
            <p:nvPr/>
          </p:nvSpPr>
          <p:spPr bwMode="auto">
            <a:xfrm>
              <a:off x="4795" y="3753"/>
              <a:ext cx="12" cy="83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2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3" name="Freeform 668"/>
            <p:cNvSpPr>
              <a:spLocks/>
            </p:cNvSpPr>
            <p:nvPr/>
          </p:nvSpPr>
          <p:spPr bwMode="auto">
            <a:xfrm>
              <a:off x="4832" y="3730"/>
              <a:ext cx="34" cy="92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1 w 19"/>
                <a:gd name="T5" fmla="*/ 16 h 49"/>
                <a:gd name="T6" fmla="*/ 11 w 19"/>
                <a:gd name="T7" fmla="*/ 16 h 49"/>
                <a:gd name="T8" fmla="*/ 10 w 19"/>
                <a:gd name="T9" fmla="*/ 16 h 49"/>
                <a:gd name="T10" fmla="*/ 10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4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8" y="13"/>
                    <a:pt x="11" y="12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4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4" name="Freeform 669"/>
            <p:cNvSpPr>
              <a:spLocks/>
            </p:cNvSpPr>
            <p:nvPr/>
          </p:nvSpPr>
          <p:spPr bwMode="auto">
            <a:xfrm>
              <a:off x="4898" y="3760"/>
              <a:ext cx="11" cy="61"/>
            </a:xfrm>
            <a:custGeom>
              <a:avLst/>
              <a:gdLst>
                <a:gd name="T0" fmla="*/ 6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6 w 6"/>
                <a:gd name="T7" fmla="*/ 29 h 32"/>
                <a:gd name="T8" fmla="*/ 6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0"/>
                    <a:pt x="1" y="29"/>
                  </a:cubicBezTo>
                  <a:cubicBezTo>
                    <a:pt x="1" y="32"/>
                    <a:pt x="6" y="32"/>
                    <a:pt x="6" y="29"/>
                  </a:cubicBezTo>
                  <a:cubicBezTo>
                    <a:pt x="6" y="20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5" name="Freeform 670"/>
            <p:cNvSpPr>
              <a:spLocks/>
            </p:cNvSpPr>
            <p:nvPr/>
          </p:nvSpPr>
          <p:spPr bwMode="auto">
            <a:xfrm>
              <a:off x="4926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4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5" y="41"/>
                    <a:pt x="10" y="41"/>
                    <a:pt x="10" y="37"/>
                  </a:cubicBezTo>
                  <a:cubicBezTo>
                    <a:pt x="11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6" name="Freeform 671"/>
            <p:cNvSpPr>
              <a:spLocks/>
            </p:cNvSpPr>
            <p:nvPr/>
          </p:nvSpPr>
          <p:spPr bwMode="auto">
            <a:xfrm>
              <a:off x="4956" y="3751"/>
              <a:ext cx="27" cy="98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5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7" name="Freeform 672"/>
            <p:cNvSpPr>
              <a:spLocks/>
            </p:cNvSpPr>
            <p:nvPr/>
          </p:nvSpPr>
          <p:spPr bwMode="auto">
            <a:xfrm>
              <a:off x="4877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0" y="33"/>
                    <a:pt x="10" y="28"/>
                  </a:cubicBezTo>
                  <a:cubicBezTo>
                    <a:pt x="10" y="28"/>
                    <a:pt x="11" y="28"/>
                    <a:pt x="11" y="27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8" name="Freeform 673"/>
            <p:cNvSpPr>
              <a:spLocks/>
            </p:cNvSpPr>
            <p:nvPr/>
          </p:nvSpPr>
          <p:spPr bwMode="auto">
            <a:xfrm>
              <a:off x="4708" y="3764"/>
              <a:ext cx="21" cy="53"/>
            </a:xfrm>
            <a:custGeom>
              <a:avLst/>
              <a:gdLst>
                <a:gd name="T0" fmla="*/ 12 w 12"/>
                <a:gd name="T1" fmla="*/ 24 h 28"/>
                <a:gd name="T2" fmla="*/ 4 w 12"/>
                <a:gd name="T3" fmla="*/ 2 h 28"/>
                <a:gd name="T4" fmla="*/ 0 w 12"/>
                <a:gd name="T5" fmla="*/ 3 h 28"/>
                <a:gd name="T6" fmla="*/ 9 w 12"/>
                <a:gd name="T7" fmla="*/ 26 h 28"/>
                <a:gd name="T8" fmla="*/ 12 w 12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9" name="Freeform 674"/>
            <p:cNvSpPr>
              <a:spLocks/>
            </p:cNvSpPr>
            <p:nvPr/>
          </p:nvSpPr>
          <p:spPr bwMode="auto">
            <a:xfrm>
              <a:off x="4664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3" y="3"/>
                    <a:pt x="8" y="0"/>
                    <a:pt x="6" y="4"/>
                  </a:cubicBezTo>
                  <a:cubicBezTo>
                    <a:pt x="0" y="17"/>
                    <a:pt x="2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0" name="Freeform 675"/>
            <p:cNvSpPr>
              <a:spLocks/>
            </p:cNvSpPr>
            <p:nvPr/>
          </p:nvSpPr>
          <p:spPr bwMode="auto">
            <a:xfrm>
              <a:off x="4777" y="3768"/>
              <a:ext cx="18" cy="60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1" name="Freeform 676"/>
            <p:cNvSpPr>
              <a:spLocks/>
            </p:cNvSpPr>
            <p:nvPr/>
          </p:nvSpPr>
          <p:spPr bwMode="auto">
            <a:xfrm>
              <a:off x="4999" y="3740"/>
              <a:ext cx="25" cy="94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7 h 50"/>
                <a:gd name="T4" fmla="*/ 6 w 14"/>
                <a:gd name="T5" fmla="*/ 5 h 50"/>
                <a:gd name="T6" fmla="*/ 4 w 14"/>
                <a:gd name="T7" fmla="*/ 16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1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4" y="2"/>
                    <a:pt x="7" y="0"/>
                    <a:pt x="6" y="5"/>
                  </a:cubicBezTo>
                  <a:cubicBezTo>
                    <a:pt x="5" y="8"/>
                    <a:pt x="4" y="12"/>
                    <a:pt x="4" y="16"/>
                  </a:cubicBezTo>
                  <a:cubicBezTo>
                    <a:pt x="3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2" name="Freeform 677"/>
            <p:cNvSpPr>
              <a:spLocks/>
            </p:cNvSpPr>
            <p:nvPr/>
          </p:nvSpPr>
          <p:spPr bwMode="auto">
            <a:xfrm>
              <a:off x="5034" y="3766"/>
              <a:ext cx="15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4 w 8"/>
                <a:gd name="T5" fmla="*/ 28 h 31"/>
                <a:gd name="T6" fmla="*/ 8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4" y="28"/>
                  </a:cubicBezTo>
                  <a:cubicBezTo>
                    <a:pt x="4" y="31"/>
                    <a:pt x="8" y="31"/>
                    <a:pt x="8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3" name="Freeform 678"/>
            <p:cNvSpPr>
              <a:spLocks/>
            </p:cNvSpPr>
            <p:nvPr/>
          </p:nvSpPr>
          <p:spPr bwMode="auto">
            <a:xfrm>
              <a:off x="5045" y="3760"/>
              <a:ext cx="35" cy="96"/>
            </a:xfrm>
            <a:custGeom>
              <a:avLst/>
              <a:gdLst>
                <a:gd name="T0" fmla="*/ 18 w 20"/>
                <a:gd name="T1" fmla="*/ 44 h 51"/>
                <a:gd name="T2" fmla="*/ 13 w 20"/>
                <a:gd name="T3" fmla="*/ 12 h 51"/>
                <a:gd name="T4" fmla="*/ 12 w 20"/>
                <a:gd name="T5" fmla="*/ 12 h 51"/>
                <a:gd name="T6" fmla="*/ 12 w 20"/>
                <a:gd name="T7" fmla="*/ 4 h 51"/>
                <a:gd name="T8" fmla="*/ 8 w 20"/>
                <a:gd name="T9" fmla="*/ 4 h 51"/>
                <a:gd name="T10" fmla="*/ 8 w 20"/>
                <a:gd name="T11" fmla="*/ 11 h 51"/>
                <a:gd name="T12" fmla="*/ 7 w 20"/>
                <a:gd name="T13" fmla="*/ 12 h 51"/>
                <a:gd name="T14" fmla="*/ 6 w 20"/>
                <a:gd name="T15" fmla="*/ 20 h 51"/>
                <a:gd name="T16" fmla="*/ 5 w 20"/>
                <a:gd name="T17" fmla="*/ 21 h 51"/>
                <a:gd name="T18" fmla="*/ 1 w 20"/>
                <a:gd name="T19" fmla="*/ 37 h 51"/>
                <a:gd name="T20" fmla="*/ 3 w 20"/>
                <a:gd name="T21" fmla="*/ 38 h 51"/>
                <a:gd name="T22" fmla="*/ 6 w 20"/>
                <a:gd name="T23" fmla="*/ 23 h 51"/>
                <a:gd name="T24" fmla="*/ 10 w 20"/>
                <a:gd name="T25" fmla="*/ 47 h 51"/>
                <a:gd name="T26" fmla="*/ 18 w 20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8" y="44"/>
                  </a:moveTo>
                  <a:cubicBezTo>
                    <a:pt x="15" y="34"/>
                    <a:pt x="14" y="23"/>
                    <a:pt x="13" y="12"/>
                  </a:cubicBezTo>
                  <a:cubicBezTo>
                    <a:pt x="13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5"/>
                    <a:pt x="7" y="18"/>
                    <a:pt x="6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3" y="32"/>
                    <a:pt x="1" y="37"/>
                  </a:cubicBezTo>
                  <a:cubicBezTo>
                    <a:pt x="0" y="38"/>
                    <a:pt x="2" y="39"/>
                    <a:pt x="3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20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4" name="Freeform 679"/>
            <p:cNvSpPr>
              <a:spLocks/>
            </p:cNvSpPr>
            <p:nvPr/>
          </p:nvSpPr>
          <p:spPr bwMode="auto">
            <a:xfrm>
              <a:off x="5089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5" name="Freeform 680"/>
            <p:cNvSpPr>
              <a:spLocks/>
            </p:cNvSpPr>
            <p:nvPr/>
          </p:nvSpPr>
          <p:spPr bwMode="auto">
            <a:xfrm>
              <a:off x="5102" y="3764"/>
              <a:ext cx="17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9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9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6" name="Freeform 681"/>
            <p:cNvSpPr>
              <a:spLocks/>
            </p:cNvSpPr>
            <p:nvPr/>
          </p:nvSpPr>
          <p:spPr bwMode="auto">
            <a:xfrm>
              <a:off x="5119" y="3759"/>
              <a:ext cx="31" cy="107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9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7" name="Freeform 682"/>
            <p:cNvSpPr>
              <a:spLocks/>
            </p:cNvSpPr>
            <p:nvPr/>
          </p:nvSpPr>
          <p:spPr bwMode="auto">
            <a:xfrm>
              <a:off x="5084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1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8" name="Freeform 683"/>
            <p:cNvSpPr>
              <a:spLocks/>
            </p:cNvSpPr>
            <p:nvPr/>
          </p:nvSpPr>
          <p:spPr bwMode="auto">
            <a:xfrm>
              <a:off x="5144" y="3759"/>
              <a:ext cx="27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9" name="Freeform 684"/>
            <p:cNvSpPr>
              <a:spLocks/>
            </p:cNvSpPr>
            <p:nvPr/>
          </p:nvSpPr>
          <p:spPr bwMode="auto">
            <a:xfrm>
              <a:off x="5185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91" name="Freeform 686"/>
            <p:cNvSpPr>
              <a:spLocks/>
            </p:cNvSpPr>
            <p:nvPr/>
          </p:nvSpPr>
          <p:spPr bwMode="auto">
            <a:xfrm>
              <a:off x="-14" y="3783"/>
              <a:ext cx="5236" cy="537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90" name="Freeform 685"/>
            <p:cNvSpPr>
              <a:spLocks/>
            </p:cNvSpPr>
            <p:nvPr/>
          </p:nvSpPr>
          <p:spPr bwMode="auto">
            <a:xfrm>
              <a:off x="-35" y="4293"/>
              <a:ext cx="5293" cy="106"/>
            </a:xfrm>
            <a:custGeom>
              <a:avLst/>
              <a:gdLst>
                <a:gd name="T0" fmla="*/ 2945 w 2951"/>
                <a:gd name="T1" fmla="*/ 19 h 56"/>
                <a:gd name="T2" fmla="*/ 2927 w 2951"/>
                <a:gd name="T3" fmla="*/ 56 h 56"/>
                <a:gd name="T4" fmla="*/ 25 w 2951"/>
                <a:gd name="T5" fmla="*/ 56 h 56"/>
                <a:gd name="T6" fmla="*/ 6 w 2951"/>
                <a:gd name="T7" fmla="*/ 14 h 56"/>
                <a:gd name="T8" fmla="*/ 5 w 2951"/>
                <a:gd name="T9" fmla="*/ 36 h 56"/>
                <a:gd name="T10" fmla="*/ 25 w 2951"/>
                <a:gd name="T11" fmla="*/ 0 h 56"/>
                <a:gd name="T12" fmla="*/ 2927 w 2951"/>
                <a:gd name="T13" fmla="*/ 0 h 56"/>
                <a:gd name="T14" fmla="*/ 2945 w 2951"/>
                <a:gd name="T15" fmla="*/ 36 h 56"/>
                <a:gd name="T16" fmla="*/ 2945 w 2951"/>
                <a:gd name="T17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6">
                  <a:moveTo>
                    <a:pt x="2945" y="19"/>
                  </a:moveTo>
                  <a:cubicBezTo>
                    <a:pt x="2945" y="30"/>
                    <a:pt x="2951" y="56"/>
                    <a:pt x="2927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0" y="56"/>
                    <a:pt x="6" y="25"/>
                    <a:pt x="6" y="14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26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6"/>
                    <a:pt x="2945" y="36"/>
                  </a:cubicBezTo>
                  <a:lnTo>
                    <a:pt x="2945" y="19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692" name="Picture 9" descr="F:\未标题-1.png">
            <a:extLst>
              <a:ext uri="{FF2B5EF4-FFF2-40B4-BE49-F238E27FC236}">
                <a16:creationId xmlns:a16="http://schemas.microsoft.com/office/drawing/2014/main" id="{37D26143-8F44-4A1D-B5C4-510781568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3" name="Picture 4" descr="F:\未标题-1.png">
            <a:extLst>
              <a:ext uri="{FF2B5EF4-FFF2-40B4-BE49-F238E27FC236}">
                <a16:creationId xmlns:a16="http://schemas.microsoft.com/office/drawing/2014/main" id="{D4251883-B389-41C0-A576-E1D89FA90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04BD8A-5F4C-4D3C-8D45-0B3F3D4EE04F}"/>
              </a:ext>
            </a:extLst>
          </p:cNvPr>
          <p:cNvSpPr/>
          <p:nvPr/>
        </p:nvSpPr>
        <p:spPr>
          <a:xfrm>
            <a:off x="3511723" y="1036827"/>
            <a:ext cx="4387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226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85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-145402" y="176540"/>
            <a:ext cx="12504608" cy="6806873"/>
            <a:chOff x="-35" y="1279"/>
            <a:chExt cx="5293" cy="3120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2263"/>
              <a:ext cx="5249" cy="1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grpSp>
          <p:nvGrpSpPr>
            <p:cNvPr id="10" name="Group 205"/>
            <p:cNvGrpSpPr>
              <a:grpSpLocks/>
            </p:cNvGrpSpPr>
            <p:nvPr/>
          </p:nvGrpSpPr>
          <p:grpSpPr bwMode="auto">
            <a:xfrm>
              <a:off x="445" y="2813"/>
              <a:ext cx="4742" cy="1068"/>
              <a:chOff x="445" y="2813"/>
              <a:chExt cx="4742" cy="1068"/>
            </a:xfrm>
          </p:grpSpPr>
          <p:sp>
            <p:nvSpPr>
              <p:cNvPr id="493" name="Freeform 6"/>
              <p:cNvSpPr>
                <a:spLocks/>
              </p:cNvSpPr>
              <p:nvPr/>
            </p:nvSpPr>
            <p:spPr bwMode="auto">
              <a:xfrm>
                <a:off x="2666" y="3563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4" name="Freeform 7"/>
              <p:cNvSpPr>
                <a:spLocks/>
              </p:cNvSpPr>
              <p:nvPr/>
            </p:nvSpPr>
            <p:spPr bwMode="auto">
              <a:xfrm>
                <a:off x="2526" y="3563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5" name="Freeform 8"/>
              <p:cNvSpPr>
                <a:spLocks/>
              </p:cNvSpPr>
              <p:nvPr/>
            </p:nvSpPr>
            <p:spPr bwMode="auto">
              <a:xfrm>
                <a:off x="2678" y="3691"/>
                <a:ext cx="263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6" name="Freeform 9"/>
              <p:cNvSpPr>
                <a:spLocks/>
              </p:cNvSpPr>
              <p:nvPr/>
            </p:nvSpPr>
            <p:spPr bwMode="auto">
              <a:xfrm>
                <a:off x="2501" y="3691"/>
                <a:ext cx="263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lnTo>
                      <a:pt x="96" y="90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7" name="Freeform 10"/>
              <p:cNvSpPr>
                <a:spLocks/>
              </p:cNvSpPr>
              <p:nvPr/>
            </p:nvSpPr>
            <p:spPr bwMode="auto">
              <a:xfrm>
                <a:off x="2675" y="3532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8" name="Freeform 11"/>
              <p:cNvSpPr>
                <a:spLocks/>
              </p:cNvSpPr>
              <p:nvPr/>
            </p:nvSpPr>
            <p:spPr bwMode="auto">
              <a:xfrm>
                <a:off x="2845" y="363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9" name="Oval 12"/>
              <p:cNvSpPr>
                <a:spLocks noChangeArrowheads="1"/>
              </p:cNvSpPr>
              <p:nvPr/>
            </p:nvSpPr>
            <p:spPr bwMode="auto">
              <a:xfrm>
                <a:off x="2895" y="368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0" name="Oval 13"/>
              <p:cNvSpPr>
                <a:spLocks noChangeArrowheads="1"/>
              </p:cNvSpPr>
              <p:nvPr/>
            </p:nvSpPr>
            <p:spPr bwMode="auto">
              <a:xfrm>
                <a:off x="2904" y="3699"/>
                <a:ext cx="35" cy="35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1" name="Freeform 14"/>
              <p:cNvSpPr>
                <a:spLocks/>
              </p:cNvSpPr>
              <p:nvPr/>
            </p:nvSpPr>
            <p:spPr bwMode="auto">
              <a:xfrm>
                <a:off x="2845" y="348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2" name="Oval 15"/>
              <p:cNvSpPr>
                <a:spLocks noChangeArrowheads="1"/>
              </p:cNvSpPr>
              <p:nvPr/>
            </p:nvSpPr>
            <p:spPr bwMode="auto">
              <a:xfrm>
                <a:off x="2895" y="353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3" name="Oval 16"/>
              <p:cNvSpPr>
                <a:spLocks noChangeArrowheads="1"/>
              </p:cNvSpPr>
              <p:nvPr/>
            </p:nvSpPr>
            <p:spPr bwMode="auto">
              <a:xfrm>
                <a:off x="2904" y="3548"/>
                <a:ext cx="35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4" name="Freeform 17"/>
              <p:cNvSpPr>
                <a:spLocks/>
              </p:cNvSpPr>
              <p:nvPr/>
            </p:nvSpPr>
            <p:spPr bwMode="auto">
              <a:xfrm>
                <a:off x="2675" y="3425"/>
                <a:ext cx="152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5" name="Oval 18"/>
              <p:cNvSpPr>
                <a:spLocks noChangeArrowheads="1"/>
              </p:cNvSpPr>
              <p:nvPr/>
            </p:nvSpPr>
            <p:spPr bwMode="auto">
              <a:xfrm>
                <a:off x="2725" y="347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6" name="Oval 19"/>
              <p:cNvSpPr>
                <a:spLocks noChangeArrowheads="1"/>
              </p:cNvSpPr>
              <p:nvPr/>
            </p:nvSpPr>
            <p:spPr bwMode="auto">
              <a:xfrm>
                <a:off x="2733" y="3488"/>
                <a:ext cx="36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7" name="Freeform 20"/>
              <p:cNvSpPr>
                <a:spLocks/>
              </p:cNvSpPr>
              <p:nvPr/>
            </p:nvSpPr>
            <p:spPr bwMode="auto">
              <a:xfrm>
                <a:off x="2476" y="345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8" name="Oval 21"/>
              <p:cNvSpPr>
                <a:spLocks noChangeArrowheads="1"/>
              </p:cNvSpPr>
              <p:nvPr/>
            </p:nvSpPr>
            <p:spPr bwMode="auto">
              <a:xfrm>
                <a:off x="2526" y="350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9" name="Oval 22"/>
              <p:cNvSpPr>
                <a:spLocks noChangeArrowheads="1"/>
              </p:cNvSpPr>
              <p:nvPr/>
            </p:nvSpPr>
            <p:spPr bwMode="auto">
              <a:xfrm>
                <a:off x="2535" y="3518"/>
                <a:ext cx="35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0" name="Freeform 23"/>
              <p:cNvSpPr>
                <a:spLocks/>
              </p:cNvSpPr>
              <p:nvPr/>
            </p:nvSpPr>
            <p:spPr bwMode="auto">
              <a:xfrm>
                <a:off x="2434" y="3597"/>
                <a:ext cx="152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1" name="Oval 24"/>
              <p:cNvSpPr>
                <a:spLocks noChangeArrowheads="1"/>
              </p:cNvSpPr>
              <p:nvPr/>
            </p:nvSpPr>
            <p:spPr bwMode="auto">
              <a:xfrm>
                <a:off x="2483" y="3652"/>
                <a:ext cx="54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2" name="Oval 25"/>
              <p:cNvSpPr>
                <a:spLocks noChangeArrowheads="1"/>
              </p:cNvSpPr>
              <p:nvPr/>
            </p:nvSpPr>
            <p:spPr bwMode="auto">
              <a:xfrm>
                <a:off x="2492" y="3661"/>
                <a:ext cx="36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3" name="Freeform 26"/>
              <p:cNvSpPr>
                <a:spLocks/>
              </p:cNvSpPr>
              <p:nvPr/>
            </p:nvSpPr>
            <p:spPr bwMode="auto">
              <a:xfrm>
                <a:off x="537" y="3550"/>
                <a:ext cx="156" cy="284"/>
              </a:xfrm>
              <a:custGeom>
                <a:avLst/>
                <a:gdLst>
                  <a:gd name="T0" fmla="*/ 0 w 88"/>
                  <a:gd name="T1" fmla="*/ 151 h 151"/>
                  <a:gd name="T2" fmla="*/ 0 w 88"/>
                  <a:gd name="T3" fmla="*/ 149 h 151"/>
                  <a:gd name="T4" fmla="*/ 0 w 88"/>
                  <a:gd name="T5" fmla="*/ 143 h 151"/>
                  <a:gd name="T6" fmla="*/ 2 w 88"/>
                  <a:gd name="T7" fmla="*/ 121 h 151"/>
                  <a:gd name="T8" fmla="*/ 7 w 88"/>
                  <a:gd name="T9" fmla="*/ 91 h 151"/>
                  <a:gd name="T10" fmla="*/ 12 w 88"/>
                  <a:gd name="T11" fmla="*/ 75 h 151"/>
                  <a:gd name="T12" fmla="*/ 19 w 88"/>
                  <a:gd name="T13" fmla="*/ 58 h 151"/>
                  <a:gd name="T14" fmla="*/ 28 w 88"/>
                  <a:gd name="T15" fmla="*/ 43 h 151"/>
                  <a:gd name="T16" fmla="*/ 31 w 88"/>
                  <a:gd name="T17" fmla="*/ 39 h 151"/>
                  <a:gd name="T18" fmla="*/ 33 w 88"/>
                  <a:gd name="T19" fmla="*/ 36 h 151"/>
                  <a:gd name="T20" fmla="*/ 39 w 88"/>
                  <a:gd name="T21" fmla="*/ 30 h 151"/>
                  <a:gd name="T22" fmla="*/ 50 w 88"/>
                  <a:gd name="T23" fmla="*/ 19 h 151"/>
                  <a:gd name="T24" fmla="*/ 62 w 88"/>
                  <a:gd name="T25" fmla="*/ 11 h 151"/>
                  <a:gd name="T26" fmla="*/ 72 w 88"/>
                  <a:gd name="T27" fmla="*/ 5 h 151"/>
                  <a:gd name="T28" fmla="*/ 81 w 88"/>
                  <a:gd name="T29" fmla="*/ 2 h 151"/>
                  <a:gd name="T30" fmla="*/ 88 w 88"/>
                  <a:gd name="T31" fmla="*/ 0 h 151"/>
                  <a:gd name="T32" fmla="*/ 81 w 88"/>
                  <a:gd name="T33" fmla="*/ 3 h 151"/>
                  <a:gd name="T34" fmla="*/ 73 w 88"/>
                  <a:gd name="T35" fmla="*/ 7 h 151"/>
                  <a:gd name="T36" fmla="*/ 64 w 88"/>
                  <a:gd name="T37" fmla="*/ 14 h 151"/>
                  <a:gd name="T38" fmla="*/ 54 w 88"/>
                  <a:gd name="T39" fmla="*/ 23 h 151"/>
                  <a:gd name="T40" fmla="*/ 45 w 88"/>
                  <a:gd name="T41" fmla="*/ 35 h 151"/>
                  <a:gd name="T42" fmla="*/ 41 w 88"/>
                  <a:gd name="T43" fmla="*/ 41 h 151"/>
                  <a:gd name="T44" fmla="*/ 39 w 88"/>
                  <a:gd name="T45" fmla="*/ 45 h 151"/>
                  <a:gd name="T46" fmla="*/ 37 w 88"/>
                  <a:gd name="T47" fmla="*/ 48 h 151"/>
                  <a:gd name="T48" fmla="*/ 31 w 88"/>
                  <a:gd name="T49" fmla="*/ 63 h 151"/>
                  <a:gd name="T50" fmla="*/ 27 w 88"/>
                  <a:gd name="T51" fmla="*/ 79 h 151"/>
                  <a:gd name="T52" fmla="*/ 25 w 88"/>
                  <a:gd name="T53" fmla="*/ 94 h 151"/>
                  <a:gd name="T54" fmla="*/ 23 w 88"/>
                  <a:gd name="T55" fmla="*/ 122 h 151"/>
                  <a:gd name="T56" fmla="*/ 25 w 88"/>
                  <a:gd name="T57" fmla="*/ 141 h 151"/>
                  <a:gd name="T58" fmla="*/ 26 w 88"/>
                  <a:gd name="T59" fmla="*/ 147 h 151"/>
                  <a:gd name="T60" fmla="*/ 26 w 88"/>
                  <a:gd name="T61" fmla="*/ 148 h 151"/>
                  <a:gd name="T62" fmla="*/ 0 w 88"/>
                  <a:gd name="T63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8" h="151">
                    <a:moveTo>
                      <a:pt x="0" y="151"/>
                    </a:moveTo>
                    <a:cubicBezTo>
                      <a:pt x="0" y="151"/>
                      <a:pt x="0" y="150"/>
                      <a:pt x="0" y="149"/>
                    </a:cubicBezTo>
                    <a:cubicBezTo>
                      <a:pt x="0" y="147"/>
                      <a:pt x="0" y="145"/>
                      <a:pt x="0" y="143"/>
                    </a:cubicBezTo>
                    <a:cubicBezTo>
                      <a:pt x="0" y="137"/>
                      <a:pt x="1" y="130"/>
                      <a:pt x="2" y="121"/>
                    </a:cubicBezTo>
                    <a:cubicBezTo>
                      <a:pt x="3" y="112"/>
                      <a:pt x="5" y="102"/>
                      <a:pt x="7" y="91"/>
                    </a:cubicBezTo>
                    <a:cubicBezTo>
                      <a:pt x="9" y="86"/>
                      <a:pt x="10" y="80"/>
                      <a:pt x="12" y="75"/>
                    </a:cubicBezTo>
                    <a:cubicBezTo>
                      <a:pt x="14" y="69"/>
                      <a:pt x="17" y="64"/>
                      <a:pt x="19" y="58"/>
                    </a:cubicBezTo>
                    <a:cubicBezTo>
                      <a:pt x="22" y="53"/>
                      <a:pt x="25" y="48"/>
                      <a:pt x="28" y="43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5" y="34"/>
                      <a:pt x="37" y="32"/>
                      <a:pt x="39" y="30"/>
                    </a:cubicBezTo>
                    <a:cubicBezTo>
                      <a:pt x="43" y="26"/>
                      <a:pt x="46" y="22"/>
                      <a:pt x="50" y="19"/>
                    </a:cubicBezTo>
                    <a:cubicBezTo>
                      <a:pt x="54" y="16"/>
                      <a:pt x="58" y="13"/>
                      <a:pt x="62" y="11"/>
                    </a:cubicBezTo>
                    <a:cubicBezTo>
                      <a:pt x="66" y="8"/>
                      <a:pt x="69" y="7"/>
                      <a:pt x="72" y="5"/>
                    </a:cubicBezTo>
                    <a:cubicBezTo>
                      <a:pt x="76" y="4"/>
                      <a:pt x="78" y="3"/>
                      <a:pt x="81" y="2"/>
                    </a:cubicBezTo>
                    <a:cubicBezTo>
                      <a:pt x="85" y="0"/>
                      <a:pt x="88" y="0"/>
                      <a:pt x="88" y="0"/>
                    </a:cubicBezTo>
                    <a:cubicBezTo>
                      <a:pt x="88" y="0"/>
                      <a:pt x="86" y="1"/>
                      <a:pt x="81" y="3"/>
                    </a:cubicBezTo>
                    <a:cubicBezTo>
                      <a:pt x="79" y="4"/>
                      <a:pt x="76" y="6"/>
                      <a:pt x="73" y="7"/>
                    </a:cubicBezTo>
                    <a:cubicBezTo>
                      <a:pt x="71" y="9"/>
                      <a:pt x="67" y="11"/>
                      <a:pt x="64" y="14"/>
                    </a:cubicBezTo>
                    <a:cubicBezTo>
                      <a:pt x="61" y="17"/>
                      <a:pt x="58" y="20"/>
                      <a:pt x="54" y="23"/>
                    </a:cubicBezTo>
                    <a:cubicBezTo>
                      <a:pt x="51" y="27"/>
                      <a:pt x="48" y="30"/>
                      <a:pt x="45" y="35"/>
                    </a:cubicBezTo>
                    <a:cubicBezTo>
                      <a:pt x="44" y="37"/>
                      <a:pt x="42" y="39"/>
                      <a:pt x="41" y="41"/>
                    </a:cubicBezTo>
                    <a:cubicBezTo>
                      <a:pt x="39" y="45"/>
                      <a:pt x="39" y="45"/>
                      <a:pt x="39" y="45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5" y="53"/>
                      <a:pt x="33" y="58"/>
                      <a:pt x="31" y="63"/>
                    </a:cubicBezTo>
                    <a:cubicBezTo>
                      <a:pt x="30" y="68"/>
                      <a:pt x="28" y="74"/>
                      <a:pt x="27" y="79"/>
                    </a:cubicBezTo>
                    <a:cubicBezTo>
                      <a:pt x="26" y="84"/>
                      <a:pt x="25" y="89"/>
                      <a:pt x="25" y="94"/>
                    </a:cubicBezTo>
                    <a:cubicBezTo>
                      <a:pt x="24" y="104"/>
                      <a:pt x="23" y="114"/>
                      <a:pt x="23" y="122"/>
                    </a:cubicBezTo>
                    <a:cubicBezTo>
                      <a:pt x="24" y="130"/>
                      <a:pt x="24" y="137"/>
                      <a:pt x="25" y="141"/>
                    </a:cubicBezTo>
                    <a:cubicBezTo>
                      <a:pt x="25" y="144"/>
                      <a:pt x="25" y="145"/>
                      <a:pt x="26" y="147"/>
                    </a:cubicBezTo>
                    <a:cubicBezTo>
                      <a:pt x="26" y="148"/>
                      <a:pt x="26" y="148"/>
                      <a:pt x="26" y="148"/>
                    </a:cubicBez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4" name="Freeform 27"/>
              <p:cNvSpPr>
                <a:spLocks/>
              </p:cNvSpPr>
              <p:nvPr/>
            </p:nvSpPr>
            <p:spPr bwMode="auto">
              <a:xfrm>
                <a:off x="539" y="3441"/>
                <a:ext cx="225" cy="237"/>
              </a:xfrm>
              <a:custGeom>
                <a:avLst/>
                <a:gdLst>
                  <a:gd name="T0" fmla="*/ 127 w 127"/>
                  <a:gd name="T1" fmla="*/ 60 h 126"/>
                  <a:gd name="T2" fmla="*/ 95 w 127"/>
                  <a:gd name="T3" fmla="*/ 47 h 126"/>
                  <a:gd name="T4" fmla="*/ 106 w 127"/>
                  <a:gd name="T5" fmla="*/ 16 h 126"/>
                  <a:gd name="T6" fmla="*/ 74 w 127"/>
                  <a:gd name="T7" fmla="*/ 30 h 126"/>
                  <a:gd name="T8" fmla="*/ 61 w 127"/>
                  <a:gd name="T9" fmla="*/ 0 h 126"/>
                  <a:gd name="T10" fmla="*/ 47 w 127"/>
                  <a:gd name="T11" fmla="*/ 32 h 126"/>
                  <a:gd name="T12" fmla="*/ 17 w 127"/>
                  <a:gd name="T13" fmla="*/ 20 h 126"/>
                  <a:gd name="T14" fmla="*/ 30 w 127"/>
                  <a:gd name="T15" fmla="*/ 53 h 126"/>
                  <a:gd name="T16" fmla="*/ 0 w 127"/>
                  <a:gd name="T17" fmla="*/ 66 h 126"/>
                  <a:gd name="T18" fmla="*/ 33 w 127"/>
                  <a:gd name="T19" fmla="*/ 79 h 126"/>
                  <a:gd name="T20" fmla="*/ 21 w 127"/>
                  <a:gd name="T21" fmla="*/ 110 h 126"/>
                  <a:gd name="T22" fmla="*/ 53 w 127"/>
                  <a:gd name="T23" fmla="*/ 97 h 126"/>
                  <a:gd name="T24" fmla="*/ 67 w 127"/>
                  <a:gd name="T25" fmla="*/ 126 h 126"/>
                  <a:gd name="T26" fmla="*/ 80 w 127"/>
                  <a:gd name="T27" fmla="*/ 94 h 126"/>
                  <a:gd name="T28" fmla="*/ 111 w 127"/>
                  <a:gd name="T29" fmla="*/ 106 h 126"/>
                  <a:gd name="T30" fmla="*/ 97 w 127"/>
                  <a:gd name="T31" fmla="*/ 74 h 126"/>
                  <a:gd name="T32" fmla="*/ 127 w 127"/>
                  <a:gd name="T33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7" h="126">
                    <a:moveTo>
                      <a:pt x="127" y="60"/>
                    </a:moveTo>
                    <a:cubicBezTo>
                      <a:pt x="115" y="50"/>
                      <a:pt x="104" y="47"/>
                      <a:pt x="95" y="47"/>
                    </a:cubicBezTo>
                    <a:cubicBezTo>
                      <a:pt x="107" y="33"/>
                      <a:pt x="106" y="16"/>
                      <a:pt x="106" y="16"/>
                    </a:cubicBezTo>
                    <a:cubicBezTo>
                      <a:pt x="91" y="18"/>
                      <a:pt x="81" y="23"/>
                      <a:pt x="74" y="30"/>
                    </a:cubicBezTo>
                    <a:cubicBezTo>
                      <a:pt x="73" y="11"/>
                      <a:pt x="61" y="0"/>
                      <a:pt x="61" y="0"/>
                    </a:cubicBezTo>
                    <a:cubicBezTo>
                      <a:pt x="51" y="12"/>
                      <a:pt x="47" y="23"/>
                      <a:pt x="47" y="32"/>
                    </a:cubicBezTo>
                    <a:cubicBezTo>
                      <a:pt x="34" y="20"/>
                      <a:pt x="17" y="20"/>
                      <a:pt x="17" y="20"/>
                    </a:cubicBezTo>
                    <a:cubicBezTo>
                      <a:pt x="18" y="36"/>
                      <a:pt x="24" y="46"/>
                      <a:pt x="30" y="53"/>
                    </a:cubicBezTo>
                    <a:cubicBezTo>
                      <a:pt x="12" y="54"/>
                      <a:pt x="0" y="66"/>
                      <a:pt x="0" y="66"/>
                    </a:cubicBezTo>
                    <a:cubicBezTo>
                      <a:pt x="13" y="76"/>
                      <a:pt x="23" y="80"/>
                      <a:pt x="33" y="79"/>
                    </a:cubicBezTo>
                    <a:cubicBezTo>
                      <a:pt x="20" y="93"/>
                      <a:pt x="21" y="110"/>
                      <a:pt x="21" y="110"/>
                    </a:cubicBezTo>
                    <a:cubicBezTo>
                      <a:pt x="37" y="109"/>
                      <a:pt x="47" y="103"/>
                      <a:pt x="53" y="97"/>
                    </a:cubicBezTo>
                    <a:cubicBezTo>
                      <a:pt x="54" y="115"/>
                      <a:pt x="67" y="126"/>
                      <a:pt x="67" y="126"/>
                    </a:cubicBezTo>
                    <a:cubicBezTo>
                      <a:pt x="77" y="114"/>
                      <a:pt x="80" y="103"/>
                      <a:pt x="80" y="94"/>
                    </a:cubicBezTo>
                    <a:cubicBezTo>
                      <a:pt x="94" y="106"/>
                      <a:pt x="111" y="106"/>
                      <a:pt x="111" y="106"/>
                    </a:cubicBezTo>
                    <a:cubicBezTo>
                      <a:pt x="109" y="90"/>
                      <a:pt x="104" y="80"/>
                      <a:pt x="97" y="74"/>
                    </a:cubicBezTo>
                    <a:cubicBezTo>
                      <a:pt x="116" y="72"/>
                      <a:pt x="127" y="60"/>
                      <a:pt x="127" y="60"/>
                    </a:cubicBezTo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5" name="Oval 28"/>
              <p:cNvSpPr>
                <a:spLocks noChangeArrowheads="1"/>
              </p:cNvSpPr>
              <p:nvPr/>
            </p:nvSpPr>
            <p:spPr bwMode="auto">
              <a:xfrm>
                <a:off x="613" y="3518"/>
                <a:ext cx="78" cy="8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6" name="Oval 29"/>
              <p:cNvSpPr>
                <a:spLocks noChangeArrowheads="1"/>
              </p:cNvSpPr>
              <p:nvPr/>
            </p:nvSpPr>
            <p:spPr bwMode="auto">
              <a:xfrm>
                <a:off x="626" y="3533"/>
                <a:ext cx="51" cy="55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7" name="Freeform 30"/>
              <p:cNvSpPr>
                <a:spLocks/>
              </p:cNvSpPr>
              <p:nvPr/>
            </p:nvSpPr>
            <p:spPr bwMode="auto">
              <a:xfrm>
                <a:off x="445" y="3610"/>
                <a:ext cx="120" cy="120"/>
              </a:xfrm>
              <a:custGeom>
                <a:avLst/>
                <a:gdLst>
                  <a:gd name="T0" fmla="*/ 66 w 68"/>
                  <a:gd name="T1" fmla="*/ 61 h 64"/>
                  <a:gd name="T2" fmla="*/ 10 w 68"/>
                  <a:gd name="T3" fmla="*/ 0 h 64"/>
                  <a:gd name="T4" fmla="*/ 63 w 68"/>
                  <a:gd name="T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4">
                    <a:moveTo>
                      <a:pt x="66" y="61"/>
                    </a:moveTo>
                    <a:cubicBezTo>
                      <a:pt x="66" y="61"/>
                      <a:pt x="68" y="15"/>
                      <a:pt x="10" y="0"/>
                    </a:cubicBezTo>
                    <a:cubicBezTo>
                      <a:pt x="10" y="0"/>
                      <a:pt x="0" y="57"/>
                      <a:pt x="63" y="6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8" name="Freeform 31"/>
              <p:cNvSpPr>
                <a:spLocks/>
              </p:cNvSpPr>
              <p:nvPr/>
            </p:nvSpPr>
            <p:spPr bwMode="auto">
              <a:xfrm>
                <a:off x="4995" y="3601"/>
                <a:ext cx="132" cy="238"/>
              </a:xfrm>
              <a:custGeom>
                <a:avLst/>
                <a:gdLst>
                  <a:gd name="T0" fmla="*/ 0 w 74"/>
                  <a:gd name="T1" fmla="*/ 127 h 127"/>
                  <a:gd name="T2" fmla="*/ 0 w 74"/>
                  <a:gd name="T3" fmla="*/ 125 h 127"/>
                  <a:gd name="T4" fmla="*/ 0 w 74"/>
                  <a:gd name="T5" fmla="*/ 120 h 127"/>
                  <a:gd name="T6" fmla="*/ 1 w 74"/>
                  <a:gd name="T7" fmla="*/ 102 h 127"/>
                  <a:gd name="T8" fmla="*/ 6 w 74"/>
                  <a:gd name="T9" fmla="*/ 77 h 127"/>
                  <a:gd name="T10" fmla="*/ 16 w 74"/>
                  <a:gd name="T11" fmla="*/ 49 h 127"/>
                  <a:gd name="T12" fmla="*/ 24 w 74"/>
                  <a:gd name="T13" fmla="*/ 36 h 127"/>
                  <a:gd name="T14" fmla="*/ 28 w 74"/>
                  <a:gd name="T15" fmla="*/ 31 h 127"/>
                  <a:gd name="T16" fmla="*/ 32 w 74"/>
                  <a:gd name="T17" fmla="*/ 25 h 127"/>
                  <a:gd name="T18" fmla="*/ 52 w 74"/>
                  <a:gd name="T19" fmla="*/ 9 h 127"/>
                  <a:gd name="T20" fmla="*/ 61 w 74"/>
                  <a:gd name="T21" fmla="*/ 5 h 127"/>
                  <a:gd name="T22" fmla="*/ 68 w 74"/>
                  <a:gd name="T23" fmla="*/ 2 h 127"/>
                  <a:gd name="T24" fmla="*/ 74 w 74"/>
                  <a:gd name="T25" fmla="*/ 0 h 127"/>
                  <a:gd name="T26" fmla="*/ 68 w 74"/>
                  <a:gd name="T27" fmla="*/ 3 h 127"/>
                  <a:gd name="T28" fmla="*/ 62 w 74"/>
                  <a:gd name="T29" fmla="*/ 6 h 127"/>
                  <a:gd name="T30" fmla="*/ 54 w 74"/>
                  <a:gd name="T31" fmla="*/ 12 h 127"/>
                  <a:gd name="T32" fmla="*/ 38 w 74"/>
                  <a:gd name="T33" fmla="*/ 29 h 127"/>
                  <a:gd name="T34" fmla="*/ 34 w 74"/>
                  <a:gd name="T35" fmla="*/ 35 h 127"/>
                  <a:gd name="T36" fmla="*/ 31 w 74"/>
                  <a:gd name="T37" fmla="*/ 41 h 127"/>
                  <a:gd name="T38" fmla="*/ 26 w 74"/>
                  <a:gd name="T39" fmla="*/ 53 h 127"/>
                  <a:gd name="T40" fmla="*/ 20 w 74"/>
                  <a:gd name="T41" fmla="*/ 103 h 127"/>
                  <a:gd name="T42" fmla="*/ 21 w 74"/>
                  <a:gd name="T43" fmla="*/ 119 h 127"/>
                  <a:gd name="T44" fmla="*/ 21 w 74"/>
                  <a:gd name="T45" fmla="*/ 124 h 127"/>
                  <a:gd name="T46" fmla="*/ 22 w 74"/>
                  <a:gd name="T47" fmla="*/ 125 h 127"/>
                  <a:gd name="T48" fmla="*/ 0 w 74"/>
                  <a:gd name="T49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127">
                    <a:moveTo>
                      <a:pt x="0" y="127"/>
                    </a:moveTo>
                    <a:cubicBezTo>
                      <a:pt x="0" y="127"/>
                      <a:pt x="0" y="127"/>
                      <a:pt x="0" y="125"/>
                    </a:cubicBezTo>
                    <a:cubicBezTo>
                      <a:pt x="0" y="124"/>
                      <a:pt x="0" y="122"/>
                      <a:pt x="0" y="120"/>
                    </a:cubicBezTo>
                    <a:cubicBezTo>
                      <a:pt x="0" y="116"/>
                      <a:pt x="0" y="109"/>
                      <a:pt x="1" y="102"/>
                    </a:cubicBezTo>
                    <a:cubicBezTo>
                      <a:pt x="2" y="95"/>
                      <a:pt x="4" y="86"/>
                      <a:pt x="6" y="77"/>
                    </a:cubicBezTo>
                    <a:cubicBezTo>
                      <a:pt x="8" y="68"/>
                      <a:pt x="12" y="58"/>
                      <a:pt x="16" y="49"/>
                    </a:cubicBezTo>
                    <a:cubicBezTo>
                      <a:pt x="18" y="45"/>
                      <a:pt x="21" y="41"/>
                      <a:pt x="24" y="36"/>
                    </a:cubicBezTo>
                    <a:cubicBezTo>
                      <a:pt x="25" y="34"/>
                      <a:pt x="26" y="32"/>
                      <a:pt x="28" y="31"/>
                    </a:cubicBezTo>
                    <a:cubicBezTo>
                      <a:pt x="29" y="29"/>
                      <a:pt x="31" y="27"/>
                      <a:pt x="32" y="25"/>
                    </a:cubicBezTo>
                    <a:cubicBezTo>
                      <a:pt x="39" y="18"/>
                      <a:pt x="46" y="13"/>
                      <a:pt x="52" y="9"/>
                    </a:cubicBezTo>
                    <a:cubicBezTo>
                      <a:pt x="55" y="7"/>
                      <a:pt x="58" y="6"/>
                      <a:pt x="61" y="5"/>
                    </a:cubicBezTo>
                    <a:cubicBezTo>
                      <a:pt x="63" y="4"/>
                      <a:pt x="66" y="3"/>
                      <a:pt x="68" y="2"/>
                    </a:cubicBezTo>
                    <a:cubicBezTo>
                      <a:pt x="72" y="1"/>
                      <a:pt x="74" y="0"/>
                      <a:pt x="74" y="0"/>
                    </a:cubicBezTo>
                    <a:cubicBezTo>
                      <a:pt x="74" y="0"/>
                      <a:pt x="72" y="1"/>
                      <a:pt x="68" y="3"/>
                    </a:cubicBezTo>
                    <a:cubicBezTo>
                      <a:pt x="66" y="4"/>
                      <a:pt x="64" y="5"/>
                      <a:pt x="62" y="6"/>
                    </a:cubicBezTo>
                    <a:cubicBezTo>
                      <a:pt x="59" y="8"/>
                      <a:pt x="56" y="10"/>
                      <a:pt x="54" y="12"/>
                    </a:cubicBezTo>
                    <a:cubicBezTo>
                      <a:pt x="48" y="16"/>
                      <a:pt x="43" y="22"/>
                      <a:pt x="38" y="29"/>
                    </a:cubicBezTo>
                    <a:cubicBezTo>
                      <a:pt x="37" y="31"/>
                      <a:pt x="35" y="33"/>
                      <a:pt x="34" y="35"/>
                    </a:cubicBezTo>
                    <a:cubicBezTo>
                      <a:pt x="33" y="37"/>
                      <a:pt x="32" y="39"/>
                      <a:pt x="31" y="41"/>
                    </a:cubicBezTo>
                    <a:cubicBezTo>
                      <a:pt x="29" y="45"/>
                      <a:pt x="28" y="49"/>
                      <a:pt x="26" y="53"/>
                    </a:cubicBezTo>
                    <a:cubicBezTo>
                      <a:pt x="20" y="71"/>
                      <a:pt x="19" y="89"/>
                      <a:pt x="20" y="103"/>
                    </a:cubicBezTo>
                    <a:cubicBezTo>
                      <a:pt x="20" y="110"/>
                      <a:pt x="20" y="115"/>
                      <a:pt x="21" y="119"/>
                    </a:cubicBezTo>
                    <a:cubicBezTo>
                      <a:pt x="21" y="121"/>
                      <a:pt x="21" y="123"/>
                      <a:pt x="21" y="124"/>
                    </a:cubicBezTo>
                    <a:cubicBezTo>
                      <a:pt x="22" y="124"/>
                      <a:pt x="22" y="125"/>
                      <a:pt x="22" y="125"/>
                    </a:cubicBez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9" name="Freeform 32"/>
              <p:cNvSpPr>
                <a:spLocks/>
              </p:cNvSpPr>
              <p:nvPr/>
            </p:nvSpPr>
            <p:spPr bwMode="auto">
              <a:xfrm>
                <a:off x="4997" y="3509"/>
                <a:ext cx="190" cy="201"/>
              </a:xfrm>
              <a:custGeom>
                <a:avLst/>
                <a:gdLst>
                  <a:gd name="T0" fmla="*/ 107 w 107"/>
                  <a:gd name="T1" fmla="*/ 51 h 107"/>
                  <a:gd name="T2" fmla="*/ 79 w 107"/>
                  <a:gd name="T3" fmla="*/ 40 h 107"/>
                  <a:gd name="T4" fmla="*/ 89 w 107"/>
                  <a:gd name="T5" fmla="*/ 14 h 107"/>
                  <a:gd name="T6" fmla="*/ 62 w 107"/>
                  <a:gd name="T7" fmla="*/ 25 h 107"/>
                  <a:gd name="T8" fmla="*/ 51 w 107"/>
                  <a:gd name="T9" fmla="*/ 0 h 107"/>
                  <a:gd name="T10" fmla="*/ 40 w 107"/>
                  <a:gd name="T11" fmla="*/ 27 h 107"/>
                  <a:gd name="T12" fmla="*/ 14 w 107"/>
                  <a:gd name="T13" fmla="*/ 18 h 107"/>
                  <a:gd name="T14" fmla="*/ 25 w 107"/>
                  <a:gd name="T15" fmla="*/ 45 h 107"/>
                  <a:gd name="T16" fmla="*/ 0 w 107"/>
                  <a:gd name="T17" fmla="*/ 56 h 107"/>
                  <a:gd name="T18" fmla="*/ 27 w 107"/>
                  <a:gd name="T19" fmla="*/ 67 h 107"/>
                  <a:gd name="T20" fmla="*/ 17 w 107"/>
                  <a:gd name="T21" fmla="*/ 93 h 107"/>
                  <a:gd name="T22" fmla="*/ 44 w 107"/>
                  <a:gd name="T23" fmla="*/ 82 h 107"/>
                  <a:gd name="T24" fmla="*/ 56 w 107"/>
                  <a:gd name="T25" fmla="*/ 107 h 107"/>
                  <a:gd name="T26" fmla="*/ 67 w 107"/>
                  <a:gd name="T27" fmla="*/ 80 h 107"/>
                  <a:gd name="T28" fmla="*/ 93 w 107"/>
                  <a:gd name="T29" fmla="*/ 89 h 107"/>
                  <a:gd name="T30" fmla="*/ 81 w 107"/>
                  <a:gd name="T31" fmla="*/ 62 h 107"/>
                  <a:gd name="T32" fmla="*/ 107 w 107"/>
                  <a:gd name="T33" fmla="*/ 5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7" h="107">
                    <a:moveTo>
                      <a:pt x="107" y="51"/>
                    </a:moveTo>
                    <a:cubicBezTo>
                      <a:pt x="96" y="42"/>
                      <a:pt x="87" y="40"/>
                      <a:pt x="79" y="40"/>
                    </a:cubicBezTo>
                    <a:cubicBezTo>
                      <a:pt x="90" y="28"/>
                      <a:pt x="89" y="14"/>
                      <a:pt x="89" y="14"/>
                    </a:cubicBezTo>
                    <a:cubicBezTo>
                      <a:pt x="76" y="15"/>
                      <a:pt x="67" y="20"/>
                      <a:pt x="62" y="25"/>
                    </a:cubicBezTo>
                    <a:cubicBezTo>
                      <a:pt x="61" y="10"/>
                      <a:pt x="51" y="0"/>
                      <a:pt x="51" y="0"/>
                    </a:cubicBezTo>
                    <a:cubicBezTo>
                      <a:pt x="42" y="11"/>
                      <a:pt x="39" y="20"/>
                      <a:pt x="40" y="27"/>
                    </a:cubicBezTo>
                    <a:cubicBezTo>
                      <a:pt x="28" y="17"/>
                      <a:pt x="14" y="18"/>
                      <a:pt x="14" y="18"/>
                    </a:cubicBezTo>
                    <a:cubicBezTo>
                      <a:pt x="15" y="31"/>
                      <a:pt x="20" y="39"/>
                      <a:pt x="25" y="45"/>
                    </a:cubicBezTo>
                    <a:cubicBezTo>
                      <a:pt x="10" y="46"/>
                      <a:pt x="0" y="56"/>
                      <a:pt x="0" y="56"/>
                    </a:cubicBezTo>
                    <a:cubicBezTo>
                      <a:pt x="10" y="65"/>
                      <a:pt x="19" y="67"/>
                      <a:pt x="27" y="67"/>
                    </a:cubicBezTo>
                    <a:cubicBezTo>
                      <a:pt x="17" y="79"/>
                      <a:pt x="17" y="93"/>
                      <a:pt x="17" y="93"/>
                    </a:cubicBezTo>
                    <a:cubicBezTo>
                      <a:pt x="31" y="92"/>
                      <a:pt x="39" y="87"/>
                      <a:pt x="44" y="82"/>
                    </a:cubicBezTo>
                    <a:cubicBezTo>
                      <a:pt x="45" y="97"/>
                      <a:pt x="56" y="107"/>
                      <a:pt x="56" y="107"/>
                    </a:cubicBezTo>
                    <a:cubicBezTo>
                      <a:pt x="64" y="97"/>
                      <a:pt x="67" y="87"/>
                      <a:pt x="67" y="80"/>
                    </a:cubicBezTo>
                    <a:cubicBezTo>
                      <a:pt x="79" y="90"/>
                      <a:pt x="93" y="89"/>
                      <a:pt x="93" y="89"/>
                    </a:cubicBezTo>
                    <a:cubicBezTo>
                      <a:pt x="92" y="76"/>
                      <a:pt x="87" y="68"/>
                      <a:pt x="81" y="62"/>
                    </a:cubicBezTo>
                    <a:cubicBezTo>
                      <a:pt x="97" y="61"/>
                      <a:pt x="107" y="51"/>
                      <a:pt x="107" y="5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0" name="Oval 33"/>
              <p:cNvSpPr>
                <a:spLocks noChangeArrowheads="1"/>
              </p:cNvSpPr>
              <p:nvPr/>
            </p:nvSpPr>
            <p:spPr bwMode="auto">
              <a:xfrm>
                <a:off x="5059" y="3575"/>
                <a:ext cx="66" cy="6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1" name="Oval 34"/>
              <p:cNvSpPr>
                <a:spLocks noChangeArrowheads="1"/>
              </p:cNvSpPr>
              <p:nvPr/>
            </p:nvSpPr>
            <p:spPr bwMode="auto">
              <a:xfrm>
                <a:off x="5070" y="3586"/>
                <a:ext cx="42" cy="47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2" name="Freeform 35"/>
              <p:cNvSpPr>
                <a:spLocks/>
              </p:cNvSpPr>
              <p:nvPr/>
            </p:nvSpPr>
            <p:spPr bwMode="auto">
              <a:xfrm>
                <a:off x="4917" y="3652"/>
                <a:ext cx="101" cy="101"/>
              </a:xfrm>
              <a:custGeom>
                <a:avLst/>
                <a:gdLst>
                  <a:gd name="T0" fmla="*/ 56 w 57"/>
                  <a:gd name="T1" fmla="*/ 51 h 54"/>
                  <a:gd name="T2" fmla="*/ 9 w 57"/>
                  <a:gd name="T3" fmla="*/ 0 h 54"/>
                  <a:gd name="T4" fmla="*/ 53 w 57"/>
                  <a:gd name="T5" fmla="*/ 54 h 54"/>
                  <a:gd name="T6" fmla="*/ 56 w 57"/>
                  <a:gd name="T7" fmla="*/ 5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54">
                    <a:moveTo>
                      <a:pt x="56" y="51"/>
                    </a:moveTo>
                    <a:cubicBezTo>
                      <a:pt x="56" y="51"/>
                      <a:pt x="57" y="13"/>
                      <a:pt x="9" y="0"/>
                    </a:cubicBezTo>
                    <a:cubicBezTo>
                      <a:pt x="9" y="0"/>
                      <a:pt x="0" y="49"/>
                      <a:pt x="53" y="54"/>
                    </a:cubicBezTo>
                    <a:cubicBezTo>
                      <a:pt x="56" y="51"/>
                      <a:pt x="56" y="51"/>
                      <a:pt x="56" y="51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3" name="Freeform 36"/>
              <p:cNvSpPr>
                <a:spLocks/>
              </p:cNvSpPr>
              <p:nvPr/>
            </p:nvSpPr>
            <p:spPr bwMode="auto">
              <a:xfrm>
                <a:off x="1356" y="3306"/>
                <a:ext cx="193" cy="496"/>
              </a:xfrm>
              <a:custGeom>
                <a:avLst/>
                <a:gdLst>
                  <a:gd name="T0" fmla="*/ 66 w 109"/>
                  <a:gd name="T1" fmla="*/ 260 h 264"/>
                  <a:gd name="T2" fmla="*/ 67 w 109"/>
                  <a:gd name="T3" fmla="*/ 257 h 264"/>
                  <a:gd name="T4" fmla="*/ 68 w 109"/>
                  <a:gd name="T5" fmla="*/ 248 h 264"/>
                  <a:gd name="T6" fmla="*/ 71 w 109"/>
                  <a:gd name="T7" fmla="*/ 216 h 264"/>
                  <a:gd name="T8" fmla="*/ 69 w 109"/>
                  <a:gd name="T9" fmla="*/ 117 h 264"/>
                  <a:gd name="T10" fmla="*/ 65 w 109"/>
                  <a:gd name="T11" fmla="*/ 91 h 264"/>
                  <a:gd name="T12" fmla="*/ 61 w 109"/>
                  <a:gd name="T13" fmla="*/ 79 h 264"/>
                  <a:gd name="T14" fmla="*/ 57 w 109"/>
                  <a:gd name="T15" fmla="*/ 66 h 264"/>
                  <a:gd name="T16" fmla="*/ 48 w 109"/>
                  <a:gd name="T17" fmla="*/ 45 h 264"/>
                  <a:gd name="T18" fmla="*/ 45 w 109"/>
                  <a:gd name="T19" fmla="*/ 40 h 264"/>
                  <a:gd name="T20" fmla="*/ 42 w 109"/>
                  <a:gd name="T21" fmla="*/ 35 h 264"/>
                  <a:gd name="T22" fmla="*/ 39 w 109"/>
                  <a:gd name="T23" fmla="*/ 31 h 264"/>
                  <a:gd name="T24" fmla="*/ 36 w 109"/>
                  <a:gd name="T25" fmla="*/ 27 h 264"/>
                  <a:gd name="T26" fmla="*/ 32 w 109"/>
                  <a:gd name="T27" fmla="*/ 23 h 264"/>
                  <a:gd name="T28" fmla="*/ 29 w 109"/>
                  <a:gd name="T29" fmla="*/ 19 h 264"/>
                  <a:gd name="T30" fmla="*/ 26 w 109"/>
                  <a:gd name="T31" fmla="*/ 16 h 264"/>
                  <a:gd name="T32" fmla="*/ 23 w 109"/>
                  <a:gd name="T33" fmla="*/ 14 h 264"/>
                  <a:gd name="T34" fmla="*/ 16 w 109"/>
                  <a:gd name="T35" fmla="*/ 9 h 264"/>
                  <a:gd name="T36" fmla="*/ 11 w 109"/>
                  <a:gd name="T37" fmla="*/ 5 h 264"/>
                  <a:gd name="T38" fmla="*/ 6 w 109"/>
                  <a:gd name="T39" fmla="*/ 3 h 264"/>
                  <a:gd name="T40" fmla="*/ 3 w 109"/>
                  <a:gd name="T41" fmla="*/ 1 h 264"/>
                  <a:gd name="T42" fmla="*/ 0 w 109"/>
                  <a:gd name="T43" fmla="*/ 0 h 264"/>
                  <a:gd name="T44" fmla="*/ 3 w 109"/>
                  <a:gd name="T45" fmla="*/ 1 h 264"/>
                  <a:gd name="T46" fmla="*/ 7 w 109"/>
                  <a:gd name="T47" fmla="*/ 2 h 264"/>
                  <a:gd name="T48" fmla="*/ 12 w 109"/>
                  <a:gd name="T49" fmla="*/ 4 h 264"/>
                  <a:gd name="T50" fmla="*/ 18 w 109"/>
                  <a:gd name="T51" fmla="*/ 6 h 264"/>
                  <a:gd name="T52" fmla="*/ 25 w 109"/>
                  <a:gd name="T53" fmla="*/ 10 h 264"/>
                  <a:gd name="T54" fmla="*/ 29 w 109"/>
                  <a:gd name="T55" fmla="*/ 13 h 264"/>
                  <a:gd name="T56" fmla="*/ 33 w 109"/>
                  <a:gd name="T57" fmla="*/ 15 h 264"/>
                  <a:gd name="T58" fmla="*/ 37 w 109"/>
                  <a:gd name="T59" fmla="*/ 18 h 264"/>
                  <a:gd name="T60" fmla="*/ 40 w 109"/>
                  <a:gd name="T61" fmla="*/ 22 h 264"/>
                  <a:gd name="T62" fmla="*/ 44 w 109"/>
                  <a:gd name="T63" fmla="*/ 26 h 264"/>
                  <a:gd name="T64" fmla="*/ 48 w 109"/>
                  <a:gd name="T65" fmla="*/ 30 h 264"/>
                  <a:gd name="T66" fmla="*/ 52 w 109"/>
                  <a:gd name="T67" fmla="*/ 34 h 264"/>
                  <a:gd name="T68" fmla="*/ 56 w 109"/>
                  <a:gd name="T69" fmla="*/ 39 h 264"/>
                  <a:gd name="T70" fmla="*/ 70 w 109"/>
                  <a:gd name="T71" fmla="*/ 61 h 264"/>
                  <a:gd name="T72" fmla="*/ 76 w 109"/>
                  <a:gd name="T73" fmla="*/ 73 h 264"/>
                  <a:gd name="T74" fmla="*/ 81 w 109"/>
                  <a:gd name="T75" fmla="*/ 86 h 264"/>
                  <a:gd name="T76" fmla="*/ 90 w 109"/>
                  <a:gd name="T77" fmla="*/ 113 h 264"/>
                  <a:gd name="T78" fmla="*/ 97 w 109"/>
                  <a:gd name="T79" fmla="*/ 141 h 264"/>
                  <a:gd name="T80" fmla="*/ 102 w 109"/>
                  <a:gd name="T81" fmla="*/ 168 h 264"/>
                  <a:gd name="T82" fmla="*/ 105 w 109"/>
                  <a:gd name="T83" fmla="*/ 193 h 264"/>
                  <a:gd name="T84" fmla="*/ 107 w 109"/>
                  <a:gd name="T85" fmla="*/ 216 h 264"/>
                  <a:gd name="T86" fmla="*/ 109 w 109"/>
                  <a:gd name="T87" fmla="*/ 250 h 264"/>
                  <a:gd name="T88" fmla="*/ 109 w 109"/>
                  <a:gd name="T89" fmla="*/ 260 h 264"/>
                  <a:gd name="T90" fmla="*/ 109 w 109"/>
                  <a:gd name="T91" fmla="*/ 264 h 264"/>
                  <a:gd name="T92" fmla="*/ 66 w 109"/>
                  <a:gd name="T93" fmla="*/ 26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9" h="264">
                    <a:moveTo>
                      <a:pt x="66" y="260"/>
                    </a:moveTo>
                    <a:cubicBezTo>
                      <a:pt x="66" y="260"/>
                      <a:pt x="67" y="259"/>
                      <a:pt x="67" y="257"/>
                    </a:cubicBezTo>
                    <a:cubicBezTo>
                      <a:pt x="67" y="255"/>
                      <a:pt x="68" y="252"/>
                      <a:pt x="68" y="248"/>
                    </a:cubicBezTo>
                    <a:cubicBezTo>
                      <a:pt x="69" y="241"/>
                      <a:pt x="70" y="229"/>
                      <a:pt x="71" y="216"/>
                    </a:cubicBezTo>
                    <a:cubicBezTo>
                      <a:pt x="73" y="189"/>
                      <a:pt x="74" y="153"/>
                      <a:pt x="69" y="117"/>
                    </a:cubicBezTo>
                    <a:cubicBezTo>
                      <a:pt x="68" y="109"/>
                      <a:pt x="66" y="100"/>
                      <a:pt x="65" y="91"/>
                    </a:cubicBezTo>
                    <a:cubicBezTo>
                      <a:pt x="64" y="87"/>
                      <a:pt x="62" y="83"/>
                      <a:pt x="61" y="79"/>
                    </a:cubicBezTo>
                    <a:cubicBezTo>
                      <a:pt x="60" y="74"/>
                      <a:pt x="59" y="70"/>
                      <a:pt x="57" y="66"/>
                    </a:cubicBezTo>
                    <a:cubicBezTo>
                      <a:pt x="54" y="59"/>
                      <a:pt x="51" y="51"/>
                      <a:pt x="48" y="45"/>
                    </a:cubicBezTo>
                    <a:cubicBezTo>
                      <a:pt x="47" y="43"/>
                      <a:pt x="46" y="41"/>
                      <a:pt x="45" y="40"/>
                    </a:cubicBezTo>
                    <a:cubicBezTo>
                      <a:pt x="44" y="38"/>
                      <a:pt x="43" y="36"/>
                      <a:pt x="42" y="35"/>
                    </a:cubicBezTo>
                    <a:cubicBezTo>
                      <a:pt x="41" y="33"/>
                      <a:pt x="40" y="32"/>
                      <a:pt x="39" y="31"/>
                    </a:cubicBezTo>
                    <a:cubicBezTo>
                      <a:pt x="38" y="29"/>
                      <a:pt x="37" y="28"/>
                      <a:pt x="36" y="27"/>
                    </a:cubicBezTo>
                    <a:cubicBezTo>
                      <a:pt x="35" y="25"/>
                      <a:pt x="34" y="24"/>
                      <a:pt x="32" y="23"/>
                    </a:cubicBezTo>
                    <a:cubicBezTo>
                      <a:pt x="31" y="22"/>
                      <a:pt x="30" y="21"/>
                      <a:pt x="29" y="19"/>
                    </a:cubicBezTo>
                    <a:cubicBezTo>
                      <a:pt x="28" y="18"/>
                      <a:pt x="27" y="17"/>
                      <a:pt x="26" y="16"/>
                    </a:cubicBezTo>
                    <a:cubicBezTo>
                      <a:pt x="25" y="15"/>
                      <a:pt x="24" y="14"/>
                      <a:pt x="23" y="14"/>
                    </a:cubicBezTo>
                    <a:cubicBezTo>
                      <a:pt x="20" y="12"/>
                      <a:pt x="19" y="10"/>
                      <a:pt x="16" y="9"/>
                    </a:cubicBezTo>
                    <a:cubicBezTo>
                      <a:pt x="14" y="8"/>
                      <a:pt x="13" y="6"/>
                      <a:pt x="11" y="5"/>
                    </a:cubicBezTo>
                    <a:cubicBezTo>
                      <a:pt x="9" y="4"/>
                      <a:pt x="8" y="4"/>
                      <a:pt x="6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3" y="1"/>
                    </a:cubicBezTo>
                    <a:cubicBezTo>
                      <a:pt x="4" y="1"/>
                      <a:pt x="5" y="2"/>
                      <a:pt x="7" y="2"/>
                    </a:cubicBezTo>
                    <a:cubicBezTo>
                      <a:pt x="8" y="2"/>
                      <a:pt x="10" y="3"/>
                      <a:pt x="12" y="4"/>
                    </a:cubicBezTo>
                    <a:cubicBezTo>
                      <a:pt x="14" y="5"/>
                      <a:pt x="16" y="5"/>
                      <a:pt x="18" y="6"/>
                    </a:cubicBezTo>
                    <a:cubicBezTo>
                      <a:pt x="20" y="7"/>
                      <a:pt x="22" y="9"/>
                      <a:pt x="25" y="10"/>
                    </a:cubicBezTo>
                    <a:cubicBezTo>
                      <a:pt x="26" y="11"/>
                      <a:pt x="27" y="12"/>
                      <a:pt x="29" y="13"/>
                    </a:cubicBezTo>
                    <a:cubicBezTo>
                      <a:pt x="30" y="14"/>
                      <a:pt x="31" y="15"/>
                      <a:pt x="33" y="15"/>
                    </a:cubicBezTo>
                    <a:cubicBezTo>
                      <a:pt x="34" y="16"/>
                      <a:pt x="35" y="17"/>
                      <a:pt x="37" y="18"/>
                    </a:cubicBezTo>
                    <a:cubicBezTo>
                      <a:pt x="38" y="20"/>
                      <a:pt x="39" y="21"/>
                      <a:pt x="40" y="22"/>
                    </a:cubicBezTo>
                    <a:cubicBezTo>
                      <a:pt x="42" y="23"/>
                      <a:pt x="43" y="24"/>
                      <a:pt x="44" y="26"/>
                    </a:cubicBezTo>
                    <a:cubicBezTo>
                      <a:pt x="46" y="27"/>
                      <a:pt x="47" y="28"/>
                      <a:pt x="48" y="30"/>
                    </a:cubicBezTo>
                    <a:cubicBezTo>
                      <a:pt x="50" y="31"/>
                      <a:pt x="51" y="33"/>
                      <a:pt x="52" y="34"/>
                    </a:cubicBezTo>
                    <a:cubicBezTo>
                      <a:pt x="53" y="36"/>
                      <a:pt x="55" y="37"/>
                      <a:pt x="56" y="39"/>
                    </a:cubicBezTo>
                    <a:cubicBezTo>
                      <a:pt x="61" y="46"/>
                      <a:pt x="65" y="53"/>
                      <a:pt x="70" y="61"/>
                    </a:cubicBezTo>
                    <a:cubicBezTo>
                      <a:pt x="72" y="65"/>
                      <a:pt x="74" y="69"/>
                      <a:pt x="76" y="73"/>
                    </a:cubicBezTo>
                    <a:cubicBezTo>
                      <a:pt x="78" y="77"/>
                      <a:pt x="80" y="82"/>
                      <a:pt x="81" y="86"/>
                    </a:cubicBezTo>
                    <a:cubicBezTo>
                      <a:pt x="84" y="95"/>
                      <a:pt x="88" y="104"/>
                      <a:pt x="90" y="113"/>
                    </a:cubicBezTo>
                    <a:cubicBezTo>
                      <a:pt x="93" y="122"/>
                      <a:pt x="95" y="131"/>
                      <a:pt x="97" y="141"/>
                    </a:cubicBezTo>
                    <a:cubicBezTo>
                      <a:pt x="99" y="150"/>
                      <a:pt x="101" y="159"/>
                      <a:pt x="102" y="168"/>
                    </a:cubicBezTo>
                    <a:cubicBezTo>
                      <a:pt x="103" y="176"/>
                      <a:pt x="104" y="185"/>
                      <a:pt x="105" y="193"/>
                    </a:cubicBezTo>
                    <a:cubicBezTo>
                      <a:pt x="106" y="201"/>
                      <a:pt x="107" y="209"/>
                      <a:pt x="107" y="216"/>
                    </a:cubicBezTo>
                    <a:cubicBezTo>
                      <a:pt x="108" y="230"/>
                      <a:pt x="109" y="242"/>
                      <a:pt x="109" y="250"/>
                    </a:cubicBezTo>
                    <a:cubicBezTo>
                      <a:pt x="109" y="255"/>
                      <a:pt x="109" y="258"/>
                      <a:pt x="109" y="260"/>
                    </a:cubicBezTo>
                    <a:cubicBezTo>
                      <a:pt x="109" y="263"/>
                      <a:pt x="109" y="264"/>
                      <a:pt x="109" y="264"/>
                    </a:cubicBezTo>
                    <a:lnTo>
                      <a:pt x="66" y="26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4" name="Freeform 37"/>
              <p:cNvSpPr>
                <a:spLocks/>
              </p:cNvSpPr>
              <p:nvPr/>
            </p:nvSpPr>
            <p:spPr bwMode="auto">
              <a:xfrm>
                <a:off x="1352" y="3415"/>
                <a:ext cx="201" cy="368"/>
              </a:xfrm>
              <a:custGeom>
                <a:avLst/>
                <a:gdLst>
                  <a:gd name="T0" fmla="*/ 71 w 113"/>
                  <a:gd name="T1" fmla="*/ 196 h 196"/>
                  <a:gd name="T2" fmla="*/ 71 w 113"/>
                  <a:gd name="T3" fmla="*/ 193 h 196"/>
                  <a:gd name="T4" fmla="*/ 71 w 113"/>
                  <a:gd name="T5" fmla="*/ 187 h 196"/>
                  <a:gd name="T6" fmla="*/ 69 w 113"/>
                  <a:gd name="T7" fmla="*/ 162 h 196"/>
                  <a:gd name="T8" fmla="*/ 57 w 113"/>
                  <a:gd name="T9" fmla="*/ 89 h 196"/>
                  <a:gd name="T10" fmla="*/ 51 w 113"/>
                  <a:gd name="T11" fmla="*/ 70 h 196"/>
                  <a:gd name="T12" fmla="*/ 43 w 113"/>
                  <a:gd name="T13" fmla="*/ 52 h 196"/>
                  <a:gd name="T14" fmla="*/ 35 w 113"/>
                  <a:gd name="T15" fmla="*/ 36 h 196"/>
                  <a:gd name="T16" fmla="*/ 30 w 113"/>
                  <a:gd name="T17" fmla="*/ 28 h 196"/>
                  <a:gd name="T18" fmla="*/ 28 w 113"/>
                  <a:gd name="T19" fmla="*/ 25 h 196"/>
                  <a:gd name="T20" fmla="*/ 26 w 113"/>
                  <a:gd name="T21" fmla="*/ 22 h 196"/>
                  <a:gd name="T22" fmla="*/ 21 w 113"/>
                  <a:gd name="T23" fmla="*/ 17 h 196"/>
                  <a:gd name="T24" fmla="*/ 16 w 113"/>
                  <a:gd name="T25" fmla="*/ 12 h 196"/>
                  <a:gd name="T26" fmla="*/ 12 w 113"/>
                  <a:gd name="T27" fmla="*/ 8 h 196"/>
                  <a:gd name="T28" fmla="*/ 8 w 113"/>
                  <a:gd name="T29" fmla="*/ 5 h 196"/>
                  <a:gd name="T30" fmla="*/ 2 w 113"/>
                  <a:gd name="T31" fmla="*/ 2 h 196"/>
                  <a:gd name="T32" fmla="*/ 0 w 113"/>
                  <a:gd name="T33" fmla="*/ 0 h 196"/>
                  <a:gd name="T34" fmla="*/ 2 w 113"/>
                  <a:gd name="T35" fmla="*/ 1 h 196"/>
                  <a:gd name="T36" fmla="*/ 9 w 113"/>
                  <a:gd name="T37" fmla="*/ 4 h 196"/>
                  <a:gd name="T38" fmla="*/ 13 w 113"/>
                  <a:gd name="T39" fmla="*/ 6 h 196"/>
                  <a:gd name="T40" fmla="*/ 19 w 113"/>
                  <a:gd name="T41" fmla="*/ 9 h 196"/>
                  <a:gd name="T42" fmla="*/ 24 w 113"/>
                  <a:gd name="T43" fmla="*/ 13 h 196"/>
                  <a:gd name="T44" fmla="*/ 31 w 113"/>
                  <a:gd name="T45" fmla="*/ 17 h 196"/>
                  <a:gd name="T46" fmla="*/ 34 w 113"/>
                  <a:gd name="T47" fmla="*/ 20 h 196"/>
                  <a:gd name="T48" fmla="*/ 37 w 113"/>
                  <a:gd name="T49" fmla="*/ 23 h 196"/>
                  <a:gd name="T50" fmla="*/ 43 w 113"/>
                  <a:gd name="T51" fmla="*/ 30 h 196"/>
                  <a:gd name="T52" fmla="*/ 55 w 113"/>
                  <a:gd name="T53" fmla="*/ 45 h 196"/>
                  <a:gd name="T54" fmla="*/ 66 w 113"/>
                  <a:gd name="T55" fmla="*/ 63 h 196"/>
                  <a:gd name="T56" fmla="*/ 77 w 113"/>
                  <a:gd name="T57" fmla="*/ 82 h 196"/>
                  <a:gd name="T58" fmla="*/ 104 w 113"/>
                  <a:gd name="T59" fmla="*/ 156 h 196"/>
                  <a:gd name="T60" fmla="*/ 111 w 113"/>
                  <a:gd name="T61" fmla="*/ 181 h 196"/>
                  <a:gd name="T62" fmla="*/ 113 w 113"/>
                  <a:gd name="T63" fmla="*/ 188 h 196"/>
                  <a:gd name="T64" fmla="*/ 113 w 113"/>
                  <a:gd name="T65" fmla="*/ 191 h 196"/>
                  <a:gd name="T66" fmla="*/ 71 w 113"/>
                  <a:gd name="T67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3" h="196">
                    <a:moveTo>
                      <a:pt x="71" y="196"/>
                    </a:moveTo>
                    <a:cubicBezTo>
                      <a:pt x="71" y="196"/>
                      <a:pt x="71" y="195"/>
                      <a:pt x="71" y="193"/>
                    </a:cubicBezTo>
                    <a:cubicBezTo>
                      <a:pt x="71" y="192"/>
                      <a:pt x="71" y="190"/>
                      <a:pt x="71" y="187"/>
                    </a:cubicBezTo>
                    <a:cubicBezTo>
                      <a:pt x="70" y="181"/>
                      <a:pt x="70" y="172"/>
                      <a:pt x="69" y="162"/>
                    </a:cubicBezTo>
                    <a:cubicBezTo>
                      <a:pt x="67" y="142"/>
                      <a:pt x="64" y="115"/>
                      <a:pt x="57" y="89"/>
                    </a:cubicBezTo>
                    <a:cubicBezTo>
                      <a:pt x="55" y="83"/>
                      <a:pt x="53" y="76"/>
                      <a:pt x="51" y="70"/>
                    </a:cubicBezTo>
                    <a:cubicBezTo>
                      <a:pt x="48" y="64"/>
                      <a:pt x="46" y="57"/>
                      <a:pt x="43" y="52"/>
                    </a:cubicBezTo>
                    <a:cubicBezTo>
                      <a:pt x="41" y="46"/>
                      <a:pt x="38" y="41"/>
                      <a:pt x="35" y="36"/>
                    </a:cubicBezTo>
                    <a:cubicBezTo>
                      <a:pt x="34" y="33"/>
                      <a:pt x="32" y="31"/>
                      <a:pt x="30" y="28"/>
                    </a:cubicBezTo>
                    <a:cubicBezTo>
                      <a:pt x="30" y="27"/>
                      <a:pt x="29" y="26"/>
                      <a:pt x="28" y="25"/>
                    </a:cubicBezTo>
                    <a:cubicBezTo>
                      <a:pt x="27" y="24"/>
                      <a:pt x="27" y="23"/>
                      <a:pt x="26" y="22"/>
                    </a:cubicBezTo>
                    <a:cubicBezTo>
                      <a:pt x="24" y="20"/>
                      <a:pt x="23" y="18"/>
                      <a:pt x="21" y="17"/>
                    </a:cubicBezTo>
                    <a:cubicBezTo>
                      <a:pt x="19" y="15"/>
                      <a:pt x="18" y="13"/>
                      <a:pt x="16" y="12"/>
                    </a:cubicBezTo>
                    <a:cubicBezTo>
                      <a:pt x="15" y="11"/>
                      <a:pt x="13" y="9"/>
                      <a:pt x="12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5" y="3"/>
                      <a:pt x="3" y="3"/>
                      <a:pt x="2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2" y="1"/>
                    </a:cubicBezTo>
                    <a:cubicBezTo>
                      <a:pt x="3" y="2"/>
                      <a:pt x="6" y="2"/>
                      <a:pt x="9" y="4"/>
                    </a:cubicBezTo>
                    <a:cubicBezTo>
                      <a:pt x="10" y="4"/>
                      <a:pt x="12" y="5"/>
                      <a:pt x="13" y="6"/>
                    </a:cubicBezTo>
                    <a:cubicBezTo>
                      <a:pt x="15" y="7"/>
                      <a:pt x="17" y="8"/>
                      <a:pt x="19" y="9"/>
                    </a:cubicBezTo>
                    <a:cubicBezTo>
                      <a:pt x="21" y="10"/>
                      <a:pt x="22" y="11"/>
                      <a:pt x="24" y="13"/>
                    </a:cubicBezTo>
                    <a:cubicBezTo>
                      <a:pt x="26" y="14"/>
                      <a:pt x="28" y="16"/>
                      <a:pt x="31" y="17"/>
                    </a:cubicBezTo>
                    <a:cubicBezTo>
                      <a:pt x="32" y="18"/>
                      <a:pt x="33" y="19"/>
                      <a:pt x="34" y="20"/>
                    </a:cubicBezTo>
                    <a:cubicBezTo>
                      <a:pt x="35" y="21"/>
                      <a:pt x="36" y="22"/>
                      <a:pt x="37" y="23"/>
                    </a:cubicBezTo>
                    <a:cubicBezTo>
                      <a:pt x="39" y="25"/>
                      <a:pt x="41" y="27"/>
                      <a:pt x="43" y="30"/>
                    </a:cubicBezTo>
                    <a:cubicBezTo>
                      <a:pt x="47" y="34"/>
                      <a:pt x="51" y="39"/>
                      <a:pt x="55" y="45"/>
                    </a:cubicBezTo>
                    <a:cubicBezTo>
                      <a:pt x="59" y="50"/>
                      <a:pt x="63" y="56"/>
                      <a:pt x="66" y="63"/>
                    </a:cubicBezTo>
                    <a:cubicBezTo>
                      <a:pt x="70" y="69"/>
                      <a:pt x="73" y="75"/>
                      <a:pt x="77" y="82"/>
                    </a:cubicBezTo>
                    <a:cubicBezTo>
                      <a:pt x="89" y="108"/>
                      <a:pt x="98" y="135"/>
                      <a:pt x="104" y="156"/>
                    </a:cubicBezTo>
                    <a:cubicBezTo>
                      <a:pt x="107" y="166"/>
                      <a:pt x="110" y="175"/>
                      <a:pt x="111" y="181"/>
                    </a:cubicBezTo>
                    <a:cubicBezTo>
                      <a:pt x="112" y="184"/>
                      <a:pt x="112" y="187"/>
                      <a:pt x="113" y="188"/>
                    </a:cubicBezTo>
                    <a:cubicBezTo>
                      <a:pt x="113" y="190"/>
                      <a:pt x="113" y="191"/>
                      <a:pt x="113" y="191"/>
                    </a:cubicBezTo>
                    <a:lnTo>
                      <a:pt x="71" y="196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5" name="Freeform 38"/>
              <p:cNvSpPr>
                <a:spLocks/>
              </p:cNvSpPr>
              <p:nvPr/>
            </p:nvSpPr>
            <p:spPr bwMode="auto">
              <a:xfrm>
                <a:off x="1471" y="3393"/>
                <a:ext cx="165" cy="364"/>
              </a:xfrm>
              <a:custGeom>
                <a:avLst/>
                <a:gdLst>
                  <a:gd name="T0" fmla="*/ 0 w 93"/>
                  <a:gd name="T1" fmla="*/ 194 h 194"/>
                  <a:gd name="T2" fmla="*/ 0 w 93"/>
                  <a:gd name="T3" fmla="*/ 191 h 194"/>
                  <a:gd name="T4" fmla="*/ 1 w 93"/>
                  <a:gd name="T5" fmla="*/ 184 h 194"/>
                  <a:gd name="T6" fmla="*/ 4 w 93"/>
                  <a:gd name="T7" fmla="*/ 158 h 194"/>
                  <a:gd name="T8" fmla="*/ 23 w 93"/>
                  <a:gd name="T9" fmla="*/ 83 h 194"/>
                  <a:gd name="T10" fmla="*/ 32 w 93"/>
                  <a:gd name="T11" fmla="*/ 64 h 194"/>
                  <a:gd name="T12" fmla="*/ 36 w 93"/>
                  <a:gd name="T13" fmla="*/ 55 h 194"/>
                  <a:gd name="T14" fmla="*/ 41 w 93"/>
                  <a:gd name="T15" fmla="*/ 46 h 194"/>
                  <a:gd name="T16" fmla="*/ 52 w 93"/>
                  <a:gd name="T17" fmla="*/ 30 h 194"/>
                  <a:gd name="T18" fmla="*/ 58 w 93"/>
                  <a:gd name="T19" fmla="*/ 23 h 194"/>
                  <a:gd name="T20" fmla="*/ 61 w 93"/>
                  <a:gd name="T21" fmla="*/ 20 h 194"/>
                  <a:gd name="T22" fmla="*/ 64 w 93"/>
                  <a:gd name="T23" fmla="*/ 18 h 194"/>
                  <a:gd name="T24" fmla="*/ 66 w 93"/>
                  <a:gd name="T25" fmla="*/ 15 h 194"/>
                  <a:gd name="T26" fmla="*/ 69 w 93"/>
                  <a:gd name="T27" fmla="*/ 13 h 194"/>
                  <a:gd name="T28" fmla="*/ 75 w 93"/>
                  <a:gd name="T29" fmla="*/ 9 h 194"/>
                  <a:gd name="T30" fmla="*/ 80 w 93"/>
                  <a:gd name="T31" fmla="*/ 6 h 194"/>
                  <a:gd name="T32" fmla="*/ 85 w 93"/>
                  <a:gd name="T33" fmla="*/ 4 h 194"/>
                  <a:gd name="T34" fmla="*/ 91 w 93"/>
                  <a:gd name="T35" fmla="*/ 1 h 194"/>
                  <a:gd name="T36" fmla="*/ 93 w 93"/>
                  <a:gd name="T37" fmla="*/ 0 h 194"/>
                  <a:gd name="T38" fmla="*/ 91 w 93"/>
                  <a:gd name="T39" fmla="*/ 2 h 194"/>
                  <a:gd name="T40" fmla="*/ 85 w 93"/>
                  <a:gd name="T41" fmla="*/ 5 h 194"/>
                  <a:gd name="T42" fmla="*/ 82 w 93"/>
                  <a:gd name="T43" fmla="*/ 8 h 194"/>
                  <a:gd name="T44" fmla="*/ 77 w 93"/>
                  <a:gd name="T45" fmla="*/ 12 h 194"/>
                  <a:gd name="T46" fmla="*/ 73 w 93"/>
                  <a:gd name="T47" fmla="*/ 17 h 194"/>
                  <a:gd name="T48" fmla="*/ 71 w 93"/>
                  <a:gd name="T49" fmla="*/ 19 h 194"/>
                  <a:gd name="T50" fmla="*/ 68 w 93"/>
                  <a:gd name="T51" fmla="*/ 22 h 194"/>
                  <a:gd name="T52" fmla="*/ 66 w 93"/>
                  <a:gd name="T53" fmla="*/ 25 h 194"/>
                  <a:gd name="T54" fmla="*/ 64 w 93"/>
                  <a:gd name="T55" fmla="*/ 28 h 194"/>
                  <a:gd name="T56" fmla="*/ 60 w 93"/>
                  <a:gd name="T57" fmla="*/ 35 h 194"/>
                  <a:gd name="T58" fmla="*/ 53 w 93"/>
                  <a:gd name="T59" fmla="*/ 52 h 194"/>
                  <a:gd name="T60" fmla="*/ 50 w 93"/>
                  <a:gd name="T61" fmla="*/ 60 h 194"/>
                  <a:gd name="T62" fmla="*/ 48 w 93"/>
                  <a:gd name="T63" fmla="*/ 70 h 194"/>
                  <a:gd name="T64" fmla="*/ 44 w 93"/>
                  <a:gd name="T65" fmla="*/ 89 h 194"/>
                  <a:gd name="T66" fmla="*/ 40 w 93"/>
                  <a:gd name="T67" fmla="*/ 161 h 194"/>
                  <a:gd name="T68" fmla="*/ 42 w 93"/>
                  <a:gd name="T69" fmla="*/ 184 h 194"/>
                  <a:gd name="T70" fmla="*/ 42 w 93"/>
                  <a:gd name="T71" fmla="*/ 191 h 194"/>
                  <a:gd name="T72" fmla="*/ 42 w 93"/>
                  <a:gd name="T73" fmla="*/ 193 h 194"/>
                  <a:gd name="T74" fmla="*/ 0 w 93"/>
                  <a:gd name="T75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194">
                    <a:moveTo>
                      <a:pt x="0" y="194"/>
                    </a:moveTo>
                    <a:cubicBezTo>
                      <a:pt x="0" y="194"/>
                      <a:pt x="0" y="193"/>
                      <a:pt x="0" y="191"/>
                    </a:cubicBezTo>
                    <a:cubicBezTo>
                      <a:pt x="0" y="189"/>
                      <a:pt x="0" y="187"/>
                      <a:pt x="1" y="184"/>
                    </a:cubicBezTo>
                    <a:cubicBezTo>
                      <a:pt x="1" y="177"/>
                      <a:pt x="2" y="169"/>
                      <a:pt x="4" y="158"/>
                    </a:cubicBezTo>
                    <a:cubicBezTo>
                      <a:pt x="8" y="137"/>
                      <a:pt x="14" y="110"/>
                      <a:pt x="23" y="83"/>
                    </a:cubicBezTo>
                    <a:cubicBezTo>
                      <a:pt x="26" y="77"/>
                      <a:pt x="29" y="70"/>
                      <a:pt x="32" y="64"/>
                    </a:cubicBezTo>
                    <a:cubicBezTo>
                      <a:pt x="33" y="61"/>
                      <a:pt x="35" y="58"/>
                      <a:pt x="36" y="55"/>
                    </a:cubicBezTo>
                    <a:cubicBezTo>
                      <a:pt x="38" y="52"/>
                      <a:pt x="39" y="49"/>
                      <a:pt x="41" y="46"/>
                    </a:cubicBezTo>
                    <a:cubicBezTo>
                      <a:pt x="45" y="40"/>
                      <a:pt x="48" y="35"/>
                      <a:pt x="52" y="30"/>
                    </a:cubicBezTo>
                    <a:cubicBezTo>
                      <a:pt x="54" y="28"/>
                      <a:pt x="56" y="25"/>
                      <a:pt x="58" y="23"/>
                    </a:cubicBezTo>
                    <a:cubicBezTo>
                      <a:pt x="59" y="22"/>
                      <a:pt x="60" y="21"/>
                      <a:pt x="61" y="20"/>
                    </a:cubicBezTo>
                    <a:cubicBezTo>
                      <a:pt x="62" y="19"/>
                      <a:pt x="63" y="18"/>
                      <a:pt x="64" y="18"/>
                    </a:cubicBezTo>
                    <a:cubicBezTo>
                      <a:pt x="65" y="17"/>
                      <a:pt x="65" y="16"/>
                      <a:pt x="66" y="15"/>
                    </a:cubicBezTo>
                    <a:cubicBezTo>
                      <a:pt x="67" y="14"/>
                      <a:pt x="68" y="13"/>
                      <a:pt x="69" y="13"/>
                    </a:cubicBezTo>
                    <a:cubicBezTo>
                      <a:pt x="71" y="11"/>
                      <a:pt x="73" y="10"/>
                      <a:pt x="75" y="9"/>
                    </a:cubicBezTo>
                    <a:cubicBezTo>
                      <a:pt x="77" y="8"/>
                      <a:pt x="78" y="7"/>
                      <a:pt x="80" y="6"/>
                    </a:cubicBezTo>
                    <a:cubicBezTo>
                      <a:pt x="82" y="5"/>
                      <a:pt x="83" y="4"/>
                      <a:pt x="85" y="4"/>
                    </a:cubicBezTo>
                    <a:cubicBezTo>
                      <a:pt x="87" y="2"/>
                      <a:pt x="90" y="2"/>
                      <a:pt x="91" y="1"/>
                    </a:cubicBezTo>
                    <a:cubicBezTo>
                      <a:pt x="93" y="1"/>
                      <a:pt x="93" y="0"/>
                      <a:pt x="93" y="0"/>
                    </a:cubicBezTo>
                    <a:cubicBezTo>
                      <a:pt x="93" y="0"/>
                      <a:pt x="93" y="1"/>
                      <a:pt x="91" y="2"/>
                    </a:cubicBezTo>
                    <a:cubicBezTo>
                      <a:pt x="90" y="3"/>
                      <a:pt x="88" y="3"/>
                      <a:pt x="85" y="5"/>
                    </a:cubicBezTo>
                    <a:cubicBezTo>
                      <a:pt x="84" y="6"/>
                      <a:pt x="83" y="7"/>
                      <a:pt x="82" y="8"/>
                    </a:cubicBezTo>
                    <a:cubicBezTo>
                      <a:pt x="80" y="9"/>
                      <a:pt x="79" y="11"/>
                      <a:pt x="77" y="12"/>
                    </a:cubicBezTo>
                    <a:cubicBezTo>
                      <a:pt x="76" y="13"/>
                      <a:pt x="74" y="15"/>
                      <a:pt x="73" y="17"/>
                    </a:cubicBezTo>
                    <a:cubicBezTo>
                      <a:pt x="72" y="17"/>
                      <a:pt x="71" y="18"/>
                      <a:pt x="71" y="19"/>
                    </a:cubicBezTo>
                    <a:cubicBezTo>
                      <a:pt x="70" y="20"/>
                      <a:pt x="69" y="21"/>
                      <a:pt x="68" y="22"/>
                    </a:cubicBezTo>
                    <a:cubicBezTo>
                      <a:pt x="68" y="23"/>
                      <a:pt x="67" y="24"/>
                      <a:pt x="66" y="25"/>
                    </a:cubicBezTo>
                    <a:cubicBezTo>
                      <a:pt x="66" y="26"/>
                      <a:pt x="65" y="27"/>
                      <a:pt x="64" y="28"/>
                    </a:cubicBezTo>
                    <a:cubicBezTo>
                      <a:pt x="63" y="31"/>
                      <a:pt x="61" y="33"/>
                      <a:pt x="60" y="35"/>
                    </a:cubicBezTo>
                    <a:cubicBezTo>
                      <a:pt x="58" y="40"/>
                      <a:pt x="55" y="46"/>
                      <a:pt x="53" y="52"/>
                    </a:cubicBezTo>
                    <a:cubicBezTo>
                      <a:pt x="52" y="54"/>
                      <a:pt x="51" y="58"/>
                      <a:pt x="50" y="60"/>
                    </a:cubicBezTo>
                    <a:cubicBezTo>
                      <a:pt x="50" y="64"/>
                      <a:pt x="49" y="67"/>
                      <a:pt x="48" y="70"/>
                    </a:cubicBezTo>
                    <a:cubicBezTo>
                      <a:pt x="46" y="76"/>
                      <a:pt x="45" y="82"/>
                      <a:pt x="44" y="89"/>
                    </a:cubicBezTo>
                    <a:cubicBezTo>
                      <a:pt x="40" y="115"/>
                      <a:pt x="40" y="141"/>
                      <a:pt x="40" y="161"/>
                    </a:cubicBezTo>
                    <a:cubicBezTo>
                      <a:pt x="40" y="171"/>
                      <a:pt x="41" y="179"/>
                      <a:pt x="42" y="184"/>
                    </a:cubicBezTo>
                    <a:cubicBezTo>
                      <a:pt x="42" y="187"/>
                      <a:pt x="42" y="189"/>
                      <a:pt x="42" y="191"/>
                    </a:cubicBezTo>
                    <a:cubicBezTo>
                      <a:pt x="42" y="192"/>
                      <a:pt x="42" y="193"/>
                      <a:pt x="42" y="193"/>
                    </a:cubicBez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6" name="Freeform 39"/>
              <p:cNvSpPr>
                <a:spLocks/>
              </p:cNvSpPr>
              <p:nvPr/>
            </p:nvSpPr>
            <p:spPr bwMode="auto">
              <a:xfrm>
                <a:off x="1457" y="3258"/>
                <a:ext cx="165" cy="364"/>
              </a:xfrm>
              <a:custGeom>
                <a:avLst/>
                <a:gdLst>
                  <a:gd name="T0" fmla="*/ 0 w 93"/>
                  <a:gd name="T1" fmla="*/ 194 h 194"/>
                  <a:gd name="T2" fmla="*/ 0 w 93"/>
                  <a:gd name="T3" fmla="*/ 191 h 194"/>
                  <a:gd name="T4" fmla="*/ 1 w 93"/>
                  <a:gd name="T5" fmla="*/ 184 h 194"/>
                  <a:gd name="T6" fmla="*/ 4 w 93"/>
                  <a:gd name="T7" fmla="*/ 158 h 194"/>
                  <a:gd name="T8" fmla="*/ 23 w 93"/>
                  <a:gd name="T9" fmla="*/ 83 h 194"/>
                  <a:gd name="T10" fmla="*/ 32 w 93"/>
                  <a:gd name="T11" fmla="*/ 64 h 194"/>
                  <a:gd name="T12" fmla="*/ 36 w 93"/>
                  <a:gd name="T13" fmla="*/ 55 h 194"/>
                  <a:gd name="T14" fmla="*/ 41 w 93"/>
                  <a:gd name="T15" fmla="*/ 46 h 194"/>
                  <a:gd name="T16" fmla="*/ 52 w 93"/>
                  <a:gd name="T17" fmla="*/ 30 h 194"/>
                  <a:gd name="T18" fmla="*/ 58 w 93"/>
                  <a:gd name="T19" fmla="*/ 23 h 194"/>
                  <a:gd name="T20" fmla="*/ 61 w 93"/>
                  <a:gd name="T21" fmla="*/ 20 h 194"/>
                  <a:gd name="T22" fmla="*/ 64 w 93"/>
                  <a:gd name="T23" fmla="*/ 18 h 194"/>
                  <a:gd name="T24" fmla="*/ 66 w 93"/>
                  <a:gd name="T25" fmla="*/ 15 h 194"/>
                  <a:gd name="T26" fmla="*/ 69 w 93"/>
                  <a:gd name="T27" fmla="*/ 13 h 194"/>
                  <a:gd name="T28" fmla="*/ 75 w 93"/>
                  <a:gd name="T29" fmla="*/ 9 h 194"/>
                  <a:gd name="T30" fmla="*/ 80 w 93"/>
                  <a:gd name="T31" fmla="*/ 6 h 194"/>
                  <a:gd name="T32" fmla="*/ 85 w 93"/>
                  <a:gd name="T33" fmla="*/ 4 h 194"/>
                  <a:gd name="T34" fmla="*/ 91 w 93"/>
                  <a:gd name="T35" fmla="*/ 1 h 194"/>
                  <a:gd name="T36" fmla="*/ 93 w 93"/>
                  <a:gd name="T37" fmla="*/ 0 h 194"/>
                  <a:gd name="T38" fmla="*/ 91 w 93"/>
                  <a:gd name="T39" fmla="*/ 2 h 194"/>
                  <a:gd name="T40" fmla="*/ 85 w 93"/>
                  <a:gd name="T41" fmla="*/ 5 h 194"/>
                  <a:gd name="T42" fmla="*/ 82 w 93"/>
                  <a:gd name="T43" fmla="*/ 8 h 194"/>
                  <a:gd name="T44" fmla="*/ 77 w 93"/>
                  <a:gd name="T45" fmla="*/ 12 h 194"/>
                  <a:gd name="T46" fmla="*/ 73 w 93"/>
                  <a:gd name="T47" fmla="*/ 17 h 194"/>
                  <a:gd name="T48" fmla="*/ 71 w 93"/>
                  <a:gd name="T49" fmla="*/ 19 h 194"/>
                  <a:gd name="T50" fmla="*/ 68 w 93"/>
                  <a:gd name="T51" fmla="*/ 22 h 194"/>
                  <a:gd name="T52" fmla="*/ 66 w 93"/>
                  <a:gd name="T53" fmla="*/ 25 h 194"/>
                  <a:gd name="T54" fmla="*/ 64 w 93"/>
                  <a:gd name="T55" fmla="*/ 28 h 194"/>
                  <a:gd name="T56" fmla="*/ 60 w 93"/>
                  <a:gd name="T57" fmla="*/ 35 h 194"/>
                  <a:gd name="T58" fmla="*/ 53 w 93"/>
                  <a:gd name="T59" fmla="*/ 52 h 194"/>
                  <a:gd name="T60" fmla="*/ 50 w 93"/>
                  <a:gd name="T61" fmla="*/ 60 h 194"/>
                  <a:gd name="T62" fmla="*/ 48 w 93"/>
                  <a:gd name="T63" fmla="*/ 70 h 194"/>
                  <a:gd name="T64" fmla="*/ 44 w 93"/>
                  <a:gd name="T65" fmla="*/ 89 h 194"/>
                  <a:gd name="T66" fmla="*/ 40 w 93"/>
                  <a:gd name="T67" fmla="*/ 161 h 194"/>
                  <a:gd name="T68" fmla="*/ 42 w 93"/>
                  <a:gd name="T69" fmla="*/ 184 h 194"/>
                  <a:gd name="T70" fmla="*/ 42 w 93"/>
                  <a:gd name="T71" fmla="*/ 191 h 194"/>
                  <a:gd name="T72" fmla="*/ 42 w 93"/>
                  <a:gd name="T73" fmla="*/ 193 h 194"/>
                  <a:gd name="T74" fmla="*/ 0 w 93"/>
                  <a:gd name="T75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194">
                    <a:moveTo>
                      <a:pt x="0" y="194"/>
                    </a:moveTo>
                    <a:cubicBezTo>
                      <a:pt x="0" y="194"/>
                      <a:pt x="0" y="193"/>
                      <a:pt x="0" y="191"/>
                    </a:cubicBezTo>
                    <a:cubicBezTo>
                      <a:pt x="0" y="189"/>
                      <a:pt x="0" y="187"/>
                      <a:pt x="1" y="184"/>
                    </a:cubicBezTo>
                    <a:cubicBezTo>
                      <a:pt x="1" y="177"/>
                      <a:pt x="2" y="169"/>
                      <a:pt x="4" y="158"/>
                    </a:cubicBezTo>
                    <a:cubicBezTo>
                      <a:pt x="8" y="137"/>
                      <a:pt x="14" y="110"/>
                      <a:pt x="23" y="83"/>
                    </a:cubicBezTo>
                    <a:cubicBezTo>
                      <a:pt x="26" y="77"/>
                      <a:pt x="29" y="70"/>
                      <a:pt x="32" y="64"/>
                    </a:cubicBezTo>
                    <a:cubicBezTo>
                      <a:pt x="33" y="61"/>
                      <a:pt x="35" y="58"/>
                      <a:pt x="36" y="55"/>
                    </a:cubicBezTo>
                    <a:cubicBezTo>
                      <a:pt x="38" y="52"/>
                      <a:pt x="39" y="49"/>
                      <a:pt x="41" y="46"/>
                    </a:cubicBezTo>
                    <a:cubicBezTo>
                      <a:pt x="45" y="40"/>
                      <a:pt x="48" y="35"/>
                      <a:pt x="52" y="30"/>
                    </a:cubicBezTo>
                    <a:cubicBezTo>
                      <a:pt x="54" y="28"/>
                      <a:pt x="56" y="25"/>
                      <a:pt x="58" y="23"/>
                    </a:cubicBezTo>
                    <a:cubicBezTo>
                      <a:pt x="59" y="22"/>
                      <a:pt x="60" y="21"/>
                      <a:pt x="61" y="20"/>
                    </a:cubicBezTo>
                    <a:cubicBezTo>
                      <a:pt x="62" y="19"/>
                      <a:pt x="63" y="18"/>
                      <a:pt x="64" y="18"/>
                    </a:cubicBezTo>
                    <a:cubicBezTo>
                      <a:pt x="65" y="17"/>
                      <a:pt x="65" y="16"/>
                      <a:pt x="66" y="15"/>
                    </a:cubicBezTo>
                    <a:cubicBezTo>
                      <a:pt x="67" y="14"/>
                      <a:pt x="68" y="13"/>
                      <a:pt x="69" y="13"/>
                    </a:cubicBezTo>
                    <a:cubicBezTo>
                      <a:pt x="71" y="11"/>
                      <a:pt x="73" y="10"/>
                      <a:pt x="75" y="9"/>
                    </a:cubicBezTo>
                    <a:cubicBezTo>
                      <a:pt x="77" y="8"/>
                      <a:pt x="78" y="7"/>
                      <a:pt x="80" y="6"/>
                    </a:cubicBezTo>
                    <a:cubicBezTo>
                      <a:pt x="82" y="5"/>
                      <a:pt x="83" y="4"/>
                      <a:pt x="85" y="4"/>
                    </a:cubicBezTo>
                    <a:cubicBezTo>
                      <a:pt x="87" y="2"/>
                      <a:pt x="90" y="2"/>
                      <a:pt x="91" y="1"/>
                    </a:cubicBezTo>
                    <a:cubicBezTo>
                      <a:pt x="93" y="1"/>
                      <a:pt x="93" y="0"/>
                      <a:pt x="93" y="0"/>
                    </a:cubicBezTo>
                    <a:cubicBezTo>
                      <a:pt x="93" y="0"/>
                      <a:pt x="93" y="1"/>
                      <a:pt x="91" y="2"/>
                    </a:cubicBezTo>
                    <a:cubicBezTo>
                      <a:pt x="90" y="3"/>
                      <a:pt x="88" y="3"/>
                      <a:pt x="85" y="5"/>
                    </a:cubicBezTo>
                    <a:cubicBezTo>
                      <a:pt x="84" y="6"/>
                      <a:pt x="83" y="7"/>
                      <a:pt x="82" y="8"/>
                    </a:cubicBezTo>
                    <a:cubicBezTo>
                      <a:pt x="80" y="9"/>
                      <a:pt x="79" y="11"/>
                      <a:pt x="77" y="12"/>
                    </a:cubicBezTo>
                    <a:cubicBezTo>
                      <a:pt x="76" y="13"/>
                      <a:pt x="74" y="15"/>
                      <a:pt x="73" y="17"/>
                    </a:cubicBezTo>
                    <a:cubicBezTo>
                      <a:pt x="72" y="17"/>
                      <a:pt x="71" y="18"/>
                      <a:pt x="71" y="19"/>
                    </a:cubicBezTo>
                    <a:cubicBezTo>
                      <a:pt x="70" y="20"/>
                      <a:pt x="69" y="21"/>
                      <a:pt x="68" y="22"/>
                    </a:cubicBezTo>
                    <a:cubicBezTo>
                      <a:pt x="68" y="23"/>
                      <a:pt x="67" y="24"/>
                      <a:pt x="66" y="25"/>
                    </a:cubicBezTo>
                    <a:cubicBezTo>
                      <a:pt x="66" y="26"/>
                      <a:pt x="65" y="27"/>
                      <a:pt x="64" y="28"/>
                    </a:cubicBezTo>
                    <a:cubicBezTo>
                      <a:pt x="63" y="31"/>
                      <a:pt x="61" y="33"/>
                      <a:pt x="60" y="35"/>
                    </a:cubicBezTo>
                    <a:cubicBezTo>
                      <a:pt x="58" y="40"/>
                      <a:pt x="55" y="46"/>
                      <a:pt x="53" y="52"/>
                    </a:cubicBezTo>
                    <a:cubicBezTo>
                      <a:pt x="52" y="54"/>
                      <a:pt x="51" y="58"/>
                      <a:pt x="50" y="60"/>
                    </a:cubicBezTo>
                    <a:cubicBezTo>
                      <a:pt x="50" y="64"/>
                      <a:pt x="49" y="67"/>
                      <a:pt x="48" y="70"/>
                    </a:cubicBezTo>
                    <a:cubicBezTo>
                      <a:pt x="46" y="76"/>
                      <a:pt x="45" y="82"/>
                      <a:pt x="44" y="89"/>
                    </a:cubicBezTo>
                    <a:cubicBezTo>
                      <a:pt x="40" y="115"/>
                      <a:pt x="40" y="141"/>
                      <a:pt x="40" y="161"/>
                    </a:cubicBezTo>
                    <a:cubicBezTo>
                      <a:pt x="40" y="171"/>
                      <a:pt x="41" y="179"/>
                      <a:pt x="42" y="184"/>
                    </a:cubicBezTo>
                    <a:cubicBezTo>
                      <a:pt x="42" y="187"/>
                      <a:pt x="42" y="189"/>
                      <a:pt x="42" y="191"/>
                    </a:cubicBezTo>
                    <a:cubicBezTo>
                      <a:pt x="42" y="192"/>
                      <a:pt x="42" y="193"/>
                      <a:pt x="42" y="193"/>
                    </a:cubicBez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7" name="Freeform 40"/>
              <p:cNvSpPr>
                <a:spLocks/>
              </p:cNvSpPr>
              <p:nvPr/>
            </p:nvSpPr>
            <p:spPr bwMode="auto">
              <a:xfrm>
                <a:off x="1452" y="3640"/>
                <a:ext cx="106" cy="181"/>
              </a:xfrm>
              <a:custGeom>
                <a:avLst/>
                <a:gdLst>
                  <a:gd name="T0" fmla="*/ 106 w 106"/>
                  <a:gd name="T1" fmla="*/ 181 h 181"/>
                  <a:gd name="T2" fmla="*/ 0 w 106"/>
                  <a:gd name="T3" fmla="*/ 181 h 181"/>
                  <a:gd name="T4" fmla="*/ 7 w 106"/>
                  <a:gd name="T5" fmla="*/ 0 h 181"/>
                  <a:gd name="T6" fmla="*/ 99 w 106"/>
                  <a:gd name="T7" fmla="*/ 0 h 181"/>
                  <a:gd name="T8" fmla="*/ 106 w 106"/>
                  <a:gd name="T9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1">
                    <a:moveTo>
                      <a:pt x="106" y="181"/>
                    </a:moveTo>
                    <a:lnTo>
                      <a:pt x="0" y="181"/>
                    </a:lnTo>
                    <a:lnTo>
                      <a:pt x="7" y="0"/>
                    </a:lnTo>
                    <a:lnTo>
                      <a:pt x="99" y="0"/>
                    </a:lnTo>
                    <a:lnTo>
                      <a:pt x="106" y="181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8" name="Freeform 41"/>
              <p:cNvSpPr>
                <a:spLocks/>
              </p:cNvSpPr>
              <p:nvPr/>
            </p:nvSpPr>
            <p:spPr bwMode="auto">
              <a:xfrm>
                <a:off x="1205" y="3319"/>
                <a:ext cx="238" cy="171"/>
              </a:xfrm>
              <a:custGeom>
                <a:avLst/>
                <a:gdLst>
                  <a:gd name="T0" fmla="*/ 181 w 238"/>
                  <a:gd name="T1" fmla="*/ 64 h 171"/>
                  <a:gd name="T2" fmla="*/ 167 w 238"/>
                  <a:gd name="T3" fmla="*/ 85 h 171"/>
                  <a:gd name="T4" fmla="*/ 156 w 238"/>
                  <a:gd name="T5" fmla="*/ 27 h 171"/>
                  <a:gd name="T6" fmla="*/ 139 w 238"/>
                  <a:gd name="T7" fmla="*/ 53 h 171"/>
                  <a:gd name="T8" fmla="*/ 130 w 238"/>
                  <a:gd name="T9" fmla="*/ 6 h 171"/>
                  <a:gd name="T10" fmla="*/ 0 w 238"/>
                  <a:gd name="T11" fmla="*/ 0 h 171"/>
                  <a:gd name="T12" fmla="*/ 238 w 238"/>
                  <a:gd name="T13" fmla="*/ 171 h 171"/>
                  <a:gd name="T14" fmla="*/ 181 w 238"/>
                  <a:gd name="T15" fmla="*/ 6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8" h="171">
                    <a:moveTo>
                      <a:pt x="181" y="64"/>
                    </a:moveTo>
                    <a:lnTo>
                      <a:pt x="167" y="85"/>
                    </a:lnTo>
                    <a:lnTo>
                      <a:pt x="156" y="27"/>
                    </a:lnTo>
                    <a:lnTo>
                      <a:pt x="139" y="53"/>
                    </a:lnTo>
                    <a:lnTo>
                      <a:pt x="130" y="6"/>
                    </a:lnTo>
                    <a:lnTo>
                      <a:pt x="0" y="0"/>
                    </a:lnTo>
                    <a:lnTo>
                      <a:pt x="238" y="171"/>
                    </a:lnTo>
                    <a:lnTo>
                      <a:pt x="181" y="6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9" name="Freeform 42"/>
              <p:cNvSpPr>
                <a:spLocks/>
              </p:cNvSpPr>
              <p:nvPr/>
            </p:nvSpPr>
            <p:spPr bwMode="auto">
              <a:xfrm>
                <a:off x="1205" y="3319"/>
                <a:ext cx="238" cy="171"/>
              </a:xfrm>
              <a:custGeom>
                <a:avLst/>
                <a:gdLst>
                  <a:gd name="T0" fmla="*/ 119 w 238"/>
                  <a:gd name="T1" fmla="*/ 164 h 171"/>
                  <a:gd name="T2" fmla="*/ 132 w 238"/>
                  <a:gd name="T3" fmla="*/ 141 h 171"/>
                  <a:gd name="T4" fmla="*/ 77 w 238"/>
                  <a:gd name="T5" fmla="*/ 152 h 171"/>
                  <a:gd name="T6" fmla="*/ 93 w 238"/>
                  <a:gd name="T7" fmla="*/ 124 h 171"/>
                  <a:gd name="T8" fmla="*/ 48 w 238"/>
                  <a:gd name="T9" fmla="*/ 136 h 171"/>
                  <a:gd name="T10" fmla="*/ 0 w 238"/>
                  <a:gd name="T11" fmla="*/ 0 h 171"/>
                  <a:gd name="T12" fmla="*/ 238 w 238"/>
                  <a:gd name="T13" fmla="*/ 171 h 171"/>
                  <a:gd name="T14" fmla="*/ 119 w 238"/>
                  <a:gd name="T15" fmla="*/ 16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8" h="171">
                    <a:moveTo>
                      <a:pt x="119" y="164"/>
                    </a:moveTo>
                    <a:lnTo>
                      <a:pt x="132" y="141"/>
                    </a:lnTo>
                    <a:lnTo>
                      <a:pt x="77" y="152"/>
                    </a:lnTo>
                    <a:lnTo>
                      <a:pt x="93" y="124"/>
                    </a:lnTo>
                    <a:lnTo>
                      <a:pt x="48" y="136"/>
                    </a:lnTo>
                    <a:lnTo>
                      <a:pt x="0" y="0"/>
                    </a:lnTo>
                    <a:lnTo>
                      <a:pt x="238" y="171"/>
                    </a:lnTo>
                    <a:lnTo>
                      <a:pt x="119" y="1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0" name="Freeform 43"/>
              <p:cNvSpPr>
                <a:spLocks/>
              </p:cNvSpPr>
              <p:nvPr/>
            </p:nvSpPr>
            <p:spPr bwMode="auto">
              <a:xfrm>
                <a:off x="1221" y="3098"/>
                <a:ext cx="218" cy="255"/>
              </a:xfrm>
              <a:custGeom>
                <a:avLst/>
                <a:gdLst>
                  <a:gd name="T0" fmla="*/ 185 w 218"/>
                  <a:gd name="T1" fmla="*/ 120 h 255"/>
                  <a:gd name="T2" fmla="*/ 163 w 218"/>
                  <a:gd name="T3" fmla="*/ 141 h 255"/>
                  <a:gd name="T4" fmla="*/ 165 w 218"/>
                  <a:gd name="T5" fmla="*/ 71 h 255"/>
                  <a:gd name="T6" fmla="*/ 140 w 218"/>
                  <a:gd name="T7" fmla="*/ 98 h 255"/>
                  <a:gd name="T8" fmla="*/ 142 w 218"/>
                  <a:gd name="T9" fmla="*/ 43 h 255"/>
                  <a:gd name="T10" fmla="*/ 0 w 218"/>
                  <a:gd name="T11" fmla="*/ 0 h 255"/>
                  <a:gd name="T12" fmla="*/ 218 w 218"/>
                  <a:gd name="T13" fmla="*/ 255 h 255"/>
                  <a:gd name="T14" fmla="*/ 185 w 218"/>
                  <a:gd name="T15" fmla="*/ 12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8" h="255">
                    <a:moveTo>
                      <a:pt x="185" y="120"/>
                    </a:moveTo>
                    <a:lnTo>
                      <a:pt x="163" y="141"/>
                    </a:lnTo>
                    <a:lnTo>
                      <a:pt x="165" y="71"/>
                    </a:lnTo>
                    <a:lnTo>
                      <a:pt x="140" y="98"/>
                    </a:lnTo>
                    <a:lnTo>
                      <a:pt x="142" y="43"/>
                    </a:lnTo>
                    <a:lnTo>
                      <a:pt x="0" y="0"/>
                    </a:lnTo>
                    <a:lnTo>
                      <a:pt x="218" y="255"/>
                    </a:lnTo>
                    <a:lnTo>
                      <a:pt x="185" y="12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1" name="Freeform 44"/>
              <p:cNvSpPr>
                <a:spLocks/>
              </p:cNvSpPr>
              <p:nvPr/>
            </p:nvSpPr>
            <p:spPr bwMode="auto">
              <a:xfrm>
                <a:off x="1221" y="3098"/>
                <a:ext cx="218" cy="255"/>
              </a:xfrm>
              <a:custGeom>
                <a:avLst/>
                <a:gdLst>
                  <a:gd name="T0" fmla="*/ 89 w 218"/>
                  <a:gd name="T1" fmla="*/ 212 h 255"/>
                  <a:gd name="T2" fmla="*/ 110 w 218"/>
                  <a:gd name="T3" fmla="*/ 191 h 255"/>
                  <a:gd name="T4" fmla="*/ 45 w 218"/>
                  <a:gd name="T5" fmla="*/ 190 h 255"/>
                  <a:gd name="T6" fmla="*/ 71 w 218"/>
                  <a:gd name="T7" fmla="*/ 163 h 255"/>
                  <a:gd name="T8" fmla="*/ 18 w 218"/>
                  <a:gd name="T9" fmla="*/ 161 h 255"/>
                  <a:gd name="T10" fmla="*/ 0 w 218"/>
                  <a:gd name="T11" fmla="*/ 0 h 255"/>
                  <a:gd name="T12" fmla="*/ 218 w 218"/>
                  <a:gd name="T13" fmla="*/ 255 h 255"/>
                  <a:gd name="T14" fmla="*/ 89 w 218"/>
                  <a:gd name="T15" fmla="*/ 212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8" h="255">
                    <a:moveTo>
                      <a:pt x="89" y="212"/>
                    </a:moveTo>
                    <a:lnTo>
                      <a:pt x="110" y="191"/>
                    </a:lnTo>
                    <a:lnTo>
                      <a:pt x="45" y="190"/>
                    </a:lnTo>
                    <a:lnTo>
                      <a:pt x="71" y="163"/>
                    </a:lnTo>
                    <a:lnTo>
                      <a:pt x="18" y="161"/>
                    </a:lnTo>
                    <a:lnTo>
                      <a:pt x="0" y="0"/>
                    </a:lnTo>
                    <a:lnTo>
                      <a:pt x="218" y="255"/>
                    </a:lnTo>
                    <a:lnTo>
                      <a:pt x="89" y="2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2" name="Freeform 45"/>
              <p:cNvSpPr>
                <a:spLocks/>
              </p:cNvSpPr>
              <p:nvPr/>
            </p:nvSpPr>
            <p:spPr bwMode="auto">
              <a:xfrm>
                <a:off x="1530" y="3079"/>
                <a:ext cx="214" cy="293"/>
              </a:xfrm>
              <a:custGeom>
                <a:avLst/>
                <a:gdLst>
                  <a:gd name="T0" fmla="*/ 129 w 214"/>
                  <a:gd name="T1" fmla="*/ 227 h 293"/>
                  <a:gd name="T2" fmla="*/ 104 w 214"/>
                  <a:gd name="T3" fmla="*/ 209 h 293"/>
                  <a:gd name="T4" fmla="*/ 173 w 214"/>
                  <a:gd name="T5" fmla="*/ 199 h 293"/>
                  <a:gd name="T6" fmla="*/ 143 w 214"/>
                  <a:gd name="T7" fmla="*/ 175 h 293"/>
                  <a:gd name="T8" fmla="*/ 198 w 214"/>
                  <a:gd name="T9" fmla="*/ 167 h 293"/>
                  <a:gd name="T10" fmla="*/ 214 w 214"/>
                  <a:gd name="T11" fmla="*/ 0 h 293"/>
                  <a:gd name="T12" fmla="*/ 0 w 214"/>
                  <a:gd name="T13" fmla="*/ 293 h 293"/>
                  <a:gd name="T14" fmla="*/ 129 w 214"/>
                  <a:gd name="T15" fmla="*/ 227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4" h="293">
                    <a:moveTo>
                      <a:pt x="129" y="227"/>
                    </a:moveTo>
                    <a:lnTo>
                      <a:pt x="104" y="209"/>
                    </a:lnTo>
                    <a:lnTo>
                      <a:pt x="173" y="199"/>
                    </a:lnTo>
                    <a:lnTo>
                      <a:pt x="143" y="175"/>
                    </a:lnTo>
                    <a:lnTo>
                      <a:pt x="198" y="167"/>
                    </a:lnTo>
                    <a:lnTo>
                      <a:pt x="214" y="0"/>
                    </a:lnTo>
                    <a:lnTo>
                      <a:pt x="0" y="293"/>
                    </a:lnTo>
                    <a:lnTo>
                      <a:pt x="129" y="22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3" name="Freeform 46"/>
              <p:cNvSpPr>
                <a:spLocks/>
              </p:cNvSpPr>
              <p:nvPr/>
            </p:nvSpPr>
            <p:spPr bwMode="auto">
              <a:xfrm>
                <a:off x="1530" y="3079"/>
                <a:ext cx="214" cy="293"/>
              </a:xfrm>
              <a:custGeom>
                <a:avLst/>
                <a:gdLst>
                  <a:gd name="T0" fmla="*/ 19 w 214"/>
                  <a:gd name="T1" fmla="*/ 139 h 293"/>
                  <a:gd name="T2" fmla="*/ 44 w 214"/>
                  <a:gd name="T3" fmla="*/ 158 h 293"/>
                  <a:gd name="T4" fmla="*/ 33 w 214"/>
                  <a:gd name="T5" fmla="*/ 85 h 293"/>
                  <a:gd name="T6" fmla="*/ 65 w 214"/>
                  <a:gd name="T7" fmla="*/ 109 h 293"/>
                  <a:gd name="T8" fmla="*/ 56 w 214"/>
                  <a:gd name="T9" fmla="*/ 51 h 293"/>
                  <a:gd name="T10" fmla="*/ 214 w 214"/>
                  <a:gd name="T11" fmla="*/ 0 h 293"/>
                  <a:gd name="T12" fmla="*/ 0 w 214"/>
                  <a:gd name="T13" fmla="*/ 293 h 293"/>
                  <a:gd name="T14" fmla="*/ 19 w 214"/>
                  <a:gd name="T15" fmla="*/ 139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4" h="293">
                    <a:moveTo>
                      <a:pt x="19" y="139"/>
                    </a:moveTo>
                    <a:lnTo>
                      <a:pt x="44" y="158"/>
                    </a:lnTo>
                    <a:lnTo>
                      <a:pt x="33" y="85"/>
                    </a:lnTo>
                    <a:lnTo>
                      <a:pt x="65" y="109"/>
                    </a:lnTo>
                    <a:lnTo>
                      <a:pt x="56" y="51"/>
                    </a:lnTo>
                    <a:lnTo>
                      <a:pt x="214" y="0"/>
                    </a:lnTo>
                    <a:lnTo>
                      <a:pt x="0" y="293"/>
                    </a:lnTo>
                    <a:lnTo>
                      <a:pt x="19" y="13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4" name="Freeform 47"/>
              <p:cNvSpPr>
                <a:spLocks/>
              </p:cNvSpPr>
              <p:nvPr/>
            </p:nvSpPr>
            <p:spPr bwMode="auto">
              <a:xfrm>
                <a:off x="1571" y="3274"/>
                <a:ext cx="255" cy="164"/>
              </a:xfrm>
              <a:custGeom>
                <a:avLst/>
                <a:gdLst>
                  <a:gd name="T0" fmla="*/ 120 w 255"/>
                  <a:gd name="T1" fmla="*/ 154 h 164"/>
                  <a:gd name="T2" fmla="*/ 106 w 255"/>
                  <a:gd name="T3" fmla="*/ 130 h 164"/>
                  <a:gd name="T4" fmla="*/ 164 w 255"/>
                  <a:gd name="T5" fmla="*/ 145 h 164"/>
                  <a:gd name="T6" fmla="*/ 148 w 255"/>
                  <a:gd name="T7" fmla="*/ 115 h 164"/>
                  <a:gd name="T8" fmla="*/ 193 w 255"/>
                  <a:gd name="T9" fmla="*/ 128 h 164"/>
                  <a:gd name="T10" fmla="*/ 255 w 255"/>
                  <a:gd name="T11" fmla="*/ 0 h 164"/>
                  <a:gd name="T12" fmla="*/ 0 w 255"/>
                  <a:gd name="T13" fmla="*/ 164 h 164"/>
                  <a:gd name="T14" fmla="*/ 120 w 255"/>
                  <a:gd name="T15" fmla="*/ 15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" h="164">
                    <a:moveTo>
                      <a:pt x="120" y="154"/>
                    </a:moveTo>
                    <a:lnTo>
                      <a:pt x="106" y="130"/>
                    </a:lnTo>
                    <a:lnTo>
                      <a:pt x="164" y="145"/>
                    </a:lnTo>
                    <a:lnTo>
                      <a:pt x="148" y="115"/>
                    </a:lnTo>
                    <a:lnTo>
                      <a:pt x="193" y="128"/>
                    </a:lnTo>
                    <a:lnTo>
                      <a:pt x="255" y="0"/>
                    </a:lnTo>
                    <a:lnTo>
                      <a:pt x="0" y="164"/>
                    </a:lnTo>
                    <a:lnTo>
                      <a:pt x="120" y="15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5" name="Freeform 48"/>
              <p:cNvSpPr>
                <a:spLocks/>
              </p:cNvSpPr>
              <p:nvPr/>
            </p:nvSpPr>
            <p:spPr bwMode="auto">
              <a:xfrm>
                <a:off x="1571" y="3263"/>
                <a:ext cx="255" cy="175"/>
              </a:xfrm>
              <a:custGeom>
                <a:avLst/>
                <a:gdLst>
                  <a:gd name="T0" fmla="*/ 60 w 255"/>
                  <a:gd name="T1" fmla="*/ 58 h 175"/>
                  <a:gd name="T2" fmla="*/ 72 w 255"/>
                  <a:gd name="T3" fmla="*/ 83 h 175"/>
                  <a:gd name="T4" fmla="*/ 86 w 255"/>
                  <a:gd name="T5" fmla="*/ 21 h 175"/>
                  <a:gd name="T6" fmla="*/ 104 w 255"/>
                  <a:gd name="T7" fmla="*/ 49 h 175"/>
                  <a:gd name="T8" fmla="*/ 115 w 255"/>
                  <a:gd name="T9" fmla="*/ 0 h 175"/>
                  <a:gd name="T10" fmla="*/ 255 w 255"/>
                  <a:gd name="T11" fmla="*/ 11 h 175"/>
                  <a:gd name="T12" fmla="*/ 0 w 255"/>
                  <a:gd name="T13" fmla="*/ 175 h 175"/>
                  <a:gd name="T14" fmla="*/ 60 w 255"/>
                  <a:gd name="T15" fmla="*/ 58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" h="175">
                    <a:moveTo>
                      <a:pt x="60" y="58"/>
                    </a:moveTo>
                    <a:lnTo>
                      <a:pt x="72" y="83"/>
                    </a:lnTo>
                    <a:lnTo>
                      <a:pt x="86" y="21"/>
                    </a:lnTo>
                    <a:lnTo>
                      <a:pt x="104" y="49"/>
                    </a:lnTo>
                    <a:lnTo>
                      <a:pt x="115" y="0"/>
                    </a:lnTo>
                    <a:lnTo>
                      <a:pt x="255" y="11"/>
                    </a:lnTo>
                    <a:lnTo>
                      <a:pt x="0" y="175"/>
                    </a:lnTo>
                    <a:lnTo>
                      <a:pt x="60" y="5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6" name="Freeform 49"/>
              <p:cNvSpPr>
                <a:spLocks/>
              </p:cNvSpPr>
              <p:nvPr/>
            </p:nvSpPr>
            <p:spPr bwMode="auto">
              <a:xfrm>
                <a:off x="1482" y="2929"/>
                <a:ext cx="89" cy="394"/>
              </a:xfrm>
              <a:custGeom>
                <a:avLst/>
                <a:gdLst>
                  <a:gd name="T0" fmla="*/ 69 w 89"/>
                  <a:gd name="T1" fmla="*/ 252 h 394"/>
                  <a:gd name="T2" fmla="*/ 35 w 89"/>
                  <a:gd name="T3" fmla="*/ 252 h 394"/>
                  <a:gd name="T4" fmla="*/ 89 w 89"/>
                  <a:gd name="T5" fmla="*/ 195 h 394"/>
                  <a:gd name="T6" fmla="*/ 48 w 89"/>
                  <a:gd name="T7" fmla="*/ 195 h 394"/>
                  <a:gd name="T8" fmla="*/ 89 w 89"/>
                  <a:gd name="T9" fmla="*/ 152 h 394"/>
                  <a:gd name="T10" fmla="*/ 0 w 89"/>
                  <a:gd name="T11" fmla="*/ 0 h 394"/>
                  <a:gd name="T12" fmla="*/ 0 w 89"/>
                  <a:gd name="T13" fmla="*/ 394 h 394"/>
                  <a:gd name="T14" fmla="*/ 69 w 89"/>
                  <a:gd name="T15" fmla="*/ 252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394">
                    <a:moveTo>
                      <a:pt x="69" y="252"/>
                    </a:moveTo>
                    <a:lnTo>
                      <a:pt x="35" y="252"/>
                    </a:lnTo>
                    <a:lnTo>
                      <a:pt x="89" y="195"/>
                    </a:lnTo>
                    <a:lnTo>
                      <a:pt x="48" y="195"/>
                    </a:lnTo>
                    <a:lnTo>
                      <a:pt x="89" y="152"/>
                    </a:lnTo>
                    <a:lnTo>
                      <a:pt x="0" y="0"/>
                    </a:lnTo>
                    <a:lnTo>
                      <a:pt x="0" y="394"/>
                    </a:lnTo>
                    <a:lnTo>
                      <a:pt x="69" y="252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7" name="Freeform 50"/>
              <p:cNvSpPr>
                <a:spLocks/>
              </p:cNvSpPr>
              <p:nvPr/>
            </p:nvSpPr>
            <p:spPr bwMode="auto">
              <a:xfrm>
                <a:off x="1381" y="2929"/>
                <a:ext cx="101" cy="394"/>
              </a:xfrm>
              <a:custGeom>
                <a:avLst/>
                <a:gdLst>
                  <a:gd name="T0" fmla="*/ 23 w 101"/>
                  <a:gd name="T1" fmla="*/ 253 h 394"/>
                  <a:gd name="T2" fmla="*/ 55 w 101"/>
                  <a:gd name="T3" fmla="*/ 252 h 394"/>
                  <a:gd name="T4" fmla="*/ 2 w 101"/>
                  <a:gd name="T5" fmla="*/ 197 h 394"/>
                  <a:gd name="T6" fmla="*/ 42 w 101"/>
                  <a:gd name="T7" fmla="*/ 197 h 394"/>
                  <a:gd name="T8" fmla="*/ 0 w 101"/>
                  <a:gd name="T9" fmla="*/ 152 h 394"/>
                  <a:gd name="T10" fmla="*/ 101 w 101"/>
                  <a:gd name="T11" fmla="*/ 0 h 394"/>
                  <a:gd name="T12" fmla="*/ 101 w 101"/>
                  <a:gd name="T13" fmla="*/ 394 h 394"/>
                  <a:gd name="T14" fmla="*/ 23 w 101"/>
                  <a:gd name="T15" fmla="*/ 253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1" h="394">
                    <a:moveTo>
                      <a:pt x="23" y="253"/>
                    </a:moveTo>
                    <a:lnTo>
                      <a:pt x="55" y="252"/>
                    </a:lnTo>
                    <a:lnTo>
                      <a:pt x="2" y="197"/>
                    </a:lnTo>
                    <a:lnTo>
                      <a:pt x="42" y="197"/>
                    </a:lnTo>
                    <a:lnTo>
                      <a:pt x="0" y="152"/>
                    </a:lnTo>
                    <a:lnTo>
                      <a:pt x="101" y="0"/>
                    </a:lnTo>
                    <a:lnTo>
                      <a:pt x="101" y="394"/>
                    </a:lnTo>
                    <a:lnTo>
                      <a:pt x="23" y="25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8" name="Freeform 51"/>
              <p:cNvSpPr>
                <a:spLocks/>
              </p:cNvSpPr>
              <p:nvPr/>
            </p:nvSpPr>
            <p:spPr bwMode="auto">
              <a:xfrm>
                <a:off x="1471" y="3273"/>
                <a:ext cx="75" cy="324"/>
              </a:xfrm>
              <a:custGeom>
                <a:avLst/>
                <a:gdLst>
                  <a:gd name="T0" fmla="*/ 0 w 75"/>
                  <a:gd name="T1" fmla="*/ 324 h 324"/>
                  <a:gd name="T2" fmla="*/ 20 w 75"/>
                  <a:gd name="T3" fmla="*/ 0 h 324"/>
                  <a:gd name="T4" fmla="*/ 75 w 75"/>
                  <a:gd name="T5" fmla="*/ 320 h 324"/>
                  <a:gd name="T6" fmla="*/ 0 w 75"/>
                  <a:gd name="T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324">
                    <a:moveTo>
                      <a:pt x="0" y="324"/>
                    </a:moveTo>
                    <a:lnTo>
                      <a:pt x="20" y="0"/>
                    </a:lnTo>
                    <a:lnTo>
                      <a:pt x="75" y="320"/>
                    </a:lnTo>
                    <a:lnTo>
                      <a:pt x="0" y="32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9" name="Freeform 52"/>
              <p:cNvSpPr>
                <a:spLocks/>
              </p:cNvSpPr>
              <p:nvPr/>
            </p:nvSpPr>
            <p:spPr bwMode="auto">
              <a:xfrm>
                <a:off x="771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0" name="Freeform 53"/>
              <p:cNvSpPr>
                <a:spLocks/>
              </p:cNvSpPr>
              <p:nvPr/>
            </p:nvSpPr>
            <p:spPr bwMode="auto">
              <a:xfrm>
                <a:off x="771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1" name="Freeform 54"/>
              <p:cNvSpPr>
                <a:spLocks/>
              </p:cNvSpPr>
              <p:nvPr/>
            </p:nvSpPr>
            <p:spPr bwMode="auto">
              <a:xfrm>
                <a:off x="477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89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89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2" name="Freeform 55"/>
              <p:cNvSpPr>
                <a:spLocks/>
              </p:cNvSpPr>
              <p:nvPr/>
            </p:nvSpPr>
            <p:spPr bwMode="auto">
              <a:xfrm>
                <a:off x="477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89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89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3" name="Freeform 56"/>
              <p:cNvSpPr>
                <a:spLocks/>
              </p:cNvSpPr>
              <p:nvPr/>
            </p:nvSpPr>
            <p:spPr bwMode="auto">
              <a:xfrm>
                <a:off x="477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0 w 326"/>
                  <a:gd name="T9" fmla="*/ 103 h 156"/>
                  <a:gd name="T10" fmla="*/ 88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0" y="103"/>
                    </a:lnTo>
                    <a:lnTo>
                      <a:pt x="88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4" name="Freeform 57"/>
              <p:cNvSpPr>
                <a:spLocks/>
              </p:cNvSpPr>
              <p:nvPr/>
            </p:nvSpPr>
            <p:spPr bwMode="auto">
              <a:xfrm>
                <a:off x="477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0 w 326"/>
                  <a:gd name="T9" fmla="*/ 103 h 156"/>
                  <a:gd name="T10" fmla="*/ 88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0" y="103"/>
                    </a:lnTo>
                    <a:lnTo>
                      <a:pt x="88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5" name="Freeform 58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6" name="Freeform 59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7" name="Freeform 60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8" name="Freeform 61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9" name="Freeform 62"/>
              <p:cNvSpPr>
                <a:spLocks/>
              </p:cNvSpPr>
              <p:nvPr/>
            </p:nvSpPr>
            <p:spPr bwMode="auto">
              <a:xfrm>
                <a:off x="808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3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3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0" name="Freeform 63"/>
              <p:cNvSpPr>
                <a:spLocks/>
              </p:cNvSpPr>
              <p:nvPr/>
            </p:nvSpPr>
            <p:spPr bwMode="auto">
              <a:xfrm>
                <a:off x="808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3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3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1" name="Freeform 64"/>
              <p:cNvSpPr>
                <a:spLocks/>
              </p:cNvSpPr>
              <p:nvPr/>
            </p:nvSpPr>
            <p:spPr bwMode="auto">
              <a:xfrm>
                <a:off x="705" y="2813"/>
                <a:ext cx="109" cy="415"/>
              </a:xfrm>
              <a:custGeom>
                <a:avLst/>
                <a:gdLst>
                  <a:gd name="T0" fmla="*/ 22 w 109"/>
                  <a:gd name="T1" fmla="*/ 264 h 415"/>
                  <a:gd name="T2" fmla="*/ 57 w 109"/>
                  <a:gd name="T3" fmla="*/ 264 h 415"/>
                  <a:gd name="T4" fmla="*/ 2 w 109"/>
                  <a:gd name="T5" fmla="*/ 204 h 415"/>
                  <a:gd name="T6" fmla="*/ 45 w 109"/>
                  <a:gd name="T7" fmla="*/ 206 h 415"/>
                  <a:gd name="T8" fmla="*/ 0 w 109"/>
                  <a:gd name="T9" fmla="*/ 159 h 415"/>
                  <a:gd name="T10" fmla="*/ 109 w 109"/>
                  <a:gd name="T11" fmla="*/ 0 h 415"/>
                  <a:gd name="T12" fmla="*/ 103 w 109"/>
                  <a:gd name="T13" fmla="*/ 415 h 415"/>
                  <a:gd name="T14" fmla="*/ 22 w 109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5">
                    <a:moveTo>
                      <a:pt x="22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5"/>
                    </a:lnTo>
                    <a:lnTo>
                      <a:pt x="22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2" name="Freeform 65"/>
              <p:cNvSpPr>
                <a:spLocks/>
              </p:cNvSpPr>
              <p:nvPr/>
            </p:nvSpPr>
            <p:spPr bwMode="auto">
              <a:xfrm>
                <a:off x="705" y="2813"/>
                <a:ext cx="109" cy="415"/>
              </a:xfrm>
              <a:custGeom>
                <a:avLst/>
                <a:gdLst>
                  <a:gd name="T0" fmla="*/ 22 w 109"/>
                  <a:gd name="T1" fmla="*/ 264 h 415"/>
                  <a:gd name="T2" fmla="*/ 57 w 109"/>
                  <a:gd name="T3" fmla="*/ 264 h 415"/>
                  <a:gd name="T4" fmla="*/ 2 w 109"/>
                  <a:gd name="T5" fmla="*/ 204 h 415"/>
                  <a:gd name="T6" fmla="*/ 45 w 109"/>
                  <a:gd name="T7" fmla="*/ 206 h 415"/>
                  <a:gd name="T8" fmla="*/ 0 w 109"/>
                  <a:gd name="T9" fmla="*/ 159 h 415"/>
                  <a:gd name="T10" fmla="*/ 109 w 109"/>
                  <a:gd name="T11" fmla="*/ 0 h 415"/>
                  <a:gd name="T12" fmla="*/ 103 w 109"/>
                  <a:gd name="T13" fmla="*/ 415 h 415"/>
                  <a:gd name="T14" fmla="*/ 22 w 109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5">
                    <a:moveTo>
                      <a:pt x="22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5"/>
                    </a:lnTo>
                    <a:lnTo>
                      <a:pt x="22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3" name="Freeform 66"/>
              <p:cNvSpPr>
                <a:spLocks/>
              </p:cNvSpPr>
              <p:nvPr/>
            </p:nvSpPr>
            <p:spPr bwMode="auto">
              <a:xfrm>
                <a:off x="792" y="3136"/>
                <a:ext cx="300" cy="195"/>
              </a:xfrm>
              <a:custGeom>
                <a:avLst/>
                <a:gdLst>
                  <a:gd name="T0" fmla="*/ 25 w 300"/>
                  <a:gd name="T1" fmla="*/ 7 h 195"/>
                  <a:gd name="T2" fmla="*/ 132 w 300"/>
                  <a:gd name="T3" fmla="*/ 0 h 195"/>
                  <a:gd name="T4" fmla="*/ 114 w 300"/>
                  <a:gd name="T5" fmla="*/ 37 h 195"/>
                  <a:gd name="T6" fmla="*/ 201 w 300"/>
                  <a:gd name="T7" fmla="*/ 7 h 195"/>
                  <a:gd name="T8" fmla="*/ 179 w 300"/>
                  <a:gd name="T9" fmla="*/ 54 h 195"/>
                  <a:gd name="T10" fmla="*/ 247 w 300"/>
                  <a:gd name="T11" fmla="*/ 30 h 195"/>
                  <a:gd name="T12" fmla="*/ 300 w 300"/>
                  <a:gd name="T13" fmla="*/ 195 h 195"/>
                  <a:gd name="T14" fmla="*/ 0 w 300"/>
                  <a:gd name="T15" fmla="*/ 37 h 195"/>
                  <a:gd name="T16" fmla="*/ 25 w 300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0" h="195">
                    <a:moveTo>
                      <a:pt x="25" y="7"/>
                    </a:moveTo>
                    <a:lnTo>
                      <a:pt x="132" y="0"/>
                    </a:lnTo>
                    <a:lnTo>
                      <a:pt x="114" y="37"/>
                    </a:lnTo>
                    <a:lnTo>
                      <a:pt x="201" y="7"/>
                    </a:lnTo>
                    <a:lnTo>
                      <a:pt x="179" y="54"/>
                    </a:lnTo>
                    <a:lnTo>
                      <a:pt x="247" y="30"/>
                    </a:lnTo>
                    <a:lnTo>
                      <a:pt x="300" y="195"/>
                    </a:lnTo>
                    <a:lnTo>
                      <a:pt x="0" y="37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4" name="Freeform 67"/>
              <p:cNvSpPr>
                <a:spLocks/>
              </p:cNvSpPr>
              <p:nvPr/>
            </p:nvSpPr>
            <p:spPr bwMode="auto">
              <a:xfrm>
                <a:off x="792" y="3136"/>
                <a:ext cx="300" cy="195"/>
              </a:xfrm>
              <a:custGeom>
                <a:avLst/>
                <a:gdLst>
                  <a:gd name="T0" fmla="*/ 25 w 300"/>
                  <a:gd name="T1" fmla="*/ 7 h 195"/>
                  <a:gd name="T2" fmla="*/ 132 w 300"/>
                  <a:gd name="T3" fmla="*/ 0 h 195"/>
                  <a:gd name="T4" fmla="*/ 114 w 300"/>
                  <a:gd name="T5" fmla="*/ 37 h 195"/>
                  <a:gd name="T6" fmla="*/ 201 w 300"/>
                  <a:gd name="T7" fmla="*/ 7 h 195"/>
                  <a:gd name="T8" fmla="*/ 179 w 300"/>
                  <a:gd name="T9" fmla="*/ 54 h 195"/>
                  <a:gd name="T10" fmla="*/ 247 w 300"/>
                  <a:gd name="T11" fmla="*/ 30 h 195"/>
                  <a:gd name="T12" fmla="*/ 300 w 300"/>
                  <a:gd name="T13" fmla="*/ 195 h 195"/>
                  <a:gd name="T14" fmla="*/ 0 w 300"/>
                  <a:gd name="T15" fmla="*/ 37 h 195"/>
                  <a:gd name="T16" fmla="*/ 25 w 300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0" h="195">
                    <a:moveTo>
                      <a:pt x="25" y="7"/>
                    </a:moveTo>
                    <a:lnTo>
                      <a:pt x="132" y="0"/>
                    </a:lnTo>
                    <a:lnTo>
                      <a:pt x="114" y="37"/>
                    </a:lnTo>
                    <a:lnTo>
                      <a:pt x="201" y="7"/>
                    </a:lnTo>
                    <a:lnTo>
                      <a:pt x="179" y="54"/>
                    </a:lnTo>
                    <a:lnTo>
                      <a:pt x="247" y="30"/>
                    </a:lnTo>
                    <a:lnTo>
                      <a:pt x="300" y="195"/>
                    </a:lnTo>
                    <a:lnTo>
                      <a:pt x="0" y="37"/>
                    </a:lnTo>
                    <a:lnTo>
                      <a:pt x="25" y="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5" name="Freeform 68"/>
              <p:cNvSpPr>
                <a:spLocks/>
              </p:cNvSpPr>
              <p:nvPr/>
            </p:nvSpPr>
            <p:spPr bwMode="auto">
              <a:xfrm>
                <a:off x="785" y="3173"/>
                <a:ext cx="307" cy="210"/>
              </a:xfrm>
              <a:custGeom>
                <a:avLst/>
                <a:gdLst>
                  <a:gd name="T0" fmla="*/ 0 w 307"/>
                  <a:gd name="T1" fmla="*/ 38 h 210"/>
                  <a:gd name="T2" fmla="*/ 61 w 307"/>
                  <a:gd name="T3" fmla="*/ 131 h 210"/>
                  <a:gd name="T4" fmla="*/ 76 w 307"/>
                  <a:gd name="T5" fmla="*/ 94 h 210"/>
                  <a:gd name="T6" fmla="*/ 107 w 307"/>
                  <a:gd name="T7" fmla="*/ 186 h 210"/>
                  <a:gd name="T8" fmla="*/ 128 w 307"/>
                  <a:gd name="T9" fmla="*/ 139 h 210"/>
                  <a:gd name="T10" fmla="*/ 151 w 307"/>
                  <a:gd name="T11" fmla="*/ 210 h 210"/>
                  <a:gd name="T12" fmla="*/ 307 w 307"/>
                  <a:gd name="T13" fmla="*/ 158 h 210"/>
                  <a:gd name="T14" fmla="*/ 7 w 307"/>
                  <a:gd name="T15" fmla="*/ 0 h 210"/>
                  <a:gd name="T16" fmla="*/ 0 w 307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7" h="210">
                    <a:moveTo>
                      <a:pt x="0" y="38"/>
                    </a:moveTo>
                    <a:lnTo>
                      <a:pt x="61" y="131"/>
                    </a:lnTo>
                    <a:lnTo>
                      <a:pt x="76" y="94"/>
                    </a:lnTo>
                    <a:lnTo>
                      <a:pt x="107" y="186"/>
                    </a:lnTo>
                    <a:lnTo>
                      <a:pt x="128" y="139"/>
                    </a:lnTo>
                    <a:lnTo>
                      <a:pt x="151" y="210"/>
                    </a:lnTo>
                    <a:lnTo>
                      <a:pt x="307" y="158"/>
                    </a:lnTo>
                    <a:lnTo>
                      <a:pt x="7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6" name="Freeform 69"/>
              <p:cNvSpPr>
                <a:spLocks/>
              </p:cNvSpPr>
              <p:nvPr/>
            </p:nvSpPr>
            <p:spPr bwMode="auto">
              <a:xfrm>
                <a:off x="785" y="3173"/>
                <a:ext cx="307" cy="210"/>
              </a:xfrm>
              <a:custGeom>
                <a:avLst/>
                <a:gdLst>
                  <a:gd name="T0" fmla="*/ 0 w 307"/>
                  <a:gd name="T1" fmla="*/ 38 h 210"/>
                  <a:gd name="T2" fmla="*/ 61 w 307"/>
                  <a:gd name="T3" fmla="*/ 131 h 210"/>
                  <a:gd name="T4" fmla="*/ 76 w 307"/>
                  <a:gd name="T5" fmla="*/ 94 h 210"/>
                  <a:gd name="T6" fmla="*/ 107 w 307"/>
                  <a:gd name="T7" fmla="*/ 186 h 210"/>
                  <a:gd name="T8" fmla="*/ 128 w 307"/>
                  <a:gd name="T9" fmla="*/ 139 h 210"/>
                  <a:gd name="T10" fmla="*/ 151 w 307"/>
                  <a:gd name="T11" fmla="*/ 210 h 210"/>
                  <a:gd name="T12" fmla="*/ 307 w 307"/>
                  <a:gd name="T13" fmla="*/ 158 h 210"/>
                  <a:gd name="T14" fmla="*/ 7 w 307"/>
                  <a:gd name="T15" fmla="*/ 0 h 210"/>
                  <a:gd name="T16" fmla="*/ 0 w 307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7" h="210">
                    <a:moveTo>
                      <a:pt x="0" y="38"/>
                    </a:moveTo>
                    <a:lnTo>
                      <a:pt x="61" y="131"/>
                    </a:lnTo>
                    <a:lnTo>
                      <a:pt x="76" y="94"/>
                    </a:lnTo>
                    <a:lnTo>
                      <a:pt x="107" y="186"/>
                    </a:lnTo>
                    <a:lnTo>
                      <a:pt x="128" y="139"/>
                    </a:lnTo>
                    <a:lnTo>
                      <a:pt x="151" y="210"/>
                    </a:lnTo>
                    <a:lnTo>
                      <a:pt x="307" y="158"/>
                    </a:lnTo>
                    <a:lnTo>
                      <a:pt x="7" y="0"/>
                    </a:lnTo>
                    <a:lnTo>
                      <a:pt x="0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7" name="Freeform 70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8" name="Freeform 71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9" name="Freeform 72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0" name="Freeform 73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1" name="Freeform 74"/>
              <p:cNvSpPr>
                <a:spLocks/>
              </p:cNvSpPr>
              <p:nvPr/>
            </p:nvSpPr>
            <p:spPr bwMode="auto">
              <a:xfrm>
                <a:off x="824" y="3055"/>
                <a:ext cx="328" cy="90"/>
              </a:xfrm>
              <a:custGeom>
                <a:avLst/>
                <a:gdLst>
                  <a:gd name="T0" fmla="*/ 123 w 328"/>
                  <a:gd name="T1" fmla="*/ 17 h 90"/>
                  <a:gd name="T2" fmla="*/ 121 w 328"/>
                  <a:gd name="T3" fmla="*/ 47 h 90"/>
                  <a:gd name="T4" fmla="*/ 169 w 328"/>
                  <a:gd name="T5" fmla="*/ 0 h 90"/>
                  <a:gd name="T6" fmla="*/ 167 w 328"/>
                  <a:gd name="T7" fmla="*/ 37 h 90"/>
                  <a:gd name="T8" fmla="*/ 206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3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3" y="17"/>
                    </a:moveTo>
                    <a:lnTo>
                      <a:pt x="121" y="47"/>
                    </a:lnTo>
                    <a:lnTo>
                      <a:pt x="169" y="0"/>
                    </a:lnTo>
                    <a:lnTo>
                      <a:pt x="167" y="37"/>
                    </a:lnTo>
                    <a:lnTo>
                      <a:pt x="206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3" y="1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2" name="Freeform 75"/>
              <p:cNvSpPr>
                <a:spLocks/>
              </p:cNvSpPr>
              <p:nvPr/>
            </p:nvSpPr>
            <p:spPr bwMode="auto">
              <a:xfrm>
                <a:off x="824" y="3055"/>
                <a:ext cx="328" cy="90"/>
              </a:xfrm>
              <a:custGeom>
                <a:avLst/>
                <a:gdLst>
                  <a:gd name="T0" fmla="*/ 123 w 328"/>
                  <a:gd name="T1" fmla="*/ 17 h 90"/>
                  <a:gd name="T2" fmla="*/ 121 w 328"/>
                  <a:gd name="T3" fmla="*/ 47 h 90"/>
                  <a:gd name="T4" fmla="*/ 169 w 328"/>
                  <a:gd name="T5" fmla="*/ 0 h 90"/>
                  <a:gd name="T6" fmla="*/ 167 w 328"/>
                  <a:gd name="T7" fmla="*/ 37 h 90"/>
                  <a:gd name="T8" fmla="*/ 206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3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3" y="17"/>
                    </a:moveTo>
                    <a:lnTo>
                      <a:pt x="121" y="47"/>
                    </a:lnTo>
                    <a:lnTo>
                      <a:pt x="169" y="0"/>
                    </a:lnTo>
                    <a:lnTo>
                      <a:pt x="167" y="37"/>
                    </a:lnTo>
                    <a:lnTo>
                      <a:pt x="206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3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3" name="Freeform 76"/>
              <p:cNvSpPr>
                <a:spLocks/>
              </p:cNvSpPr>
              <p:nvPr/>
            </p:nvSpPr>
            <p:spPr bwMode="auto">
              <a:xfrm>
                <a:off x="824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60 w 328"/>
                  <a:gd name="T5" fmla="*/ 101 h 105"/>
                  <a:gd name="T6" fmla="*/ 163 w 328"/>
                  <a:gd name="T7" fmla="*/ 64 h 105"/>
                  <a:gd name="T8" fmla="*/ 197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60" y="101"/>
                    </a:lnTo>
                    <a:lnTo>
                      <a:pt x="163" y="64"/>
                    </a:lnTo>
                    <a:lnTo>
                      <a:pt x="197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4" name="Freeform 77"/>
              <p:cNvSpPr>
                <a:spLocks/>
              </p:cNvSpPr>
              <p:nvPr/>
            </p:nvSpPr>
            <p:spPr bwMode="auto">
              <a:xfrm>
                <a:off x="824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60 w 328"/>
                  <a:gd name="T5" fmla="*/ 101 h 105"/>
                  <a:gd name="T6" fmla="*/ 163 w 328"/>
                  <a:gd name="T7" fmla="*/ 64 h 105"/>
                  <a:gd name="T8" fmla="*/ 197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60" y="101"/>
                    </a:lnTo>
                    <a:lnTo>
                      <a:pt x="163" y="64"/>
                    </a:lnTo>
                    <a:lnTo>
                      <a:pt x="197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5" name="Freeform 78"/>
              <p:cNvSpPr>
                <a:spLocks/>
              </p:cNvSpPr>
              <p:nvPr/>
            </p:nvSpPr>
            <p:spPr bwMode="auto">
              <a:xfrm>
                <a:off x="562" y="3122"/>
                <a:ext cx="260" cy="248"/>
              </a:xfrm>
              <a:custGeom>
                <a:avLst/>
                <a:gdLst>
                  <a:gd name="T0" fmla="*/ 230 w 260"/>
                  <a:gd name="T1" fmla="*/ 0 h 248"/>
                  <a:gd name="T2" fmla="*/ 124 w 260"/>
                  <a:gd name="T3" fmla="*/ 19 h 248"/>
                  <a:gd name="T4" fmla="*/ 149 w 260"/>
                  <a:gd name="T5" fmla="*/ 51 h 248"/>
                  <a:gd name="T6" fmla="*/ 58 w 260"/>
                  <a:gd name="T7" fmla="*/ 42 h 248"/>
                  <a:gd name="T8" fmla="*/ 89 w 260"/>
                  <a:gd name="T9" fmla="*/ 81 h 248"/>
                  <a:gd name="T10" fmla="*/ 18 w 260"/>
                  <a:gd name="T11" fmla="*/ 74 h 248"/>
                  <a:gd name="T12" fmla="*/ 0 w 260"/>
                  <a:gd name="T13" fmla="*/ 248 h 248"/>
                  <a:gd name="T14" fmla="*/ 260 w 260"/>
                  <a:gd name="T15" fmla="*/ 25 h 248"/>
                  <a:gd name="T16" fmla="*/ 230 w 260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0" h="248">
                    <a:moveTo>
                      <a:pt x="230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8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0" y="25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6" name="Freeform 79"/>
              <p:cNvSpPr>
                <a:spLocks/>
              </p:cNvSpPr>
              <p:nvPr/>
            </p:nvSpPr>
            <p:spPr bwMode="auto">
              <a:xfrm>
                <a:off x="562" y="3122"/>
                <a:ext cx="260" cy="248"/>
              </a:xfrm>
              <a:custGeom>
                <a:avLst/>
                <a:gdLst>
                  <a:gd name="T0" fmla="*/ 230 w 260"/>
                  <a:gd name="T1" fmla="*/ 0 h 248"/>
                  <a:gd name="T2" fmla="*/ 124 w 260"/>
                  <a:gd name="T3" fmla="*/ 19 h 248"/>
                  <a:gd name="T4" fmla="*/ 149 w 260"/>
                  <a:gd name="T5" fmla="*/ 51 h 248"/>
                  <a:gd name="T6" fmla="*/ 58 w 260"/>
                  <a:gd name="T7" fmla="*/ 42 h 248"/>
                  <a:gd name="T8" fmla="*/ 89 w 260"/>
                  <a:gd name="T9" fmla="*/ 81 h 248"/>
                  <a:gd name="T10" fmla="*/ 18 w 260"/>
                  <a:gd name="T11" fmla="*/ 74 h 248"/>
                  <a:gd name="T12" fmla="*/ 0 w 260"/>
                  <a:gd name="T13" fmla="*/ 248 h 248"/>
                  <a:gd name="T14" fmla="*/ 260 w 260"/>
                  <a:gd name="T15" fmla="*/ 25 h 248"/>
                  <a:gd name="T16" fmla="*/ 230 w 260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0" h="248">
                    <a:moveTo>
                      <a:pt x="230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8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0" y="25"/>
                    </a:lnTo>
                    <a:lnTo>
                      <a:pt x="23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7" name="Freeform 80"/>
              <p:cNvSpPr>
                <a:spLocks/>
              </p:cNvSpPr>
              <p:nvPr/>
            </p:nvSpPr>
            <p:spPr bwMode="auto">
              <a:xfrm>
                <a:off x="562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0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0" y="0"/>
                    </a:lnTo>
                    <a:lnTo>
                      <a:pt x="275" y="3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8" name="Freeform 81"/>
              <p:cNvSpPr>
                <a:spLocks/>
              </p:cNvSpPr>
              <p:nvPr/>
            </p:nvSpPr>
            <p:spPr bwMode="auto">
              <a:xfrm>
                <a:off x="562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0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0" y="0"/>
                    </a:lnTo>
                    <a:lnTo>
                      <a:pt x="275" y="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9" name="Freeform 82"/>
              <p:cNvSpPr>
                <a:spLocks/>
              </p:cNvSpPr>
              <p:nvPr/>
            </p:nvSpPr>
            <p:spPr bwMode="auto">
              <a:xfrm>
                <a:off x="718" y="3102"/>
                <a:ext cx="188" cy="174"/>
              </a:xfrm>
              <a:custGeom>
                <a:avLst/>
                <a:gdLst>
                  <a:gd name="T0" fmla="*/ 74 w 106"/>
                  <a:gd name="T1" fmla="*/ 28 h 93"/>
                  <a:gd name="T2" fmla="*/ 58 w 106"/>
                  <a:gd name="T3" fmla="*/ 0 h 93"/>
                  <a:gd name="T4" fmla="*/ 40 w 106"/>
                  <a:gd name="T5" fmla="*/ 22 h 93"/>
                  <a:gd name="T6" fmla="*/ 34 w 106"/>
                  <a:gd name="T7" fmla="*/ 21 h 93"/>
                  <a:gd name="T8" fmla="*/ 33 w 106"/>
                  <a:gd name="T9" fmla="*/ 73 h 93"/>
                  <a:gd name="T10" fmla="*/ 50 w 106"/>
                  <a:gd name="T11" fmla="*/ 93 h 93"/>
                  <a:gd name="T12" fmla="*/ 66 w 106"/>
                  <a:gd name="T13" fmla="*/ 83 h 93"/>
                  <a:gd name="T14" fmla="*/ 70 w 106"/>
                  <a:gd name="T15" fmla="*/ 83 h 93"/>
                  <a:gd name="T16" fmla="*/ 74 w 106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93">
                    <a:moveTo>
                      <a:pt x="74" y="28"/>
                    </a:moveTo>
                    <a:cubicBezTo>
                      <a:pt x="79" y="17"/>
                      <a:pt x="74" y="0"/>
                      <a:pt x="58" y="0"/>
                    </a:cubicBezTo>
                    <a:cubicBezTo>
                      <a:pt x="45" y="0"/>
                      <a:pt x="39" y="12"/>
                      <a:pt x="40" y="22"/>
                    </a:cubicBezTo>
                    <a:cubicBezTo>
                      <a:pt x="38" y="21"/>
                      <a:pt x="36" y="21"/>
                      <a:pt x="34" y="21"/>
                    </a:cubicBezTo>
                    <a:cubicBezTo>
                      <a:pt x="1" y="21"/>
                      <a:pt x="0" y="71"/>
                      <a:pt x="33" y="73"/>
                    </a:cubicBezTo>
                    <a:cubicBezTo>
                      <a:pt x="32" y="83"/>
                      <a:pt x="37" y="93"/>
                      <a:pt x="50" y="93"/>
                    </a:cubicBezTo>
                    <a:cubicBezTo>
                      <a:pt x="58" y="93"/>
                      <a:pt x="64" y="89"/>
                      <a:pt x="66" y="83"/>
                    </a:cubicBezTo>
                    <a:cubicBezTo>
                      <a:pt x="67" y="83"/>
                      <a:pt x="69" y="83"/>
                      <a:pt x="70" y="83"/>
                    </a:cubicBezTo>
                    <a:cubicBezTo>
                      <a:pt x="104" y="83"/>
                      <a:pt x="106" y="32"/>
                      <a:pt x="74" y="28"/>
                    </a:cubicBezTo>
                  </a:path>
                </a:pathLst>
              </a:cu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0" name="Freeform 83"/>
              <p:cNvSpPr>
                <a:spLocks noEditPoints="1"/>
              </p:cNvSpPr>
              <p:nvPr/>
            </p:nvSpPr>
            <p:spPr bwMode="auto">
              <a:xfrm>
                <a:off x="824" y="2910"/>
                <a:ext cx="328" cy="421"/>
              </a:xfrm>
              <a:custGeom>
                <a:avLst/>
                <a:gdLst>
                  <a:gd name="T0" fmla="*/ 0 w 328"/>
                  <a:gd name="T1" fmla="*/ 363 h 421"/>
                  <a:gd name="T2" fmla="*/ 0 w 328"/>
                  <a:gd name="T3" fmla="*/ 363 h 421"/>
                  <a:gd name="T4" fmla="*/ 22 w 328"/>
                  <a:gd name="T5" fmla="*/ 394 h 421"/>
                  <a:gd name="T6" fmla="*/ 0 w 328"/>
                  <a:gd name="T7" fmla="*/ 363 h 421"/>
                  <a:gd name="T8" fmla="*/ 328 w 328"/>
                  <a:gd name="T9" fmla="*/ 235 h 421"/>
                  <a:gd name="T10" fmla="*/ 229 w 328"/>
                  <a:gd name="T11" fmla="*/ 301 h 421"/>
                  <a:gd name="T12" fmla="*/ 268 w 328"/>
                  <a:gd name="T13" fmla="*/ 421 h 421"/>
                  <a:gd name="T14" fmla="*/ 229 w 328"/>
                  <a:gd name="T15" fmla="*/ 301 h 421"/>
                  <a:gd name="T16" fmla="*/ 328 w 328"/>
                  <a:gd name="T17" fmla="*/ 235 h 421"/>
                  <a:gd name="T18" fmla="*/ 144 w 328"/>
                  <a:gd name="T19" fmla="*/ 169 h 421"/>
                  <a:gd name="T20" fmla="*/ 142 w 328"/>
                  <a:gd name="T21" fmla="*/ 169 h 421"/>
                  <a:gd name="T22" fmla="*/ 142 w 328"/>
                  <a:gd name="T23" fmla="*/ 171 h 421"/>
                  <a:gd name="T24" fmla="*/ 144 w 328"/>
                  <a:gd name="T25" fmla="*/ 169 h 421"/>
                  <a:gd name="T26" fmla="*/ 45 w 328"/>
                  <a:gd name="T27" fmla="*/ 147 h 421"/>
                  <a:gd name="T28" fmla="*/ 43 w 328"/>
                  <a:gd name="T29" fmla="*/ 151 h 421"/>
                  <a:gd name="T30" fmla="*/ 43 w 328"/>
                  <a:gd name="T31" fmla="*/ 151 h 421"/>
                  <a:gd name="T32" fmla="*/ 45 w 328"/>
                  <a:gd name="T33" fmla="*/ 147 h 421"/>
                  <a:gd name="T34" fmla="*/ 46 w 328"/>
                  <a:gd name="T35" fmla="*/ 145 h 421"/>
                  <a:gd name="T36" fmla="*/ 46 w 328"/>
                  <a:gd name="T37" fmla="*/ 145 h 421"/>
                  <a:gd name="T38" fmla="*/ 48 w 328"/>
                  <a:gd name="T39" fmla="*/ 154 h 421"/>
                  <a:gd name="T40" fmla="*/ 46 w 328"/>
                  <a:gd name="T41" fmla="*/ 145 h 421"/>
                  <a:gd name="T42" fmla="*/ 37 w 328"/>
                  <a:gd name="T43" fmla="*/ 109 h 421"/>
                  <a:gd name="T44" fmla="*/ 37 w 328"/>
                  <a:gd name="T45" fmla="*/ 109 h 421"/>
                  <a:gd name="T46" fmla="*/ 43 w 328"/>
                  <a:gd name="T47" fmla="*/ 109 h 421"/>
                  <a:gd name="T48" fmla="*/ 43 w 328"/>
                  <a:gd name="T49" fmla="*/ 109 h 421"/>
                  <a:gd name="T50" fmla="*/ 37 w 328"/>
                  <a:gd name="T51" fmla="*/ 109 h 421"/>
                  <a:gd name="T52" fmla="*/ 66 w 328"/>
                  <a:gd name="T53" fmla="*/ 81 h 421"/>
                  <a:gd name="T54" fmla="*/ 53 w 328"/>
                  <a:gd name="T55" fmla="*/ 92 h 421"/>
                  <a:gd name="T56" fmla="*/ 66 w 328"/>
                  <a:gd name="T57" fmla="*/ 81 h 421"/>
                  <a:gd name="T58" fmla="*/ 66 w 328"/>
                  <a:gd name="T59" fmla="*/ 81 h 421"/>
                  <a:gd name="T60" fmla="*/ 202 w 328"/>
                  <a:gd name="T61" fmla="*/ 0 h 421"/>
                  <a:gd name="T62" fmla="*/ 193 w 328"/>
                  <a:gd name="T63" fmla="*/ 158 h 421"/>
                  <a:gd name="T64" fmla="*/ 206 w 328"/>
                  <a:gd name="T65" fmla="*/ 147 h 421"/>
                  <a:gd name="T66" fmla="*/ 328 w 328"/>
                  <a:gd name="T67" fmla="*/ 235 h 421"/>
                  <a:gd name="T68" fmla="*/ 206 w 328"/>
                  <a:gd name="T69" fmla="*/ 147 h 421"/>
                  <a:gd name="T70" fmla="*/ 193 w 328"/>
                  <a:gd name="T71" fmla="*/ 158 h 421"/>
                  <a:gd name="T72" fmla="*/ 202 w 328"/>
                  <a:gd name="T73" fmla="*/ 0 h 421"/>
                  <a:gd name="T74" fmla="*/ 202 w 328"/>
                  <a:gd name="T75" fmla="*/ 0 h 421"/>
                  <a:gd name="T76" fmla="*/ 73 w 328"/>
                  <a:gd name="T77" fmla="*/ 49 h 421"/>
                  <a:gd name="T78" fmla="*/ 73 w 328"/>
                  <a:gd name="T79" fmla="*/ 49 h 421"/>
                  <a:gd name="T80" fmla="*/ 202 w 328"/>
                  <a:gd name="T81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8" h="421">
                    <a:moveTo>
                      <a:pt x="0" y="363"/>
                    </a:moveTo>
                    <a:lnTo>
                      <a:pt x="0" y="363"/>
                    </a:lnTo>
                    <a:lnTo>
                      <a:pt x="22" y="394"/>
                    </a:lnTo>
                    <a:lnTo>
                      <a:pt x="0" y="363"/>
                    </a:lnTo>
                    <a:close/>
                    <a:moveTo>
                      <a:pt x="328" y="235"/>
                    </a:moveTo>
                    <a:lnTo>
                      <a:pt x="229" y="301"/>
                    </a:lnTo>
                    <a:lnTo>
                      <a:pt x="268" y="421"/>
                    </a:lnTo>
                    <a:lnTo>
                      <a:pt x="229" y="301"/>
                    </a:lnTo>
                    <a:lnTo>
                      <a:pt x="328" y="235"/>
                    </a:lnTo>
                    <a:close/>
                    <a:moveTo>
                      <a:pt x="144" y="169"/>
                    </a:moveTo>
                    <a:lnTo>
                      <a:pt x="142" y="169"/>
                    </a:lnTo>
                    <a:lnTo>
                      <a:pt x="142" y="171"/>
                    </a:lnTo>
                    <a:lnTo>
                      <a:pt x="144" y="169"/>
                    </a:lnTo>
                    <a:close/>
                    <a:moveTo>
                      <a:pt x="45" y="147"/>
                    </a:moveTo>
                    <a:lnTo>
                      <a:pt x="43" y="151"/>
                    </a:lnTo>
                    <a:lnTo>
                      <a:pt x="43" y="151"/>
                    </a:lnTo>
                    <a:lnTo>
                      <a:pt x="45" y="147"/>
                    </a:lnTo>
                    <a:close/>
                    <a:moveTo>
                      <a:pt x="46" y="145"/>
                    </a:moveTo>
                    <a:lnTo>
                      <a:pt x="46" y="145"/>
                    </a:lnTo>
                    <a:lnTo>
                      <a:pt x="48" y="154"/>
                    </a:lnTo>
                    <a:lnTo>
                      <a:pt x="46" y="145"/>
                    </a:lnTo>
                    <a:close/>
                    <a:moveTo>
                      <a:pt x="37" y="109"/>
                    </a:moveTo>
                    <a:lnTo>
                      <a:pt x="37" y="109"/>
                    </a:lnTo>
                    <a:lnTo>
                      <a:pt x="43" y="109"/>
                    </a:lnTo>
                    <a:lnTo>
                      <a:pt x="43" y="109"/>
                    </a:lnTo>
                    <a:lnTo>
                      <a:pt x="37" y="109"/>
                    </a:lnTo>
                    <a:close/>
                    <a:moveTo>
                      <a:pt x="66" y="81"/>
                    </a:moveTo>
                    <a:lnTo>
                      <a:pt x="53" y="92"/>
                    </a:lnTo>
                    <a:lnTo>
                      <a:pt x="66" y="81"/>
                    </a:lnTo>
                    <a:lnTo>
                      <a:pt x="66" y="81"/>
                    </a:lnTo>
                    <a:close/>
                    <a:moveTo>
                      <a:pt x="202" y="0"/>
                    </a:moveTo>
                    <a:lnTo>
                      <a:pt x="193" y="158"/>
                    </a:lnTo>
                    <a:lnTo>
                      <a:pt x="206" y="147"/>
                    </a:lnTo>
                    <a:lnTo>
                      <a:pt x="328" y="235"/>
                    </a:lnTo>
                    <a:lnTo>
                      <a:pt x="206" y="147"/>
                    </a:lnTo>
                    <a:lnTo>
                      <a:pt x="193" y="158"/>
                    </a:lnTo>
                    <a:lnTo>
                      <a:pt x="202" y="0"/>
                    </a:lnTo>
                    <a:close/>
                    <a:moveTo>
                      <a:pt x="202" y="0"/>
                    </a:moveTo>
                    <a:lnTo>
                      <a:pt x="73" y="49"/>
                    </a:lnTo>
                    <a:lnTo>
                      <a:pt x="73" y="49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1" name="Freeform 84"/>
              <p:cNvSpPr>
                <a:spLocks noEditPoints="1"/>
              </p:cNvSpPr>
              <p:nvPr/>
            </p:nvSpPr>
            <p:spPr bwMode="auto">
              <a:xfrm>
                <a:off x="824" y="2910"/>
                <a:ext cx="328" cy="421"/>
              </a:xfrm>
              <a:custGeom>
                <a:avLst/>
                <a:gdLst>
                  <a:gd name="T0" fmla="*/ 0 w 328"/>
                  <a:gd name="T1" fmla="*/ 363 h 421"/>
                  <a:gd name="T2" fmla="*/ 0 w 328"/>
                  <a:gd name="T3" fmla="*/ 363 h 421"/>
                  <a:gd name="T4" fmla="*/ 22 w 328"/>
                  <a:gd name="T5" fmla="*/ 394 h 421"/>
                  <a:gd name="T6" fmla="*/ 0 w 328"/>
                  <a:gd name="T7" fmla="*/ 363 h 421"/>
                  <a:gd name="T8" fmla="*/ 328 w 328"/>
                  <a:gd name="T9" fmla="*/ 235 h 421"/>
                  <a:gd name="T10" fmla="*/ 229 w 328"/>
                  <a:gd name="T11" fmla="*/ 301 h 421"/>
                  <a:gd name="T12" fmla="*/ 268 w 328"/>
                  <a:gd name="T13" fmla="*/ 421 h 421"/>
                  <a:gd name="T14" fmla="*/ 229 w 328"/>
                  <a:gd name="T15" fmla="*/ 301 h 421"/>
                  <a:gd name="T16" fmla="*/ 328 w 328"/>
                  <a:gd name="T17" fmla="*/ 235 h 421"/>
                  <a:gd name="T18" fmla="*/ 144 w 328"/>
                  <a:gd name="T19" fmla="*/ 169 h 421"/>
                  <a:gd name="T20" fmla="*/ 142 w 328"/>
                  <a:gd name="T21" fmla="*/ 169 h 421"/>
                  <a:gd name="T22" fmla="*/ 142 w 328"/>
                  <a:gd name="T23" fmla="*/ 171 h 421"/>
                  <a:gd name="T24" fmla="*/ 144 w 328"/>
                  <a:gd name="T25" fmla="*/ 169 h 421"/>
                  <a:gd name="T26" fmla="*/ 45 w 328"/>
                  <a:gd name="T27" fmla="*/ 147 h 421"/>
                  <a:gd name="T28" fmla="*/ 43 w 328"/>
                  <a:gd name="T29" fmla="*/ 151 h 421"/>
                  <a:gd name="T30" fmla="*/ 43 w 328"/>
                  <a:gd name="T31" fmla="*/ 151 h 421"/>
                  <a:gd name="T32" fmla="*/ 45 w 328"/>
                  <a:gd name="T33" fmla="*/ 147 h 421"/>
                  <a:gd name="T34" fmla="*/ 46 w 328"/>
                  <a:gd name="T35" fmla="*/ 145 h 421"/>
                  <a:gd name="T36" fmla="*/ 46 w 328"/>
                  <a:gd name="T37" fmla="*/ 145 h 421"/>
                  <a:gd name="T38" fmla="*/ 48 w 328"/>
                  <a:gd name="T39" fmla="*/ 154 h 421"/>
                  <a:gd name="T40" fmla="*/ 46 w 328"/>
                  <a:gd name="T41" fmla="*/ 145 h 421"/>
                  <a:gd name="T42" fmla="*/ 37 w 328"/>
                  <a:gd name="T43" fmla="*/ 109 h 421"/>
                  <a:gd name="T44" fmla="*/ 37 w 328"/>
                  <a:gd name="T45" fmla="*/ 109 h 421"/>
                  <a:gd name="T46" fmla="*/ 43 w 328"/>
                  <a:gd name="T47" fmla="*/ 109 h 421"/>
                  <a:gd name="T48" fmla="*/ 43 w 328"/>
                  <a:gd name="T49" fmla="*/ 109 h 421"/>
                  <a:gd name="T50" fmla="*/ 37 w 328"/>
                  <a:gd name="T51" fmla="*/ 109 h 421"/>
                  <a:gd name="T52" fmla="*/ 66 w 328"/>
                  <a:gd name="T53" fmla="*/ 81 h 421"/>
                  <a:gd name="T54" fmla="*/ 53 w 328"/>
                  <a:gd name="T55" fmla="*/ 92 h 421"/>
                  <a:gd name="T56" fmla="*/ 66 w 328"/>
                  <a:gd name="T57" fmla="*/ 81 h 421"/>
                  <a:gd name="T58" fmla="*/ 66 w 328"/>
                  <a:gd name="T59" fmla="*/ 81 h 421"/>
                  <a:gd name="T60" fmla="*/ 202 w 328"/>
                  <a:gd name="T61" fmla="*/ 0 h 421"/>
                  <a:gd name="T62" fmla="*/ 193 w 328"/>
                  <a:gd name="T63" fmla="*/ 158 h 421"/>
                  <a:gd name="T64" fmla="*/ 206 w 328"/>
                  <a:gd name="T65" fmla="*/ 147 h 421"/>
                  <a:gd name="T66" fmla="*/ 328 w 328"/>
                  <a:gd name="T67" fmla="*/ 235 h 421"/>
                  <a:gd name="T68" fmla="*/ 206 w 328"/>
                  <a:gd name="T69" fmla="*/ 147 h 421"/>
                  <a:gd name="T70" fmla="*/ 193 w 328"/>
                  <a:gd name="T71" fmla="*/ 158 h 421"/>
                  <a:gd name="T72" fmla="*/ 202 w 328"/>
                  <a:gd name="T73" fmla="*/ 0 h 421"/>
                  <a:gd name="T74" fmla="*/ 202 w 328"/>
                  <a:gd name="T75" fmla="*/ 0 h 421"/>
                  <a:gd name="T76" fmla="*/ 73 w 328"/>
                  <a:gd name="T77" fmla="*/ 49 h 421"/>
                  <a:gd name="T78" fmla="*/ 73 w 328"/>
                  <a:gd name="T79" fmla="*/ 49 h 421"/>
                  <a:gd name="T80" fmla="*/ 202 w 328"/>
                  <a:gd name="T81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8" h="421">
                    <a:moveTo>
                      <a:pt x="0" y="363"/>
                    </a:moveTo>
                    <a:lnTo>
                      <a:pt x="0" y="363"/>
                    </a:lnTo>
                    <a:lnTo>
                      <a:pt x="22" y="394"/>
                    </a:lnTo>
                    <a:lnTo>
                      <a:pt x="0" y="363"/>
                    </a:lnTo>
                    <a:moveTo>
                      <a:pt x="328" y="235"/>
                    </a:moveTo>
                    <a:lnTo>
                      <a:pt x="229" y="301"/>
                    </a:lnTo>
                    <a:lnTo>
                      <a:pt x="268" y="421"/>
                    </a:lnTo>
                    <a:lnTo>
                      <a:pt x="229" y="301"/>
                    </a:lnTo>
                    <a:lnTo>
                      <a:pt x="328" y="235"/>
                    </a:lnTo>
                    <a:moveTo>
                      <a:pt x="144" y="169"/>
                    </a:moveTo>
                    <a:lnTo>
                      <a:pt x="142" y="169"/>
                    </a:lnTo>
                    <a:lnTo>
                      <a:pt x="142" y="171"/>
                    </a:lnTo>
                    <a:lnTo>
                      <a:pt x="144" y="169"/>
                    </a:lnTo>
                    <a:moveTo>
                      <a:pt x="45" y="147"/>
                    </a:moveTo>
                    <a:lnTo>
                      <a:pt x="43" y="151"/>
                    </a:lnTo>
                    <a:lnTo>
                      <a:pt x="43" y="151"/>
                    </a:lnTo>
                    <a:lnTo>
                      <a:pt x="45" y="147"/>
                    </a:lnTo>
                    <a:moveTo>
                      <a:pt x="46" y="145"/>
                    </a:moveTo>
                    <a:lnTo>
                      <a:pt x="46" y="145"/>
                    </a:lnTo>
                    <a:lnTo>
                      <a:pt x="48" y="154"/>
                    </a:lnTo>
                    <a:lnTo>
                      <a:pt x="46" y="145"/>
                    </a:lnTo>
                    <a:moveTo>
                      <a:pt x="37" y="109"/>
                    </a:moveTo>
                    <a:lnTo>
                      <a:pt x="37" y="109"/>
                    </a:lnTo>
                    <a:lnTo>
                      <a:pt x="43" y="109"/>
                    </a:lnTo>
                    <a:lnTo>
                      <a:pt x="43" y="109"/>
                    </a:lnTo>
                    <a:lnTo>
                      <a:pt x="37" y="109"/>
                    </a:lnTo>
                    <a:moveTo>
                      <a:pt x="66" y="81"/>
                    </a:moveTo>
                    <a:lnTo>
                      <a:pt x="53" y="92"/>
                    </a:lnTo>
                    <a:lnTo>
                      <a:pt x="66" y="81"/>
                    </a:lnTo>
                    <a:lnTo>
                      <a:pt x="66" y="81"/>
                    </a:lnTo>
                    <a:moveTo>
                      <a:pt x="202" y="0"/>
                    </a:moveTo>
                    <a:lnTo>
                      <a:pt x="193" y="158"/>
                    </a:lnTo>
                    <a:lnTo>
                      <a:pt x="206" y="147"/>
                    </a:lnTo>
                    <a:lnTo>
                      <a:pt x="328" y="235"/>
                    </a:lnTo>
                    <a:lnTo>
                      <a:pt x="206" y="147"/>
                    </a:lnTo>
                    <a:lnTo>
                      <a:pt x="193" y="158"/>
                    </a:lnTo>
                    <a:lnTo>
                      <a:pt x="202" y="0"/>
                    </a:lnTo>
                    <a:moveTo>
                      <a:pt x="202" y="0"/>
                    </a:moveTo>
                    <a:lnTo>
                      <a:pt x="73" y="49"/>
                    </a:lnTo>
                    <a:lnTo>
                      <a:pt x="73" y="49"/>
                    </a:lnTo>
                    <a:lnTo>
                      <a:pt x="20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2" name="Freeform 85"/>
              <p:cNvSpPr>
                <a:spLocks/>
              </p:cNvSpPr>
              <p:nvPr/>
            </p:nvSpPr>
            <p:spPr bwMode="auto">
              <a:xfrm>
                <a:off x="799" y="3274"/>
                <a:ext cx="43" cy="554"/>
              </a:xfrm>
              <a:custGeom>
                <a:avLst/>
                <a:gdLst>
                  <a:gd name="T0" fmla="*/ 11 w 24"/>
                  <a:gd name="T1" fmla="*/ 0 h 295"/>
                  <a:gd name="T2" fmla="*/ 4 w 24"/>
                  <a:gd name="T3" fmla="*/ 1 h 295"/>
                  <a:gd name="T4" fmla="*/ 1 w 24"/>
                  <a:gd name="T5" fmla="*/ 1 h 295"/>
                  <a:gd name="T6" fmla="*/ 0 w 24"/>
                  <a:gd name="T7" fmla="*/ 5 h 295"/>
                  <a:gd name="T8" fmla="*/ 0 w 24"/>
                  <a:gd name="T9" fmla="*/ 287 h 295"/>
                  <a:gd name="T10" fmla="*/ 14 w 24"/>
                  <a:gd name="T11" fmla="*/ 295 h 295"/>
                  <a:gd name="T12" fmla="*/ 0 w 24"/>
                  <a:gd name="T13" fmla="*/ 295 h 295"/>
                  <a:gd name="T14" fmla="*/ 24 w 24"/>
                  <a:gd name="T15" fmla="*/ 295 h 295"/>
                  <a:gd name="T16" fmla="*/ 11 w 24"/>
                  <a:gd name="T17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95">
                    <a:moveTo>
                      <a:pt x="11" y="0"/>
                    </a:moveTo>
                    <a:cubicBezTo>
                      <a:pt x="9" y="1"/>
                      <a:pt x="7" y="1"/>
                      <a:pt x="4" y="1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5" y="289"/>
                      <a:pt x="10" y="292"/>
                      <a:pt x="14" y="295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24" y="295"/>
                      <a:pt x="24" y="295"/>
                      <a:pt x="24" y="295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3" name="Freeform 86"/>
              <p:cNvSpPr>
                <a:spLocks/>
              </p:cNvSpPr>
              <p:nvPr/>
            </p:nvSpPr>
            <p:spPr bwMode="auto">
              <a:xfrm>
                <a:off x="810" y="2813"/>
                <a:ext cx="87" cy="294"/>
              </a:xfrm>
              <a:custGeom>
                <a:avLst/>
                <a:gdLst>
                  <a:gd name="T0" fmla="*/ 2 w 49"/>
                  <a:gd name="T1" fmla="*/ 0 h 157"/>
                  <a:gd name="T2" fmla="*/ 0 w 49"/>
                  <a:gd name="T3" fmla="*/ 155 h 157"/>
                  <a:gd name="T4" fmla="*/ 6 w 49"/>
                  <a:gd name="T5" fmla="*/ 154 h 157"/>
                  <a:gd name="T6" fmla="*/ 16 w 49"/>
                  <a:gd name="T7" fmla="*/ 157 h 157"/>
                  <a:gd name="T8" fmla="*/ 22 w 49"/>
                  <a:gd name="T9" fmla="*/ 124 h 157"/>
                  <a:gd name="T10" fmla="*/ 32 w 49"/>
                  <a:gd name="T11" fmla="*/ 132 h 157"/>
                  <a:gd name="T12" fmla="*/ 33 w 49"/>
                  <a:gd name="T13" fmla="*/ 130 h 157"/>
                  <a:gd name="T14" fmla="*/ 34 w 49"/>
                  <a:gd name="T15" fmla="*/ 129 h 157"/>
                  <a:gd name="T16" fmla="*/ 34 w 49"/>
                  <a:gd name="T17" fmla="*/ 129 h 157"/>
                  <a:gd name="T18" fmla="*/ 32 w 49"/>
                  <a:gd name="T19" fmla="*/ 110 h 157"/>
                  <a:gd name="T20" fmla="*/ 29 w 49"/>
                  <a:gd name="T21" fmla="*/ 110 h 157"/>
                  <a:gd name="T22" fmla="*/ 32 w 49"/>
                  <a:gd name="T23" fmla="*/ 107 h 157"/>
                  <a:gd name="T24" fmla="*/ 31 w 49"/>
                  <a:gd name="T25" fmla="*/ 97 h 157"/>
                  <a:gd name="T26" fmla="*/ 37 w 49"/>
                  <a:gd name="T27" fmla="*/ 102 h 157"/>
                  <a:gd name="T28" fmla="*/ 38 w 49"/>
                  <a:gd name="T29" fmla="*/ 101 h 157"/>
                  <a:gd name="T30" fmla="*/ 45 w 49"/>
                  <a:gd name="T31" fmla="*/ 95 h 157"/>
                  <a:gd name="T32" fmla="*/ 43 w 49"/>
                  <a:gd name="T33" fmla="*/ 81 h 157"/>
                  <a:gd name="T34" fmla="*/ 49 w 49"/>
                  <a:gd name="T35" fmla="*/ 78 h 157"/>
                  <a:gd name="T36" fmla="*/ 49 w 49"/>
                  <a:gd name="T37" fmla="*/ 78 h 157"/>
                  <a:gd name="T38" fmla="*/ 49 w 49"/>
                  <a:gd name="T39" fmla="*/ 78 h 157"/>
                  <a:gd name="T40" fmla="*/ 2 w 49"/>
                  <a:gd name="T41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157">
                    <a:moveTo>
                      <a:pt x="2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2" y="155"/>
                      <a:pt x="4" y="154"/>
                      <a:pt x="6" y="154"/>
                    </a:cubicBezTo>
                    <a:cubicBezTo>
                      <a:pt x="10" y="154"/>
                      <a:pt x="13" y="155"/>
                      <a:pt x="16" y="157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32" y="132"/>
                      <a:pt x="32" y="132"/>
                      <a:pt x="32" y="132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29" y="110"/>
                      <a:pt x="29" y="110"/>
                      <a:pt x="29" y="110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7" y="102"/>
                      <a:pt x="37" y="102"/>
                      <a:pt x="37" y="102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45" y="95"/>
                      <a:pt x="45" y="95"/>
                      <a:pt x="45" y="95"/>
                    </a:cubicBezTo>
                    <a:cubicBezTo>
                      <a:pt x="43" y="81"/>
                      <a:pt x="43" y="81"/>
                      <a:pt x="43" y="81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4" name="Freeform 87"/>
              <p:cNvSpPr>
                <a:spLocks/>
              </p:cNvSpPr>
              <p:nvPr/>
            </p:nvSpPr>
            <p:spPr bwMode="auto">
              <a:xfrm>
                <a:off x="799" y="2813"/>
                <a:ext cx="15" cy="298"/>
              </a:xfrm>
              <a:custGeom>
                <a:avLst/>
                <a:gdLst>
                  <a:gd name="T0" fmla="*/ 8 w 8"/>
                  <a:gd name="T1" fmla="*/ 0 h 159"/>
                  <a:gd name="T2" fmla="*/ 8 w 8"/>
                  <a:gd name="T3" fmla="*/ 0 h 159"/>
                  <a:gd name="T4" fmla="*/ 0 w 8"/>
                  <a:gd name="T5" fmla="*/ 11 h 159"/>
                  <a:gd name="T6" fmla="*/ 0 w 8"/>
                  <a:gd name="T7" fmla="*/ 159 h 159"/>
                  <a:gd name="T8" fmla="*/ 6 w 8"/>
                  <a:gd name="T9" fmla="*/ 155 h 159"/>
                  <a:gd name="T10" fmla="*/ 8 w 8"/>
                  <a:gd name="T11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59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" y="157"/>
                      <a:pt x="4" y="156"/>
                      <a:pt x="6" y="1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5" name="Freeform 88"/>
              <p:cNvSpPr>
                <a:spLocks/>
              </p:cNvSpPr>
              <p:nvPr/>
            </p:nvSpPr>
            <p:spPr bwMode="auto">
              <a:xfrm>
                <a:off x="872" y="3162"/>
                <a:ext cx="220" cy="169"/>
              </a:xfrm>
              <a:custGeom>
                <a:avLst/>
                <a:gdLst>
                  <a:gd name="T0" fmla="*/ 1 w 124"/>
                  <a:gd name="T1" fmla="*/ 0 h 90"/>
                  <a:gd name="T2" fmla="*/ 0 w 124"/>
                  <a:gd name="T3" fmla="*/ 1 h 90"/>
                  <a:gd name="T4" fmla="*/ 8 w 124"/>
                  <a:gd name="T5" fmla="*/ 32 h 90"/>
                  <a:gd name="T6" fmla="*/ 124 w 124"/>
                  <a:gd name="T7" fmla="*/ 90 h 90"/>
                  <a:gd name="T8" fmla="*/ 102 w 124"/>
                  <a:gd name="T9" fmla="*/ 26 h 90"/>
                  <a:gd name="T10" fmla="*/ 84 w 124"/>
                  <a:gd name="T11" fmla="*/ 38 h 90"/>
                  <a:gd name="T12" fmla="*/ 65 w 124"/>
                  <a:gd name="T13" fmla="*/ 16 h 90"/>
                  <a:gd name="T14" fmla="*/ 63 w 124"/>
                  <a:gd name="T15" fmla="*/ 36 h 90"/>
                  <a:gd name="T16" fmla="*/ 39 w 124"/>
                  <a:gd name="T17" fmla="*/ 8 h 90"/>
                  <a:gd name="T18" fmla="*/ 38 w 124"/>
                  <a:gd name="T19" fmla="*/ 24 h 90"/>
                  <a:gd name="T20" fmla="*/ 1 w 124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4" h="90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9" y="8"/>
                      <a:pt x="12" y="21"/>
                      <a:pt x="8" y="32"/>
                    </a:cubicBezTo>
                    <a:cubicBezTo>
                      <a:pt x="124" y="90"/>
                      <a:pt x="124" y="90"/>
                      <a:pt x="124" y="90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84" y="38"/>
                      <a:pt x="84" y="38"/>
                      <a:pt x="84" y="38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6" name="Freeform 89"/>
              <p:cNvSpPr>
                <a:spLocks/>
              </p:cNvSpPr>
              <p:nvPr/>
            </p:nvSpPr>
            <p:spPr bwMode="auto">
              <a:xfrm>
                <a:off x="824" y="3222"/>
                <a:ext cx="268" cy="161"/>
              </a:xfrm>
              <a:custGeom>
                <a:avLst/>
                <a:gdLst>
                  <a:gd name="T0" fmla="*/ 35 w 151"/>
                  <a:gd name="T1" fmla="*/ 0 h 86"/>
                  <a:gd name="T2" fmla="*/ 10 w 151"/>
                  <a:gd name="T3" fmla="*/ 19 h 86"/>
                  <a:gd name="T4" fmla="*/ 6 w 151"/>
                  <a:gd name="T5" fmla="*/ 19 h 86"/>
                  <a:gd name="T6" fmla="*/ 0 w 151"/>
                  <a:gd name="T7" fmla="*/ 27 h 86"/>
                  <a:gd name="T8" fmla="*/ 12 w 151"/>
                  <a:gd name="T9" fmla="*/ 44 h 86"/>
                  <a:gd name="T10" fmla="*/ 21 w 151"/>
                  <a:gd name="T11" fmla="*/ 24 h 86"/>
                  <a:gd name="T12" fmla="*/ 38 w 151"/>
                  <a:gd name="T13" fmla="*/ 73 h 86"/>
                  <a:gd name="T14" fmla="*/ 50 w 151"/>
                  <a:gd name="T15" fmla="*/ 48 h 86"/>
                  <a:gd name="T16" fmla="*/ 63 w 151"/>
                  <a:gd name="T17" fmla="*/ 86 h 86"/>
                  <a:gd name="T18" fmla="*/ 151 w 151"/>
                  <a:gd name="T19" fmla="*/ 58 h 86"/>
                  <a:gd name="T20" fmla="*/ 35 w 151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86">
                    <a:moveTo>
                      <a:pt x="35" y="0"/>
                    </a:moveTo>
                    <a:cubicBezTo>
                      <a:pt x="32" y="11"/>
                      <a:pt x="24" y="19"/>
                      <a:pt x="10" y="19"/>
                    </a:cubicBezTo>
                    <a:cubicBezTo>
                      <a:pt x="9" y="19"/>
                      <a:pt x="7" y="19"/>
                      <a:pt x="6" y="19"/>
                    </a:cubicBezTo>
                    <a:cubicBezTo>
                      <a:pt x="5" y="22"/>
                      <a:pt x="3" y="25"/>
                      <a:pt x="0" y="27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7" name="Freeform 90"/>
              <p:cNvSpPr>
                <a:spLocks/>
              </p:cNvSpPr>
              <p:nvPr/>
            </p:nvSpPr>
            <p:spPr bwMode="auto">
              <a:xfrm>
                <a:off x="838" y="2910"/>
                <a:ext cx="188" cy="207"/>
              </a:xfrm>
              <a:custGeom>
                <a:avLst/>
                <a:gdLst>
                  <a:gd name="T0" fmla="*/ 106 w 106"/>
                  <a:gd name="T1" fmla="*/ 0 h 110"/>
                  <a:gd name="T2" fmla="*/ 33 w 106"/>
                  <a:gd name="T3" fmla="*/ 26 h 110"/>
                  <a:gd name="T4" fmla="*/ 27 w 106"/>
                  <a:gd name="T5" fmla="*/ 29 h 110"/>
                  <a:gd name="T6" fmla="*/ 29 w 106"/>
                  <a:gd name="T7" fmla="*/ 43 h 110"/>
                  <a:gd name="T8" fmla="*/ 29 w 106"/>
                  <a:gd name="T9" fmla="*/ 43 h 110"/>
                  <a:gd name="T10" fmla="*/ 29 w 106"/>
                  <a:gd name="T11" fmla="*/ 43 h 110"/>
                  <a:gd name="T12" fmla="*/ 30 w 106"/>
                  <a:gd name="T13" fmla="*/ 58 h 110"/>
                  <a:gd name="T14" fmla="*/ 21 w 106"/>
                  <a:gd name="T15" fmla="*/ 50 h 110"/>
                  <a:gd name="T16" fmla="*/ 21 w 106"/>
                  <a:gd name="T17" fmla="*/ 50 h 110"/>
                  <a:gd name="T18" fmla="*/ 15 w 106"/>
                  <a:gd name="T19" fmla="*/ 45 h 110"/>
                  <a:gd name="T20" fmla="*/ 16 w 106"/>
                  <a:gd name="T21" fmla="*/ 55 h 110"/>
                  <a:gd name="T22" fmla="*/ 16 w 106"/>
                  <a:gd name="T23" fmla="*/ 58 h 110"/>
                  <a:gd name="T24" fmla="*/ 16 w 106"/>
                  <a:gd name="T25" fmla="*/ 58 h 110"/>
                  <a:gd name="T26" fmla="*/ 16 w 106"/>
                  <a:gd name="T27" fmla="*/ 58 h 110"/>
                  <a:gd name="T28" fmla="*/ 18 w 106"/>
                  <a:gd name="T29" fmla="*/ 77 h 110"/>
                  <a:gd name="T30" fmla="*/ 19 w 106"/>
                  <a:gd name="T31" fmla="*/ 82 h 110"/>
                  <a:gd name="T32" fmla="*/ 16 w 106"/>
                  <a:gd name="T33" fmla="*/ 80 h 110"/>
                  <a:gd name="T34" fmla="*/ 16 w 106"/>
                  <a:gd name="T35" fmla="*/ 80 h 110"/>
                  <a:gd name="T36" fmla="*/ 16 w 106"/>
                  <a:gd name="T37" fmla="*/ 80 h 110"/>
                  <a:gd name="T38" fmla="*/ 6 w 106"/>
                  <a:gd name="T39" fmla="*/ 72 h 110"/>
                  <a:gd name="T40" fmla="*/ 0 w 106"/>
                  <a:gd name="T41" fmla="*/ 105 h 110"/>
                  <a:gd name="T42" fmla="*/ 5 w 106"/>
                  <a:gd name="T43" fmla="*/ 110 h 110"/>
                  <a:gd name="T44" fmla="*/ 26 w 106"/>
                  <a:gd name="T45" fmla="*/ 101 h 110"/>
                  <a:gd name="T46" fmla="*/ 106 w 106"/>
                  <a:gd name="T47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6" h="110">
                    <a:moveTo>
                      <a:pt x="106" y="0"/>
                    </a:moveTo>
                    <a:cubicBezTo>
                      <a:pt x="33" y="26"/>
                      <a:pt x="33" y="26"/>
                      <a:pt x="33" y="26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2" y="106"/>
                      <a:pt x="4" y="108"/>
                      <a:pt x="5" y="110"/>
                    </a:cubicBezTo>
                    <a:cubicBezTo>
                      <a:pt x="26" y="101"/>
                      <a:pt x="26" y="101"/>
                      <a:pt x="26" y="101"/>
                    </a:cubicBezTo>
                    <a:cubicBezTo>
                      <a:pt x="106" y="0"/>
                      <a:pt x="106" y="0"/>
                      <a:pt x="10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8" name="Freeform 91"/>
              <p:cNvSpPr>
                <a:spLocks noEditPoints="1"/>
              </p:cNvSpPr>
              <p:nvPr/>
            </p:nvSpPr>
            <p:spPr bwMode="auto">
              <a:xfrm>
                <a:off x="849" y="2910"/>
                <a:ext cx="177" cy="254"/>
              </a:xfrm>
              <a:custGeom>
                <a:avLst/>
                <a:gdLst>
                  <a:gd name="T0" fmla="*/ 1 w 100"/>
                  <a:gd name="T1" fmla="*/ 126 h 135"/>
                  <a:gd name="T2" fmla="*/ 0 w 100"/>
                  <a:gd name="T3" fmla="*/ 130 h 135"/>
                  <a:gd name="T4" fmla="*/ 13 w 100"/>
                  <a:gd name="T5" fmla="*/ 135 h 135"/>
                  <a:gd name="T6" fmla="*/ 14 w 100"/>
                  <a:gd name="T7" fmla="*/ 134 h 135"/>
                  <a:gd name="T8" fmla="*/ 1 w 100"/>
                  <a:gd name="T9" fmla="*/ 126 h 135"/>
                  <a:gd name="T10" fmla="*/ 100 w 100"/>
                  <a:gd name="T11" fmla="*/ 0 h 135"/>
                  <a:gd name="T12" fmla="*/ 20 w 100"/>
                  <a:gd name="T13" fmla="*/ 101 h 135"/>
                  <a:gd name="T14" fmla="*/ 55 w 100"/>
                  <a:gd name="T15" fmla="*/ 86 h 135"/>
                  <a:gd name="T16" fmla="*/ 54 w 100"/>
                  <a:gd name="T17" fmla="*/ 102 h 135"/>
                  <a:gd name="T18" fmla="*/ 66 w 100"/>
                  <a:gd name="T19" fmla="*/ 91 h 135"/>
                  <a:gd name="T20" fmla="*/ 66 w 100"/>
                  <a:gd name="T21" fmla="*/ 90 h 135"/>
                  <a:gd name="T22" fmla="*/ 67 w 100"/>
                  <a:gd name="T23" fmla="*/ 90 h 135"/>
                  <a:gd name="T24" fmla="*/ 81 w 100"/>
                  <a:gd name="T25" fmla="*/ 77 h 135"/>
                  <a:gd name="T26" fmla="*/ 81 w 100"/>
                  <a:gd name="T27" fmla="*/ 89 h 135"/>
                  <a:gd name="T28" fmla="*/ 91 w 100"/>
                  <a:gd name="T29" fmla="*/ 88 h 135"/>
                  <a:gd name="T30" fmla="*/ 95 w 100"/>
                  <a:gd name="T31" fmla="*/ 84 h 135"/>
                  <a:gd name="T32" fmla="*/ 100 w 100"/>
                  <a:gd name="T3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0" h="135">
                    <a:moveTo>
                      <a:pt x="1" y="126"/>
                    </a:moveTo>
                    <a:cubicBezTo>
                      <a:pt x="1" y="127"/>
                      <a:pt x="1" y="128"/>
                      <a:pt x="0" y="130"/>
                    </a:cubicBezTo>
                    <a:cubicBezTo>
                      <a:pt x="5" y="130"/>
                      <a:pt x="9" y="132"/>
                      <a:pt x="13" y="135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" y="126"/>
                      <a:pt x="1" y="126"/>
                      <a:pt x="1" y="126"/>
                    </a:cubicBezTo>
                    <a:moveTo>
                      <a:pt x="100" y="0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55" y="86"/>
                      <a:pt x="55" y="86"/>
                      <a:pt x="55" y="86"/>
                    </a:cubicBezTo>
                    <a:cubicBezTo>
                      <a:pt x="54" y="102"/>
                      <a:pt x="54" y="102"/>
                      <a:pt x="54" y="102"/>
                    </a:cubicBezTo>
                    <a:cubicBezTo>
                      <a:pt x="66" y="91"/>
                      <a:pt x="66" y="91"/>
                      <a:pt x="66" y="91"/>
                    </a:cubicBezTo>
                    <a:cubicBezTo>
                      <a:pt x="66" y="90"/>
                      <a:pt x="66" y="90"/>
                      <a:pt x="66" y="90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1" y="89"/>
                      <a:pt x="81" y="89"/>
                      <a:pt x="81" y="89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95" y="84"/>
                      <a:pt x="95" y="84"/>
                      <a:pt x="95" y="84"/>
                    </a:cubicBezTo>
                    <a:cubicBezTo>
                      <a:pt x="100" y="0"/>
                      <a:pt x="100" y="0"/>
                      <a:pt x="10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9" name="Freeform 92"/>
              <p:cNvSpPr>
                <a:spLocks/>
              </p:cNvSpPr>
              <p:nvPr/>
            </p:nvSpPr>
            <p:spPr bwMode="auto">
              <a:xfrm>
                <a:off x="847" y="3055"/>
                <a:ext cx="305" cy="90"/>
              </a:xfrm>
              <a:custGeom>
                <a:avLst/>
                <a:gdLst>
                  <a:gd name="T0" fmla="*/ 82 w 172"/>
                  <a:gd name="T1" fmla="*/ 0 h 48"/>
                  <a:gd name="T2" fmla="*/ 68 w 172"/>
                  <a:gd name="T3" fmla="*/ 13 h 48"/>
                  <a:gd name="T4" fmla="*/ 67 w 172"/>
                  <a:gd name="T5" fmla="*/ 14 h 48"/>
                  <a:gd name="T6" fmla="*/ 55 w 172"/>
                  <a:gd name="T7" fmla="*/ 25 h 48"/>
                  <a:gd name="T8" fmla="*/ 56 w 172"/>
                  <a:gd name="T9" fmla="*/ 9 h 48"/>
                  <a:gd name="T10" fmla="*/ 21 w 172"/>
                  <a:gd name="T11" fmla="*/ 24 h 48"/>
                  <a:gd name="T12" fmla="*/ 0 w 172"/>
                  <a:gd name="T13" fmla="*/ 33 h 48"/>
                  <a:gd name="T14" fmla="*/ 2 w 172"/>
                  <a:gd name="T15" fmla="*/ 40 h 48"/>
                  <a:gd name="T16" fmla="*/ 172 w 172"/>
                  <a:gd name="T17" fmla="*/ 48 h 48"/>
                  <a:gd name="T18" fmla="*/ 103 w 172"/>
                  <a:gd name="T19" fmla="*/ 1 h 48"/>
                  <a:gd name="T20" fmla="*/ 96 w 172"/>
                  <a:gd name="T21" fmla="*/ 7 h 48"/>
                  <a:gd name="T22" fmla="*/ 92 w 172"/>
                  <a:gd name="T23" fmla="*/ 11 h 48"/>
                  <a:gd name="T24" fmla="*/ 81 w 172"/>
                  <a:gd name="T25" fmla="*/ 20 h 48"/>
                  <a:gd name="T26" fmla="*/ 82 w 172"/>
                  <a:gd name="T27" fmla="*/ 12 h 48"/>
                  <a:gd name="T28" fmla="*/ 82 w 172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2" h="48">
                    <a:moveTo>
                      <a:pt x="82" y="0"/>
                    </a:moveTo>
                    <a:cubicBezTo>
                      <a:pt x="68" y="13"/>
                      <a:pt x="68" y="13"/>
                      <a:pt x="68" y="13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35"/>
                      <a:pt x="2" y="38"/>
                      <a:pt x="2" y="40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0" name="Freeform 93"/>
              <p:cNvSpPr>
                <a:spLocks/>
              </p:cNvSpPr>
              <p:nvPr/>
            </p:nvSpPr>
            <p:spPr bwMode="auto">
              <a:xfrm>
                <a:off x="851" y="3130"/>
                <a:ext cx="301" cy="103"/>
              </a:xfrm>
              <a:custGeom>
                <a:avLst/>
                <a:gdLst>
                  <a:gd name="T0" fmla="*/ 0 w 170"/>
                  <a:gd name="T1" fmla="*/ 0 h 55"/>
                  <a:gd name="T2" fmla="*/ 0 w 170"/>
                  <a:gd name="T3" fmla="*/ 9 h 55"/>
                  <a:gd name="T4" fmla="*/ 13 w 170"/>
                  <a:gd name="T5" fmla="*/ 17 h 55"/>
                  <a:gd name="T6" fmla="*/ 50 w 170"/>
                  <a:gd name="T7" fmla="*/ 41 h 55"/>
                  <a:gd name="T8" fmla="*/ 51 w 170"/>
                  <a:gd name="T9" fmla="*/ 25 h 55"/>
                  <a:gd name="T10" fmla="*/ 75 w 170"/>
                  <a:gd name="T11" fmla="*/ 53 h 55"/>
                  <a:gd name="T12" fmla="*/ 77 w 170"/>
                  <a:gd name="T13" fmla="*/ 33 h 55"/>
                  <a:gd name="T14" fmla="*/ 96 w 170"/>
                  <a:gd name="T15" fmla="*/ 55 h 55"/>
                  <a:gd name="T16" fmla="*/ 114 w 170"/>
                  <a:gd name="T17" fmla="*/ 43 h 55"/>
                  <a:gd name="T18" fmla="*/ 170 w 170"/>
                  <a:gd name="T19" fmla="*/ 8 h 55"/>
                  <a:gd name="T20" fmla="*/ 0 w 170"/>
                  <a:gd name="T2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55">
                    <a:moveTo>
                      <a:pt x="0" y="0"/>
                    </a:moveTo>
                    <a:cubicBezTo>
                      <a:pt x="1" y="3"/>
                      <a:pt x="1" y="6"/>
                      <a:pt x="0" y="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114" y="43"/>
                      <a:pt x="114" y="43"/>
                      <a:pt x="114" y="43"/>
                    </a:cubicBezTo>
                    <a:cubicBezTo>
                      <a:pt x="170" y="8"/>
                      <a:pt x="170" y="8"/>
                      <a:pt x="17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1" name="Freeform 94"/>
              <p:cNvSpPr>
                <a:spLocks/>
              </p:cNvSpPr>
              <p:nvPr/>
            </p:nvSpPr>
            <p:spPr bwMode="auto">
              <a:xfrm>
                <a:off x="799" y="3276"/>
                <a:ext cx="2" cy="8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2" name="Freeform 95"/>
              <p:cNvSpPr>
                <a:spLocks/>
              </p:cNvSpPr>
              <p:nvPr/>
            </p:nvSpPr>
            <p:spPr bwMode="auto">
              <a:xfrm>
                <a:off x="799" y="3102"/>
                <a:ext cx="94" cy="174"/>
              </a:xfrm>
              <a:custGeom>
                <a:avLst/>
                <a:gdLst>
                  <a:gd name="T0" fmla="*/ 12 w 53"/>
                  <a:gd name="T1" fmla="*/ 0 h 93"/>
                  <a:gd name="T2" fmla="*/ 6 w 53"/>
                  <a:gd name="T3" fmla="*/ 1 h 93"/>
                  <a:gd name="T4" fmla="*/ 6 w 53"/>
                  <a:gd name="T5" fmla="*/ 1 h 93"/>
                  <a:gd name="T6" fmla="*/ 0 w 53"/>
                  <a:gd name="T7" fmla="*/ 5 h 93"/>
                  <a:gd name="T8" fmla="*/ 0 w 53"/>
                  <a:gd name="T9" fmla="*/ 93 h 93"/>
                  <a:gd name="T10" fmla="*/ 1 w 53"/>
                  <a:gd name="T11" fmla="*/ 93 h 93"/>
                  <a:gd name="T12" fmla="*/ 4 w 53"/>
                  <a:gd name="T13" fmla="*/ 93 h 93"/>
                  <a:gd name="T14" fmla="*/ 11 w 53"/>
                  <a:gd name="T15" fmla="*/ 92 h 93"/>
                  <a:gd name="T16" fmla="*/ 11 w 53"/>
                  <a:gd name="T17" fmla="*/ 92 h 93"/>
                  <a:gd name="T18" fmla="*/ 14 w 53"/>
                  <a:gd name="T19" fmla="*/ 91 h 93"/>
                  <a:gd name="T20" fmla="*/ 14 w 53"/>
                  <a:gd name="T21" fmla="*/ 91 h 93"/>
                  <a:gd name="T22" fmla="*/ 14 w 53"/>
                  <a:gd name="T23" fmla="*/ 91 h 93"/>
                  <a:gd name="T24" fmla="*/ 20 w 53"/>
                  <a:gd name="T25" fmla="*/ 83 h 93"/>
                  <a:gd name="T26" fmla="*/ 24 w 53"/>
                  <a:gd name="T27" fmla="*/ 83 h 93"/>
                  <a:gd name="T28" fmla="*/ 49 w 53"/>
                  <a:gd name="T29" fmla="*/ 64 h 93"/>
                  <a:gd name="T30" fmla="*/ 41 w 53"/>
                  <a:gd name="T31" fmla="*/ 33 h 93"/>
                  <a:gd name="T32" fmla="*/ 28 w 53"/>
                  <a:gd name="T33" fmla="*/ 28 h 93"/>
                  <a:gd name="T34" fmla="*/ 29 w 53"/>
                  <a:gd name="T35" fmla="*/ 24 h 93"/>
                  <a:gd name="T36" fmla="*/ 29 w 53"/>
                  <a:gd name="T37" fmla="*/ 15 h 93"/>
                  <a:gd name="T38" fmla="*/ 27 w 53"/>
                  <a:gd name="T39" fmla="*/ 8 h 93"/>
                  <a:gd name="T40" fmla="*/ 22 w 53"/>
                  <a:gd name="T41" fmla="*/ 3 h 93"/>
                  <a:gd name="T42" fmla="*/ 12 w 53"/>
                  <a:gd name="T4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3" h="93">
                    <a:moveTo>
                      <a:pt x="12" y="0"/>
                    </a:moveTo>
                    <a:cubicBezTo>
                      <a:pt x="10" y="0"/>
                      <a:pt x="8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2" y="3"/>
                      <a:pt x="0" y="5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1" y="93"/>
                      <a:pt x="1" y="93"/>
                    </a:cubicBezTo>
                    <a:cubicBezTo>
                      <a:pt x="2" y="93"/>
                      <a:pt x="3" y="93"/>
                      <a:pt x="4" y="93"/>
                    </a:cubicBezTo>
                    <a:cubicBezTo>
                      <a:pt x="7" y="93"/>
                      <a:pt x="9" y="93"/>
                      <a:pt x="11" y="92"/>
                    </a:cubicBezTo>
                    <a:cubicBezTo>
                      <a:pt x="11" y="92"/>
                      <a:pt x="11" y="92"/>
                      <a:pt x="11" y="92"/>
                    </a:cubicBezTo>
                    <a:cubicBezTo>
                      <a:pt x="12" y="91"/>
                      <a:pt x="13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7" y="89"/>
                      <a:pt x="19" y="86"/>
                      <a:pt x="20" y="83"/>
                    </a:cubicBezTo>
                    <a:cubicBezTo>
                      <a:pt x="21" y="83"/>
                      <a:pt x="23" y="83"/>
                      <a:pt x="24" y="83"/>
                    </a:cubicBezTo>
                    <a:cubicBezTo>
                      <a:pt x="38" y="83"/>
                      <a:pt x="46" y="75"/>
                      <a:pt x="49" y="64"/>
                    </a:cubicBezTo>
                    <a:cubicBezTo>
                      <a:pt x="53" y="53"/>
                      <a:pt x="50" y="40"/>
                      <a:pt x="41" y="33"/>
                    </a:cubicBezTo>
                    <a:cubicBezTo>
                      <a:pt x="37" y="30"/>
                      <a:pt x="33" y="28"/>
                      <a:pt x="28" y="28"/>
                    </a:cubicBezTo>
                    <a:cubicBezTo>
                      <a:pt x="29" y="26"/>
                      <a:pt x="29" y="25"/>
                      <a:pt x="29" y="24"/>
                    </a:cubicBezTo>
                    <a:cubicBezTo>
                      <a:pt x="30" y="21"/>
                      <a:pt x="30" y="18"/>
                      <a:pt x="29" y="15"/>
                    </a:cubicBezTo>
                    <a:cubicBezTo>
                      <a:pt x="29" y="13"/>
                      <a:pt x="28" y="10"/>
                      <a:pt x="27" y="8"/>
                    </a:cubicBezTo>
                    <a:cubicBezTo>
                      <a:pt x="26" y="6"/>
                      <a:pt x="24" y="4"/>
                      <a:pt x="22" y="3"/>
                    </a:cubicBezTo>
                    <a:cubicBezTo>
                      <a:pt x="19" y="1"/>
                      <a:pt x="16" y="0"/>
                      <a:pt x="12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3" name="Freeform 96"/>
              <p:cNvSpPr>
                <a:spLocks/>
              </p:cNvSpPr>
              <p:nvPr/>
            </p:nvSpPr>
            <p:spPr bwMode="auto">
              <a:xfrm>
                <a:off x="4004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4" name="Freeform 97"/>
              <p:cNvSpPr>
                <a:spLocks/>
              </p:cNvSpPr>
              <p:nvPr/>
            </p:nvSpPr>
            <p:spPr bwMode="auto">
              <a:xfrm>
                <a:off x="4004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5" name="Freeform 98"/>
              <p:cNvSpPr>
                <a:spLocks/>
              </p:cNvSpPr>
              <p:nvPr/>
            </p:nvSpPr>
            <p:spPr bwMode="auto">
              <a:xfrm>
                <a:off x="3710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7 w 326"/>
                  <a:gd name="T3" fmla="*/ 52 h 169"/>
                  <a:gd name="T4" fmla="*/ 238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7" y="52"/>
                    </a:lnTo>
                    <a:lnTo>
                      <a:pt x="238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6" name="Freeform 99"/>
              <p:cNvSpPr>
                <a:spLocks/>
              </p:cNvSpPr>
              <p:nvPr/>
            </p:nvSpPr>
            <p:spPr bwMode="auto">
              <a:xfrm>
                <a:off x="3710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7 w 326"/>
                  <a:gd name="T3" fmla="*/ 52 h 169"/>
                  <a:gd name="T4" fmla="*/ 238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7" y="52"/>
                    </a:lnTo>
                    <a:lnTo>
                      <a:pt x="238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7" name="Freeform 100"/>
              <p:cNvSpPr>
                <a:spLocks/>
              </p:cNvSpPr>
              <p:nvPr/>
            </p:nvSpPr>
            <p:spPr bwMode="auto">
              <a:xfrm>
                <a:off x="3710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8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8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8" name="Freeform 101"/>
              <p:cNvSpPr>
                <a:spLocks/>
              </p:cNvSpPr>
              <p:nvPr/>
            </p:nvSpPr>
            <p:spPr bwMode="auto">
              <a:xfrm>
                <a:off x="3710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8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8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9" name="Freeform 102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178 w 202"/>
                  <a:gd name="T1" fmla="*/ 135 h 272"/>
                  <a:gd name="T2" fmla="*/ 154 w 202"/>
                  <a:gd name="T3" fmla="*/ 154 h 272"/>
                  <a:gd name="T4" fmla="*/ 162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8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8" y="135"/>
                    </a:moveTo>
                    <a:lnTo>
                      <a:pt x="154" y="154"/>
                    </a:lnTo>
                    <a:lnTo>
                      <a:pt x="162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8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0" name="Freeform 103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178 w 202"/>
                  <a:gd name="T1" fmla="*/ 135 h 272"/>
                  <a:gd name="T2" fmla="*/ 154 w 202"/>
                  <a:gd name="T3" fmla="*/ 154 h 272"/>
                  <a:gd name="T4" fmla="*/ 162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8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8" y="135"/>
                    </a:moveTo>
                    <a:lnTo>
                      <a:pt x="154" y="154"/>
                    </a:lnTo>
                    <a:lnTo>
                      <a:pt x="162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8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1" name="Freeform 104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75 w 202"/>
                  <a:gd name="T1" fmla="*/ 220 h 272"/>
                  <a:gd name="T2" fmla="*/ 98 w 202"/>
                  <a:gd name="T3" fmla="*/ 201 h 272"/>
                  <a:gd name="T4" fmla="*/ 32 w 202"/>
                  <a:gd name="T5" fmla="*/ 194 h 272"/>
                  <a:gd name="T6" fmla="*/ 61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5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5" y="220"/>
                    </a:moveTo>
                    <a:lnTo>
                      <a:pt x="98" y="201"/>
                    </a:lnTo>
                    <a:lnTo>
                      <a:pt x="32" y="194"/>
                    </a:lnTo>
                    <a:lnTo>
                      <a:pt x="61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5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2" name="Freeform 105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75 w 202"/>
                  <a:gd name="T1" fmla="*/ 220 h 272"/>
                  <a:gd name="T2" fmla="*/ 98 w 202"/>
                  <a:gd name="T3" fmla="*/ 201 h 272"/>
                  <a:gd name="T4" fmla="*/ 32 w 202"/>
                  <a:gd name="T5" fmla="*/ 194 h 272"/>
                  <a:gd name="T6" fmla="*/ 61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5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5" y="220"/>
                    </a:moveTo>
                    <a:lnTo>
                      <a:pt x="98" y="201"/>
                    </a:lnTo>
                    <a:lnTo>
                      <a:pt x="32" y="194"/>
                    </a:lnTo>
                    <a:lnTo>
                      <a:pt x="61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5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3" name="Freeform 106"/>
              <p:cNvSpPr>
                <a:spLocks/>
              </p:cNvSpPr>
              <p:nvPr/>
            </p:nvSpPr>
            <p:spPr bwMode="auto">
              <a:xfrm>
                <a:off x="4042" y="2813"/>
                <a:ext cx="97" cy="415"/>
              </a:xfrm>
              <a:custGeom>
                <a:avLst/>
                <a:gdLst>
                  <a:gd name="T0" fmla="*/ 74 w 97"/>
                  <a:gd name="T1" fmla="*/ 266 h 415"/>
                  <a:gd name="T2" fmla="*/ 39 w 97"/>
                  <a:gd name="T3" fmla="*/ 266 h 415"/>
                  <a:gd name="T4" fmla="*/ 95 w 97"/>
                  <a:gd name="T5" fmla="*/ 206 h 415"/>
                  <a:gd name="T6" fmla="*/ 53 w 97"/>
                  <a:gd name="T7" fmla="*/ 206 h 415"/>
                  <a:gd name="T8" fmla="*/ 97 w 97"/>
                  <a:gd name="T9" fmla="*/ 161 h 415"/>
                  <a:gd name="T10" fmla="*/ 5 w 97"/>
                  <a:gd name="T11" fmla="*/ 0 h 415"/>
                  <a:gd name="T12" fmla="*/ 0 w 97"/>
                  <a:gd name="T13" fmla="*/ 415 h 415"/>
                  <a:gd name="T14" fmla="*/ 74 w 97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415">
                    <a:moveTo>
                      <a:pt x="74" y="266"/>
                    </a:moveTo>
                    <a:lnTo>
                      <a:pt x="39" y="266"/>
                    </a:lnTo>
                    <a:lnTo>
                      <a:pt x="95" y="206"/>
                    </a:lnTo>
                    <a:lnTo>
                      <a:pt x="53" y="206"/>
                    </a:lnTo>
                    <a:lnTo>
                      <a:pt x="97" y="161"/>
                    </a:lnTo>
                    <a:lnTo>
                      <a:pt x="5" y="0"/>
                    </a:lnTo>
                    <a:lnTo>
                      <a:pt x="0" y="415"/>
                    </a:lnTo>
                    <a:lnTo>
                      <a:pt x="74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4" name="Freeform 107"/>
              <p:cNvSpPr>
                <a:spLocks/>
              </p:cNvSpPr>
              <p:nvPr/>
            </p:nvSpPr>
            <p:spPr bwMode="auto">
              <a:xfrm>
                <a:off x="4042" y="2813"/>
                <a:ext cx="97" cy="415"/>
              </a:xfrm>
              <a:custGeom>
                <a:avLst/>
                <a:gdLst>
                  <a:gd name="T0" fmla="*/ 74 w 97"/>
                  <a:gd name="T1" fmla="*/ 266 h 415"/>
                  <a:gd name="T2" fmla="*/ 39 w 97"/>
                  <a:gd name="T3" fmla="*/ 266 h 415"/>
                  <a:gd name="T4" fmla="*/ 95 w 97"/>
                  <a:gd name="T5" fmla="*/ 206 h 415"/>
                  <a:gd name="T6" fmla="*/ 53 w 97"/>
                  <a:gd name="T7" fmla="*/ 206 h 415"/>
                  <a:gd name="T8" fmla="*/ 97 w 97"/>
                  <a:gd name="T9" fmla="*/ 161 h 415"/>
                  <a:gd name="T10" fmla="*/ 5 w 97"/>
                  <a:gd name="T11" fmla="*/ 0 h 415"/>
                  <a:gd name="T12" fmla="*/ 0 w 97"/>
                  <a:gd name="T13" fmla="*/ 415 h 415"/>
                  <a:gd name="T14" fmla="*/ 74 w 97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415">
                    <a:moveTo>
                      <a:pt x="74" y="266"/>
                    </a:moveTo>
                    <a:lnTo>
                      <a:pt x="39" y="266"/>
                    </a:lnTo>
                    <a:lnTo>
                      <a:pt x="95" y="206"/>
                    </a:lnTo>
                    <a:lnTo>
                      <a:pt x="53" y="206"/>
                    </a:lnTo>
                    <a:lnTo>
                      <a:pt x="97" y="161"/>
                    </a:lnTo>
                    <a:lnTo>
                      <a:pt x="5" y="0"/>
                    </a:lnTo>
                    <a:lnTo>
                      <a:pt x="0" y="415"/>
                    </a:lnTo>
                    <a:lnTo>
                      <a:pt x="74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5" name="Freeform 108"/>
              <p:cNvSpPr>
                <a:spLocks/>
              </p:cNvSpPr>
              <p:nvPr/>
            </p:nvSpPr>
            <p:spPr bwMode="auto">
              <a:xfrm>
                <a:off x="3939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7 w 108"/>
                  <a:gd name="T3" fmla="*/ 264 h 415"/>
                  <a:gd name="T4" fmla="*/ 2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3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3" y="415"/>
                    </a:lnTo>
                    <a:lnTo>
                      <a:pt x="21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6" name="Freeform 109"/>
              <p:cNvSpPr>
                <a:spLocks/>
              </p:cNvSpPr>
              <p:nvPr/>
            </p:nvSpPr>
            <p:spPr bwMode="auto">
              <a:xfrm>
                <a:off x="3939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7 w 108"/>
                  <a:gd name="T3" fmla="*/ 264 h 415"/>
                  <a:gd name="T4" fmla="*/ 2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3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3" y="415"/>
                    </a:lnTo>
                    <a:lnTo>
                      <a:pt x="21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7" name="Freeform 110"/>
              <p:cNvSpPr>
                <a:spLocks/>
              </p:cNvSpPr>
              <p:nvPr/>
            </p:nvSpPr>
            <p:spPr bwMode="auto">
              <a:xfrm>
                <a:off x="4026" y="3136"/>
                <a:ext cx="299" cy="195"/>
              </a:xfrm>
              <a:custGeom>
                <a:avLst/>
                <a:gdLst>
                  <a:gd name="T0" fmla="*/ 25 w 299"/>
                  <a:gd name="T1" fmla="*/ 7 h 195"/>
                  <a:gd name="T2" fmla="*/ 131 w 299"/>
                  <a:gd name="T3" fmla="*/ 0 h 195"/>
                  <a:gd name="T4" fmla="*/ 113 w 299"/>
                  <a:gd name="T5" fmla="*/ 37 h 195"/>
                  <a:gd name="T6" fmla="*/ 200 w 299"/>
                  <a:gd name="T7" fmla="*/ 7 h 195"/>
                  <a:gd name="T8" fmla="*/ 179 w 299"/>
                  <a:gd name="T9" fmla="*/ 54 h 195"/>
                  <a:gd name="T10" fmla="*/ 246 w 299"/>
                  <a:gd name="T11" fmla="*/ 30 h 195"/>
                  <a:gd name="T12" fmla="*/ 299 w 299"/>
                  <a:gd name="T13" fmla="*/ 195 h 195"/>
                  <a:gd name="T14" fmla="*/ 0 w 299"/>
                  <a:gd name="T15" fmla="*/ 37 h 195"/>
                  <a:gd name="T16" fmla="*/ 25 w 299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" h="195">
                    <a:moveTo>
                      <a:pt x="25" y="7"/>
                    </a:moveTo>
                    <a:lnTo>
                      <a:pt x="131" y="0"/>
                    </a:lnTo>
                    <a:lnTo>
                      <a:pt x="113" y="37"/>
                    </a:lnTo>
                    <a:lnTo>
                      <a:pt x="200" y="7"/>
                    </a:lnTo>
                    <a:lnTo>
                      <a:pt x="179" y="54"/>
                    </a:lnTo>
                    <a:lnTo>
                      <a:pt x="246" y="30"/>
                    </a:lnTo>
                    <a:lnTo>
                      <a:pt x="299" y="195"/>
                    </a:lnTo>
                    <a:lnTo>
                      <a:pt x="0" y="37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8" name="Freeform 111"/>
              <p:cNvSpPr>
                <a:spLocks/>
              </p:cNvSpPr>
              <p:nvPr/>
            </p:nvSpPr>
            <p:spPr bwMode="auto">
              <a:xfrm>
                <a:off x="4026" y="3136"/>
                <a:ext cx="299" cy="195"/>
              </a:xfrm>
              <a:custGeom>
                <a:avLst/>
                <a:gdLst>
                  <a:gd name="T0" fmla="*/ 25 w 299"/>
                  <a:gd name="T1" fmla="*/ 7 h 195"/>
                  <a:gd name="T2" fmla="*/ 131 w 299"/>
                  <a:gd name="T3" fmla="*/ 0 h 195"/>
                  <a:gd name="T4" fmla="*/ 113 w 299"/>
                  <a:gd name="T5" fmla="*/ 37 h 195"/>
                  <a:gd name="T6" fmla="*/ 200 w 299"/>
                  <a:gd name="T7" fmla="*/ 7 h 195"/>
                  <a:gd name="T8" fmla="*/ 179 w 299"/>
                  <a:gd name="T9" fmla="*/ 54 h 195"/>
                  <a:gd name="T10" fmla="*/ 246 w 299"/>
                  <a:gd name="T11" fmla="*/ 30 h 195"/>
                  <a:gd name="T12" fmla="*/ 299 w 299"/>
                  <a:gd name="T13" fmla="*/ 195 h 195"/>
                  <a:gd name="T14" fmla="*/ 0 w 299"/>
                  <a:gd name="T15" fmla="*/ 37 h 195"/>
                  <a:gd name="T16" fmla="*/ 25 w 299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" h="195">
                    <a:moveTo>
                      <a:pt x="25" y="7"/>
                    </a:moveTo>
                    <a:lnTo>
                      <a:pt x="131" y="0"/>
                    </a:lnTo>
                    <a:lnTo>
                      <a:pt x="113" y="37"/>
                    </a:lnTo>
                    <a:lnTo>
                      <a:pt x="200" y="7"/>
                    </a:lnTo>
                    <a:lnTo>
                      <a:pt x="179" y="54"/>
                    </a:lnTo>
                    <a:lnTo>
                      <a:pt x="246" y="30"/>
                    </a:lnTo>
                    <a:lnTo>
                      <a:pt x="299" y="195"/>
                    </a:lnTo>
                    <a:lnTo>
                      <a:pt x="0" y="37"/>
                    </a:lnTo>
                    <a:lnTo>
                      <a:pt x="25" y="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9" name="Freeform 112"/>
              <p:cNvSpPr>
                <a:spLocks/>
              </p:cNvSpPr>
              <p:nvPr/>
            </p:nvSpPr>
            <p:spPr bwMode="auto">
              <a:xfrm>
                <a:off x="4019" y="3173"/>
                <a:ext cx="306" cy="210"/>
              </a:xfrm>
              <a:custGeom>
                <a:avLst/>
                <a:gdLst>
                  <a:gd name="T0" fmla="*/ 0 w 306"/>
                  <a:gd name="T1" fmla="*/ 38 h 210"/>
                  <a:gd name="T2" fmla="*/ 60 w 306"/>
                  <a:gd name="T3" fmla="*/ 131 h 210"/>
                  <a:gd name="T4" fmla="*/ 76 w 306"/>
                  <a:gd name="T5" fmla="*/ 94 h 210"/>
                  <a:gd name="T6" fmla="*/ 106 w 306"/>
                  <a:gd name="T7" fmla="*/ 186 h 210"/>
                  <a:gd name="T8" fmla="*/ 127 w 306"/>
                  <a:gd name="T9" fmla="*/ 139 h 210"/>
                  <a:gd name="T10" fmla="*/ 150 w 306"/>
                  <a:gd name="T11" fmla="*/ 210 h 210"/>
                  <a:gd name="T12" fmla="*/ 306 w 306"/>
                  <a:gd name="T13" fmla="*/ 158 h 210"/>
                  <a:gd name="T14" fmla="*/ 7 w 306"/>
                  <a:gd name="T15" fmla="*/ 0 h 210"/>
                  <a:gd name="T16" fmla="*/ 0 w 306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6" h="210">
                    <a:moveTo>
                      <a:pt x="0" y="38"/>
                    </a:moveTo>
                    <a:lnTo>
                      <a:pt x="60" y="131"/>
                    </a:lnTo>
                    <a:lnTo>
                      <a:pt x="76" y="94"/>
                    </a:lnTo>
                    <a:lnTo>
                      <a:pt x="106" y="186"/>
                    </a:lnTo>
                    <a:lnTo>
                      <a:pt x="127" y="139"/>
                    </a:lnTo>
                    <a:lnTo>
                      <a:pt x="150" y="210"/>
                    </a:lnTo>
                    <a:lnTo>
                      <a:pt x="306" y="158"/>
                    </a:lnTo>
                    <a:lnTo>
                      <a:pt x="7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0" name="Freeform 113"/>
              <p:cNvSpPr>
                <a:spLocks/>
              </p:cNvSpPr>
              <p:nvPr/>
            </p:nvSpPr>
            <p:spPr bwMode="auto">
              <a:xfrm>
                <a:off x="4019" y="3173"/>
                <a:ext cx="306" cy="210"/>
              </a:xfrm>
              <a:custGeom>
                <a:avLst/>
                <a:gdLst>
                  <a:gd name="T0" fmla="*/ 0 w 306"/>
                  <a:gd name="T1" fmla="*/ 38 h 210"/>
                  <a:gd name="T2" fmla="*/ 60 w 306"/>
                  <a:gd name="T3" fmla="*/ 131 h 210"/>
                  <a:gd name="T4" fmla="*/ 76 w 306"/>
                  <a:gd name="T5" fmla="*/ 94 h 210"/>
                  <a:gd name="T6" fmla="*/ 106 w 306"/>
                  <a:gd name="T7" fmla="*/ 186 h 210"/>
                  <a:gd name="T8" fmla="*/ 127 w 306"/>
                  <a:gd name="T9" fmla="*/ 139 h 210"/>
                  <a:gd name="T10" fmla="*/ 150 w 306"/>
                  <a:gd name="T11" fmla="*/ 210 h 210"/>
                  <a:gd name="T12" fmla="*/ 306 w 306"/>
                  <a:gd name="T13" fmla="*/ 158 h 210"/>
                  <a:gd name="T14" fmla="*/ 7 w 306"/>
                  <a:gd name="T15" fmla="*/ 0 h 210"/>
                  <a:gd name="T16" fmla="*/ 0 w 306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6" h="210">
                    <a:moveTo>
                      <a:pt x="0" y="38"/>
                    </a:moveTo>
                    <a:lnTo>
                      <a:pt x="60" y="131"/>
                    </a:lnTo>
                    <a:lnTo>
                      <a:pt x="76" y="94"/>
                    </a:lnTo>
                    <a:lnTo>
                      <a:pt x="106" y="186"/>
                    </a:lnTo>
                    <a:lnTo>
                      <a:pt x="127" y="139"/>
                    </a:lnTo>
                    <a:lnTo>
                      <a:pt x="150" y="210"/>
                    </a:lnTo>
                    <a:lnTo>
                      <a:pt x="306" y="158"/>
                    </a:lnTo>
                    <a:lnTo>
                      <a:pt x="7" y="0"/>
                    </a:lnTo>
                    <a:lnTo>
                      <a:pt x="0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1" name="Freeform 114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26 w 204"/>
                  <a:gd name="T1" fmla="*/ 135 h 272"/>
                  <a:gd name="T2" fmla="*/ 49 w 204"/>
                  <a:gd name="T3" fmla="*/ 154 h 272"/>
                  <a:gd name="T4" fmla="*/ 42 w 204"/>
                  <a:gd name="T5" fmla="*/ 85 h 272"/>
                  <a:gd name="T6" fmla="*/ 69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6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6" y="135"/>
                    </a:moveTo>
                    <a:lnTo>
                      <a:pt x="49" y="154"/>
                    </a:lnTo>
                    <a:lnTo>
                      <a:pt x="42" y="85"/>
                    </a:lnTo>
                    <a:lnTo>
                      <a:pt x="69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6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2" name="Freeform 115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26 w 204"/>
                  <a:gd name="T1" fmla="*/ 135 h 272"/>
                  <a:gd name="T2" fmla="*/ 49 w 204"/>
                  <a:gd name="T3" fmla="*/ 154 h 272"/>
                  <a:gd name="T4" fmla="*/ 42 w 204"/>
                  <a:gd name="T5" fmla="*/ 85 h 272"/>
                  <a:gd name="T6" fmla="*/ 69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6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6" y="135"/>
                    </a:moveTo>
                    <a:lnTo>
                      <a:pt x="49" y="154"/>
                    </a:lnTo>
                    <a:lnTo>
                      <a:pt x="42" y="85"/>
                    </a:lnTo>
                    <a:lnTo>
                      <a:pt x="69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6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3" name="Freeform 116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127 w 204"/>
                  <a:gd name="T1" fmla="*/ 220 h 272"/>
                  <a:gd name="T2" fmla="*/ 106 w 204"/>
                  <a:gd name="T3" fmla="*/ 201 h 272"/>
                  <a:gd name="T4" fmla="*/ 172 w 204"/>
                  <a:gd name="T5" fmla="*/ 194 h 272"/>
                  <a:gd name="T6" fmla="*/ 143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7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7" y="220"/>
                    </a:moveTo>
                    <a:lnTo>
                      <a:pt x="106" y="201"/>
                    </a:lnTo>
                    <a:lnTo>
                      <a:pt x="172" y="194"/>
                    </a:lnTo>
                    <a:lnTo>
                      <a:pt x="143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7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4" name="Freeform 117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127 w 204"/>
                  <a:gd name="T1" fmla="*/ 220 h 272"/>
                  <a:gd name="T2" fmla="*/ 106 w 204"/>
                  <a:gd name="T3" fmla="*/ 201 h 272"/>
                  <a:gd name="T4" fmla="*/ 172 w 204"/>
                  <a:gd name="T5" fmla="*/ 194 h 272"/>
                  <a:gd name="T6" fmla="*/ 143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7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7" y="220"/>
                    </a:moveTo>
                    <a:lnTo>
                      <a:pt x="106" y="201"/>
                    </a:lnTo>
                    <a:lnTo>
                      <a:pt x="172" y="194"/>
                    </a:lnTo>
                    <a:lnTo>
                      <a:pt x="143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7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5" name="Freeform 118"/>
              <p:cNvSpPr>
                <a:spLocks/>
              </p:cNvSpPr>
              <p:nvPr/>
            </p:nvSpPr>
            <p:spPr bwMode="auto">
              <a:xfrm>
                <a:off x="4058" y="3055"/>
                <a:ext cx="328" cy="90"/>
              </a:xfrm>
              <a:custGeom>
                <a:avLst/>
                <a:gdLst>
                  <a:gd name="T0" fmla="*/ 122 w 328"/>
                  <a:gd name="T1" fmla="*/ 17 h 90"/>
                  <a:gd name="T2" fmla="*/ 120 w 328"/>
                  <a:gd name="T3" fmla="*/ 47 h 90"/>
                  <a:gd name="T4" fmla="*/ 168 w 328"/>
                  <a:gd name="T5" fmla="*/ 0 h 90"/>
                  <a:gd name="T6" fmla="*/ 166 w 328"/>
                  <a:gd name="T7" fmla="*/ 37 h 90"/>
                  <a:gd name="T8" fmla="*/ 205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2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2" y="17"/>
                    </a:moveTo>
                    <a:lnTo>
                      <a:pt x="120" y="47"/>
                    </a:lnTo>
                    <a:lnTo>
                      <a:pt x="168" y="0"/>
                    </a:lnTo>
                    <a:lnTo>
                      <a:pt x="166" y="37"/>
                    </a:lnTo>
                    <a:lnTo>
                      <a:pt x="205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2" y="1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6" name="Freeform 119"/>
              <p:cNvSpPr>
                <a:spLocks/>
              </p:cNvSpPr>
              <p:nvPr/>
            </p:nvSpPr>
            <p:spPr bwMode="auto">
              <a:xfrm>
                <a:off x="4058" y="3055"/>
                <a:ext cx="328" cy="90"/>
              </a:xfrm>
              <a:custGeom>
                <a:avLst/>
                <a:gdLst>
                  <a:gd name="T0" fmla="*/ 122 w 328"/>
                  <a:gd name="T1" fmla="*/ 17 h 90"/>
                  <a:gd name="T2" fmla="*/ 120 w 328"/>
                  <a:gd name="T3" fmla="*/ 47 h 90"/>
                  <a:gd name="T4" fmla="*/ 168 w 328"/>
                  <a:gd name="T5" fmla="*/ 0 h 90"/>
                  <a:gd name="T6" fmla="*/ 166 w 328"/>
                  <a:gd name="T7" fmla="*/ 37 h 90"/>
                  <a:gd name="T8" fmla="*/ 205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2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2" y="17"/>
                    </a:moveTo>
                    <a:lnTo>
                      <a:pt x="120" y="47"/>
                    </a:lnTo>
                    <a:lnTo>
                      <a:pt x="168" y="0"/>
                    </a:lnTo>
                    <a:lnTo>
                      <a:pt x="166" y="37"/>
                    </a:lnTo>
                    <a:lnTo>
                      <a:pt x="205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2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7" name="Freeform 120"/>
              <p:cNvSpPr>
                <a:spLocks/>
              </p:cNvSpPr>
              <p:nvPr/>
            </p:nvSpPr>
            <p:spPr bwMode="auto">
              <a:xfrm>
                <a:off x="4058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59 w 328"/>
                  <a:gd name="T5" fmla="*/ 101 h 105"/>
                  <a:gd name="T6" fmla="*/ 163 w 328"/>
                  <a:gd name="T7" fmla="*/ 64 h 105"/>
                  <a:gd name="T8" fmla="*/ 196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59" y="101"/>
                    </a:lnTo>
                    <a:lnTo>
                      <a:pt x="163" y="64"/>
                    </a:lnTo>
                    <a:lnTo>
                      <a:pt x="196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8" name="Freeform 121"/>
              <p:cNvSpPr>
                <a:spLocks/>
              </p:cNvSpPr>
              <p:nvPr/>
            </p:nvSpPr>
            <p:spPr bwMode="auto">
              <a:xfrm>
                <a:off x="4058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59 w 328"/>
                  <a:gd name="T5" fmla="*/ 101 h 105"/>
                  <a:gd name="T6" fmla="*/ 163 w 328"/>
                  <a:gd name="T7" fmla="*/ 64 h 105"/>
                  <a:gd name="T8" fmla="*/ 196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59" y="101"/>
                    </a:lnTo>
                    <a:lnTo>
                      <a:pt x="163" y="64"/>
                    </a:lnTo>
                    <a:lnTo>
                      <a:pt x="196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9" name="Freeform 122"/>
              <p:cNvSpPr>
                <a:spLocks/>
              </p:cNvSpPr>
              <p:nvPr/>
            </p:nvSpPr>
            <p:spPr bwMode="auto">
              <a:xfrm>
                <a:off x="3795" y="3122"/>
                <a:ext cx="261" cy="248"/>
              </a:xfrm>
              <a:custGeom>
                <a:avLst/>
                <a:gdLst>
                  <a:gd name="T0" fmla="*/ 231 w 261"/>
                  <a:gd name="T1" fmla="*/ 0 h 248"/>
                  <a:gd name="T2" fmla="*/ 124 w 261"/>
                  <a:gd name="T3" fmla="*/ 19 h 248"/>
                  <a:gd name="T4" fmla="*/ 149 w 261"/>
                  <a:gd name="T5" fmla="*/ 51 h 248"/>
                  <a:gd name="T6" fmla="*/ 59 w 261"/>
                  <a:gd name="T7" fmla="*/ 42 h 248"/>
                  <a:gd name="T8" fmla="*/ 89 w 261"/>
                  <a:gd name="T9" fmla="*/ 81 h 248"/>
                  <a:gd name="T10" fmla="*/ 18 w 261"/>
                  <a:gd name="T11" fmla="*/ 74 h 248"/>
                  <a:gd name="T12" fmla="*/ 0 w 261"/>
                  <a:gd name="T13" fmla="*/ 248 h 248"/>
                  <a:gd name="T14" fmla="*/ 261 w 261"/>
                  <a:gd name="T15" fmla="*/ 25 h 248"/>
                  <a:gd name="T16" fmla="*/ 231 w 261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248">
                    <a:moveTo>
                      <a:pt x="231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9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1" y="25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0" name="Freeform 123"/>
              <p:cNvSpPr>
                <a:spLocks/>
              </p:cNvSpPr>
              <p:nvPr/>
            </p:nvSpPr>
            <p:spPr bwMode="auto">
              <a:xfrm>
                <a:off x="3795" y="3122"/>
                <a:ext cx="261" cy="248"/>
              </a:xfrm>
              <a:custGeom>
                <a:avLst/>
                <a:gdLst>
                  <a:gd name="T0" fmla="*/ 231 w 261"/>
                  <a:gd name="T1" fmla="*/ 0 h 248"/>
                  <a:gd name="T2" fmla="*/ 124 w 261"/>
                  <a:gd name="T3" fmla="*/ 19 h 248"/>
                  <a:gd name="T4" fmla="*/ 149 w 261"/>
                  <a:gd name="T5" fmla="*/ 51 h 248"/>
                  <a:gd name="T6" fmla="*/ 59 w 261"/>
                  <a:gd name="T7" fmla="*/ 42 h 248"/>
                  <a:gd name="T8" fmla="*/ 89 w 261"/>
                  <a:gd name="T9" fmla="*/ 81 h 248"/>
                  <a:gd name="T10" fmla="*/ 18 w 261"/>
                  <a:gd name="T11" fmla="*/ 74 h 248"/>
                  <a:gd name="T12" fmla="*/ 0 w 261"/>
                  <a:gd name="T13" fmla="*/ 248 h 248"/>
                  <a:gd name="T14" fmla="*/ 261 w 261"/>
                  <a:gd name="T15" fmla="*/ 25 h 248"/>
                  <a:gd name="T16" fmla="*/ 231 w 261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248">
                    <a:moveTo>
                      <a:pt x="231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9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1" y="25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1" name="Freeform 124"/>
              <p:cNvSpPr>
                <a:spLocks/>
              </p:cNvSpPr>
              <p:nvPr/>
            </p:nvSpPr>
            <p:spPr bwMode="auto">
              <a:xfrm>
                <a:off x="3795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1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1" y="0"/>
                    </a:lnTo>
                    <a:lnTo>
                      <a:pt x="275" y="3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2" name="Freeform 125"/>
              <p:cNvSpPr>
                <a:spLocks/>
              </p:cNvSpPr>
              <p:nvPr/>
            </p:nvSpPr>
            <p:spPr bwMode="auto">
              <a:xfrm>
                <a:off x="3795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1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1" y="0"/>
                    </a:lnTo>
                    <a:lnTo>
                      <a:pt x="275" y="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3" name="Freeform 126"/>
              <p:cNvSpPr>
                <a:spLocks/>
              </p:cNvSpPr>
              <p:nvPr/>
            </p:nvSpPr>
            <p:spPr bwMode="auto">
              <a:xfrm>
                <a:off x="3953" y="3102"/>
                <a:ext cx="186" cy="174"/>
              </a:xfrm>
              <a:custGeom>
                <a:avLst/>
                <a:gdLst>
                  <a:gd name="T0" fmla="*/ 73 w 105"/>
                  <a:gd name="T1" fmla="*/ 28 h 93"/>
                  <a:gd name="T2" fmla="*/ 57 w 105"/>
                  <a:gd name="T3" fmla="*/ 0 h 93"/>
                  <a:gd name="T4" fmla="*/ 39 w 105"/>
                  <a:gd name="T5" fmla="*/ 22 h 93"/>
                  <a:gd name="T6" fmla="*/ 33 w 105"/>
                  <a:gd name="T7" fmla="*/ 21 h 93"/>
                  <a:gd name="T8" fmla="*/ 32 w 105"/>
                  <a:gd name="T9" fmla="*/ 73 h 93"/>
                  <a:gd name="T10" fmla="*/ 49 w 105"/>
                  <a:gd name="T11" fmla="*/ 93 h 93"/>
                  <a:gd name="T12" fmla="*/ 65 w 105"/>
                  <a:gd name="T13" fmla="*/ 83 h 93"/>
                  <a:gd name="T14" fmla="*/ 69 w 105"/>
                  <a:gd name="T15" fmla="*/ 83 h 93"/>
                  <a:gd name="T16" fmla="*/ 73 w 105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" h="93">
                    <a:moveTo>
                      <a:pt x="73" y="28"/>
                    </a:moveTo>
                    <a:cubicBezTo>
                      <a:pt x="78" y="17"/>
                      <a:pt x="73" y="0"/>
                      <a:pt x="57" y="0"/>
                    </a:cubicBezTo>
                    <a:cubicBezTo>
                      <a:pt x="44" y="0"/>
                      <a:pt x="38" y="12"/>
                      <a:pt x="39" y="22"/>
                    </a:cubicBezTo>
                    <a:cubicBezTo>
                      <a:pt x="37" y="21"/>
                      <a:pt x="35" y="21"/>
                      <a:pt x="33" y="21"/>
                    </a:cubicBezTo>
                    <a:cubicBezTo>
                      <a:pt x="0" y="21"/>
                      <a:pt x="0" y="71"/>
                      <a:pt x="32" y="73"/>
                    </a:cubicBezTo>
                    <a:cubicBezTo>
                      <a:pt x="31" y="83"/>
                      <a:pt x="36" y="93"/>
                      <a:pt x="49" y="93"/>
                    </a:cubicBezTo>
                    <a:cubicBezTo>
                      <a:pt x="57" y="93"/>
                      <a:pt x="63" y="89"/>
                      <a:pt x="65" y="83"/>
                    </a:cubicBezTo>
                    <a:cubicBezTo>
                      <a:pt x="66" y="83"/>
                      <a:pt x="68" y="83"/>
                      <a:pt x="69" y="83"/>
                    </a:cubicBezTo>
                    <a:cubicBezTo>
                      <a:pt x="103" y="83"/>
                      <a:pt x="105" y="32"/>
                      <a:pt x="73" y="28"/>
                    </a:cubicBezTo>
                  </a:path>
                </a:pathLst>
              </a:cu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4" name="Freeform 127"/>
              <p:cNvSpPr>
                <a:spLocks noEditPoints="1"/>
              </p:cNvSpPr>
              <p:nvPr/>
            </p:nvSpPr>
            <p:spPr bwMode="auto">
              <a:xfrm>
                <a:off x="4095" y="2910"/>
                <a:ext cx="165" cy="171"/>
              </a:xfrm>
              <a:custGeom>
                <a:avLst/>
                <a:gdLst>
                  <a:gd name="T0" fmla="*/ 106 w 165"/>
                  <a:gd name="T1" fmla="*/ 169 h 171"/>
                  <a:gd name="T2" fmla="*/ 104 w 165"/>
                  <a:gd name="T3" fmla="*/ 169 h 171"/>
                  <a:gd name="T4" fmla="*/ 104 w 165"/>
                  <a:gd name="T5" fmla="*/ 171 h 171"/>
                  <a:gd name="T6" fmla="*/ 106 w 165"/>
                  <a:gd name="T7" fmla="*/ 169 h 171"/>
                  <a:gd name="T8" fmla="*/ 9 w 165"/>
                  <a:gd name="T9" fmla="*/ 145 h 171"/>
                  <a:gd name="T10" fmla="*/ 5 w 165"/>
                  <a:gd name="T11" fmla="*/ 151 h 171"/>
                  <a:gd name="T12" fmla="*/ 5 w 165"/>
                  <a:gd name="T13" fmla="*/ 151 h 171"/>
                  <a:gd name="T14" fmla="*/ 9 w 165"/>
                  <a:gd name="T15" fmla="*/ 145 h 171"/>
                  <a:gd name="T16" fmla="*/ 5 w 165"/>
                  <a:gd name="T17" fmla="*/ 104 h 171"/>
                  <a:gd name="T18" fmla="*/ 5 w 165"/>
                  <a:gd name="T19" fmla="*/ 104 h 171"/>
                  <a:gd name="T20" fmla="*/ 5 w 165"/>
                  <a:gd name="T21" fmla="*/ 109 h 171"/>
                  <a:gd name="T22" fmla="*/ 0 w 165"/>
                  <a:gd name="T23" fmla="*/ 109 h 171"/>
                  <a:gd name="T24" fmla="*/ 5 w 165"/>
                  <a:gd name="T25" fmla="*/ 109 h 171"/>
                  <a:gd name="T26" fmla="*/ 5 w 165"/>
                  <a:gd name="T27" fmla="*/ 104 h 171"/>
                  <a:gd name="T28" fmla="*/ 28 w 165"/>
                  <a:gd name="T29" fmla="*/ 81 h 171"/>
                  <a:gd name="T30" fmla="*/ 23 w 165"/>
                  <a:gd name="T31" fmla="*/ 87 h 171"/>
                  <a:gd name="T32" fmla="*/ 28 w 165"/>
                  <a:gd name="T33" fmla="*/ 81 h 171"/>
                  <a:gd name="T34" fmla="*/ 28 w 165"/>
                  <a:gd name="T35" fmla="*/ 81 h 171"/>
                  <a:gd name="T36" fmla="*/ 165 w 165"/>
                  <a:gd name="T37" fmla="*/ 0 h 171"/>
                  <a:gd name="T38" fmla="*/ 35 w 165"/>
                  <a:gd name="T39" fmla="*/ 49 h 171"/>
                  <a:gd name="T40" fmla="*/ 35 w 165"/>
                  <a:gd name="T41" fmla="*/ 49 h 171"/>
                  <a:gd name="T42" fmla="*/ 165 w 165"/>
                  <a:gd name="T43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5" h="171">
                    <a:moveTo>
                      <a:pt x="106" y="169"/>
                    </a:moveTo>
                    <a:lnTo>
                      <a:pt x="104" y="169"/>
                    </a:lnTo>
                    <a:lnTo>
                      <a:pt x="104" y="171"/>
                    </a:lnTo>
                    <a:lnTo>
                      <a:pt x="106" y="169"/>
                    </a:lnTo>
                    <a:close/>
                    <a:moveTo>
                      <a:pt x="9" y="145"/>
                    </a:moveTo>
                    <a:lnTo>
                      <a:pt x="5" y="151"/>
                    </a:lnTo>
                    <a:lnTo>
                      <a:pt x="5" y="151"/>
                    </a:lnTo>
                    <a:lnTo>
                      <a:pt x="9" y="145"/>
                    </a:lnTo>
                    <a:close/>
                    <a:moveTo>
                      <a:pt x="5" y="104"/>
                    </a:moveTo>
                    <a:lnTo>
                      <a:pt x="5" y="104"/>
                    </a:lnTo>
                    <a:lnTo>
                      <a:pt x="5" y="109"/>
                    </a:lnTo>
                    <a:lnTo>
                      <a:pt x="0" y="109"/>
                    </a:lnTo>
                    <a:lnTo>
                      <a:pt x="5" y="109"/>
                    </a:lnTo>
                    <a:lnTo>
                      <a:pt x="5" y="104"/>
                    </a:lnTo>
                    <a:close/>
                    <a:moveTo>
                      <a:pt x="28" y="81"/>
                    </a:moveTo>
                    <a:lnTo>
                      <a:pt x="23" y="87"/>
                    </a:lnTo>
                    <a:lnTo>
                      <a:pt x="28" y="81"/>
                    </a:lnTo>
                    <a:lnTo>
                      <a:pt x="28" y="81"/>
                    </a:lnTo>
                    <a:close/>
                    <a:moveTo>
                      <a:pt x="165" y="0"/>
                    </a:moveTo>
                    <a:lnTo>
                      <a:pt x="35" y="49"/>
                    </a:lnTo>
                    <a:lnTo>
                      <a:pt x="35" y="49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5" name="Freeform 128"/>
              <p:cNvSpPr>
                <a:spLocks noEditPoints="1"/>
              </p:cNvSpPr>
              <p:nvPr/>
            </p:nvSpPr>
            <p:spPr bwMode="auto">
              <a:xfrm>
                <a:off x="4095" y="2910"/>
                <a:ext cx="165" cy="171"/>
              </a:xfrm>
              <a:custGeom>
                <a:avLst/>
                <a:gdLst>
                  <a:gd name="T0" fmla="*/ 106 w 165"/>
                  <a:gd name="T1" fmla="*/ 169 h 171"/>
                  <a:gd name="T2" fmla="*/ 104 w 165"/>
                  <a:gd name="T3" fmla="*/ 169 h 171"/>
                  <a:gd name="T4" fmla="*/ 104 w 165"/>
                  <a:gd name="T5" fmla="*/ 171 h 171"/>
                  <a:gd name="T6" fmla="*/ 106 w 165"/>
                  <a:gd name="T7" fmla="*/ 169 h 171"/>
                  <a:gd name="T8" fmla="*/ 9 w 165"/>
                  <a:gd name="T9" fmla="*/ 145 h 171"/>
                  <a:gd name="T10" fmla="*/ 5 w 165"/>
                  <a:gd name="T11" fmla="*/ 151 h 171"/>
                  <a:gd name="T12" fmla="*/ 5 w 165"/>
                  <a:gd name="T13" fmla="*/ 151 h 171"/>
                  <a:gd name="T14" fmla="*/ 9 w 165"/>
                  <a:gd name="T15" fmla="*/ 145 h 171"/>
                  <a:gd name="T16" fmla="*/ 5 w 165"/>
                  <a:gd name="T17" fmla="*/ 104 h 171"/>
                  <a:gd name="T18" fmla="*/ 5 w 165"/>
                  <a:gd name="T19" fmla="*/ 104 h 171"/>
                  <a:gd name="T20" fmla="*/ 5 w 165"/>
                  <a:gd name="T21" fmla="*/ 109 h 171"/>
                  <a:gd name="T22" fmla="*/ 0 w 165"/>
                  <a:gd name="T23" fmla="*/ 109 h 171"/>
                  <a:gd name="T24" fmla="*/ 5 w 165"/>
                  <a:gd name="T25" fmla="*/ 109 h 171"/>
                  <a:gd name="T26" fmla="*/ 5 w 165"/>
                  <a:gd name="T27" fmla="*/ 104 h 171"/>
                  <a:gd name="T28" fmla="*/ 28 w 165"/>
                  <a:gd name="T29" fmla="*/ 81 h 171"/>
                  <a:gd name="T30" fmla="*/ 23 w 165"/>
                  <a:gd name="T31" fmla="*/ 87 h 171"/>
                  <a:gd name="T32" fmla="*/ 28 w 165"/>
                  <a:gd name="T33" fmla="*/ 81 h 171"/>
                  <a:gd name="T34" fmla="*/ 28 w 165"/>
                  <a:gd name="T35" fmla="*/ 81 h 171"/>
                  <a:gd name="T36" fmla="*/ 165 w 165"/>
                  <a:gd name="T37" fmla="*/ 0 h 171"/>
                  <a:gd name="T38" fmla="*/ 35 w 165"/>
                  <a:gd name="T39" fmla="*/ 49 h 171"/>
                  <a:gd name="T40" fmla="*/ 35 w 165"/>
                  <a:gd name="T41" fmla="*/ 49 h 171"/>
                  <a:gd name="T42" fmla="*/ 165 w 165"/>
                  <a:gd name="T43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5" h="171">
                    <a:moveTo>
                      <a:pt x="106" y="169"/>
                    </a:moveTo>
                    <a:lnTo>
                      <a:pt x="104" y="169"/>
                    </a:lnTo>
                    <a:lnTo>
                      <a:pt x="104" y="171"/>
                    </a:lnTo>
                    <a:lnTo>
                      <a:pt x="106" y="169"/>
                    </a:lnTo>
                    <a:moveTo>
                      <a:pt x="9" y="145"/>
                    </a:moveTo>
                    <a:lnTo>
                      <a:pt x="5" y="151"/>
                    </a:lnTo>
                    <a:lnTo>
                      <a:pt x="5" y="151"/>
                    </a:lnTo>
                    <a:lnTo>
                      <a:pt x="9" y="145"/>
                    </a:lnTo>
                    <a:moveTo>
                      <a:pt x="5" y="104"/>
                    </a:moveTo>
                    <a:lnTo>
                      <a:pt x="5" y="104"/>
                    </a:lnTo>
                    <a:lnTo>
                      <a:pt x="5" y="109"/>
                    </a:lnTo>
                    <a:lnTo>
                      <a:pt x="0" y="109"/>
                    </a:lnTo>
                    <a:lnTo>
                      <a:pt x="5" y="109"/>
                    </a:lnTo>
                    <a:lnTo>
                      <a:pt x="5" y="104"/>
                    </a:lnTo>
                    <a:moveTo>
                      <a:pt x="28" y="81"/>
                    </a:moveTo>
                    <a:lnTo>
                      <a:pt x="23" y="87"/>
                    </a:lnTo>
                    <a:lnTo>
                      <a:pt x="28" y="81"/>
                    </a:lnTo>
                    <a:lnTo>
                      <a:pt x="28" y="81"/>
                    </a:lnTo>
                    <a:moveTo>
                      <a:pt x="165" y="0"/>
                    </a:moveTo>
                    <a:lnTo>
                      <a:pt x="35" y="49"/>
                    </a:lnTo>
                    <a:lnTo>
                      <a:pt x="35" y="49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6" name="Freeform 129"/>
              <p:cNvSpPr>
                <a:spLocks/>
              </p:cNvSpPr>
              <p:nvPr/>
            </p:nvSpPr>
            <p:spPr bwMode="auto">
              <a:xfrm>
                <a:off x="4043" y="2813"/>
                <a:ext cx="87" cy="294"/>
              </a:xfrm>
              <a:custGeom>
                <a:avLst/>
                <a:gdLst>
                  <a:gd name="T0" fmla="*/ 2 w 49"/>
                  <a:gd name="T1" fmla="*/ 0 h 157"/>
                  <a:gd name="T2" fmla="*/ 0 w 49"/>
                  <a:gd name="T3" fmla="*/ 155 h 157"/>
                  <a:gd name="T4" fmla="*/ 6 w 49"/>
                  <a:gd name="T5" fmla="*/ 154 h 157"/>
                  <a:gd name="T6" fmla="*/ 16 w 49"/>
                  <a:gd name="T7" fmla="*/ 157 h 157"/>
                  <a:gd name="T8" fmla="*/ 22 w 49"/>
                  <a:gd name="T9" fmla="*/ 124 h 157"/>
                  <a:gd name="T10" fmla="*/ 32 w 49"/>
                  <a:gd name="T11" fmla="*/ 132 h 157"/>
                  <a:gd name="T12" fmla="*/ 34 w 49"/>
                  <a:gd name="T13" fmla="*/ 129 h 157"/>
                  <a:gd name="T14" fmla="*/ 34 w 49"/>
                  <a:gd name="T15" fmla="*/ 129 h 157"/>
                  <a:gd name="T16" fmla="*/ 32 w 49"/>
                  <a:gd name="T17" fmla="*/ 110 h 157"/>
                  <a:gd name="T18" fmla="*/ 29 w 49"/>
                  <a:gd name="T19" fmla="*/ 110 h 157"/>
                  <a:gd name="T20" fmla="*/ 32 w 49"/>
                  <a:gd name="T21" fmla="*/ 107 h 157"/>
                  <a:gd name="T22" fmla="*/ 32 w 49"/>
                  <a:gd name="T23" fmla="*/ 107 h 157"/>
                  <a:gd name="T24" fmla="*/ 32 w 49"/>
                  <a:gd name="T25" fmla="*/ 107 h 157"/>
                  <a:gd name="T26" fmla="*/ 31 w 49"/>
                  <a:gd name="T27" fmla="*/ 97 h 157"/>
                  <a:gd name="T28" fmla="*/ 37 w 49"/>
                  <a:gd name="T29" fmla="*/ 102 h 157"/>
                  <a:gd name="T30" fmla="*/ 42 w 49"/>
                  <a:gd name="T31" fmla="*/ 98 h 157"/>
                  <a:gd name="T32" fmla="*/ 45 w 49"/>
                  <a:gd name="T33" fmla="*/ 95 h 157"/>
                  <a:gd name="T34" fmla="*/ 43 w 49"/>
                  <a:gd name="T35" fmla="*/ 81 h 157"/>
                  <a:gd name="T36" fmla="*/ 49 w 49"/>
                  <a:gd name="T37" fmla="*/ 78 h 157"/>
                  <a:gd name="T38" fmla="*/ 49 w 49"/>
                  <a:gd name="T39" fmla="*/ 78 h 157"/>
                  <a:gd name="T40" fmla="*/ 49 w 49"/>
                  <a:gd name="T41" fmla="*/ 78 h 157"/>
                  <a:gd name="T42" fmla="*/ 2 w 49"/>
                  <a:gd name="T43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157">
                    <a:moveTo>
                      <a:pt x="2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2" y="155"/>
                      <a:pt x="4" y="154"/>
                      <a:pt x="6" y="154"/>
                    </a:cubicBezTo>
                    <a:cubicBezTo>
                      <a:pt x="10" y="154"/>
                      <a:pt x="13" y="155"/>
                      <a:pt x="16" y="157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32" y="132"/>
                      <a:pt x="32" y="132"/>
                      <a:pt x="32" y="132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29" y="110"/>
                      <a:pt x="29" y="110"/>
                      <a:pt x="29" y="110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7" y="102"/>
                      <a:pt x="37" y="102"/>
                      <a:pt x="37" y="102"/>
                    </a:cubicBezTo>
                    <a:cubicBezTo>
                      <a:pt x="42" y="98"/>
                      <a:pt x="42" y="98"/>
                      <a:pt x="42" y="98"/>
                    </a:cubicBezTo>
                    <a:cubicBezTo>
                      <a:pt x="45" y="95"/>
                      <a:pt x="45" y="95"/>
                      <a:pt x="45" y="95"/>
                    </a:cubicBezTo>
                    <a:cubicBezTo>
                      <a:pt x="43" y="81"/>
                      <a:pt x="43" y="81"/>
                      <a:pt x="43" y="81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7" name="Freeform 130"/>
              <p:cNvSpPr>
                <a:spLocks/>
              </p:cNvSpPr>
              <p:nvPr/>
            </p:nvSpPr>
            <p:spPr bwMode="auto">
              <a:xfrm>
                <a:off x="4033" y="2813"/>
                <a:ext cx="14" cy="298"/>
              </a:xfrm>
              <a:custGeom>
                <a:avLst/>
                <a:gdLst>
                  <a:gd name="T0" fmla="*/ 8 w 8"/>
                  <a:gd name="T1" fmla="*/ 0 h 159"/>
                  <a:gd name="T2" fmla="*/ 8 w 8"/>
                  <a:gd name="T3" fmla="*/ 0 h 159"/>
                  <a:gd name="T4" fmla="*/ 0 w 8"/>
                  <a:gd name="T5" fmla="*/ 11 h 159"/>
                  <a:gd name="T6" fmla="*/ 0 w 8"/>
                  <a:gd name="T7" fmla="*/ 159 h 159"/>
                  <a:gd name="T8" fmla="*/ 6 w 8"/>
                  <a:gd name="T9" fmla="*/ 155 h 159"/>
                  <a:gd name="T10" fmla="*/ 8 w 8"/>
                  <a:gd name="T11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59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" y="157"/>
                      <a:pt x="4" y="156"/>
                      <a:pt x="6" y="1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8" name="Freeform 131"/>
              <p:cNvSpPr>
                <a:spLocks/>
              </p:cNvSpPr>
              <p:nvPr/>
            </p:nvSpPr>
            <p:spPr bwMode="auto">
              <a:xfrm>
                <a:off x="4072" y="2910"/>
                <a:ext cx="188" cy="207"/>
              </a:xfrm>
              <a:custGeom>
                <a:avLst/>
                <a:gdLst>
                  <a:gd name="T0" fmla="*/ 106 w 106"/>
                  <a:gd name="T1" fmla="*/ 0 h 110"/>
                  <a:gd name="T2" fmla="*/ 33 w 106"/>
                  <a:gd name="T3" fmla="*/ 26 h 110"/>
                  <a:gd name="T4" fmla="*/ 27 w 106"/>
                  <a:gd name="T5" fmla="*/ 29 h 110"/>
                  <a:gd name="T6" fmla="*/ 29 w 106"/>
                  <a:gd name="T7" fmla="*/ 43 h 110"/>
                  <a:gd name="T8" fmla="*/ 29 w 106"/>
                  <a:gd name="T9" fmla="*/ 43 h 110"/>
                  <a:gd name="T10" fmla="*/ 29 w 106"/>
                  <a:gd name="T11" fmla="*/ 43 h 110"/>
                  <a:gd name="T12" fmla="*/ 30 w 106"/>
                  <a:gd name="T13" fmla="*/ 58 h 110"/>
                  <a:gd name="T14" fmla="*/ 21 w 106"/>
                  <a:gd name="T15" fmla="*/ 50 h 110"/>
                  <a:gd name="T16" fmla="*/ 21 w 106"/>
                  <a:gd name="T17" fmla="*/ 50 h 110"/>
                  <a:gd name="T18" fmla="*/ 15 w 106"/>
                  <a:gd name="T19" fmla="*/ 45 h 110"/>
                  <a:gd name="T20" fmla="*/ 16 w 106"/>
                  <a:gd name="T21" fmla="*/ 55 h 110"/>
                  <a:gd name="T22" fmla="*/ 16 w 106"/>
                  <a:gd name="T23" fmla="*/ 58 h 110"/>
                  <a:gd name="T24" fmla="*/ 18 w 106"/>
                  <a:gd name="T25" fmla="*/ 77 h 110"/>
                  <a:gd name="T26" fmla="*/ 18 w 106"/>
                  <a:gd name="T27" fmla="*/ 77 h 110"/>
                  <a:gd name="T28" fmla="*/ 19 w 106"/>
                  <a:gd name="T29" fmla="*/ 82 h 110"/>
                  <a:gd name="T30" fmla="*/ 16 w 106"/>
                  <a:gd name="T31" fmla="*/ 80 h 110"/>
                  <a:gd name="T32" fmla="*/ 16 w 106"/>
                  <a:gd name="T33" fmla="*/ 80 h 110"/>
                  <a:gd name="T34" fmla="*/ 6 w 106"/>
                  <a:gd name="T35" fmla="*/ 72 h 110"/>
                  <a:gd name="T36" fmla="*/ 0 w 106"/>
                  <a:gd name="T37" fmla="*/ 105 h 110"/>
                  <a:gd name="T38" fmla="*/ 5 w 106"/>
                  <a:gd name="T39" fmla="*/ 110 h 110"/>
                  <a:gd name="T40" fmla="*/ 26 w 106"/>
                  <a:gd name="T41" fmla="*/ 101 h 110"/>
                  <a:gd name="T42" fmla="*/ 106 w 106"/>
                  <a:gd name="T4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6" h="110">
                    <a:moveTo>
                      <a:pt x="106" y="0"/>
                    </a:moveTo>
                    <a:cubicBezTo>
                      <a:pt x="33" y="26"/>
                      <a:pt x="33" y="26"/>
                      <a:pt x="33" y="26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2" y="106"/>
                      <a:pt x="4" y="108"/>
                      <a:pt x="5" y="110"/>
                    </a:cubicBezTo>
                    <a:cubicBezTo>
                      <a:pt x="26" y="101"/>
                      <a:pt x="26" y="101"/>
                      <a:pt x="26" y="101"/>
                    </a:cubicBezTo>
                    <a:cubicBezTo>
                      <a:pt x="106" y="0"/>
                      <a:pt x="106" y="0"/>
                      <a:pt x="10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9" name="Freeform 132"/>
              <p:cNvSpPr>
                <a:spLocks/>
              </p:cNvSpPr>
              <p:nvPr/>
            </p:nvSpPr>
            <p:spPr bwMode="auto">
              <a:xfrm>
                <a:off x="4118" y="2910"/>
                <a:ext cx="142" cy="192"/>
              </a:xfrm>
              <a:custGeom>
                <a:avLst/>
                <a:gdLst>
                  <a:gd name="T0" fmla="*/ 142 w 142"/>
                  <a:gd name="T1" fmla="*/ 0 h 192"/>
                  <a:gd name="T2" fmla="*/ 0 w 142"/>
                  <a:gd name="T3" fmla="*/ 190 h 192"/>
                  <a:gd name="T4" fmla="*/ 62 w 142"/>
                  <a:gd name="T5" fmla="*/ 162 h 192"/>
                  <a:gd name="T6" fmla="*/ 60 w 142"/>
                  <a:gd name="T7" fmla="*/ 192 h 192"/>
                  <a:gd name="T8" fmla="*/ 81 w 142"/>
                  <a:gd name="T9" fmla="*/ 171 h 192"/>
                  <a:gd name="T10" fmla="*/ 81 w 142"/>
                  <a:gd name="T11" fmla="*/ 169 h 192"/>
                  <a:gd name="T12" fmla="*/ 83 w 142"/>
                  <a:gd name="T13" fmla="*/ 169 h 192"/>
                  <a:gd name="T14" fmla="*/ 108 w 142"/>
                  <a:gd name="T15" fmla="*/ 145 h 192"/>
                  <a:gd name="T16" fmla="*/ 108 w 142"/>
                  <a:gd name="T17" fmla="*/ 167 h 192"/>
                  <a:gd name="T18" fmla="*/ 126 w 142"/>
                  <a:gd name="T19" fmla="*/ 166 h 192"/>
                  <a:gd name="T20" fmla="*/ 133 w 142"/>
                  <a:gd name="T21" fmla="*/ 158 h 192"/>
                  <a:gd name="T22" fmla="*/ 142 w 142"/>
                  <a:gd name="T23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2" h="192">
                    <a:moveTo>
                      <a:pt x="142" y="0"/>
                    </a:moveTo>
                    <a:lnTo>
                      <a:pt x="0" y="190"/>
                    </a:lnTo>
                    <a:lnTo>
                      <a:pt x="62" y="162"/>
                    </a:lnTo>
                    <a:lnTo>
                      <a:pt x="60" y="192"/>
                    </a:lnTo>
                    <a:lnTo>
                      <a:pt x="81" y="171"/>
                    </a:lnTo>
                    <a:lnTo>
                      <a:pt x="81" y="169"/>
                    </a:lnTo>
                    <a:lnTo>
                      <a:pt x="83" y="169"/>
                    </a:lnTo>
                    <a:lnTo>
                      <a:pt x="108" y="145"/>
                    </a:lnTo>
                    <a:lnTo>
                      <a:pt x="108" y="167"/>
                    </a:lnTo>
                    <a:lnTo>
                      <a:pt x="126" y="166"/>
                    </a:lnTo>
                    <a:lnTo>
                      <a:pt x="133" y="158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0" name="Freeform 133"/>
              <p:cNvSpPr>
                <a:spLocks/>
              </p:cNvSpPr>
              <p:nvPr/>
            </p:nvSpPr>
            <p:spPr bwMode="auto">
              <a:xfrm>
                <a:off x="4118" y="2910"/>
                <a:ext cx="142" cy="192"/>
              </a:xfrm>
              <a:custGeom>
                <a:avLst/>
                <a:gdLst>
                  <a:gd name="T0" fmla="*/ 142 w 142"/>
                  <a:gd name="T1" fmla="*/ 0 h 192"/>
                  <a:gd name="T2" fmla="*/ 0 w 142"/>
                  <a:gd name="T3" fmla="*/ 190 h 192"/>
                  <a:gd name="T4" fmla="*/ 62 w 142"/>
                  <a:gd name="T5" fmla="*/ 162 h 192"/>
                  <a:gd name="T6" fmla="*/ 60 w 142"/>
                  <a:gd name="T7" fmla="*/ 192 h 192"/>
                  <a:gd name="T8" fmla="*/ 81 w 142"/>
                  <a:gd name="T9" fmla="*/ 171 h 192"/>
                  <a:gd name="T10" fmla="*/ 81 w 142"/>
                  <a:gd name="T11" fmla="*/ 169 h 192"/>
                  <a:gd name="T12" fmla="*/ 83 w 142"/>
                  <a:gd name="T13" fmla="*/ 169 h 192"/>
                  <a:gd name="T14" fmla="*/ 108 w 142"/>
                  <a:gd name="T15" fmla="*/ 145 h 192"/>
                  <a:gd name="T16" fmla="*/ 108 w 142"/>
                  <a:gd name="T17" fmla="*/ 167 h 192"/>
                  <a:gd name="T18" fmla="*/ 126 w 142"/>
                  <a:gd name="T19" fmla="*/ 166 h 192"/>
                  <a:gd name="T20" fmla="*/ 133 w 142"/>
                  <a:gd name="T21" fmla="*/ 158 h 192"/>
                  <a:gd name="T22" fmla="*/ 142 w 142"/>
                  <a:gd name="T23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2" h="192">
                    <a:moveTo>
                      <a:pt x="142" y="0"/>
                    </a:moveTo>
                    <a:lnTo>
                      <a:pt x="0" y="190"/>
                    </a:lnTo>
                    <a:lnTo>
                      <a:pt x="62" y="162"/>
                    </a:lnTo>
                    <a:lnTo>
                      <a:pt x="60" y="192"/>
                    </a:lnTo>
                    <a:lnTo>
                      <a:pt x="81" y="171"/>
                    </a:lnTo>
                    <a:lnTo>
                      <a:pt x="81" y="169"/>
                    </a:lnTo>
                    <a:lnTo>
                      <a:pt x="83" y="169"/>
                    </a:lnTo>
                    <a:lnTo>
                      <a:pt x="108" y="145"/>
                    </a:lnTo>
                    <a:lnTo>
                      <a:pt x="108" y="167"/>
                    </a:lnTo>
                    <a:lnTo>
                      <a:pt x="126" y="166"/>
                    </a:lnTo>
                    <a:lnTo>
                      <a:pt x="133" y="158"/>
                    </a:lnTo>
                    <a:lnTo>
                      <a:pt x="14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1" name="Freeform 134"/>
              <p:cNvSpPr>
                <a:spLocks/>
              </p:cNvSpPr>
              <p:nvPr/>
            </p:nvSpPr>
            <p:spPr bwMode="auto">
              <a:xfrm>
                <a:off x="4081" y="3055"/>
                <a:ext cx="305" cy="90"/>
              </a:xfrm>
              <a:custGeom>
                <a:avLst/>
                <a:gdLst>
                  <a:gd name="T0" fmla="*/ 82 w 172"/>
                  <a:gd name="T1" fmla="*/ 0 h 48"/>
                  <a:gd name="T2" fmla="*/ 68 w 172"/>
                  <a:gd name="T3" fmla="*/ 13 h 48"/>
                  <a:gd name="T4" fmla="*/ 67 w 172"/>
                  <a:gd name="T5" fmla="*/ 14 h 48"/>
                  <a:gd name="T6" fmla="*/ 55 w 172"/>
                  <a:gd name="T7" fmla="*/ 25 h 48"/>
                  <a:gd name="T8" fmla="*/ 56 w 172"/>
                  <a:gd name="T9" fmla="*/ 9 h 48"/>
                  <a:gd name="T10" fmla="*/ 21 w 172"/>
                  <a:gd name="T11" fmla="*/ 24 h 48"/>
                  <a:gd name="T12" fmla="*/ 0 w 172"/>
                  <a:gd name="T13" fmla="*/ 33 h 48"/>
                  <a:gd name="T14" fmla="*/ 2 w 172"/>
                  <a:gd name="T15" fmla="*/ 40 h 48"/>
                  <a:gd name="T16" fmla="*/ 172 w 172"/>
                  <a:gd name="T17" fmla="*/ 48 h 48"/>
                  <a:gd name="T18" fmla="*/ 103 w 172"/>
                  <a:gd name="T19" fmla="*/ 1 h 48"/>
                  <a:gd name="T20" fmla="*/ 96 w 172"/>
                  <a:gd name="T21" fmla="*/ 7 h 48"/>
                  <a:gd name="T22" fmla="*/ 92 w 172"/>
                  <a:gd name="T23" fmla="*/ 11 h 48"/>
                  <a:gd name="T24" fmla="*/ 92 w 172"/>
                  <a:gd name="T25" fmla="*/ 11 h 48"/>
                  <a:gd name="T26" fmla="*/ 81 w 172"/>
                  <a:gd name="T27" fmla="*/ 20 h 48"/>
                  <a:gd name="T28" fmla="*/ 82 w 172"/>
                  <a:gd name="T29" fmla="*/ 12 h 48"/>
                  <a:gd name="T30" fmla="*/ 82 w 172"/>
                  <a:gd name="T31" fmla="*/ 12 h 48"/>
                  <a:gd name="T32" fmla="*/ 82 w 172"/>
                  <a:gd name="T3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2" h="48">
                    <a:moveTo>
                      <a:pt x="82" y="0"/>
                    </a:moveTo>
                    <a:cubicBezTo>
                      <a:pt x="68" y="13"/>
                      <a:pt x="68" y="13"/>
                      <a:pt x="68" y="13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35"/>
                      <a:pt x="2" y="38"/>
                      <a:pt x="2" y="40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2" name="Freeform 135"/>
              <p:cNvSpPr>
                <a:spLocks noEditPoints="1"/>
              </p:cNvSpPr>
              <p:nvPr/>
            </p:nvSpPr>
            <p:spPr bwMode="auto">
              <a:xfrm>
                <a:off x="4058" y="3145"/>
                <a:ext cx="328" cy="186"/>
              </a:xfrm>
              <a:custGeom>
                <a:avLst/>
                <a:gdLst>
                  <a:gd name="T0" fmla="*/ 0 w 185"/>
                  <a:gd name="T1" fmla="*/ 68 h 99"/>
                  <a:gd name="T2" fmla="*/ 0 w 185"/>
                  <a:gd name="T3" fmla="*/ 68 h 99"/>
                  <a:gd name="T4" fmla="*/ 12 w 185"/>
                  <a:gd name="T5" fmla="*/ 85 h 99"/>
                  <a:gd name="T6" fmla="*/ 0 w 185"/>
                  <a:gd name="T7" fmla="*/ 68 h 99"/>
                  <a:gd name="T8" fmla="*/ 185 w 185"/>
                  <a:gd name="T9" fmla="*/ 0 h 99"/>
                  <a:gd name="T10" fmla="*/ 129 w 185"/>
                  <a:gd name="T11" fmla="*/ 35 h 99"/>
                  <a:gd name="T12" fmla="*/ 151 w 185"/>
                  <a:gd name="T13" fmla="*/ 99 h 99"/>
                  <a:gd name="T14" fmla="*/ 129 w 185"/>
                  <a:gd name="T15" fmla="*/ 35 h 99"/>
                  <a:gd name="T16" fmla="*/ 185 w 185"/>
                  <a:gd name="T17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99">
                    <a:moveTo>
                      <a:pt x="0" y="68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0" y="68"/>
                      <a:pt x="0" y="68"/>
                      <a:pt x="0" y="68"/>
                    </a:cubicBezTo>
                    <a:moveTo>
                      <a:pt x="185" y="0"/>
                    </a:moveTo>
                    <a:cubicBezTo>
                      <a:pt x="129" y="35"/>
                      <a:pt x="129" y="35"/>
                      <a:pt x="129" y="35"/>
                    </a:cubicBezTo>
                    <a:cubicBezTo>
                      <a:pt x="151" y="99"/>
                      <a:pt x="151" y="99"/>
                      <a:pt x="151" y="99"/>
                    </a:cubicBezTo>
                    <a:cubicBezTo>
                      <a:pt x="129" y="35"/>
                      <a:pt x="129" y="35"/>
                      <a:pt x="129" y="35"/>
                    </a:cubicBezTo>
                    <a:cubicBezTo>
                      <a:pt x="185" y="0"/>
                      <a:pt x="185" y="0"/>
                      <a:pt x="185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3" name="Freeform 136"/>
              <p:cNvSpPr>
                <a:spLocks/>
              </p:cNvSpPr>
              <p:nvPr/>
            </p:nvSpPr>
            <p:spPr bwMode="auto">
              <a:xfrm>
                <a:off x="4105" y="3162"/>
                <a:ext cx="220" cy="169"/>
              </a:xfrm>
              <a:custGeom>
                <a:avLst/>
                <a:gdLst>
                  <a:gd name="T0" fmla="*/ 1 w 124"/>
                  <a:gd name="T1" fmla="*/ 0 h 90"/>
                  <a:gd name="T2" fmla="*/ 0 w 124"/>
                  <a:gd name="T3" fmla="*/ 1 h 90"/>
                  <a:gd name="T4" fmla="*/ 8 w 124"/>
                  <a:gd name="T5" fmla="*/ 32 h 90"/>
                  <a:gd name="T6" fmla="*/ 124 w 124"/>
                  <a:gd name="T7" fmla="*/ 90 h 90"/>
                  <a:gd name="T8" fmla="*/ 102 w 124"/>
                  <a:gd name="T9" fmla="*/ 26 h 90"/>
                  <a:gd name="T10" fmla="*/ 84 w 124"/>
                  <a:gd name="T11" fmla="*/ 38 h 90"/>
                  <a:gd name="T12" fmla="*/ 65 w 124"/>
                  <a:gd name="T13" fmla="*/ 16 h 90"/>
                  <a:gd name="T14" fmla="*/ 63 w 124"/>
                  <a:gd name="T15" fmla="*/ 36 h 90"/>
                  <a:gd name="T16" fmla="*/ 39 w 124"/>
                  <a:gd name="T17" fmla="*/ 8 h 90"/>
                  <a:gd name="T18" fmla="*/ 38 w 124"/>
                  <a:gd name="T19" fmla="*/ 24 h 90"/>
                  <a:gd name="T20" fmla="*/ 1 w 124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4" h="90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9" y="8"/>
                      <a:pt x="12" y="21"/>
                      <a:pt x="8" y="32"/>
                    </a:cubicBezTo>
                    <a:cubicBezTo>
                      <a:pt x="124" y="90"/>
                      <a:pt x="124" y="90"/>
                      <a:pt x="124" y="90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84" y="38"/>
                      <a:pt x="84" y="38"/>
                      <a:pt x="84" y="38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4" name="Freeform 137"/>
              <p:cNvSpPr>
                <a:spLocks/>
              </p:cNvSpPr>
              <p:nvPr/>
            </p:nvSpPr>
            <p:spPr bwMode="auto">
              <a:xfrm>
                <a:off x="4058" y="3222"/>
                <a:ext cx="267" cy="161"/>
              </a:xfrm>
              <a:custGeom>
                <a:avLst/>
                <a:gdLst>
                  <a:gd name="T0" fmla="*/ 35 w 151"/>
                  <a:gd name="T1" fmla="*/ 0 h 86"/>
                  <a:gd name="T2" fmla="*/ 10 w 151"/>
                  <a:gd name="T3" fmla="*/ 19 h 86"/>
                  <a:gd name="T4" fmla="*/ 6 w 151"/>
                  <a:gd name="T5" fmla="*/ 19 h 86"/>
                  <a:gd name="T6" fmla="*/ 0 w 151"/>
                  <a:gd name="T7" fmla="*/ 27 h 86"/>
                  <a:gd name="T8" fmla="*/ 12 w 151"/>
                  <a:gd name="T9" fmla="*/ 44 h 86"/>
                  <a:gd name="T10" fmla="*/ 21 w 151"/>
                  <a:gd name="T11" fmla="*/ 24 h 86"/>
                  <a:gd name="T12" fmla="*/ 38 w 151"/>
                  <a:gd name="T13" fmla="*/ 73 h 86"/>
                  <a:gd name="T14" fmla="*/ 50 w 151"/>
                  <a:gd name="T15" fmla="*/ 48 h 86"/>
                  <a:gd name="T16" fmla="*/ 63 w 151"/>
                  <a:gd name="T17" fmla="*/ 86 h 86"/>
                  <a:gd name="T18" fmla="*/ 151 w 151"/>
                  <a:gd name="T19" fmla="*/ 58 h 86"/>
                  <a:gd name="T20" fmla="*/ 35 w 151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86">
                    <a:moveTo>
                      <a:pt x="35" y="0"/>
                    </a:moveTo>
                    <a:cubicBezTo>
                      <a:pt x="32" y="11"/>
                      <a:pt x="24" y="19"/>
                      <a:pt x="10" y="19"/>
                    </a:cubicBezTo>
                    <a:cubicBezTo>
                      <a:pt x="9" y="19"/>
                      <a:pt x="7" y="19"/>
                      <a:pt x="6" y="19"/>
                    </a:cubicBezTo>
                    <a:cubicBezTo>
                      <a:pt x="5" y="22"/>
                      <a:pt x="3" y="25"/>
                      <a:pt x="0" y="27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5" name="Freeform 138"/>
              <p:cNvSpPr>
                <a:spLocks/>
              </p:cNvSpPr>
              <p:nvPr/>
            </p:nvSpPr>
            <p:spPr bwMode="auto">
              <a:xfrm>
                <a:off x="4082" y="3147"/>
                <a:ext cx="25" cy="17"/>
              </a:xfrm>
              <a:custGeom>
                <a:avLst/>
                <a:gdLst>
                  <a:gd name="T0" fmla="*/ 1 w 14"/>
                  <a:gd name="T1" fmla="*/ 0 h 9"/>
                  <a:gd name="T2" fmla="*/ 0 w 14"/>
                  <a:gd name="T3" fmla="*/ 4 h 9"/>
                  <a:gd name="T4" fmla="*/ 13 w 14"/>
                  <a:gd name="T5" fmla="*/ 9 h 9"/>
                  <a:gd name="T6" fmla="*/ 14 w 14"/>
                  <a:gd name="T7" fmla="*/ 8 h 9"/>
                  <a:gd name="T8" fmla="*/ 1 w 14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" y="0"/>
                    </a:moveTo>
                    <a:cubicBezTo>
                      <a:pt x="1" y="1"/>
                      <a:pt x="1" y="2"/>
                      <a:pt x="0" y="4"/>
                    </a:cubicBezTo>
                    <a:cubicBezTo>
                      <a:pt x="5" y="4"/>
                      <a:pt x="9" y="6"/>
                      <a:pt x="13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6" name="Freeform 139"/>
              <p:cNvSpPr>
                <a:spLocks/>
              </p:cNvSpPr>
              <p:nvPr/>
            </p:nvSpPr>
            <p:spPr bwMode="auto">
              <a:xfrm>
                <a:off x="4033" y="3274"/>
                <a:ext cx="42" cy="554"/>
              </a:xfrm>
              <a:custGeom>
                <a:avLst/>
                <a:gdLst>
                  <a:gd name="T0" fmla="*/ 4 w 24"/>
                  <a:gd name="T1" fmla="*/ 1 h 295"/>
                  <a:gd name="T2" fmla="*/ 0 w 24"/>
                  <a:gd name="T3" fmla="*/ 5 h 295"/>
                  <a:gd name="T4" fmla="*/ 17 w 24"/>
                  <a:gd name="T5" fmla="*/ 267 h 295"/>
                  <a:gd name="T6" fmla="*/ 17 w 24"/>
                  <a:gd name="T7" fmla="*/ 267 h 295"/>
                  <a:gd name="T8" fmla="*/ 17 w 24"/>
                  <a:gd name="T9" fmla="*/ 268 h 295"/>
                  <a:gd name="T10" fmla="*/ 17 w 24"/>
                  <a:gd name="T11" fmla="*/ 268 h 295"/>
                  <a:gd name="T12" fmla="*/ 17 w 24"/>
                  <a:gd name="T13" fmla="*/ 268 h 295"/>
                  <a:gd name="T14" fmla="*/ 17 w 24"/>
                  <a:gd name="T15" fmla="*/ 268 h 295"/>
                  <a:gd name="T16" fmla="*/ 17 w 24"/>
                  <a:gd name="T17" fmla="*/ 268 h 295"/>
                  <a:gd name="T18" fmla="*/ 17 w 24"/>
                  <a:gd name="T19" fmla="*/ 268 h 295"/>
                  <a:gd name="T20" fmla="*/ 17 w 24"/>
                  <a:gd name="T21" fmla="*/ 269 h 295"/>
                  <a:gd name="T22" fmla="*/ 17 w 24"/>
                  <a:gd name="T23" fmla="*/ 269 h 295"/>
                  <a:gd name="T24" fmla="*/ 17 w 24"/>
                  <a:gd name="T25" fmla="*/ 269 h 295"/>
                  <a:gd name="T26" fmla="*/ 17 w 24"/>
                  <a:gd name="T27" fmla="*/ 269 h 295"/>
                  <a:gd name="T28" fmla="*/ 17 w 24"/>
                  <a:gd name="T29" fmla="*/ 269 h 295"/>
                  <a:gd name="T30" fmla="*/ 17 w 24"/>
                  <a:gd name="T31" fmla="*/ 269 h 295"/>
                  <a:gd name="T32" fmla="*/ 17 w 24"/>
                  <a:gd name="T33" fmla="*/ 270 h 295"/>
                  <a:gd name="T34" fmla="*/ 17 w 24"/>
                  <a:gd name="T35" fmla="*/ 270 h 295"/>
                  <a:gd name="T36" fmla="*/ 17 w 24"/>
                  <a:gd name="T37" fmla="*/ 270 h 295"/>
                  <a:gd name="T38" fmla="*/ 17 w 24"/>
                  <a:gd name="T39" fmla="*/ 270 h 295"/>
                  <a:gd name="T40" fmla="*/ 17 w 24"/>
                  <a:gd name="T41" fmla="*/ 270 h 295"/>
                  <a:gd name="T42" fmla="*/ 17 w 24"/>
                  <a:gd name="T43" fmla="*/ 271 h 295"/>
                  <a:gd name="T44" fmla="*/ 17 w 24"/>
                  <a:gd name="T45" fmla="*/ 271 h 295"/>
                  <a:gd name="T46" fmla="*/ 17 w 24"/>
                  <a:gd name="T47" fmla="*/ 271 h 295"/>
                  <a:gd name="T48" fmla="*/ 17 w 24"/>
                  <a:gd name="T49" fmla="*/ 271 h 295"/>
                  <a:gd name="T50" fmla="*/ 17 w 24"/>
                  <a:gd name="T51" fmla="*/ 271 h 295"/>
                  <a:gd name="T52" fmla="*/ 17 w 24"/>
                  <a:gd name="T53" fmla="*/ 272 h 295"/>
                  <a:gd name="T54" fmla="*/ 17 w 24"/>
                  <a:gd name="T55" fmla="*/ 272 h 295"/>
                  <a:gd name="T56" fmla="*/ 17 w 24"/>
                  <a:gd name="T57" fmla="*/ 272 h 295"/>
                  <a:gd name="T58" fmla="*/ 17 w 24"/>
                  <a:gd name="T59" fmla="*/ 272 h 295"/>
                  <a:gd name="T60" fmla="*/ 15 w 24"/>
                  <a:gd name="T61" fmla="*/ 288 h 295"/>
                  <a:gd name="T62" fmla="*/ 0 w 24"/>
                  <a:gd name="T63" fmla="*/ 295 h 295"/>
                  <a:gd name="T64" fmla="*/ 11 w 24"/>
                  <a:gd name="T6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" h="295">
                    <a:moveTo>
                      <a:pt x="11" y="0"/>
                    </a:moveTo>
                    <a:cubicBezTo>
                      <a:pt x="9" y="1"/>
                      <a:pt x="7" y="1"/>
                      <a:pt x="4" y="1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9" y="241"/>
                      <a:pt x="15" y="253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8"/>
                      <a:pt x="16" y="283"/>
                      <a:pt x="15" y="288"/>
                    </a:cubicBezTo>
                    <a:cubicBezTo>
                      <a:pt x="0" y="288"/>
                      <a:pt x="0" y="288"/>
                      <a:pt x="0" y="288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24" y="295"/>
                      <a:pt x="24" y="295"/>
                      <a:pt x="24" y="295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7" name="Freeform 140"/>
              <p:cNvSpPr>
                <a:spLocks/>
              </p:cNvSpPr>
              <p:nvPr/>
            </p:nvSpPr>
            <p:spPr bwMode="auto">
              <a:xfrm>
                <a:off x="4084" y="3130"/>
                <a:ext cx="302" cy="103"/>
              </a:xfrm>
              <a:custGeom>
                <a:avLst/>
                <a:gdLst>
                  <a:gd name="T0" fmla="*/ 0 w 170"/>
                  <a:gd name="T1" fmla="*/ 0 h 55"/>
                  <a:gd name="T2" fmla="*/ 0 w 170"/>
                  <a:gd name="T3" fmla="*/ 9 h 55"/>
                  <a:gd name="T4" fmla="*/ 13 w 170"/>
                  <a:gd name="T5" fmla="*/ 17 h 55"/>
                  <a:gd name="T6" fmla="*/ 50 w 170"/>
                  <a:gd name="T7" fmla="*/ 41 h 55"/>
                  <a:gd name="T8" fmla="*/ 51 w 170"/>
                  <a:gd name="T9" fmla="*/ 25 h 55"/>
                  <a:gd name="T10" fmla="*/ 75 w 170"/>
                  <a:gd name="T11" fmla="*/ 53 h 55"/>
                  <a:gd name="T12" fmla="*/ 77 w 170"/>
                  <a:gd name="T13" fmla="*/ 33 h 55"/>
                  <a:gd name="T14" fmla="*/ 96 w 170"/>
                  <a:gd name="T15" fmla="*/ 55 h 55"/>
                  <a:gd name="T16" fmla="*/ 114 w 170"/>
                  <a:gd name="T17" fmla="*/ 43 h 55"/>
                  <a:gd name="T18" fmla="*/ 170 w 170"/>
                  <a:gd name="T19" fmla="*/ 8 h 55"/>
                  <a:gd name="T20" fmla="*/ 0 w 170"/>
                  <a:gd name="T2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55">
                    <a:moveTo>
                      <a:pt x="0" y="0"/>
                    </a:moveTo>
                    <a:cubicBezTo>
                      <a:pt x="1" y="3"/>
                      <a:pt x="1" y="6"/>
                      <a:pt x="0" y="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114" y="43"/>
                      <a:pt x="114" y="43"/>
                      <a:pt x="114" y="43"/>
                    </a:cubicBezTo>
                    <a:cubicBezTo>
                      <a:pt x="170" y="8"/>
                      <a:pt x="170" y="8"/>
                      <a:pt x="17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8" name="Freeform 141"/>
              <p:cNvSpPr>
                <a:spLocks/>
              </p:cNvSpPr>
              <p:nvPr/>
            </p:nvSpPr>
            <p:spPr bwMode="auto">
              <a:xfrm>
                <a:off x="4033" y="3276"/>
                <a:ext cx="2" cy="8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9" name="Freeform 142"/>
              <p:cNvSpPr>
                <a:spLocks/>
              </p:cNvSpPr>
              <p:nvPr/>
            </p:nvSpPr>
            <p:spPr bwMode="auto">
              <a:xfrm>
                <a:off x="4033" y="3102"/>
                <a:ext cx="94" cy="174"/>
              </a:xfrm>
              <a:custGeom>
                <a:avLst/>
                <a:gdLst>
                  <a:gd name="T0" fmla="*/ 12 w 53"/>
                  <a:gd name="T1" fmla="*/ 0 h 93"/>
                  <a:gd name="T2" fmla="*/ 6 w 53"/>
                  <a:gd name="T3" fmla="*/ 1 h 93"/>
                  <a:gd name="T4" fmla="*/ 6 w 53"/>
                  <a:gd name="T5" fmla="*/ 1 h 93"/>
                  <a:gd name="T6" fmla="*/ 0 w 53"/>
                  <a:gd name="T7" fmla="*/ 5 h 93"/>
                  <a:gd name="T8" fmla="*/ 0 w 53"/>
                  <a:gd name="T9" fmla="*/ 93 h 93"/>
                  <a:gd name="T10" fmla="*/ 1 w 53"/>
                  <a:gd name="T11" fmla="*/ 93 h 93"/>
                  <a:gd name="T12" fmla="*/ 4 w 53"/>
                  <a:gd name="T13" fmla="*/ 93 h 93"/>
                  <a:gd name="T14" fmla="*/ 11 w 53"/>
                  <a:gd name="T15" fmla="*/ 92 h 93"/>
                  <a:gd name="T16" fmla="*/ 11 w 53"/>
                  <a:gd name="T17" fmla="*/ 92 h 93"/>
                  <a:gd name="T18" fmla="*/ 14 w 53"/>
                  <a:gd name="T19" fmla="*/ 91 h 93"/>
                  <a:gd name="T20" fmla="*/ 14 w 53"/>
                  <a:gd name="T21" fmla="*/ 91 h 93"/>
                  <a:gd name="T22" fmla="*/ 14 w 53"/>
                  <a:gd name="T23" fmla="*/ 91 h 93"/>
                  <a:gd name="T24" fmla="*/ 20 w 53"/>
                  <a:gd name="T25" fmla="*/ 83 h 93"/>
                  <a:gd name="T26" fmla="*/ 24 w 53"/>
                  <a:gd name="T27" fmla="*/ 83 h 93"/>
                  <a:gd name="T28" fmla="*/ 49 w 53"/>
                  <a:gd name="T29" fmla="*/ 64 h 93"/>
                  <a:gd name="T30" fmla="*/ 41 w 53"/>
                  <a:gd name="T31" fmla="*/ 33 h 93"/>
                  <a:gd name="T32" fmla="*/ 28 w 53"/>
                  <a:gd name="T33" fmla="*/ 28 h 93"/>
                  <a:gd name="T34" fmla="*/ 29 w 53"/>
                  <a:gd name="T35" fmla="*/ 24 h 93"/>
                  <a:gd name="T36" fmla="*/ 29 w 53"/>
                  <a:gd name="T37" fmla="*/ 15 h 93"/>
                  <a:gd name="T38" fmla="*/ 27 w 53"/>
                  <a:gd name="T39" fmla="*/ 8 h 93"/>
                  <a:gd name="T40" fmla="*/ 22 w 53"/>
                  <a:gd name="T41" fmla="*/ 3 h 93"/>
                  <a:gd name="T42" fmla="*/ 12 w 53"/>
                  <a:gd name="T4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3" h="93">
                    <a:moveTo>
                      <a:pt x="12" y="0"/>
                    </a:moveTo>
                    <a:cubicBezTo>
                      <a:pt x="10" y="0"/>
                      <a:pt x="8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2" y="3"/>
                      <a:pt x="0" y="5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1" y="93"/>
                      <a:pt x="1" y="93"/>
                    </a:cubicBezTo>
                    <a:cubicBezTo>
                      <a:pt x="2" y="93"/>
                      <a:pt x="3" y="93"/>
                      <a:pt x="4" y="93"/>
                    </a:cubicBezTo>
                    <a:cubicBezTo>
                      <a:pt x="7" y="93"/>
                      <a:pt x="9" y="93"/>
                      <a:pt x="11" y="92"/>
                    </a:cubicBezTo>
                    <a:cubicBezTo>
                      <a:pt x="11" y="92"/>
                      <a:pt x="11" y="92"/>
                      <a:pt x="11" y="92"/>
                    </a:cubicBezTo>
                    <a:cubicBezTo>
                      <a:pt x="12" y="91"/>
                      <a:pt x="13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7" y="89"/>
                      <a:pt x="19" y="86"/>
                      <a:pt x="20" y="83"/>
                    </a:cubicBezTo>
                    <a:cubicBezTo>
                      <a:pt x="21" y="83"/>
                      <a:pt x="23" y="83"/>
                      <a:pt x="24" y="83"/>
                    </a:cubicBezTo>
                    <a:cubicBezTo>
                      <a:pt x="38" y="83"/>
                      <a:pt x="46" y="75"/>
                      <a:pt x="49" y="64"/>
                    </a:cubicBezTo>
                    <a:cubicBezTo>
                      <a:pt x="53" y="53"/>
                      <a:pt x="50" y="40"/>
                      <a:pt x="41" y="33"/>
                    </a:cubicBezTo>
                    <a:cubicBezTo>
                      <a:pt x="37" y="30"/>
                      <a:pt x="33" y="28"/>
                      <a:pt x="28" y="28"/>
                    </a:cubicBezTo>
                    <a:cubicBezTo>
                      <a:pt x="29" y="26"/>
                      <a:pt x="29" y="25"/>
                      <a:pt x="29" y="24"/>
                    </a:cubicBezTo>
                    <a:cubicBezTo>
                      <a:pt x="30" y="21"/>
                      <a:pt x="30" y="18"/>
                      <a:pt x="29" y="15"/>
                    </a:cubicBezTo>
                    <a:cubicBezTo>
                      <a:pt x="29" y="13"/>
                      <a:pt x="28" y="10"/>
                      <a:pt x="27" y="8"/>
                    </a:cubicBezTo>
                    <a:cubicBezTo>
                      <a:pt x="26" y="6"/>
                      <a:pt x="24" y="4"/>
                      <a:pt x="22" y="3"/>
                    </a:cubicBezTo>
                    <a:cubicBezTo>
                      <a:pt x="19" y="1"/>
                      <a:pt x="16" y="0"/>
                      <a:pt x="12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0" name="Freeform 143"/>
              <p:cNvSpPr>
                <a:spLocks/>
              </p:cNvSpPr>
              <p:nvPr/>
            </p:nvSpPr>
            <p:spPr bwMode="auto">
              <a:xfrm>
                <a:off x="3123" y="3629"/>
                <a:ext cx="89" cy="252"/>
              </a:xfrm>
              <a:custGeom>
                <a:avLst/>
                <a:gdLst>
                  <a:gd name="T0" fmla="*/ 26 w 50"/>
                  <a:gd name="T1" fmla="*/ 128 h 134"/>
                  <a:gd name="T2" fmla="*/ 26 w 50"/>
                  <a:gd name="T3" fmla="*/ 126 h 134"/>
                  <a:gd name="T4" fmla="*/ 28 w 50"/>
                  <a:gd name="T5" fmla="*/ 122 h 134"/>
                  <a:gd name="T6" fmla="*/ 32 w 50"/>
                  <a:gd name="T7" fmla="*/ 107 h 134"/>
                  <a:gd name="T8" fmla="*/ 35 w 50"/>
                  <a:gd name="T9" fmla="*/ 59 h 134"/>
                  <a:gd name="T10" fmla="*/ 33 w 50"/>
                  <a:gd name="T11" fmla="*/ 46 h 134"/>
                  <a:gd name="T12" fmla="*/ 31 w 50"/>
                  <a:gd name="T13" fmla="*/ 40 h 134"/>
                  <a:gd name="T14" fmla="*/ 29 w 50"/>
                  <a:gd name="T15" fmla="*/ 34 h 134"/>
                  <a:gd name="T16" fmla="*/ 17 w 50"/>
                  <a:gd name="T17" fmla="*/ 15 h 134"/>
                  <a:gd name="T18" fmla="*/ 11 w 50"/>
                  <a:gd name="T19" fmla="*/ 8 h 134"/>
                  <a:gd name="T20" fmla="*/ 5 w 50"/>
                  <a:gd name="T21" fmla="*/ 3 h 134"/>
                  <a:gd name="T22" fmla="*/ 0 w 50"/>
                  <a:gd name="T23" fmla="*/ 0 h 134"/>
                  <a:gd name="T24" fmla="*/ 6 w 50"/>
                  <a:gd name="T25" fmla="*/ 3 h 134"/>
                  <a:gd name="T26" fmla="*/ 12 w 50"/>
                  <a:gd name="T27" fmla="*/ 7 h 134"/>
                  <a:gd name="T28" fmla="*/ 19 w 50"/>
                  <a:gd name="T29" fmla="*/ 13 h 134"/>
                  <a:gd name="T30" fmla="*/ 35 w 50"/>
                  <a:gd name="T31" fmla="*/ 31 h 134"/>
                  <a:gd name="T32" fmla="*/ 38 w 50"/>
                  <a:gd name="T33" fmla="*/ 37 h 134"/>
                  <a:gd name="T34" fmla="*/ 41 w 50"/>
                  <a:gd name="T35" fmla="*/ 44 h 134"/>
                  <a:gd name="T36" fmla="*/ 45 w 50"/>
                  <a:gd name="T37" fmla="*/ 57 h 134"/>
                  <a:gd name="T38" fmla="*/ 50 w 50"/>
                  <a:gd name="T39" fmla="*/ 85 h 134"/>
                  <a:gd name="T40" fmla="*/ 49 w 50"/>
                  <a:gd name="T41" fmla="*/ 110 h 134"/>
                  <a:gd name="T42" fmla="*/ 47 w 50"/>
                  <a:gd name="T43" fmla="*/ 127 h 134"/>
                  <a:gd name="T44" fmla="*/ 46 w 50"/>
                  <a:gd name="T45" fmla="*/ 132 h 134"/>
                  <a:gd name="T46" fmla="*/ 46 w 50"/>
                  <a:gd name="T47" fmla="*/ 134 h 134"/>
                  <a:gd name="T48" fmla="*/ 26 w 50"/>
                  <a:gd name="T49" fmla="*/ 12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0" h="134">
                    <a:moveTo>
                      <a:pt x="26" y="128"/>
                    </a:moveTo>
                    <a:cubicBezTo>
                      <a:pt x="26" y="128"/>
                      <a:pt x="26" y="127"/>
                      <a:pt x="26" y="126"/>
                    </a:cubicBezTo>
                    <a:cubicBezTo>
                      <a:pt x="27" y="125"/>
                      <a:pt x="27" y="124"/>
                      <a:pt x="28" y="122"/>
                    </a:cubicBezTo>
                    <a:cubicBezTo>
                      <a:pt x="29" y="119"/>
                      <a:pt x="30" y="114"/>
                      <a:pt x="32" y="107"/>
                    </a:cubicBezTo>
                    <a:cubicBezTo>
                      <a:pt x="35" y="94"/>
                      <a:pt x="37" y="77"/>
                      <a:pt x="35" y="59"/>
                    </a:cubicBezTo>
                    <a:cubicBezTo>
                      <a:pt x="35" y="55"/>
                      <a:pt x="34" y="51"/>
                      <a:pt x="33" y="46"/>
                    </a:cubicBezTo>
                    <a:cubicBezTo>
                      <a:pt x="32" y="44"/>
                      <a:pt x="32" y="42"/>
                      <a:pt x="31" y="40"/>
                    </a:cubicBezTo>
                    <a:cubicBezTo>
                      <a:pt x="30" y="38"/>
                      <a:pt x="30" y="36"/>
                      <a:pt x="29" y="34"/>
                    </a:cubicBezTo>
                    <a:cubicBezTo>
                      <a:pt x="26" y="27"/>
                      <a:pt x="21" y="20"/>
                      <a:pt x="17" y="15"/>
                    </a:cubicBezTo>
                    <a:cubicBezTo>
                      <a:pt x="15" y="12"/>
                      <a:pt x="13" y="10"/>
                      <a:pt x="11" y="8"/>
                    </a:cubicBezTo>
                    <a:cubicBezTo>
                      <a:pt x="9" y="6"/>
                      <a:pt x="7" y="5"/>
                      <a:pt x="5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1"/>
                      <a:pt x="6" y="3"/>
                    </a:cubicBezTo>
                    <a:cubicBezTo>
                      <a:pt x="8" y="4"/>
                      <a:pt x="10" y="5"/>
                      <a:pt x="12" y="7"/>
                    </a:cubicBezTo>
                    <a:cubicBezTo>
                      <a:pt x="14" y="8"/>
                      <a:pt x="17" y="10"/>
                      <a:pt x="19" y="13"/>
                    </a:cubicBezTo>
                    <a:cubicBezTo>
                      <a:pt x="25" y="17"/>
                      <a:pt x="30" y="24"/>
                      <a:pt x="35" y="31"/>
                    </a:cubicBezTo>
                    <a:cubicBezTo>
                      <a:pt x="36" y="33"/>
                      <a:pt x="37" y="35"/>
                      <a:pt x="38" y="37"/>
                    </a:cubicBezTo>
                    <a:cubicBezTo>
                      <a:pt x="39" y="39"/>
                      <a:pt x="40" y="42"/>
                      <a:pt x="41" y="44"/>
                    </a:cubicBezTo>
                    <a:cubicBezTo>
                      <a:pt x="43" y="48"/>
                      <a:pt x="44" y="53"/>
                      <a:pt x="45" y="57"/>
                    </a:cubicBezTo>
                    <a:cubicBezTo>
                      <a:pt x="48" y="67"/>
                      <a:pt x="49" y="76"/>
                      <a:pt x="50" y="85"/>
                    </a:cubicBezTo>
                    <a:cubicBezTo>
                      <a:pt x="50" y="94"/>
                      <a:pt x="50" y="103"/>
                      <a:pt x="49" y="110"/>
                    </a:cubicBezTo>
                    <a:cubicBezTo>
                      <a:pt x="49" y="117"/>
                      <a:pt x="48" y="123"/>
                      <a:pt x="47" y="127"/>
                    </a:cubicBezTo>
                    <a:cubicBezTo>
                      <a:pt x="47" y="129"/>
                      <a:pt x="46" y="131"/>
                      <a:pt x="46" y="132"/>
                    </a:cubicBezTo>
                    <a:cubicBezTo>
                      <a:pt x="46" y="133"/>
                      <a:pt x="46" y="134"/>
                      <a:pt x="46" y="134"/>
                    </a:cubicBezTo>
                    <a:lnTo>
                      <a:pt x="26" y="12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1" name="Freeform 144"/>
              <p:cNvSpPr>
                <a:spLocks/>
              </p:cNvSpPr>
              <p:nvPr/>
            </p:nvSpPr>
            <p:spPr bwMode="auto">
              <a:xfrm>
                <a:off x="3173" y="3648"/>
                <a:ext cx="147" cy="206"/>
              </a:xfrm>
              <a:custGeom>
                <a:avLst/>
                <a:gdLst>
                  <a:gd name="T0" fmla="*/ 13 w 83"/>
                  <a:gd name="T1" fmla="*/ 110 h 110"/>
                  <a:gd name="T2" fmla="*/ 83 w 83"/>
                  <a:gd name="T3" fmla="*/ 0 h 110"/>
                  <a:gd name="T4" fmla="*/ 51 w 83"/>
                  <a:gd name="T5" fmla="*/ 51 h 110"/>
                  <a:gd name="T6" fmla="*/ 13 w 83"/>
                  <a:gd name="T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0">
                    <a:moveTo>
                      <a:pt x="13" y="110"/>
                    </a:moveTo>
                    <a:cubicBezTo>
                      <a:pt x="13" y="110"/>
                      <a:pt x="0" y="37"/>
                      <a:pt x="83" y="0"/>
                    </a:cubicBezTo>
                    <a:cubicBezTo>
                      <a:pt x="83" y="0"/>
                      <a:pt x="52" y="19"/>
                      <a:pt x="51" y="51"/>
                    </a:cubicBezTo>
                    <a:cubicBezTo>
                      <a:pt x="49" y="84"/>
                      <a:pt x="13" y="110"/>
                      <a:pt x="13" y="110"/>
                    </a:cubicBez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2" name="Freeform 145"/>
              <p:cNvSpPr>
                <a:spLocks/>
              </p:cNvSpPr>
              <p:nvPr/>
            </p:nvSpPr>
            <p:spPr bwMode="auto">
              <a:xfrm>
                <a:off x="3097" y="3500"/>
                <a:ext cx="71" cy="105"/>
              </a:xfrm>
              <a:custGeom>
                <a:avLst/>
                <a:gdLst>
                  <a:gd name="T0" fmla="*/ 9 w 40"/>
                  <a:gd name="T1" fmla="*/ 0 h 56"/>
                  <a:gd name="T2" fmla="*/ 20 w 40"/>
                  <a:gd name="T3" fmla="*/ 7 h 56"/>
                  <a:gd name="T4" fmla="*/ 30 w 40"/>
                  <a:gd name="T5" fmla="*/ 0 h 56"/>
                  <a:gd name="T6" fmla="*/ 20 w 40"/>
                  <a:gd name="T7" fmla="*/ 56 h 56"/>
                  <a:gd name="T8" fmla="*/ 9 w 40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6">
                    <a:moveTo>
                      <a:pt x="9" y="0"/>
                    </a:moveTo>
                    <a:cubicBezTo>
                      <a:pt x="16" y="0"/>
                      <a:pt x="15" y="7"/>
                      <a:pt x="20" y="7"/>
                    </a:cubicBezTo>
                    <a:cubicBezTo>
                      <a:pt x="24" y="7"/>
                      <a:pt x="23" y="0"/>
                      <a:pt x="30" y="0"/>
                    </a:cubicBezTo>
                    <a:cubicBezTo>
                      <a:pt x="37" y="1"/>
                      <a:pt x="40" y="14"/>
                      <a:pt x="20" y="56"/>
                    </a:cubicBezTo>
                    <a:cubicBezTo>
                      <a:pt x="0" y="12"/>
                      <a:pt x="2" y="1"/>
                      <a:pt x="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3" name="Freeform 146"/>
              <p:cNvSpPr>
                <a:spLocks/>
              </p:cNvSpPr>
              <p:nvPr/>
            </p:nvSpPr>
            <p:spPr bwMode="auto">
              <a:xfrm>
                <a:off x="3132" y="3507"/>
                <a:ext cx="91" cy="98"/>
              </a:xfrm>
              <a:custGeom>
                <a:avLst/>
                <a:gdLst>
                  <a:gd name="T0" fmla="*/ 31 w 51"/>
                  <a:gd name="T1" fmla="*/ 5 h 52"/>
                  <a:gd name="T2" fmla="*/ 34 w 51"/>
                  <a:gd name="T3" fmla="*/ 18 h 52"/>
                  <a:gd name="T4" fmla="*/ 46 w 51"/>
                  <a:gd name="T5" fmla="*/ 20 h 52"/>
                  <a:gd name="T6" fmla="*/ 0 w 51"/>
                  <a:gd name="T7" fmla="*/ 52 h 52"/>
                  <a:gd name="T8" fmla="*/ 31 w 51"/>
                  <a:gd name="T9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2">
                    <a:moveTo>
                      <a:pt x="31" y="5"/>
                    </a:moveTo>
                    <a:cubicBezTo>
                      <a:pt x="36" y="10"/>
                      <a:pt x="30" y="14"/>
                      <a:pt x="34" y="18"/>
                    </a:cubicBezTo>
                    <a:cubicBezTo>
                      <a:pt x="37" y="21"/>
                      <a:pt x="41" y="15"/>
                      <a:pt x="46" y="20"/>
                    </a:cubicBezTo>
                    <a:cubicBezTo>
                      <a:pt x="51" y="25"/>
                      <a:pt x="43" y="37"/>
                      <a:pt x="0" y="52"/>
                    </a:cubicBezTo>
                    <a:cubicBezTo>
                      <a:pt x="16" y="7"/>
                      <a:pt x="26" y="0"/>
                      <a:pt x="31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4" name="Freeform 147"/>
              <p:cNvSpPr>
                <a:spLocks/>
              </p:cNvSpPr>
              <p:nvPr/>
            </p:nvSpPr>
            <p:spPr bwMode="auto">
              <a:xfrm>
                <a:off x="3132" y="3567"/>
                <a:ext cx="98" cy="75"/>
              </a:xfrm>
              <a:custGeom>
                <a:avLst/>
                <a:gdLst>
                  <a:gd name="T0" fmla="*/ 55 w 55"/>
                  <a:gd name="T1" fmla="*/ 9 h 40"/>
                  <a:gd name="T2" fmla="*/ 48 w 55"/>
                  <a:gd name="T3" fmla="*/ 20 h 40"/>
                  <a:gd name="T4" fmla="*/ 55 w 55"/>
                  <a:gd name="T5" fmla="*/ 30 h 40"/>
                  <a:gd name="T6" fmla="*/ 0 w 55"/>
                  <a:gd name="T7" fmla="*/ 20 h 40"/>
                  <a:gd name="T8" fmla="*/ 55 w 55"/>
                  <a:gd name="T9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0">
                    <a:moveTo>
                      <a:pt x="55" y="9"/>
                    </a:moveTo>
                    <a:cubicBezTo>
                      <a:pt x="55" y="16"/>
                      <a:pt x="48" y="15"/>
                      <a:pt x="48" y="20"/>
                    </a:cubicBezTo>
                    <a:cubicBezTo>
                      <a:pt x="48" y="24"/>
                      <a:pt x="55" y="23"/>
                      <a:pt x="55" y="30"/>
                    </a:cubicBezTo>
                    <a:cubicBezTo>
                      <a:pt x="55" y="37"/>
                      <a:pt x="41" y="40"/>
                      <a:pt x="0" y="20"/>
                    </a:cubicBezTo>
                    <a:cubicBezTo>
                      <a:pt x="43" y="0"/>
                      <a:pt x="55" y="2"/>
                      <a:pt x="55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5" name="Freeform 148"/>
              <p:cNvSpPr>
                <a:spLocks/>
              </p:cNvSpPr>
              <p:nvPr/>
            </p:nvSpPr>
            <p:spPr bwMode="auto">
              <a:xfrm>
                <a:off x="3132" y="3605"/>
                <a:ext cx="91" cy="95"/>
              </a:xfrm>
              <a:custGeom>
                <a:avLst/>
                <a:gdLst>
                  <a:gd name="T0" fmla="*/ 46 w 51"/>
                  <a:gd name="T1" fmla="*/ 31 h 51"/>
                  <a:gd name="T2" fmla="*/ 34 w 51"/>
                  <a:gd name="T3" fmla="*/ 34 h 51"/>
                  <a:gd name="T4" fmla="*/ 31 w 51"/>
                  <a:gd name="T5" fmla="*/ 46 h 51"/>
                  <a:gd name="T6" fmla="*/ 0 w 51"/>
                  <a:gd name="T7" fmla="*/ 0 h 51"/>
                  <a:gd name="T8" fmla="*/ 46 w 51"/>
                  <a:gd name="T9" fmla="*/ 3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46" y="31"/>
                    </a:moveTo>
                    <a:cubicBezTo>
                      <a:pt x="41" y="37"/>
                      <a:pt x="37" y="30"/>
                      <a:pt x="34" y="34"/>
                    </a:cubicBezTo>
                    <a:cubicBezTo>
                      <a:pt x="30" y="37"/>
                      <a:pt x="36" y="41"/>
                      <a:pt x="31" y="46"/>
                    </a:cubicBezTo>
                    <a:cubicBezTo>
                      <a:pt x="26" y="51"/>
                      <a:pt x="15" y="43"/>
                      <a:pt x="0" y="0"/>
                    </a:cubicBezTo>
                    <a:cubicBezTo>
                      <a:pt x="45" y="16"/>
                      <a:pt x="51" y="26"/>
                      <a:pt x="46" y="31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6" name="Freeform 149"/>
              <p:cNvSpPr>
                <a:spLocks/>
              </p:cNvSpPr>
              <p:nvPr/>
            </p:nvSpPr>
            <p:spPr bwMode="auto">
              <a:xfrm>
                <a:off x="3095" y="3605"/>
                <a:ext cx="73" cy="103"/>
              </a:xfrm>
              <a:custGeom>
                <a:avLst/>
                <a:gdLst>
                  <a:gd name="T0" fmla="*/ 31 w 41"/>
                  <a:gd name="T1" fmla="*/ 55 h 55"/>
                  <a:gd name="T2" fmla="*/ 21 w 41"/>
                  <a:gd name="T3" fmla="*/ 48 h 55"/>
                  <a:gd name="T4" fmla="*/ 10 w 41"/>
                  <a:gd name="T5" fmla="*/ 55 h 55"/>
                  <a:gd name="T6" fmla="*/ 21 w 41"/>
                  <a:gd name="T7" fmla="*/ 0 h 55"/>
                  <a:gd name="T8" fmla="*/ 31 w 41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1" y="55"/>
                    </a:moveTo>
                    <a:cubicBezTo>
                      <a:pt x="24" y="55"/>
                      <a:pt x="25" y="48"/>
                      <a:pt x="21" y="48"/>
                    </a:cubicBezTo>
                    <a:cubicBezTo>
                      <a:pt x="16" y="48"/>
                      <a:pt x="17" y="55"/>
                      <a:pt x="10" y="55"/>
                    </a:cubicBezTo>
                    <a:cubicBezTo>
                      <a:pt x="3" y="55"/>
                      <a:pt x="0" y="41"/>
                      <a:pt x="21" y="0"/>
                    </a:cubicBezTo>
                    <a:cubicBezTo>
                      <a:pt x="41" y="43"/>
                      <a:pt x="38" y="55"/>
                      <a:pt x="31" y="5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7" name="Freeform 150"/>
              <p:cNvSpPr>
                <a:spLocks/>
              </p:cNvSpPr>
              <p:nvPr/>
            </p:nvSpPr>
            <p:spPr bwMode="auto">
              <a:xfrm>
                <a:off x="3040" y="3605"/>
                <a:ext cx="92" cy="95"/>
              </a:xfrm>
              <a:custGeom>
                <a:avLst/>
                <a:gdLst>
                  <a:gd name="T0" fmla="*/ 20 w 52"/>
                  <a:gd name="T1" fmla="*/ 46 h 51"/>
                  <a:gd name="T2" fmla="*/ 17 w 52"/>
                  <a:gd name="T3" fmla="*/ 34 h 51"/>
                  <a:gd name="T4" fmla="*/ 5 w 52"/>
                  <a:gd name="T5" fmla="*/ 31 h 51"/>
                  <a:gd name="T6" fmla="*/ 52 w 52"/>
                  <a:gd name="T7" fmla="*/ 0 h 51"/>
                  <a:gd name="T8" fmla="*/ 20 w 52"/>
                  <a:gd name="T9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1">
                    <a:moveTo>
                      <a:pt x="20" y="46"/>
                    </a:moveTo>
                    <a:cubicBezTo>
                      <a:pt x="15" y="41"/>
                      <a:pt x="21" y="37"/>
                      <a:pt x="17" y="34"/>
                    </a:cubicBezTo>
                    <a:cubicBezTo>
                      <a:pt x="14" y="30"/>
                      <a:pt x="10" y="37"/>
                      <a:pt x="5" y="31"/>
                    </a:cubicBezTo>
                    <a:cubicBezTo>
                      <a:pt x="0" y="26"/>
                      <a:pt x="8" y="15"/>
                      <a:pt x="52" y="0"/>
                    </a:cubicBezTo>
                    <a:cubicBezTo>
                      <a:pt x="35" y="45"/>
                      <a:pt x="25" y="51"/>
                      <a:pt x="20" y="4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8" name="Freeform 151"/>
              <p:cNvSpPr>
                <a:spLocks/>
              </p:cNvSpPr>
              <p:nvPr/>
            </p:nvSpPr>
            <p:spPr bwMode="auto">
              <a:xfrm>
                <a:off x="3033" y="3565"/>
                <a:ext cx="99" cy="77"/>
              </a:xfrm>
              <a:custGeom>
                <a:avLst/>
                <a:gdLst>
                  <a:gd name="T0" fmla="*/ 0 w 56"/>
                  <a:gd name="T1" fmla="*/ 31 h 41"/>
                  <a:gd name="T2" fmla="*/ 7 w 56"/>
                  <a:gd name="T3" fmla="*/ 21 h 41"/>
                  <a:gd name="T4" fmla="*/ 0 w 56"/>
                  <a:gd name="T5" fmla="*/ 10 h 41"/>
                  <a:gd name="T6" fmla="*/ 56 w 56"/>
                  <a:gd name="T7" fmla="*/ 21 h 41"/>
                  <a:gd name="T8" fmla="*/ 0 w 56"/>
                  <a:gd name="T9" fmla="*/ 3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1">
                    <a:moveTo>
                      <a:pt x="0" y="31"/>
                    </a:moveTo>
                    <a:cubicBezTo>
                      <a:pt x="0" y="24"/>
                      <a:pt x="7" y="25"/>
                      <a:pt x="7" y="21"/>
                    </a:cubicBezTo>
                    <a:cubicBezTo>
                      <a:pt x="7" y="16"/>
                      <a:pt x="0" y="17"/>
                      <a:pt x="0" y="10"/>
                    </a:cubicBezTo>
                    <a:cubicBezTo>
                      <a:pt x="1" y="3"/>
                      <a:pt x="14" y="0"/>
                      <a:pt x="56" y="21"/>
                    </a:cubicBezTo>
                    <a:cubicBezTo>
                      <a:pt x="12" y="41"/>
                      <a:pt x="1" y="38"/>
                      <a:pt x="0" y="31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9" name="Freeform 152"/>
              <p:cNvSpPr>
                <a:spLocks/>
              </p:cNvSpPr>
              <p:nvPr/>
            </p:nvSpPr>
            <p:spPr bwMode="auto">
              <a:xfrm>
                <a:off x="3040" y="3507"/>
                <a:ext cx="92" cy="98"/>
              </a:xfrm>
              <a:custGeom>
                <a:avLst/>
                <a:gdLst>
                  <a:gd name="T0" fmla="*/ 5 w 52"/>
                  <a:gd name="T1" fmla="*/ 20 h 52"/>
                  <a:gd name="T2" fmla="*/ 17 w 52"/>
                  <a:gd name="T3" fmla="*/ 18 h 52"/>
                  <a:gd name="T4" fmla="*/ 20 w 52"/>
                  <a:gd name="T5" fmla="*/ 5 h 52"/>
                  <a:gd name="T6" fmla="*/ 52 w 52"/>
                  <a:gd name="T7" fmla="*/ 52 h 52"/>
                  <a:gd name="T8" fmla="*/ 5 w 52"/>
                  <a:gd name="T9" fmla="*/ 2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5" y="20"/>
                    </a:moveTo>
                    <a:cubicBezTo>
                      <a:pt x="10" y="15"/>
                      <a:pt x="14" y="21"/>
                      <a:pt x="17" y="18"/>
                    </a:cubicBezTo>
                    <a:cubicBezTo>
                      <a:pt x="21" y="14"/>
                      <a:pt x="15" y="10"/>
                      <a:pt x="20" y="5"/>
                    </a:cubicBezTo>
                    <a:cubicBezTo>
                      <a:pt x="25" y="0"/>
                      <a:pt x="37" y="8"/>
                      <a:pt x="52" y="52"/>
                    </a:cubicBezTo>
                    <a:cubicBezTo>
                      <a:pt x="7" y="35"/>
                      <a:pt x="0" y="25"/>
                      <a:pt x="5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0" name="Oval 153"/>
              <p:cNvSpPr>
                <a:spLocks noChangeArrowheads="1"/>
              </p:cNvSpPr>
              <p:nvPr/>
            </p:nvSpPr>
            <p:spPr bwMode="auto">
              <a:xfrm>
                <a:off x="3086" y="3556"/>
                <a:ext cx="91" cy="96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1" name="Freeform 154"/>
              <p:cNvSpPr>
                <a:spLocks/>
              </p:cNvSpPr>
              <p:nvPr/>
            </p:nvSpPr>
            <p:spPr bwMode="auto">
              <a:xfrm>
                <a:off x="4715" y="3548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cubicBezTo>
                      <a:pt x="0" y="154"/>
                      <a:pt x="0" y="154"/>
                      <a:pt x="0" y="154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2" name="Freeform 155"/>
              <p:cNvSpPr>
                <a:spLocks/>
              </p:cNvSpPr>
              <p:nvPr/>
            </p:nvSpPr>
            <p:spPr bwMode="auto">
              <a:xfrm>
                <a:off x="4575" y="3548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3" name="Freeform 156"/>
              <p:cNvSpPr>
                <a:spLocks/>
              </p:cNvSpPr>
              <p:nvPr/>
            </p:nvSpPr>
            <p:spPr bwMode="auto">
              <a:xfrm>
                <a:off x="4728" y="3676"/>
                <a:ext cx="262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0" y="81"/>
                      <a:pt x="0" y="81"/>
                      <a:pt x="0" y="81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4" name="Freeform 157"/>
              <p:cNvSpPr>
                <a:spLocks/>
              </p:cNvSpPr>
              <p:nvPr/>
            </p:nvSpPr>
            <p:spPr bwMode="auto">
              <a:xfrm>
                <a:off x="4550" y="3676"/>
                <a:ext cx="263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cubicBezTo>
                      <a:pt x="96" y="90"/>
                      <a:pt x="96" y="90"/>
                      <a:pt x="96" y="90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5" name="Freeform 158"/>
              <p:cNvSpPr>
                <a:spLocks/>
              </p:cNvSpPr>
              <p:nvPr/>
            </p:nvSpPr>
            <p:spPr bwMode="auto">
              <a:xfrm>
                <a:off x="4724" y="3517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6" name="Freeform 159"/>
              <p:cNvSpPr>
                <a:spLocks/>
              </p:cNvSpPr>
              <p:nvPr/>
            </p:nvSpPr>
            <p:spPr bwMode="auto">
              <a:xfrm>
                <a:off x="457" y="3807"/>
                <a:ext cx="116" cy="21"/>
              </a:xfrm>
              <a:custGeom>
                <a:avLst/>
                <a:gdLst>
                  <a:gd name="T0" fmla="*/ 65 w 65"/>
                  <a:gd name="T1" fmla="*/ 11 h 11"/>
                  <a:gd name="T2" fmla="*/ 33 w 65"/>
                  <a:gd name="T3" fmla="*/ 0 h 11"/>
                  <a:gd name="T4" fmla="*/ 0 w 65"/>
                  <a:gd name="T5" fmla="*/ 11 h 11"/>
                  <a:gd name="T6" fmla="*/ 65 w 65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11">
                    <a:moveTo>
                      <a:pt x="65" y="11"/>
                    </a:moveTo>
                    <a:cubicBezTo>
                      <a:pt x="56" y="4"/>
                      <a:pt x="45" y="0"/>
                      <a:pt x="33" y="0"/>
                    </a:cubicBezTo>
                    <a:cubicBezTo>
                      <a:pt x="20" y="0"/>
                      <a:pt x="9" y="4"/>
                      <a:pt x="0" y="11"/>
                    </a:cubicBezTo>
                    <a:lnTo>
                      <a:pt x="65" y="1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7" name="Freeform 160"/>
              <p:cNvSpPr>
                <a:spLocks/>
              </p:cNvSpPr>
              <p:nvPr/>
            </p:nvSpPr>
            <p:spPr bwMode="auto">
              <a:xfrm>
                <a:off x="709" y="3807"/>
                <a:ext cx="115" cy="21"/>
              </a:xfrm>
              <a:custGeom>
                <a:avLst/>
                <a:gdLst>
                  <a:gd name="T0" fmla="*/ 65 w 65"/>
                  <a:gd name="T1" fmla="*/ 11 h 11"/>
                  <a:gd name="T2" fmla="*/ 32 w 65"/>
                  <a:gd name="T3" fmla="*/ 0 h 11"/>
                  <a:gd name="T4" fmla="*/ 0 w 65"/>
                  <a:gd name="T5" fmla="*/ 11 h 11"/>
                  <a:gd name="T6" fmla="*/ 65 w 65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11">
                    <a:moveTo>
                      <a:pt x="65" y="11"/>
                    </a:moveTo>
                    <a:cubicBezTo>
                      <a:pt x="56" y="4"/>
                      <a:pt x="45" y="0"/>
                      <a:pt x="32" y="0"/>
                    </a:cubicBezTo>
                    <a:cubicBezTo>
                      <a:pt x="20" y="0"/>
                      <a:pt x="9" y="4"/>
                      <a:pt x="0" y="11"/>
                    </a:cubicBezTo>
                    <a:cubicBezTo>
                      <a:pt x="65" y="11"/>
                      <a:pt x="65" y="11"/>
                      <a:pt x="65" y="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8" name="Freeform 161"/>
              <p:cNvSpPr>
                <a:spLocks/>
              </p:cNvSpPr>
              <p:nvPr/>
            </p:nvSpPr>
            <p:spPr bwMode="auto">
              <a:xfrm>
                <a:off x="510" y="3674"/>
                <a:ext cx="261" cy="154"/>
              </a:xfrm>
              <a:custGeom>
                <a:avLst/>
                <a:gdLst>
                  <a:gd name="T0" fmla="*/ 146 w 147"/>
                  <a:gd name="T1" fmla="*/ 82 h 82"/>
                  <a:gd name="T2" fmla="*/ 147 w 147"/>
                  <a:gd name="T3" fmla="*/ 73 h 82"/>
                  <a:gd name="T4" fmla="*/ 73 w 147"/>
                  <a:gd name="T5" fmla="*/ 0 h 82"/>
                  <a:gd name="T6" fmla="*/ 0 w 147"/>
                  <a:gd name="T7" fmla="*/ 73 h 82"/>
                  <a:gd name="T8" fmla="*/ 1 w 147"/>
                  <a:gd name="T9" fmla="*/ 82 h 82"/>
                  <a:gd name="T10" fmla="*/ 146 w 147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82">
                    <a:moveTo>
                      <a:pt x="146" y="82"/>
                    </a:moveTo>
                    <a:cubicBezTo>
                      <a:pt x="146" y="79"/>
                      <a:pt x="147" y="76"/>
                      <a:pt x="147" y="73"/>
                    </a:cubicBezTo>
                    <a:cubicBezTo>
                      <a:pt x="147" y="33"/>
                      <a:pt x="114" y="0"/>
                      <a:pt x="73" y="0"/>
                    </a:cubicBezTo>
                    <a:cubicBezTo>
                      <a:pt x="33" y="0"/>
                      <a:pt x="0" y="33"/>
                      <a:pt x="0" y="73"/>
                    </a:cubicBezTo>
                    <a:cubicBezTo>
                      <a:pt x="0" y="76"/>
                      <a:pt x="1" y="79"/>
                      <a:pt x="1" y="82"/>
                    </a:cubicBezTo>
                    <a:cubicBezTo>
                      <a:pt x="146" y="82"/>
                      <a:pt x="146" y="82"/>
                      <a:pt x="146" y="82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9" name="Oval 162"/>
              <p:cNvSpPr>
                <a:spLocks noChangeArrowheads="1"/>
              </p:cNvSpPr>
              <p:nvPr/>
            </p:nvSpPr>
            <p:spPr bwMode="auto">
              <a:xfrm>
                <a:off x="546" y="3738"/>
                <a:ext cx="55" cy="58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0" name="Oval 163"/>
              <p:cNvSpPr>
                <a:spLocks noChangeArrowheads="1"/>
              </p:cNvSpPr>
              <p:nvPr/>
            </p:nvSpPr>
            <p:spPr bwMode="auto">
              <a:xfrm>
                <a:off x="626" y="3695"/>
                <a:ext cx="55" cy="58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1" name="Freeform 164"/>
              <p:cNvSpPr>
                <a:spLocks/>
              </p:cNvSpPr>
              <p:nvPr/>
            </p:nvSpPr>
            <p:spPr bwMode="auto">
              <a:xfrm>
                <a:off x="610" y="3787"/>
                <a:ext cx="55" cy="41"/>
              </a:xfrm>
              <a:custGeom>
                <a:avLst/>
                <a:gdLst>
                  <a:gd name="T0" fmla="*/ 29 w 31"/>
                  <a:gd name="T1" fmla="*/ 22 h 22"/>
                  <a:gd name="T2" fmla="*/ 31 w 31"/>
                  <a:gd name="T3" fmla="*/ 17 h 22"/>
                  <a:gd name="T4" fmla="*/ 16 w 31"/>
                  <a:gd name="T5" fmla="*/ 0 h 22"/>
                  <a:gd name="T6" fmla="*/ 0 w 31"/>
                  <a:gd name="T7" fmla="*/ 15 h 22"/>
                  <a:gd name="T8" fmla="*/ 1 w 31"/>
                  <a:gd name="T9" fmla="*/ 22 h 22"/>
                  <a:gd name="T10" fmla="*/ 29 w 31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22">
                    <a:moveTo>
                      <a:pt x="29" y="22"/>
                    </a:moveTo>
                    <a:cubicBezTo>
                      <a:pt x="30" y="20"/>
                      <a:pt x="31" y="18"/>
                      <a:pt x="31" y="17"/>
                    </a:cubicBezTo>
                    <a:cubicBezTo>
                      <a:pt x="31" y="8"/>
                      <a:pt x="25" y="1"/>
                      <a:pt x="16" y="0"/>
                    </a:cubicBezTo>
                    <a:cubicBezTo>
                      <a:pt x="8" y="0"/>
                      <a:pt x="0" y="6"/>
                      <a:pt x="0" y="15"/>
                    </a:cubicBezTo>
                    <a:cubicBezTo>
                      <a:pt x="0" y="17"/>
                      <a:pt x="0" y="20"/>
                      <a:pt x="1" y="22"/>
                    </a:cubicBezTo>
                    <a:cubicBezTo>
                      <a:pt x="29" y="22"/>
                      <a:pt x="29" y="22"/>
                      <a:pt x="29" y="22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2" name="Freeform 165"/>
              <p:cNvSpPr>
                <a:spLocks/>
              </p:cNvSpPr>
              <p:nvPr/>
            </p:nvSpPr>
            <p:spPr bwMode="auto">
              <a:xfrm>
                <a:off x="690" y="3759"/>
                <a:ext cx="60" cy="65"/>
              </a:xfrm>
              <a:custGeom>
                <a:avLst/>
                <a:gdLst>
                  <a:gd name="T0" fmla="*/ 32 w 34"/>
                  <a:gd name="T1" fmla="*/ 14 h 35"/>
                  <a:gd name="T2" fmla="*/ 21 w 34"/>
                  <a:gd name="T3" fmla="*/ 32 h 35"/>
                  <a:gd name="T4" fmla="*/ 2 w 34"/>
                  <a:gd name="T5" fmla="*/ 21 h 35"/>
                  <a:gd name="T6" fmla="*/ 13 w 34"/>
                  <a:gd name="T7" fmla="*/ 2 h 35"/>
                  <a:gd name="T8" fmla="*/ 32 w 34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2" y="14"/>
                    </a:moveTo>
                    <a:cubicBezTo>
                      <a:pt x="34" y="22"/>
                      <a:pt x="29" y="30"/>
                      <a:pt x="21" y="32"/>
                    </a:cubicBezTo>
                    <a:cubicBezTo>
                      <a:pt x="12" y="35"/>
                      <a:pt x="4" y="30"/>
                      <a:pt x="2" y="21"/>
                    </a:cubicBezTo>
                    <a:cubicBezTo>
                      <a:pt x="0" y="13"/>
                      <a:pt x="5" y="4"/>
                      <a:pt x="13" y="2"/>
                    </a:cubicBezTo>
                    <a:cubicBezTo>
                      <a:pt x="21" y="0"/>
                      <a:pt x="30" y="5"/>
                      <a:pt x="32" y="1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3" name="Freeform 166"/>
              <p:cNvSpPr>
                <a:spLocks/>
              </p:cNvSpPr>
              <p:nvPr/>
            </p:nvSpPr>
            <p:spPr bwMode="auto">
              <a:xfrm>
                <a:off x="769" y="3807"/>
                <a:ext cx="55" cy="21"/>
              </a:xfrm>
              <a:custGeom>
                <a:avLst/>
                <a:gdLst>
                  <a:gd name="T0" fmla="*/ 1 w 31"/>
                  <a:gd name="T1" fmla="*/ 0 h 11"/>
                  <a:gd name="T2" fmla="*/ 1 w 31"/>
                  <a:gd name="T3" fmla="*/ 2 h 11"/>
                  <a:gd name="T4" fmla="*/ 0 w 31"/>
                  <a:gd name="T5" fmla="*/ 11 h 11"/>
                  <a:gd name="T6" fmla="*/ 31 w 31"/>
                  <a:gd name="T7" fmla="*/ 11 h 11"/>
                  <a:gd name="T8" fmla="*/ 1 w 31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1">
                    <a:moveTo>
                      <a:pt x="1" y="0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23" y="5"/>
                      <a:pt x="12" y="1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4" name="Freeform 167"/>
              <p:cNvSpPr>
                <a:spLocks noEditPoints="1"/>
              </p:cNvSpPr>
              <p:nvPr/>
            </p:nvSpPr>
            <p:spPr bwMode="auto">
              <a:xfrm>
                <a:off x="651" y="3676"/>
                <a:ext cx="120" cy="152"/>
              </a:xfrm>
              <a:custGeom>
                <a:avLst/>
                <a:gdLst>
                  <a:gd name="T0" fmla="*/ 39 w 68"/>
                  <a:gd name="T1" fmla="*/ 77 h 81"/>
                  <a:gd name="T2" fmla="*/ 24 w 68"/>
                  <a:gd name="T3" fmla="*/ 65 h 81"/>
                  <a:gd name="T4" fmla="*/ 35 w 68"/>
                  <a:gd name="T5" fmla="*/ 46 h 81"/>
                  <a:gd name="T6" fmla="*/ 39 w 68"/>
                  <a:gd name="T7" fmla="*/ 46 h 81"/>
                  <a:gd name="T8" fmla="*/ 54 w 68"/>
                  <a:gd name="T9" fmla="*/ 58 h 81"/>
                  <a:gd name="T10" fmla="*/ 43 w 68"/>
                  <a:gd name="T11" fmla="*/ 76 h 81"/>
                  <a:gd name="T12" fmla="*/ 39 w 68"/>
                  <a:gd name="T13" fmla="*/ 77 h 81"/>
                  <a:gd name="T14" fmla="*/ 0 w 68"/>
                  <a:gd name="T15" fmla="*/ 0 h 81"/>
                  <a:gd name="T16" fmla="*/ 0 w 68"/>
                  <a:gd name="T17" fmla="*/ 10 h 81"/>
                  <a:gd name="T18" fmla="*/ 1 w 68"/>
                  <a:gd name="T19" fmla="*/ 10 h 81"/>
                  <a:gd name="T20" fmla="*/ 17 w 68"/>
                  <a:gd name="T21" fmla="*/ 26 h 81"/>
                  <a:gd name="T22" fmla="*/ 1 w 68"/>
                  <a:gd name="T23" fmla="*/ 41 h 81"/>
                  <a:gd name="T24" fmla="*/ 0 w 68"/>
                  <a:gd name="T25" fmla="*/ 41 h 81"/>
                  <a:gd name="T26" fmla="*/ 0 w 68"/>
                  <a:gd name="T27" fmla="*/ 61 h 81"/>
                  <a:gd name="T28" fmla="*/ 8 w 68"/>
                  <a:gd name="T29" fmla="*/ 76 h 81"/>
                  <a:gd name="T30" fmla="*/ 6 w 68"/>
                  <a:gd name="T31" fmla="*/ 81 h 81"/>
                  <a:gd name="T32" fmla="*/ 67 w 68"/>
                  <a:gd name="T33" fmla="*/ 81 h 81"/>
                  <a:gd name="T34" fmla="*/ 68 w 68"/>
                  <a:gd name="T35" fmla="*/ 72 h 81"/>
                  <a:gd name="T36" fmla="*/ 68 w 68"/>
                  <a:gd name="T37" fmla="*/ 70 h 81"/>
                  <a:gd name="T38" fmla="*/ 68 w 68"/>
                  <a:gd name="T39" fmla="*/ 70 h 81"/>
                  <a:gd name="T40" fmla="*/ 0 w 68"/>
                  <a:gd name="T41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8" h="81">
                    <a:moveTo>
                      <a:pt x="39" y="77"/>
                    </a:moveTo>
                    <a:cubicBezTo>
                      <a:pt x="32" y="77"/>
                      <a:pt x="26" y="72"/>
                      <a:pt x="24" y="65"/>
                    </a:cubicBezTo>
                    <a:cubicBezTo>
                      <a:pt x="22" y="57"/>
                      <a:pt x="27" y="48"/>
                      <a:pt x="35" y="46"/>
                    </a:cubicBezTo>
                    <a:cubicBezTo>
                      <a:pt x="36" y="46"/>
                      <a:pt x="38" y="46"/>
                      <a:pt x="39" y="46"/>
                    </a:cubicBezTo>
                    <a:cubicBezTo>
                      <a:pt x="46" y="46"/>
                      <a:pt x="52" y="51"/>
                      <a:pt x="54" y="58"/>
                    </a:cubicBezTo>
                    <a:cubicBezTo>
                      <a:pt x="56" y="66"/>
                      <a:pt x="51" y="74"/>
                      <a:pt x="43" y="76"/>
                    </a:cubicBezTo>
                    <a:cubicBezTo>
                      <a:pt x="41" y="77"/>
                      <a:pt x="40" y="77"/>
                      <a:pt x="39" y="77"/>
                    </a:cubicBezTo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1" y="10"/>
                      <a:pt x="1" y="10"/>
                    </a:cubicBezTo>
                    <a:cubicBezTo>
                      <a:pt x="10" y="10"/>
                      <a:pt x="17" y="17"/>
                      <a:pt x="17" y="26"/>
                    </a:cubicBezTo>
                    <a:cubicBezTo>
                      <a:pt x="17" y="34"/>
                      <a:pt x="10" y="41"/>
                      <a:pt x="1" y="41"/>
                    </a:cubicBezTo>
                    <a:cubicBezTo>
                      <a:pt x="1" y="41"/>
                      <a:pt x="0" y="41"/>
                      <a:pt x="0" y="4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5" y="64"/>
                      <a:pt x="8" y="69"/>
                      <a:pt x="8" y="76"/>
                    </a:cubicBezTo>
                    <a:cubicBezTo>
                      <a:pt x="8" y="77"/>
                      <a:pt x="7" y="79"/>
                      <a:pt x="6" y="81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8"/>
                      <a:pt x="68" y="75"/>
                      <a:pt x="68" y="72"/>
                    </a:cubicBezTo>
                    <a:cubicBezTo>
                      <a:pt x="68" y="72"/>
                      <a:pt x="68" y="71"/>
                      <a:pt x="68" y="70"/>
                    </a:cubicBezTo>
                    <a:cubicBezTo>
                      <a:pt x="68" y="70"/>
                      <a:pt x="68" y="70"/>
                      <a:pt x="68" y="70"/>
                    </a:cubicBezTo>
                    <a:cubicBezTo>
                      <a:pt x="67" y="33"/>
                      <a:pt x="37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5" name="Freeform 168"/>
              <p:cNvSpPr>
                <a:spLocks/>
              </p:cNvSpPr>
              <p:nvPr/>
            </p:nvSpPr>
            <p:spPr bwMode="auto">
              <a:xfrm>
                <a:off x="651" y="3695"/>
                <a:ext cx="30" cy="58"/>
              </a:xfrm>
              <a:custGeom>
                <a:avLst/>
                <a:gdLst>
                  <a:gd name="T0" fmla="*/ 1 w 17"/>
                  <a:gd name="T1" fmla="*/ 0 h 31"/>
                  <a:gd name="T2" fmla="*/ 0 w 17"/>
                  <a:gd name="T3" fmla="*/ 0 h 31"/>
                  <a:gd name="T4" fmla="*/ 0 w 17"/>
                  <a:gd name="T5" fmla="*/ 31 h 31"/>
                  <a:gd name="T6" fmla="*/ 1 w 17"/>
                  <a:gd name="T7" fmla="*/ 31 h 31"/>
                  <a:gd name="T8" fmla="*/ 17 w 17"/>
                  <a:gd name="T9" fmla="*/ 16 h 31"/>
                  <a:gd name="T10" fmla="*/ 1 w 17"/>
                  <a:gd name="T1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1" y="31"/>
                      <a:pt x="1" y="31"/>
                    </a:cubicBezTo>
                    <a:cubicBezTo>
                      <a:pt x="10" y="31"/>
                      <a:pt x="17" y="24"/>
                      <a:pt x="17" y="16"/>
                    </a:cubicBezTo>
                    <a:cubicBezTo>
                      <a:pt x="17" y="7"/>
                      <a:pt x="10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6" name="Freeform 169"/>
              <p:cNvSpPr>
                <a:spLocks/>
              </p:cNvSpPr>
              <p:nvPr/>
            </p:nvSpPr>
            <p:spPr bwMode="auto">
              <a:xfrm>
                <a:off x="651" y="3791"/>
                <a:ext cx="14" cy="37"/>
              </a:xfrm>
              <a:custGeom>
                <a:avLst/>
                <a:gdLst>
                  <a:gd name="T0" fmla="*/ 0 w 8"/>
                  <a:gd name="T1" fmla="*/ 0 h 20"/>
                  <a:gd name="T2" fmla="*/ 0 w 8"/>
                  <a:gd name="T3" fmla="*/ 20 h 20"/>
                  <a:gd name="T4" fmla="*/ 6 w 8"/>
                  <a:gd name="T5" fmla="*/ 20 h 20"/>
                  <a:gd name="T6" fmla="*/ 8 w 8"/>
                  <a:gd name="T7" fmla="*/ 15 h 20"/>
                  <a:gd name="T8" fmla="*/ 0 w 8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0">
                    <a:moveTo>
                      <a:pt x="0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7" y="18"/>
                      <a:pt x="8" y="16"/>
                      <a:pt x="8" y="15"/>
                    </a:cubicBezTo>
                    <a:cubicBezTo>
                      <a:pt x="8" y="8"/>
                      <a:pt x="5" y="3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7" name="Freeform 170"/>
              <p:cNvSpPr>
                <a:spLocks/>
              </p:cNvSpPr>
              <p:nvPr/>
            </p:nvSpPr>
            <p:spPr bwMode="auto">
              <a:xfrm>
                <a:off x="690" y="3762"/>
                <a:ext cx="60" cy="59"/>
              </a:xfrm>
              <a:custGeom>
                <a:avLst/>
                <a:gdLst>
                  <a:gd name="T0" fmla="*/ 17 w 34"/>
                  <a:gd name="T1" fmla="*/ 0 h 31"/>
                  <a:gd name="T2" fmla="*/ 13 w 34"/>
                  <a:gd name="T3" fmla="*/ 0 h 31"/>
                  <a:gd name="T4" fmla="*/ 2 w 34"/>
                  <a:gd name="T5" fmla="*/ 19 h 31"/>
                  <a:gd name="T6" fmla="*/ 17 w 34"/>
                  <a:gd name="T7" fmla="*/ 31 h 31"/>
                  <a:gd name="T8" fmla="*/ 21 w 34"/>
                  <a:gd name="T9" fmla="*/ 30 h 31"/>
                  <a:gd name="T10" fmla="*/ 32 w 34"/>
                  <a:gd name="T11" fmla="*/ 12 h 31"/>
                  <a:gd name="T12" fmla="*/ 17 w 34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1">
                    <a:moveTo>
                      <a:pt x="17" y="0"/>
                    </a:moveTo>
                    <a:cubicBezTo>
                      <a:pt x="16" y="0"/>
                      <a:pt x="14" y="0"/>
                      <a:pt x="13" y="0"/>
                    </a:cubicBezTo>
                    <a:cubicBezTo>
                      <a:pt x="5" y="2"/>
                      <a:pt x="0" y="11"/>
                      <a:pt x="2" y="19"/>
                    </a:cubicBezTo>
                    <a:cubicBezTo>
                      <a:pt x="4" y="26"/>
                      <a:pt x="10" y="31"/>
                      <a:pt x="17" y="31"/>
                    </a:cubicBezTo>
                    <a:cubicBezTo>
                      <a:pt x="18" y="31"/>
                      <a:pt x="19" y="31"/>
                      <a:pt x="21" y="30"/>
                    </a:cubicBezTo>
                    <a:cubicBezTo>
                      <a:pt x="29" y="28"/>
                      <a:pt x="34" y="20"/>
                      <a:pt x="32" y="12"/>
                    </a:cubicBezTo>
                    <a:cubicBezTo>
                      <a:pt x="30" y="5"/>
                      <a:pt x="24" y="0"/>
                      <a:pt x="1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8" name="Freeform 171"/>
              <p:cNvSpPr>
                <a:spLocks/>
              </p:cNvSpPr>
              <p:nvPr/>
            </p:nvSpPr>
            <p:spPr bwMode="auto">
              <a:xfrm>
                <a:off x="3593" y="3676"/>
                <a:ext cx="206" cy="139"/>
              </a:xfrm>
              <a:custGeom>
                <a:avLst/>
                <a:gdLst>
                  <a:gd name="T0" fmla="*/ 114 w 116"/>
                  <a:gd name="T1" fmla="*/ 74 h 74"/>
                  <a:gd name="T2" fmla="*/ 116 w 116"/>
                  <a:gd name="T3" fmla="*/ 58 h 74"/>
                  <a:gd name="T4" fmla="*/ 58 w 116"/>
                  <a:gd name="T5" fmla="*/ 0 h 74"/>
                  <a:gd name="T6" fmla="*/ 0 w 116"/>
                  <a:gd name="T7" fmla="*/ 58 h 74"/>
                  <a:gd name="T8" fmla="*/ 2 w 116"/>
                  <a:gd name="T9" fmla="*/ 74 h 74"/>
                  <a:gd name="T10" fmla="*/ 114 w 116"/>
                  <a:gd name="T1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6" h="74">
                    <a:moveTo>
                      <a:pt x="114" y="74"/>
                    </a:moveTo>
                    <a:cubicBezTo>
                      <a:pt x="115" y="69"/>
                      <a:pt x="116" y="64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64"/>
                      <a:pt x="0" y="69"/>
                      <a:pt x="2" y="74"/>
                    </a:cubicBezTo>
                    <a:lnTo>
                      <a:pt x="114" y="7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9" name="Freeform 172"/>
              <p:cNvSpPr>
                <a:spLocks/>
              </p:cNvSpPr>
              <p:nvPr/>
            </p:nvSpPr>
            <p:spPr bwMode="auto">
              <a:xfrm>
                <a:off x="3857" y="3676"/>
                <a:ext cx="206" cy="139"/>
              </a:xfrm>
              <a:custGeom>
                <a:avLst/>
                <a:gdLst>
                  <a:gd name="T0" fmla="*/ 114 w 116"/>
                  <a:gd name="T1" fmla="*/ 74 h 74"/>
                  <a:gd name="T2" fmla="*/ 116 w 116"/>
                  <a:gd name="T3" fmla="*/ 58 h 74"/>
                  <a:gd name="T4" fmla="*/ 58 w 116"/>
                  <a:gd name="T5" fmla="*/ 0 h 74"/>
                  <a:gd name="T6" fmla="*/ 0 w 116"/>
                  <a:gd name="T7" fmla="*/ 58 h 74"/>
                  <a:gd name="T8" fmla="*/ 2 w 116"/>
                  <a:gd name="T9" fmla="*/ 74 h 74"/>
                  <a:gd name="T10" fmla="*/ 114 w 116"/>
                  <a:gd name="T1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6" h="74">
                    <a:moveTo>
                      <a:pt x="114" y="74"/>
                    </a:moveTo>
                    <a:cubicBezTo>
                      <a:pt x="115" y="69"/>
                      <a:pt x="116" y="64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64"/>
                      <a:pt x="0" y="69"/>
                      <a:pt x="2" y="74"/>
                    </a:cubicBezTo>
                    <a:cubicBezTo>
                      <a:pt x="114" y="74"/>
                      <a:pt x="114" y="74"/>
                      <a:pt x="114" y="74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0" name="Freeform 173"/>
              <p:cNvSpPr>
                <a:spLocks/>
              </p:cNvSpPr>
              <p:nvPr/>
            </p:nvSpPr>
            <p:spPr bwMode="auto">
              <a:xfrm>
                <a:off x="3691" y="3535"/>
                <a:ext cx="273" cy="280"/>
              </a:xfrm>
              <a:custGeom>
                <a:avLst/>
                <a:gdLst>
                  <a:gd name="T0" fmla="*/ 50 w 154"/>
                  <a:gd name="T1" fmla="*/ 149 h 149"/>
                  <a:gd name="T2" fmla="*/ 104 w 154"/>
                  <a:gd name="T3" fmla="*/ 149 h 149"/>
                  <a:gd name="T4" fmla="*/ 154 w 154"/>
                  <a:gd name="T5" fmla="*/ 77 h 149"/>
                  <a:gd name="T6" fmla="*/ 77 w 154"/>
                  <a:gd name="T7" fmla="*/ 0 h 149"/>
                  <a:gd name="T8" fmla="*/ 0 w 154"/>
                  <a:gd name="T9" fmla="*/ 77 h 149"/>
                  <a:gd name="T10" fmla="*/ 50 w 154"/>
                  <a:gd name="T11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4" h="149">
                    <a:moveTo>
                      <a:pt x="50" y="149"/>
                    </a:moveTo>
                    <a:cubicBezTo>
                      <a:pt x="104" y="149"/>
                      <a:pt x="104" y="149"/>
                      <a:pt x="104" y="149"/>
                    </a:cubicBezTo>
                    <a:cubicBezTo>
                      <a:pt x="133" y="138"/>
                      <a:pt x="154" y="110"/>
                      <a:pt x="154" y="77"/>
                    </a:cubicBezTo>
                    <a:cubicBezTo>
                      <a:pt x="154" y="35"/>
                      <a:pt x="120" y="0"/>
                      <a:pt x="77" y="0"/>
                    </a:cubicBezTo>
                    <a:cubicBezTo>
                      <a:pt x="35" y="0"/>
                      <a:pt x="0" y="35"/>
                      <a:pt x="0" y="77"/>
                    </a:cubicBezTo>
                    <a:cubicBezTo>
                      <a:pt x="0" y="110"/>
                      <a:pt x="21" y="138"/>
                      <a:pt x="50" y="149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1" name="Oval 174"/>
              <p:cNvSpPr>
                <a:spLocks noChangeArrowheads="1"/>
              </p:cNvSpPr>
              <p:nvPr/>
            </p:nvSpPr>
            <p:spPr bwMode="auto">
              <a:xfrm>
                <a:off x="3622" y="3749"/>
                <a:ext cx="56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2" name="Oval 175"/>
              <p:cNvSpPr>
                <a:spLocks noChangeArrowheads="1"/>
              </p:cNvSpPr>
              <p:nvPr/>
            </p:nvSpPr>
            <p:spPr bwMode="auto">
              <a:xfrm>
                <a:off x="3728" y="3601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3" name="Oval 176"/>
              <p:cNvSpPr>
                <a:spLocks noChangeArrowheads="1"/>
              </p:cNvSpPr>
              <p:nvPr/>
            </p:nvSpPr>
            <p:spPr bwMode="auto">
              <a:xfrm>
                <a:off x="3811" y="3558"/>
                <a:ext cx="57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4" name="Freeform 177"/>
              <p:cNvSpPr>
                <a:spLocks/>
              </p:cNvSpPr>
              <p:nvPr/>
            </p:nvSpPr>
            <p:spPr bwMode="auto">
              <a:xfrm>
                <a:off x="3794" y="3654"/>
                <a:ext cx="60" cy="61"/>
              </a:xfrm>
              <a:custGeom>
                <a:avLst/>
                <a:gdLst>
                  <a:gd name="T0" fmla="*/ 33 w 34"/>
                  <a:gd name="T1" fmla="*/ 17 h 33"/>
                  <a:gd name="T2" fmla="*/ 16 w 34"/>
                  <a:gd name="T3" fmla="*/ 33 h 33"/>
                  <a:gd name="T4" fmla="*/ 1 w 34"/>
                  <a:gd name="T5" fmla="*/ 16 h 33"/>
                  <a:gd name="T6" fmla="*/ 18 w 34"/>
                  <a:gd name="T7" fmla="*/ 0 h 33"/>
                  <a:gd name="T8" fmla="*/ 33 w 34"/>
                  <a:gd name="T9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3">
                    <a:moveTo>
                      <a:pt x="33" y="17"/>
                    </a:moveTo>
                    <a:cubicBezTo>
                      <a:pt x="33" y="26"/>
                      <a:pt x="25" y="33"/>
                      <a:pt x="16" y="33"/>
                    </a:cubicBezTo>
                    <a:cubicBezTo>
                      <a:pt x="7" y="32"/>
                      <a:pt x="0" y="25"/>
                      <a:pt x="1" y="16"/>
                    </a:cubicBezTo>
                    <a:cubicBezTo>
                      <a:pt x="1" y="7"/>
                      <a:pt x="9" y="0"/>
                      <a:pt x="18" y="0"/>
                    </a:cubicBezTo>
                    <a:cubicBezTo>
                      <a:pt x="27" y="1"/>
                      <a:pt x="34" y="8"/>
                      <a:pt x="33" y="17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5" name="Oval 178"/>
              <p:cNvSpPr>
                <a:spLocks noChangeArrowheads="1"/>
              </p:cNvSpPr>
              <p:nvPr/>
            </p:nvSpPr>
            <p:spPr bwMode="auto">
              <a:xfrm>
                <a:off x="3696" y="3699"/>
                <a:ext cx="57" cy="60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6" name="Freeform 179"/>
              <p:cNvSpPr>
                <a:spLocks/>
              </p:cNvSpPr>
              <p:nvPr/>
            </p:nvSpPr>
            <p:spPr bwMode="auto">
              <a:xfrm>
                <a:off x="3687" y="3798"/>
                <a:ext cx="52" cy="17"/>
              </a:xfrm>
              <a:custGeom>
                <a:avLst/>
                <a:gdLst>
                  <a:gd name="T0" fmla="*/ 29 w 29"/>
                  <a:gd name="T1" fmla="*/ 9 h 9"/>
                  <a:gd name="T2" fmla="*/ 14 w 29"/>
                  <a:gd name="T3" fmla="*/ 0 h 9"/>
                  <a:gd name="T4" fmla="*/ 0 w 29"/>
                  <a:gd name="T5" fmla="*/ 9 h 9"/>
                  <a:gd name="T6" fmla="*/ 29 w 29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9">
                    <a:moveTo>
                      <a:pt x="29" y="9"/>
                    </a:moveTo>
                    <a:cubicBezTo>
                      <a:pt x="26" y="4"/>
                      <a:pt x="20" y="0"/>
                      <a:pt x="14" y="0"/>
                    </a:cubicBezTo>
                    <a:cubicBezTo>
                      <a:pt x="8" y="0"/>
                      <a:pt x="2" y="4"/>
                      <a:pt x="0" y="9"/>
                    </a:cubicBez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7" name="Oval 180"/>
              <p:cNvSpPr>
                <a:spLocks noChangeArrowheads="1"/>
              </p:cNvSpPr>
              <p:nvPr/>
            </p:nvSpPr>
            <p:spPr bwMode="auto">
              <a:xfrm>
                <a:off x="3778" y="3732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8" name="Oval 181"/>
              <p:cNvSpPr>
                <a:spLocks noChangeArrowheads="1"/>
              </p:cNvSpPr>
              <p:nvPr/>
            </p:nvSpPr>
            <p:spPr bwMode="auto">
              <a:xfrm>
                <a:off x="3877" y="3736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9" name="Freeform 182"/>
              <p:cNvSpPr>
                <a:spLocks/>
              </p:cNvSpPr>
              <p:nvPr/>
            </p:nvSpPr>
            <p:spPr bwMode="auto">
              <a:xfrm>
                <a:off x="3937" y="3802"/>
                <a:ext cx="46" cy="13"/>
              </a:xfrm>
              <a:custGeom>
                <a:avLst/>
                <a:gdLst>
                  <a:gd name="T0" fmla="*/ 26 w 26"/>
                  <a:gd name="T1" fmla="*/ 7 h 7"/>
                  <a:gd name="T2" fmla="*/ 13 w 26"/>
                  <a:gd name="T3" fmla="*/ 0 h 7"/>
                  <a:gd name="T4" fmla="*/ 0 w 26"/>
                  <a:gd name="T5" fmla="*/ 7 h 7"/>
                  <a:gd name="T6" fmla="*/ 26 w 2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7">
                    <a:moveTo>
                      <a:pt x="26" y="7"/>
                    </a:moveTo>
                    <a:cubicBezTo>
                      <a:pt x="23" y="3"/>
                      <a:pt x="18" y="0"/>
                      <a:pt x="13" y="0"/>
                    </a:cubicBezTo>
                    <a:cubicBezTo>
                      <a:pt x="7" y="0"/>
                      <a:pt x="3" y="3"/>
                      <a:pt x="0" y="7"/>
                    </a:cubicBezTo>
                    <a:cubicBezTo>
                      <a:pt x="26" y="7"/>
                      <a:pt x="26" y="7"/>
                      <a:pt x="26" y="7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0" name="Oval 183"/>
              <p:cNvSpPr>
                <a:spLocks noChangeArrowheads="1"/>
              </p:cNvSpPr>
              <p:nvPr/>
            </p:nvSpPr>
            <p:spPr bwMode="auto">
              <a:xfrm>
                <a:off x="3988" y="3729"/>
                <a:ext cx="59" cy="60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1" name="Freeform 184"/>
              <p:cNvSpPr>
                <a:spLocks/>
              </p:cNvSpPr>
              <p:nvPr/>
            </p:nvSpPr>
            <p:spPr bwMode="auto">
              <a:xfrm>
                <a:off x="3879" y="3625"/>
                <a:ext cx="63" cy="68"/>
              </a:xfrm>
              <a:custGeom>
                <a:avLst/>
                <a:gdLst>
                  <a:gd name="T0" fmla="*/ 34 w 36"/>
                  <a:gd name="T1" fmla="*/ 14 h 36"/>
                  <a:gd name="T2" fmla="*/ 22 w 36"/>
                  <a:gd name="T3" fmla="*/ 33 h 36"/>
                  <a:gd name="T4" fmla="*/ 2 w 36"/>
                  <a:gd name="T5" fmla="*/ 22 h 36"/>
                  <a:gd name="T6" fmla="*/ 14 w 36"/>
                  <a:gd name="T7" fmla="*/ 2 h 36"/>
                  <a:gd name="T8" fmla="*/ 34 w 36"/>
                  <a:gd name="T9" fmla="*/ 1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4" y="14"/>
                    </a:moveTo>
                    <a:cubicBezTo>
                      <a:pt x="36" y="22"/>
                      <a:pt x="31" y="31"/>
                      <a:pt x="22" y="33"/>
                    </a:cubicBezTo>
                    <a:cubicBezTo>
                      <a:pt x="13" y="36"/>
                      <a:pt x="4" y="30"/>
                      <a:pt x="2" y="22"/>
                    </a:cubicBezTo>
                    <a:cubicBezTo>
                      <a:pt x="0" y="13"/>
                      <a:pt x="5" y="4"/>
                      <a:pt x="14" y="2"/>
                    </a:cubicBezTo>
                    <a:cubicBezTo>
                      <a:pt x="22" y="0"/>
                      <a:pt x="31" y="5"/>
                      <a:pt x="34" y="1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2" name="Freeform 185"/>
              <p:cNvSpPr>
                <a:spLocks noEditPoints="1"/>
              </p:cNvSpPr>
              <p:nvPr/>
            </p:nvSpPr>
            <p:spPr bwMode="auto">
              <a:xfrm>
                <a:off x="4063" y="3776"/>
                <a:ext cx="0" cy="9"/>
              </a:xfrm>
              <a:custGeom>
                <a:avLst/>
                <a:gdLst>
                  <a:gd name="T0" fmla="*/ 5 h 5"/>
                  <a:gd name="T1" fmla="*/ 5 h 5"/>
                  <a:gd name="T2" fmla="*/ 5 h 5"/>
                  <a:gd name="T3" fmla="*/ 5 h 5"/>
                  <a:gd name="T4" fmla="*/ 5 h 5"/>
                  <a:gd name="T5" fmla="*/ 4 h 5"/>
                  <a:gd name="T6" fmla="*/ 4 h 5"/>
                  <a:gd name="T7" fmla="*/ 4 h 5"/>
                  <a:gd name="T8" fmla="*/ 4 h 5"/>
                  <a:gd name="T9" fmla="*/ 4 h 5"/>
                  <a:gd name="T10" fmla="*/ 4 h 5"/>
                  <a:gd name="T11" fmla="*/ 4 h 5"/>
                  <a:gd name="T12" fmla="*/ 3 h 5"/>
                  <a:gd name="T13" fmla="*/ 3 h 5"/>
                  <a:gd name="T14" fmla="*/ 3 h 5"/>
                  <a:gd name="T15" fmla="*/ 3 h 5"/>
                  <a:gd name="T16" fmla="*/ 3 h 5"/>
                  <a:gd name="T17" fmla="*/ 3 h 5"/>
                  <a:gd name="T18" fmla="*/ 3 h 5"/>
                  <a:gd name="T19" fmla="*/ 3 h 5"/>
                  <a:gd name="T20" fmla="*/ 3 h 5"/>
                  <a:gd name="T21" fmla="*/ 2 h 5"/>
                  <a:gd name="T22" fmla="*/ 2 h 5"/>
                  <a:gd name="T23" fmla="*/ 2 h 5"/>
                  <a:gd name="T24" fmla="*/ 2 h 5"/>
                  <a:gd name="T25" fmla="*/ 2 h 5"/>
                  <a:gd name="T26" fmla="*/ 2 h 5"/>
                  <a:gd name="T27" fmla="*/ 2 h 5"/>
                  <a:gd name="T28" fmla="*/ 2 h 5"/>
                  <a:gd name="T29" fmla="*/ 1 h 5"/>
                  <a:gd name="T30" fmla="*/ 1 h 5"/>
                  <a:gd name="T31" fmla="*/ 1 h 5"/>
                  <a:gd name="T32" fmla="*/ 1 h 5"/>
                  <a:gd name="T33" fmla="*/ 1 h 5"/>
                  <a:gd name="T34" fmla="*/ 1 h 5"/>
                  <a:gd name="T35" fmla="*/ 1 h 5"/>
                  <a:gd name="T36" fmla="*/ 1 h 5"/>
                  <a:gd name="T37" fmla="*/ 1 h 5"/>
                  <a:gd name="T38" fmla="*/ 0 h 5"/>
                  <a:gd name="T39" fmla="*/ 0 h 5"/>
                  <a:gd name="T40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  <a:cxn ang="0">
                    <a:pos x="0" y="T16"/>
                  </a:cxn>
                  <a:cxn ang="0">
                    <a:pos x="0" y="T17"/>
                  </a:cxn>
                  <a:cxn ang="0">
                    <a:pos x="0" y="T18"/>
                  </a:cxn>
                  <a:cxn ang="0">
                    <a:pos x="0" y="T19"/>
                  </a:cxn>
                  <a:cxn ang="0">
                    <a:pos x="0" y="T20"/>
                  </a:cxn>
                  <a:cxn ang="0">
                    <a:pos x="0" y="T21"/>
                  </a:cxn>
                  <a:cxn ang="0">
                    <a:pos x="0" y="T22"/>
                  </a:cxn>
                  <a:cxn ang="0">
                    <a:pos x="0" y="T23"/>
                  </a:cxn>
                  <a:cxn ang="0">
                    <a:pos x="0" y="T24"/>
                  </a:cxn>
                  <a:cxn ang="0">
                    <a:pos x="0" y="T25"/>
                  </a:cxn>
                  <a:cxn ang="0">
                    <a:pos x="0" y="T26"/>
                  </a:cxn>
                  <a:cxn ang="0">
                    <a:pos x="0" y="T27"/>
                  </a:cxn>
                  <a:cxn ang="0">
                    <a:pos x="0" y="T28"/>
                  </a:cxn>
                  <a:cxn ang="0">
                    <a:pos x="0" y="T29"/>
                  </a:cxn>
                  <a:cxn ang="0">
                    <a:pos x="0" y="T30"/>
                  </a:cxn>
                  <a:cxn ang="0">
                    <a:pos x="0" y="T31"/>
                  </a:cxn>
                  <a:cxn ang="0">
                    <a:pos x="0" y="T32"/>
                  </a:cxn>
                  <a:cxn ang="0">
                    <a:pos x="0" y="T33"/>
                  </a:cxn>
                  <a:cxn ang="0">
                    <a:pos x="0" y="T34"/>
                  </a:cxn>
                  <a:cxn ang="0">
                    <a:pos x="0" y="T35"/>
                  </a:cxn>
                  <a:cxn ang="0">
                    <a:pos x="0" y="T36"/>
                  </a:cxn>
                  <a:cxn ang="0">
                    <a:pos x="0" y="T37"/>
                  </a:cxn>
                  <a:cxn ang="0">
                    <a:pos x="0" y="T38"/>
                  </a:cxn>
                  <a:cxn ang="0">
                    <a:pos x="0" y="T39"/>
                  </a:cxn>
                  <a:cxn ang="0">
                    <a:pos x="0" y="T40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AA1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3" name="Freeform 186"/>
              <p:cNvSpPr>
                <a:spLocks noEditPoints="1"/>
              </p:cNvSpPr>
              <p:nvPr/>
            </p:nvSpPr>
            <p:spPr bwMode="auto">
              <a:xfrm>
                <a:off x="3875" y="3676"/>
                <a:ext cx="188" cy="139"/>
              </a:xfrm>
              <a:custGeom>
                <a:avLst/>
                <a:gdLst>
                  <a:gd name="T0" fmla="*/ 64 w 106"/>
                  <a:gd name="T1" fmla="*/ 44 h 74"/>
                  <a:gd name="T2" fmla="*/ 97 w 106"/>
                  <a:gd name="T3" fmla="*/ 44 h 74"/>
                  <a:gd name="T4" fmla="*/ 50 w 106"/>
                  <a:gd name="T5" fmla="*/ 0 h 74"/>
                  <a:gd name="T6" fmla="*/ 34 w 106"/>
                  <a:gd name="T7" fmla="*/ 49 h 74"/>
                  <a:gd name="T8" fmla="*/ 17 w 106"/>
                  <a:gd name="T9" fmla="*/ 65 h 74"/>
                  <a:gd name="T10" fmla="*/ 35 w 106"/>
                  <a:gd name="T11" fmla="*/ 74 h 74"/>
                  <a:gd name="T12" fmla="*/ 61 w 106"/>
                  <a:gd name="T13" fmla="*/ 74 h 74"/>
                  <a:gd name="T14" fmla="*/ 106 w 106"/>
                  <a:gd name="T15" fmla="*/ 58 h 74"/>
                  <a:gd name="T16" fmla="*/ 106 w 106"/>
                  <a:gd name="T17" fmla="*/ 58 h 74"/>
                  <a:gd name="T18" fmla="*/ 106 w 106"/>
                  <a:gd name="T19" fmla="*/ 58 h 74"/>
                  <a:gd name="T20" fmla="*/ 106 w 106"/>
                  <a:gd name="T21" fmla="*/ 57 h 74"/>
                  <a:gd name="T22" fmla="*/ 106 w 106"/>
                  <a:gd name="T23" fmla="*/ 57 h 74"/>
                  <a:gd name="T24" fmla="*/ 106 w 106"/>
                  <a:gd name="T25" fmla="*/ 57 h 74"/>
                  <a:gd name="T26" fmla="*/ 106 w 106"/>
                  <a:gd name="T27" fmla="*/ 57 h 74"/>
                  <a:gd name="T28" fmla="*/ 106 w 106"/>
                  <a:gd name="T29" fmla="*/ 57 h 74"/>
                  <a:gd name="T30" fmla="*/ 106 w 106"/>
                  <a:gd name="T31" fmla="*/ 56 h 74"/>
                  <a:gd name="T32" fmla="*/ 106 w 106"/>
                  <a:gd name="T33" fmla="*/ 56 h 74"/>
                  <a:gd name="T34" fmla="*/ 106 w 106"/>
                  <a:gd name="T35" fmla="*/ 56 h 74"/>
                  <a:gd name="T36" fmla="*/ 106 w 106"/>
                  <a:gd name="T37" fmla="*/ 56 h 74"/>
                  <a:gd name="T38" fmla="*/ 106 w 106"/>
                  <a:gd name="T39" fmla="*/ 56 h 74"/>
                  <a:gd name="T40" fmla="*/ 106 w 106"/>
                  <a:gd name="T41" fmla="*/ 56 h 74"/>
                  <a:gd name="T42" fmla="*/ 106 w 106"/>
                  <a:gd name="T43" fmla="*/ 55 h 74"/>
                  <a:gd name="T44" fmla="*/ 106 w 106"/>
                  <a:gd name="T45" fmla="*/ 55 h 74"/>
                  <a:gd name="T46" fmla="*/ 106 w 106"/>
                  <a:gd name="T47" fmla="*/ 55 h 74"/>
                  <a:gd name="T48" fmla="*/ 106 w 106"/>
                  <a:gd name="T49" fmla="*/ 55 h 74"/>
                  <a:gd name="T50" fmla="*/ 106 w 106"/>
                  <a:gd name="T51" fmla="*/ 55 h 74"/>
                  <a:gd name="T52" fmla="*/ 106 w 106"/>
                  <a:gd name="T53" fmla="*/ 54 h 74"/>
                  <a:gd name="T54" fmla="*/ 106 w 106"/>
                  <a:gd name="T55" fmla="*/ 54 h 74"/>
                  <a:gd name="T56" fmla="*/ 106 w 106"/>
                  <a:gd name="T57" fmla="*/ 54 h 74"/>
                  <a:gd name="T58" fmla="*/ 106 w 106"/>
                  <a:gd name="T59" fmla="*/ 54 h 74"/>
                  <a:gd name="T60" fmla="*/ 106 w 106"/>
                  <a:gd name="T61" fmla="*/ 54 h 74"/>
                  <a:gd name="T62" fmla="*/ 106 w 106"/>
                  <a:gd name="T63" fmla="*/ 54 h 74"/>
                  <a:gd name="T64" fmla="*/ 106 w 106"/>
                  <a:gd name="T65" fmla="*/ 53 h 74"/>
                  <a:gd name="T66" fmla="*/ 106 w 106"/>
                  <a:gd name="T67" fmla="*/ 53 h 74"/>
                  <a:gd name="T68" fmla="*/ 50 w 106"/>
                  <a:gd name="T6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6" h="74">
                    <a:moveTo>
                      <a:pt x="80" y="60"/>
                    </a:moveTo>
                    <a:cubicBezTo>
                      <a:pt x="71" y="60"/>
                      <a:pt x="64" y="53"/>
                      <a:pt x="64" y="44"/>
                    </a:cubicBezTo>
                    <a:cubicBezTo>
                      <a:pt x="64" y="35"/>
                      <a:pt x="71" y="28"/>
                      <a:pt x="80" y="28"/>
                    </a:cubicBezTo>
                    <a:cubicBezTo>
                      <a:pt x="89" y="28"/>
                      <a:pt x="97" y="35"/>
                      <a:pt x="97" y="44"/>
                    </a:cubicBezTo>
                    <a:cubicBezTo>
                      <a:pt x="97" y="53"/>
                      <a:pt x="89" y="60"/>
                      <a:pt x="80" y="60"/>
                    </a:cubicBezTo>
                    <a:moveTo>
                      <a:pt x="50" y="0"/>
                    </a:moveTo>
                    <a:cubicBezTo>
                      <a:pt x="50" y="1"/>
                      <a:pt x="50" y="1"/>
                      <a:pt x="50" y="2"/>
                    </a:cubicBezTo>
                    <a:cubicBezTo>
                      <a:pt x="50" y="20"/>
                      <a:pt x="44" y="36"/>
                      <a:pt x="34" y="49"/>
                    </a:cubicBezTo>
                    <a:cubicBezTo>
                      <a:pt x="33" y="58"/>
                      <a:pt x="26" y="65"/>
                      <a:pt x="17" y="65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2" y="69"/>
                      <a:pt x="6" y="72"/>
                      <a:pt x="0" y="74"/>
                    </a:cubicBezTo>
                    <a:cubicBezTo>
                      <a:pt x="35" y="74"/>
                      <a:pt x="35" y="74"/>
                      <a:pt x="35" y="74"/>
                    </a:cubicBezTo>
                    <a:cubicBezTo>
                      <a:pt x="38" y="70"/>
                      <a:pt x="42" y="67"/>
                      <a:pt x="48" y="67"/>
                    </a:cubicBezTo>
                    <a:cubicBezTo>
                      <a:pt x="53" y="67"/>
                      <a:pt x="58" y="70"/>
                      <a:pt x="61" y="74"/>
                    </a:cubicBezTo>
                    <a:cubicBezTo>
                      <a:pt x="104" y="74"/>
                      <a:pt x="104" y="74"/>
                      <a:pt x="104" y="74"/>
                    </a:cubicBezTo>
                    <a:cubicBezTo>
                      <a:pt x="105" y="69"/>
                      <a:pt x="106" y="64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3" y="24"/>
                      <a:pt x="79" y="1"/>
                      <a:pt x="5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4" name="Freeform 187"/>
              <p:cNvSpPr>
                <a:spLocks noEditPoints="1"/>
              </p:cNvSpPr>
              <p:nvPr/>
            </p:nvSpPr>
            <p:spPr bwMode="auto">
              <a:xfrm>
                <a:off x="3838" y="3537"/>
                <a:ext cx="126" cy="278"/>
              </a:xfrm>
              <a:custGeom>
                <a:avLst/>
                <a:gdLst>
                  <a:gd name="T0" fmla="*/ 41 w 71"/>
                  <a:gd name="T1" fmla="*/ 81 h 148"/>
                  <a:gd name="T2" fmla="*/ 25 w 71"/>
                  <a:gd name="T3" fmla="*/ 69 h 148"/>
                  <a:gd name="T4" fmla="*/ 37 w 71"/>
                  <a:gd name="T5" fmla="*/ 49 h 148"/>
                  <a:gd name="T6" fmla="*/ 41 w 71"/>
                  <a:gd name="T7" fmla="*/ 48 h 148"/>
                  <a:gd name="T8" fmla="*/ 57 w 71"/>
                  <a:gd name="T9" fmla="*/ 61 h 148"/>
                  <a:gd name="T10" fmla="*/ 45 w 71"/>
                  <a:gd name="T11" fmla="*/ 80 h 148"/>
                  <a:gd name="T12" fmla="*/ 41 w 71"/>
                  <a:gd name="T13" fmla="*/ 81 h 148"/>
                  <a:gd name="T14" fmla="*/ 0 w 71"/>
                  <a:gd name="T15" fmla="*/ 0 h 148"/>
                  <a:gd name="T16" fmla="*/ 0 w 71"/>
                  <a:gd name="T17" fmla="*/ 11 h 148"/>
                  <a:gd name="T18" fmla="*/ 1 w 71"/>
                  <a:gd name="T19" fmla="*/ 11 h 148"/>
                  <a:gd name="T20" fmla="*/ 17 w 71"/>
                  <a:gd name="T21" fmla="*/ 27 h 148"/>
                  <a:gd name="T22" fmla="*/ 1 w 71"/>
                  <a:gd name="T23" fmla="*/ 44 h 148"/>
                  <a:gd name="T24" fmla="*/ 0 w 71"/>
                  <a:gd name="T25" fmla="*/ 44 h 148"/>
                  <a:gd name="T26" fmla="*/ 0 w 71"/>
                  <a:gd name="T27" fmla="*/ 64 h 148"/>
                  <a:gd name="T28" fmla="*/ 8 w 71"/>
                  <a:gd name="T29" fmla="*/ 79 h 148"/>
                  <a:gd name="T30" fmla="*/ 0 w 71"/>
                  <a:gd name="T31" fmla="*/ 93 h 148"/>
                  <a:gd name="T32" fmla="*/ 0 w 71"/>
                  <a:gd name="T33" fmla="*/ 148 h 148"/>
                  <a:gd name="T34" fmla="*/ 21 w 71"/>
                  <a:gd name="T35" fmla="*/ 148 h 148"/>
                  <a:gd name="T36" fmla="*/ 38 w 71"/>
                  <a:gd name="T37" fmla="*/ 139 h 148"/>
                  <a:gd name="T38" fmla="*/ 22 w 71"/>
                  <a:gd name="T39" fmla="*/ 123 h 148"/>
                  <a:gd name="T40" fmla="*/ 38 w 71"/>
                  <a:gd name="T41" fmla="*/ 106 h 148"/>
                  <a:gd name="T42" fmla="*/ 55 w 71"/>
                  <a:gd name="T43" fmla="*/ 123 h 148"/>
                  <a:gd name="T44" fmla="*/ 55 w 71"/>
                  <a:gd name="T45" fmla="*/ 123 h 148"/>
                  <a:gd name="T46" fmla="*/ 71 w 71"/>
                  <a:gd name="T47" fmla="*/ 76 h 148"/>
                  <a:gd name="T48" fmla="*/ 71 w 71"/>
                  <a:gd name="T49" fmla="*/ 74 h 148"/>
                  <a:gd name="T50" fmla="*/ 71 w 71"/>
                  <a:gd name="T51" fmla="*/ 74 h 148"/>
                  <a:gd name="T52" fmla="*/ 0 w 71"/>
                  <a:gd name="T5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1" h="148">
                    <a:moveTo>
                      <a:pt x="41" y="81"/>
                    </a:moveTo>
                    <a:cubicBezTo>
                      <a:pt x="33" y="81"/>
                      <a:pt x="27" y="76"/>
                      <a:pt x="25" y="69"/>
                    </a:cubicBezTo>
                    <a:cubicBezTo>
                      <a:pt x="23" y="60"/>
                      <a:pt x="28" y="51"/>
                      <a:pt x="37" y="49"/>
                    </a:cubicBezTo>
                    <a:cubicBezTo>
                      <a:pt x="38" y="48"/>
                      <a:pt x="39" y="48"/>
                      <a:pt x="41" y="48"/>
                    </a:cubicBezTo>
                    <a:cubicBezTo>
                      <a:pt x="48" y="48"/>
                      <a:pt x="55" y="53"/>
                      <a:pt x="57" y="61"/>
                    </a:cubicBezTo>
                    <a:cubicBezTo>
                      <a:pt x="59" y="69"/>
                      <a:pt x="54" y="78"/>
                      <a:pt x="45" y="80"/>
                    </a:cubicBezTo>
                    <a:cubicBezTo>
                      <a:pt x="43" y="81"/>
                      <a:pt x="42" y="81"/>
                      <a:pt x="41" y="81"/>
                    </a:cubicBezTo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10" y="11"/>
                      <a:pt x="17" y="18"/>
                      <a:pt x="17" y="27"/>
                    </a:cubicBezTo>
                    <a:cubicBezTo>
                      <a:pt x="17" y="36"/>
                      <a:pt x="10" y="44"/>
                      <a:pt x="1" y="44"/>
                    </a:cubicBezTo>
                    <a:cubicBezTo>
                      <a:pt x="1" y="44"/>
                      <a:pt x="0" y="44"/>
                      <a:pt x="0" y="4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5" y="67"/>
                      <a:pt x="9" y="73"/>
                      <a:pt x="8" y="79"/>
                    </a:cubicBezTo>
                    <a:cubicBezTo>
                      <a:pt x="8" y="85"/>
                      <a:pt x="5" y="90"/>
                      <a:pt x="0" y="93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21" y="148"/>
                      <a:pt x="21" y="148"/>
                      <a:pt x="21" y="148"/>
                    </a:cubicBezTo>
                    <a:cubicBezTo>
                      <a:pt x="27" y="146"/>
                      <a:pt x="33" y="143"/>
                      <a:pt x="38" y="139"/>
                    </a:cubicBezTo>
                    <a:cubicBezTo>
                      <a:pt x="29" y="139"/>
                      <a:pt x="22" y="132"/>
                      <a:pt x="22" y="123"/>
                    </a:cubicBezTo>
                    <a:cubicBezTo>
                      <a:pt x="22" y="114"/>
                      <a:pt x="29" y="106"/>
                      <a:pt x="38" y="106"/>
                    </a:cubicBezTo>
                    <a:cubicBezTo>
                      <a:pt x="47" y="106"/>
                      <a:pt x="55" y="114"/>
                      <a:pt x="55" y="123"/>
                    </a:cubicBezTo>
                    <a:cubicBezTo>
                      <a:pt x="55" y="123"/>
                      <a:pt x="55" y="123"/>
                      <a:pt x="55" y="123"/>
                    </a:cubicBezTo>
                    <a:cubicBezTo>
                      <a:pt x="65" y="110"/>
                      <a:pt x="71" y="94"/>
                      <a:pt x="71" y="76"/>
                    </a:cubicBezTo>
                    <a:cubicBezTo>
                      <a:pt x="71" y="75"/>
                      <a:pt x="71" y="75"/>
                      <a:pt x="71" y="74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70" y="34"/>
                      <a:pt x="39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5" name="Freeform 188"/>
              <p:cNvSpPr>
                <a:spLocks/>
              </p:cNvSpPr>
              <p:nvPr/>
            </p:nvSpPr>
            <p:spPr bwMode="auto">
              <a:xfrm>
                <a:off x="3838" y="3558"/>
                <a:ext cx="30" cy="62"/>
              </a:xfrm>
              <a:custGeom>
                <a:avLst/>
                <a:gdLst>
                  <a:gd name="T0" fmla="*/ 1 w 17"/>
                  <a:gd name="T1" fmla="*/ 0 h 33"/>
                  <a:gd name="T2" fmla="*/ 0 w 17"/>
                  <a:gd name="T3" fmla="*/ 0 h 33"/>
                  <a:gd name="T4" fmla="*/ 0 w 17"/>
                  <a:gd name="T5" fmla="*/ 33 h 33"/>
                  <a:gd name="T6" fmla="*/ 1 w 17"/>
                  <a:gd name="T7" fmla="*/ 33 h 33"/>
                  <a:gd name="T8" fmla="*/ 17 w 17"/>
                  <a:gd name="T9" fmla="*/ 16 h 33"/>
                  <a:gd name="T10" fmla="*/ 1 w 17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1" y="33"/>
                      <a:pt x="1" y="33"/>
                    </a:cubicBezTo>
                    <a:cubicBezTo>
                      <a:pt x="10" y="33"/>
                      <a:pt x="17" y="25"/>
                      <a:pt x="17" y="16"/>
                    </a:cubicBezTo>
                    <a:cubicBezTo>
                      <a:pt x="17" y="7"/>
                      <a:pt x="10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6" name="Freeform 189"/>
              <p:cNvSpPr>
                <a:spLocks/>
              </p:cNvSpPr>
              <p:nvPr/>
            </p:nvSpPr>
            <p:spPr bwMode="auto">
              <a:xfrm>
                <a:off x="3838" y="3657"/>
                <a:ext cx="16" cy="55"/>
              </a:xfrm>
              <a:custGeom>
                <a:avLst/>
                <a:gdLst>
                  <a:gd name="T0" fmla="*/ 0 w 9"/>
                  <a:gd name="T1" fmla="*/ 0 h 29"/>
                  <a:gd name="T2" fmla="*/ 0 w 9"/>
                  <a:gd name="T3" fmla="*/ 29 h 29"/>
                  <a:gd name="T4" fmla="*/ 8 w 9"/>
                  <a:gd name="T5" fmla="*/ 15 h 29"/>
                  <a:gd name="T6" fmla="*/ 0 w 9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9">
                    <a:moveTo>
                      <a:pt x="0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5" y="26"/>
                      <a:pt x="8" y="21"/>
                      <a:pt x="8" y="15"/>
                    </a:cubicBezTo>
                    <a:cubicBezTo>
                      <a:pt x="9" y="9"/>
                      <a:pt x="5" y="3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7" name="Freeform 190"/>
              <p:cNvSpPr>
                <a:spLocks/>
              </p:cNvSpPr>
              <p:nvPr/>
            </p:nvSpPr>
            <p:spPr bwMode="auto">
              <a:xfrm>
                <a:off x="3877" y="3736"/>
                <a:ext cx="58" cy="62"/>
              </a:xfrm>
              <a:custGeom>
                <a:avLst/>
                <a:gdLst>
                  <a:gd name="T0" fmla="*/ 16 w 33"/>
                  <a:gd name="T1" fmla="*/ 0 h 33"/>
                  <a:gd name="T2" fmla="*/ 0 w 33"/>
                  <a:gd name="T3" fmla="*/ 17 h 33"/>
                  <a:gd name="T4" fmla="*/ 16 w 33"/>
                  <a:gd name="T5" fmla="*/ 33 h 33"/>
                  <a:gd name="T6" fmla="*/ 16 w 33"/>
                  <a:gd name="T7" fmla="*/ 33 h 33"/>
                  <a:gd name="T8" fmla="*/ 33 w 33"/>
                  <a:gd name="T9" fmla="*/ 17 h 33"/>
                  <a:gd name="T10" fmla="*/ 33 w 33"/>
                  <a:gd name="T11" fmla="*/ 17 h 33"/>
                  <a:gd name="T12" fmla="*/ 16 w 33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33">
                    <a:moveTo>
                      <a:pt x="16" y="0"/>
                    </a:move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25" y="33"/>
                      <a:pt x="32" y="26"/>
                      <a:pt x="33" y="17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8"/>
                      <a:pt x="25" y="0"/>
                      <a:pt x="16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8" name="Freeform 191"/>
              <p:cNvSpPr>
                <a:spLocks/>
              </p:cNvSpPr>
              <p:nvPr/>
            </p:nvSpPr>
            <p:spPr bwMode="auto">
              <a:xfrm>
                <a:off x="3937" y="3802"/>
                <a:ext cx="46" cy="13"/>
              </a:xfrm>
              <a:custGeom>
                <a:avLst/>
                <a:gdLst>
                  <a:gd name="T0" fmla="*/ 13 w 26"/>
                  <a:gd name="T1" fmla="*/ 0 h 7"/>
                  <a:gd name="T2" fmla="*/ 0 w 26"/>
                  <a:gd name="T3" fmla="*/ 7 h 7"/>
                  <a:gd name="T4" fmla="*/ 26 w 26"/>
                  <a:gd name="T5" fmla="*/ 7 h 7"/>
                  <a:gd name="T6" fmla="*/ 13 w 2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7">
                    <a:moveTo>
                      <a:pt x="13" y="0"/>
                    </a:moveTo>
                    <a:cubicBezTo>
                      <a:pt x="7" y="0"/>
                      <a:pt x="3" y="3"/>
                      <a:pt x="0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3" y="3"/>
                      <a:pt x="18" y="0"/>
                      <a:pt x="13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9" name="Oval 192"/>
              <p:cNvSpPr>
                <a:spLocks noChangeArrowheads="1"/>
              </p:cNvSpPr>
              <p:nvPr/>
            </p:nvSpPr>
            <p:spPr bwMode="auto">
              <a:xfrm>
                <a:off x="3988" y="3729"/>
                <a:ext cx="59" cy="60"/>
              </a:xfrm>
              <a:prstGeom prst="ellipse">
                <a:avLst/>
              </a:pr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0" name="Freeform 193"/>
              <p:cNvSpPr>
                <a:spLocks/>
              </p:cNvSpPr>
              <p:nvPr/>
            </p:nvSpPr>
            <p:spPr bwMode="auto">
              <a:xfrm>
                <a:off x="3879" y="3627"/>
                <a:ext cx="63" cy="62"/>
              </a:xfrm>
              <a:custGeom>
                <a:avLst/>
                <a:gdLst>
                  <a:gd name="T0" fmla="*/ 18 w 36"/>
                  <a:gd name="T1" fmla="*/ 0 h 33"/>
                  <a:gd name="T2" fmla="*/ 14 w 36"/>
                  <a:gd name="T3" fmla="*/ 1 h 33"/>
                  <a:gd name="T4" fmla="*/ 2 w 36"/>
                  <a:gd name="T5" fmla="*/ 21 h 33"/>
                  <a:gd name="T6" fmla="*/ 18 w 36"/>
                  <a:gd name="T7" fmla="*/ 33 h 33"/>
                  <a:gd name="T8" fmla="*/ 22 w 36"/>
                  <a:gd name="T9" fmla="*/ 32 h 33"/>
                  <a:gd name="T10" fmla="*/ 34 w 36"/>
                  <a:gd name="T11" fmla="*/ 13 h 33"/>
                  <a:gd name="T12" fmla="*/ 18 w 36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3">
                    <a:moveTo>
                      <a:pt x="18" y="0"/>
                    </a:moveTo>
                    <a:cubicBezTo>
                      <a:pt x="16" y="0"/>
                      <a:pt x="15" y="0"/>
                      <a:pt x="14" y="1"/>
                    </a:cubicBezTo>
                    <a:cubicBezTo>
                      <a:pt x="5" y="3"/>
                      <a:pt x="0" y="12"/>
                      <a:pt x="2" y="21"/>
                    </a:cubicBezTo>
                    <a:cubicBezTo>
                      <a:pt x="4" y="28"/>
                      <a:pt x="10" y="33"/>
                      <a:pt x="18" y="33"/>
                    </a:cubicBezTo>
                    <a:cubicBezTo>
                      <a:pt x="19" y="33"/>
                      <a:pt x="20" y="33"/>
                      <a:pt x="22" y="32"/>
                    </a:cubicBezTo>
                    <a:cubicBezTo>
                      <a:pt x="31" y="30"/>
                      <a:pt x="36" y="21"/>
                      <a:pt x="34" y="13"/>
                    </a:cubicBezTo>
                    <a:cubicBezTo>
                      <a:pt x="32" y="5"/>
                      <a:pt x="25" y="0"/>
                      <a:pt x="1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1" name="Freeform 194"/>
              <p:cNvSpPr>
                <a:spLocks/>
              </p:cNvSpPr>
              <p:nvPr/>
            </p:nvSpPr>
            <p:spPr bwMode="auto">
              <a:xfrm>
                <a:off x="4889" y="2955"/>
                <a:ext cx="71" cy="888"/>
              </a:xfrm>
              <a:custGeom>
                <a:avLst/>
                <a:gdLst>
                  <a:gd name="T0" fmla="*/ 35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5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5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2" name="Freeform 195"/>
              <p:cNvSpPr>
                <a:spLocks/>
              </p:cNvSpPr>
              <p:nvPr/>
            </p:nvSpPr>
            <p:spPr bwMode="auto">
              <a:xfrm>
                <a:off x="4889" y="2955"/>
                <a:ext cx="71" cy="888"/>
              </a:xfrm>
              <a:custGeom>
                <a:avLst/>
                <a:gdLst>
                  <a:gd name="T0" fmla="*/ 35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5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5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3" name="Freeform 196"/>
              <p:cNvSpPr>
                <a:spLocks/>
              </p:cNvSpPr>
              <p:nvPr/>
            </p:nvSpPr>
            <p:spPr bwMode="auto">
              <a:xfrm>
                <a:off x="4595" y="3055"/>
                <a:ext cx="326" cy="171"/>
              </a:xfrm>
              <a:custGeom>
                <a:avLst/>
                <a:gdLst>
                  <a:gd name="T0" fmla="*/ 326 w 326"/>
                  <a:gd name="T1" fmla="*/ 131 h 171"/>
                  <a:gd name="T2" fmla="*/ 246 w 326"/>
                  <a:gd name="T3" fmla="*/ 54 h 171"/>
                  <a:gd name="T4" fmla="*/ 237 w 326"/>
                  <a:gd name="T5" fmla="*/ 94 h 171"/>
                  <a:gd name="T6" fmla="*/ 189 w 326"/>
                  <a:gd name="T7" fmla="*/ 13 h 171"/>
                  <a:gd name="T8" fmla="*/ 179 w 326"/>
                  <a:gd name="T9" fmla="*/ 64 h 171"/>
                  <a:gd name="T10" fmla="*/ 140 w 326"/>
                  <a:gd name="T11" fmla="*/ 0 h 171"/>
                  <a:gd name="T12" fmla="*/ 0 w 326"/>
                  <a:gd name="T13" fmla="*/ 92 h 171"/>
                  <a:gd name="T14" fmla="*/ 326 w 326"/>
                  <a:gd name="T15" fmla="*/ 171 h 171"/>
                  <a:gd name="T16" fmla="*/ 326 w 326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71">
                    <a:moveTo>
                      <a:pt x="326" y="131"/>
                    </a:moveTo>
                    <a:lnTo>
                      <a:pt x="246" y="54"/>
                    </a:lnTo>
                    <a:lnTo>
                      <a:pt x="237" y="94"/>
                    </a:lnTo>
                    <a:lnTo>
                      <a:pt x="189" y="13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71"/>
                    </a:lnTo>
                    <a:lnTo>
                      <a:pt x="326" y="13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4" name="Freeform 197"/>
              <p:cNvSpPr>
                <a:spLocks/>
              </p:cNvSpPr>
              <p:nvPr/>
            </p:nvSpPr>
            <p:spPr bwMode="auto">
              <a:xfrm>
                <a:off x="4595" y="3055"/>
                <a:ext cx="326" cy="171"/>
              </a:xfrm>
              <a:custGeom>
                <a:avLst/>
                <a:gdLst>
                  <a:gd name="T0" fmla="*/ 326 w 326"/>
                  <a:gd name="T1" fmla="*/ 131 h 171"/>
                  <a:gd name="T2" fmla="*/ 246 w 326"/>
                  <a:gd name="T3" fmla="*/ 54 h 171"/>
                  <a:gd name="T4" fmla="*/ 237 w 326"/>
                  <a:gd name="T5" fmla="*/ 94 h 171"/>
                  <a:gd name="T6" fmla="*/ 189 w 326"/>
                  <a:gd name="T7" fmla="*/ 13 h 171"/>
                  <a:gd name="T8" fmla="*/ 179 w 326"/>
                  <a:gd name="T9" fmla="*/ 64 h 171"/>
                  <a:gd name="T10" fmla="*/ 140 w 326"/>
                  <a:gd name="T11" fmla="*/ 0 h 171"/>
                  <a:gd name="T12" fmla="*/ 0 w 326"/>
                  <a:gd name="T13" fmla="*/ 92 h 171"/>
                  <a:gd name="T14" fmla="*/ 326 w 326"/>
                  <a:gd name="T15" fmla="*/ 171 h 171"/>
                  <a:gd name="T16" fmla="*/ 326 w 326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71">
                    <a:moveTo>
                      <a:pt x="326" y="131"/>
                    </a:moveTo>
                    <a:lnTo>
                      <a:pt x="246" y="54"/>
                    </a:lnTo>
                    <a:lnTo>
                      <a:pt x="237" y="94"/>
                    </a:lnTo>
                    <a:lnTo>
                      <a:pt x="189" y="13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71"/>
                    </a:lnTo>
                    <a:lnTo>
                      <a:pt x="326" y="13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5" name="Freeform 198"/>
              <p:cNvSpPr>
                <a:spLocks/>
              </p:cNvSpPr>
              <p:nvPr/>
            </p:nvSpPr>
            <p:spPr bwMode="auto">
              <a:xfrm>
                <a:off x="4595" y="3147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6 h 156"/>
                  <a:gd name="T4" fmla="*/ 216 w 326"/>
                  <a:gd name="T5" fmla="*/ 105 h 156"/>
                  <a:gd name="T6" fmla="*/ 138 w 326"/>
                  <a:gd name="T7" fmla="*/ 156 h 156"/>
                  <a:gd name="T8" fmla="*/ 150 w 326"/>
                  <a:gd name="T9" fmla="*/ 105 h 156"/>
                  <a:gd name="T10" fmla="*/ 88 w 326"/>
                  <a:gd name="T11" fmla="*/ 146 h 156"/>
                  <a:gd name="T12" fmla="*/ 0 w 326"/>
                  <a:gd name="T13" fmla="*/ 0 h 156"/>
                  <a:gd name="T14" fmla="*/ 326 w 326"/>
                  <a:gd name="T15" fmla="*/ 79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6"/>
                    </a:lnTo>
                    <a:lnTo>
                      <a:pt x="216" y="105"/>
                    </a:lnTo>
                    <a:lnTo>
                      <a:pt x="138" y="156"/>
                    </a:lnTo>
                    <a:lnTo>
                      <a:pt x="150" y="105"/>
                    </a:lnTo>
                    <a:lnTo>
                      <a:pt x="88" y="146"/>
                    </a:lnTo>
                    <a:lnTo>
                      <a:pt x="0" y="0"/>
                    </a:lnTo>
                    <a:lnTo>
                      <a:pt x="326" y="79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6" name="Freeform 199"/>
              <p:cNvSpPr>
                <a:spLocks/>
              </p:cNvSpPr>
              <p:nvPr/>
            </p:nvSpPr>
            <p:spPr bwMode="auto">
              <a:xfrm>
                <a:off x="4595" y="3147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6 h 156"/>
                  <a:gd name="T4" fmla="*/ 216 w 326"/>
                  <a:gd name="T5" fmla="*/ 105 h 156"/>
                  <a:gd name="T6" fmla="*/ 138 w 326"/>
                  <a:gd name="T7" fmla="*/ 156 h 156"/>
                  <a:gd name="T8" fmla="*/ 150 w 326"/>
                  <a:gd name="T9" fmla="*/ 105 h 156"/>
                  <a:gd name="T10" fmla="*/ 88 w 326"/>
                  <a:gd name="T11" fmla="*/ 146 h 156"/>
                  <a:gd name="T12" fmla="*/ 0 w 326"/>
                  <a:gd name="T13" fmla="*/ 0 h 156"/>
                  <a:gd name="T14" fmla="*/ 326 w 326"/>
                  <a:gd name="T15" fmla="*/ 79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6"/>
                    </a:lnTo>
                    <a:lnTo>
                      <a:pt x="216" y="105"/>
                    </a:lnTo>
                    <a:lnTo>
                      <a:pt x="138" y="156"/>
                    </a:lnTo>
                    <a:lnTo>
                      <a:pt x="150" y="105"/>
                    </a:lnTo>
                    <a:lnTo>
                      <a:pt x="88" y="146"/>
                    </a:lnTo>
                    <a:lnTo>
                      <a:pt x="0" y="0"/>
                    </a:lnTo>
                    <a:lnTo>
                      <a:pt x="326" y="79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7" name="Freeform 200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7 h 272"/>
                  <a:gd name="T8" fmla="*/ 140 w 202"/>
                  <a:gd name="T9" fmla="*/ 53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7"/>
                    </a:lnTo>
                    <a:lnTo>
                      <a:pt x="140" y="53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8" name="Freeform 201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7 h 272"/>
                  <a:gd name="T8" fmla="*/ 140 w 202"/>
                  <a:gd name="T9" fmla="*/ 53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7"/>
                    </a:lnTo>
                    <a:lnTo>
                      <a:pt x="140" y="53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9" name="Freeform 202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90" name="Freeform 203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91" name="Freeform 204"/>
              <p:cNvSpPr>
                <a:spLocks/>
              </p:cNvSpPr>
              <p:nvPr/>
            </p:nvSpPr>
            <p:spPr bwMode="auto">
              <a:xfrm>
                <a:off x="4926" y="2828"/>
                <a:ext cx="98" cy="416"/>
              </a:xfrm>
              <a:custGeom>
                <a:avLst/>
                <a:gdLst>
                  <a:gd name="T0" fmla="*/ 75 w 98"/>
                  <a:gd name="T1" fmla="*/ 266 h 416"/>
                  <a:gd name="T2" fmla="*/ 39 w 98"/>
                  <a:gd name="T3" fmla="*/ 266 h 416"/>
                  <a:gd name="T4" fmla="*/ 96 w 98"/>
                  <a:gd name="T5" fmla="*/ 208 h 416"/>
                  <a:gd name="T6" fmla="*/ 53 w 98"/>
                  <a:gd name="T7" fmla="*/ 208 h 416"/>
                  <a:gd name="T8" fmla="*/ 98 w 98"/>
                  <a:gd name="T9" fmla="*/ 161 h 416"/>
                  <a:gd name="T10" fmla="*/ 6 w 98"/>
                  <a:gd name="T11" fmla="*/ 0 h 416"/>
                  <a:gd name="T12" fmla="*/ 0 w 98"/>
                  <a:gd name="T13" fmla="*/ 416 h 416"/>
                  <a:gd name="T14" fmla="*/ 75 w 98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6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8"/>
                    </a:lnTo>
                    <a:lnTo>
                      <a:pt x="53" y="208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6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1" name="Group 406"/>
            <p:cNvGrpSpPr>
              <a:grpSpLocks/>
            </p:cNvGrpSpPr>
            <p:nvPr/>
          </p:nvGrpSpPr>
          <p:grpSpPr bwMode="auto">
            <a:xfrm>
              <a:off x="16" y="2813"/>
              <a:ext cx="5235" cy="1032"/>
              <a:chOff x="16" y="2813"/>
              <a:chExt cx="5235" cy="1032"/>
            </a:xfrm>
          </p:grpSpPr>
          <p:sp>
            <p:nvSpPr>
              <p:cNvPr id="292" name="Freeform 206"/>
              <p:cNvSpPr>
                <a:spLocks/>
              </p:cNvSpPr>
              <p:nvPr/>
            </p:nvSpPr>
            <p:spPr bwMode="auto">
              <a:xfrm>
                <a:off x="4926" y="2828"/>
                <a:ext cx="98" cy="416"/>
              </a:xfrm>
              <a:custGeom>
                <a:avLst/>
                <a:gdLst>
                  <a:gd name="T0" fmla="*/ 75 w 98"/>
                  <a:gd name="T1" fmla="*/ 266 h 416"/>
                  <a:gd name="T2" fmla="*/ 39 w 98"/>
                  <a:gd name="T3" fmla="*/ 266 h 416"/>
                  <a:gd name="T4" fmla="*/ 96 w 98"/>
                  <a:gd name="T5" fmla="*/ 208 h 416"/>
                  <a:gd name="T6" fmla="*/ 53 w 98"/>
                  <a:gd name="T7" fmla="*/ 208 h 416"/>
                  <a:gd name="T8" fmla="*/ 98 w 98"/>
                  <a:gd name="T9" fmla="*/ 161 h 416"/>
                  <a:gd name="T10" fmla="*/ 6 w 98"/>
                  <a:gd name="T11" fmla="*/ 0 h 416"/>
                  <a:gd name="T12" fmla="*/ 0 w 98"/>
                  <a:gd name="T13" fmla="*/ 416 h 416"/>
                  <a:gd name="T14" fmla="*/ 75 w 98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6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8"/>
                    </a:lnTo>
                    <a:lnTo>
                      <a:pt x="53" y="208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6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207"/>
              <p:cNvSpPr>
                <a:spLocks/>
              </p:cNvSpPr>
              <p:nvPr/>
            </p:nvSpPr>
            <p:spPr bwMode="auto">
              <a:xfrm>
                <a:off x="4823" y="2828"/>
                <a:ext cx="109" cy="416"/>
              </a:xfrm>
              <a:custGeom>
                <a:avLst/>
                <a:gdLst>
                  <a:gd name="T0" fmla="*/ 22 w 109"/>
                  <a:gd name="T1" fmla="*/ 266 h 416"/>
                  <a:gd name="T2" fmla="*/ 57 w 109"/>
                  <a:gd name="T3" fmla="*/ 266 h 416"/>
                  <a:gd name="T4" fmla="*/ 2 w 109"/>
                  <a:gd name="T5" fmla="*/ 206 h 416"/>
                  <a:gd name="T6" fmla="*/ 45 w 109"/>
                  <a:gd name="T7" fmla="*/ 206 h 416"/>
                  <a:gd name="T8" fmla="*/ 0 w 109"/>
                  <a:gd name="T9" fmla="*/ 159 h 416"/>
                  <a:gd name="T10" fmla="*/ 109 w 109"/>
                  <a:gd name="T11" fmla="*/ 0 h 416"/>
                  <a:gd name="T12" fmla="*/ 103 w 109"/>
                  <a:gd name="T13" fmla="*/ 416 h 416"/>
                  <a:gd name="T14" fmla="*/ 22 w 109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6">
                    <a:moveTo>
                      <a:pt x="22" y="266"/>
                    </a:moveTo>
                    <a:lnTo>
                      <a:pt x="57" y="266"/>
                    </a:lnTo>
                    <a:lnTo>
                      <a:pt x="2" y="206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6"/>
                    </a:lnTo>
                    <a:lnTo>
                      <a:pt x="22" y="266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208"/>
              <p:cNvSpPr>
                <a:spLocks/>
              </p:cNvSpPr>
              <p:nvPr/>
            </p:nvSpPr>
            <p:spPr bwMode="auto">
              <a:xfrm>
                <a:off x="4823" y="2828"/>
                <a:ext cx="109" cy="416"/>
              </a:xfrm>
              <a:custGeom>
                <a:avLst/>
                <a:gdLst>
                  <a:gd name="T0" fmla="*/ 22 w 109"/>
                  <a:gd name="T1" fmla="*/ 266 h 416"/>
                  <a:gd name="T2" fmla="*/ 57 w 109"/>
                  <a:gd name="T3" fmla="*/ 266 h 416"/>
                  <a:gd name="T4" fmla="*/ 2 w 109"/>
                  <a:gd name="T5" fmla="*/ 206 h 416"/>
                  <a:gd name="T6" fmla="*/ 45 w 109"/>
                  <a:gd name="T7" fmla="*/ 206 h 416"/>
                  <a:gd name="T8" fmla="*/ 0 w 109"/>
                  <a:gd name="T9" fmla="*/ 159 h 416"/>
                  <a:gd name="T10" fmla="*/ 109 w 109"/>
                  <a:gd name="T11" fmla="*/ 0 h 416"/>
                  <a:gd name="T12" fmla="*/ 103 w 109"/>
                  <a:gd name="T13" fmla="*/ 416 h 416"/>
                  <a:gd name="T14" fmla="*/ 22 w 109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6">
                    <a:moveTo>
                      <a:pt x="22" y="266"/>
                    </a:moveTo>
                    <a:lnTo>
                      <a:pt x="57" y="266"/>
                    </a:lnTo>
                    <a:lnTo>
                      <a:pt x="2" y="206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6"/>
                    </a:lnTo>
                    <a:lnTo>
                      <a:pt x="22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209"/>
              <p:cNvSpPr>
                <a:spLocks/>
              </p:cNvSpPr>
              <p:nvPr/>
            </p:nvSpPr>
            <p:spPr bwMode="auto">
              <a:xfrm>
                <a:off x="4924" y="3055"/>
                <a:ext cx="327" cy="171"/>
              </a:xfrm>
              <a:custGeom>
                <a:avLst/>
                <a:gdLst>
                  <a:gd name="T0" fmla="*/ 2 w 327"/>
                  <a:gd name="T1" fmla="*/ 131 h 171"/>
                  <a:gd name="T2" fmla="*/ 80 w 327"/>
                  <a:gd name="T3" fmla="*/ 54 h 171"/>
                  <a:gd name="T4" fmla="*/ 89 w 327"/>
                  <a:gd name="T5" fmla="*/ 94 h 171"/>
                  <a:gd name="T6" fmla="*/ 137 w 327"/>
                  <a:gd name="T7" fmla="*/ 13 h 171"/>
                  <a:gd name="T8" fmla="*/ 149 w 327"/>
                  <a:gd name="T9" fmla="*/ 64 h 171"/>
                  <a:gd name="T10" fmla="*/ 187 w 327"/>
                  <a:gd name="T11" fmla="*/ 0 h 171"/>
                  <a:gd name="T12" fmla="*/ 327 w 327"/>
                  <a:gd name="T13" fmla="*/ 92 h 171"/>
                  <a:gd name="T14" fmla="*/ 0 w 327"/>
                  <a:gd name="T15" fmla="*/ 171 h 171"/>
                  <a:gd name="T16" fmla="*/ 2 w 327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71">
                    <a:moveTo>
                      <a:pt x="2" y="131"/>
                    </a:moveTo>
                    <a:lnTo>
                      <a:pt x="80" y="54"/>
                    </a:lnTo>
                    <a:lnTo>
                      <a:pt x="89" y="94"/>
                    </a:lnTo>
                    <a:lnTo>
                      <a:pt x="137" y="13"/>
                    </a:lnTo>
                    <a:lnTo>
                      <a:pt x="149" y="64"/>
                    </a:lnTo>
                    <a:lnTo>
                      <a:pt x="187" y="0"/>
                    </a:lnTo>
                    <a:lnTo>
                      <a:pt x="327" y="92"/>
                    </a:lnTo>
                    <a:lnTo>
                      <a:pt x="0" y="171"/>
                    </a:lnTo>
                    <a:lnTo>
                      <a:pt x="2" y="13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210"/>
              <p:cNvSpPr>
                <a:spLocks/>
              </p:cNvSpPr>
              <p:nvPr/>
            </p:nvSpPr>
            <p:spPr bwMode="auto">
              <a:xfrm>
                <a:off x="4924" y="3055"/>
                <a:ext cx="327" cy="171"/>
              </a:xfrm>
              <a:custGeom>
                <a:avLst/>
                <a:gdLst>
                  <a:gd name="T0" fmla="*/ 2 w 327"/>
                  <a:gd name="T1" fmla="*/ 131 h 171"/>
                  <a:gd name="T2" fmla="*/ 80 w 327"/>
                  <a:gd name="T3" fmla="*/ 54 h 171"/>
                  <a:gd name="T4" fmla="*/ 89 w 327"/>
                  <a:gd name="T5" fmla="*/ 94 h 171"/>
                  <a:gd name="T6" fmla="*/ 137 w 327"/>
                  <a:gd name="T7" fmla="*/ 13 h 171"/>
                  <a:gd name="T8" fmla="*/ 149 w 327"/>
                  <a:gd name="T9" fmla="*/ 64 h 171"/>
                  <a:gd name="T10" fmla="*/ 187 w 327"/>
                  <a:gd name="T11" fmla="*/ 0 h 171"/>
                  <a:gd name="T12" fmla="*/ 327 w 327"/>
                  <a:gd name="T13" fmla="*/ 92 h 171"/>
                  <a:gd name="T14" fmla="*/ 0 w 327"/>
                  <a:gd name="T15" fmla="*/ 171 h 171"/>
                  <a:gd name="T16" fmla="*/ 2 w 327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71">
                    <a:moveTo>
                      <a:pt x="2" y="131"/>
                    </a:moveTo>
                    <a:lnTo>
                      <a:pt x="80" y="54"/>
                    </a:lnTo>
                    <a:lnTo>
                      <a:pt x="89" y="94"/>
                    </a:lnTo>
                    <a:lnTo>
                      <a:pt x="137" y="13"/>
                    </a:lnTo>
                    <a:lnTo>
                      <a:pt x="149" y="64"/>
                    </a:lnTo>
                    <a:lnTo>
                      <a:pt x="187" y="0"/>
                    </a:lnTo>
                    <a:lnTo>
                      <a:pt x="327" y="92"/>
                    </a:lnTo>
                    <a:lnTo>
                      <a:pt x="0" y="171"/>
                    </a:lnTo>
                    <a:lnTo>
                      <a:pt x="2" y="13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211"/>
              <p:cNvSpPr>
                <a:spLocks/>
              </p:cNvSpPr>
              <p:nvPr/>
            </p:nvSpPr>
            <p:spPr bwMode="auto">
              <a:xfrm>
                <a:off x="4924" y="3147"/>
                <a:ext cx="327" cy="156"/>
              </a:xfrm>
              <a:custGeom>
                <a:avLst/>
                <a:gdLst>
                  <a:gd name="T0" fmla="*/ 18 w 327"/>
                  <a:gd name="T1" fmla="*/ 112 h 156"/>
                  <a:gd name="T2" fmla="*/ 121 w 327"/>
                  <a:gd name="T3" fmla="*/ 146 h 156"/>
                  <a:gd name="T4" fmla="*/ 112 w 327"/>
                  <a:gd name="T5" fmla="*/ 105 h 156"/>
                  <a:gd name="T6" fmla="*/ 188 w 327"/>
                  <a:gd name="T7" fmla="*/ 156 h 156"/>
                  <a:gd name="T8" fmla="*/ 178 w 327"/>
                  <a:gd name="T9" fmla="*/ 105 h 156"/>
                  <a:gd name="T10" fmla="*/ 238 w 327"/>
                  <a:gd name="T11" fmla="*/ 146 h 156"/>
                  <a:gd name="T12" fmla="*/ 327 w 327"/>
                  <a:gd name="T13" fmla="*/ 0 h 156"/>
                  <a:gd name="T14" fmla="*/ 0 w 327"/>
                  <a:gd name="T15" fmla="*/ 79 h 156"/>
                  <a:gd name="T16" fmla="*/ 18 w 327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56">
                    <a:moveTo>
                      <a:pt x="18" y="112"/>
                    </a:moveTo>
                    <a:lnTo>
                      <a:pt x="121" y="146"/>
                    </a:lnTo>
                    <a:lnTo>
                      <a:pt x="112" y="105"/>
                    </a:lnTo>
                    <a:lnTo>
                      <a:pt x="188" y="156"/>
                    </a:lnTo>
                    <a:lnTo>
                      <a:pt x="178" y="105"/>
                    </a:lnTo>
                    <a:lnTo>
                      <a:pt x="238" y="146"/>
                    </a:lnTo>
                    <a:lnTo>
                      <a:pt x="327" y="0"/>
                    </a:lnTo>
                    <a:lnTo>
                      <a:pt x="0" y="79"/>
                    </a:lnTo>
                    <a:lnTo>
                      <a:pt x="18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212"/>
              <p:cNvSpPr>
                <a:spLocks/>
              </p:cNvSpPr>
              <p:nvPr/>
            </p:nvSpPr>
            <p:spPr bwMode="auto">
              <a:xfrm>
                <a:off x="4924" y="3147"/>
                <a:ext cx="327" cy="156"/>
              </a:xfrm>
              <a:custGeom>
                <a:avLst/>
                <a:gdLst>
                  <a:gd name="T0" fmla="*/ 18 w 327"/>
                  <a:gd name="T1" fmla="*/ 112 h 156"/>
                  <a:gd name="T2" fmla="*/ 121 w 327"/>
                  <a:gd name="T3" fmla="*/ 146 h 156"/>
                  <a:gd name="T4" fmla="*/ 112 w 327"/>
                  <a:gd name="T5" fmla="*/ 105 h 156"/>
                  <a:gd name="T6" fmla="*/ 188 w 327"/>
                  <a:gd name="T7" fmla="*/ 156 h 156"/>
                  <a:gd name="T8" fmla="*/ 178 w 327"/>
                  <a:gd name="T9" fmla="*/ 105 h 156"/>
                  <a:gd name="T10" fmla="*/ 238 w 327"/>
                  <a:gd name="T11" fmla="*/ 146 h 156"/>
                  <a:gd name="T12" fmla="*/ 327 w 327"/>
                  <a:gd name="T13" fmla="*/ 0 h 156"/>
                  <a:gd name="T14" fmla="*/ 0 w 327"/>
                  <a:gd name="T15" fmla="*/ 79 h 156"/>
                  <a:gd name="T16" fmla="*/ 18 w 327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56">
                    <a:moveTo>
                      <a:pt x="18" y="112"/>
                    </a:moveTo>
                    <a:lnTo>
                      <a:pt x="121" y="146"/>
                    </a:lnTo>
                    <a:lnTo>
                      <a:pt x="112" y="105"/>
                    </a:lnTo>
                    <a:lnTo>
                      <a:pt x="188" y="156"/>
                    </a:lnTo>
                    <a:lnTo>
                      <a:pt x="178" y="105"/>
                    </a:lnTo>
                    <a:lnTo>
                      <a:pt x="238" y="146"/>
                    </a:lnTo>
                    <a:lnTo>
                      <a:pt x="327" y="0"/>
                    </a:lnTo>
                    <a:lnTo>
                      <a:pt x="0" y="79"/>
                    </a:lnTo>
                    <a:lnTo>
                      <a:pt x="18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213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69 w 204"/>
                  <a:gd name="T7" fmla="*/ 107 h 272"/>
                  <a:gd name="T8" fmla="*/ 64 w 204"/>
                  <a:gd name="T9" fmla="*/ 53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69" y="107"/>
                    </a:lnTo>
                    <a:lnTo>
                      <a:pt x="64" y="53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214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69 w 204"/>
                  <a:gd name="T7" fmla="*/ 107 h 272"/>
                  <a:gd name="T8" fmla="*/ 64 w 204"/>
                  <a:gd name="T9" fmla="*/ 53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69" y="107"/>
                    </a:lnTo>
                    <a:lnTo>
                      <a:pt x="64" y="53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215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216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3" name="Oval 217"/>
              <p:cNvSpPr>
                <a:spLocks noChangeArrowheads="1"/>
              </p:cNvSpPr>
              <p:nvPr/>
            </p:nvSpPr>
            <p:spPr bwMode="auto">
              <a:xfrm>
                <a:off x="4848" y="3192"/>
                <a:ext cx="68" cy="73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4" name="Oval 218"/>
              <p:cNvSpPr>
                <a:spLocks noChangeArrowheads="1"/>
              </p:cNvSpPr>
              <p:nvPr/>
            </p:nvSpPr>
            <p:spPr bwMode="auto">
              <a:xfrm>
                <a:off x="4870" y="3239"/>
                <a:ext cx="67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5" name="Oval 219"/>
              <p:cNvSpPr>
                <a:spLocks noChangeArrowheads="1"/>
              </p:cNvSpPr>
              <p:nvPr/>
            </p:nvSpPr>
            <p:spPr bwMode="auto">
              <a:xfrm>
                <a:off x="4905" y="3184"/>
                <a:ext cx="67" cy="74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6" name="Oval 220"/>
              <p:cNvSpPr>
                <a:spLocks noChangeArrowheads="1"/>
              </p:cNvSpPr>
              <p:nvPr/>
            </p:nvSpPr>
            <p:spPr bwMode="auto">
              <a:xfrm>
                <a:off x="4926" y="3224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221"/>
              <p:cNvSpPr>
                <a:spLocks noEditPoints="1"/>
              </p:cNvSpPr>
              <p:nvPr/>
            </p:nvSpPr>
            <p:spPr bwMode="auto">
              <a:xfrm>
                <a:off x="4987" y="3019"/>
                <a:ext cx="8" cy="15"/>
              </a:xfrm>
              <a:custGeom>
                <a:avLst/>
                <a:gdLst>
                  <a:gd name="T0" fmla="*/ 1 w 8"/>
                  <a:gd name="T1" fmla="*/ 6 h 15"/>
                  <a:gd name="T2" fmla="*/ 0 w 8"/>
                  <a:gd name="T3" fmla="*/ 8 h 15"/>
                  <a:gd name="T4" fmla="*/ 0 w 8"/>
                  <a:gd name="T5" fmla="*/ 8 h 15"/>
                  <a:gd name="T6" fmla="*/ 1 w 8"/>
                  <a:gd name="T7" fmla="*/ 6 h 15"/>
                  <a:gd name="T8" fmla="*/ 8 w 8"/>
                  <a:gd name="T9" fmla="*/ 0 h 15"/>
                  <a:gd name="T10" fmla="*/ 8 w 8"/>
                  <a:gd name="T11" fmla="*/ 0 h 15"/>
                  <a:gd name="T12" fmla="*/ 8 w 8"/>
                  <a:gd name="T13" fmla="*/ 15 h 15"/>
                  <a:gd name="T14" fmla="*/ 8 w 8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1" y="6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1" y="6"/>
                    </a:lnTo>
                    <a:close/>
                    <a:moveTo>
                      <a:pt x="8" y="0"/>
                    </a:moveTo>
                    <a:lnTo>
                      <a:pt x="8" y="0"/>
                    </a:lnTo>
                    <a:lnTo>
                      <a:pt x="8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222"/>
              <p:cNvSpPr>
                <a:spLocks noEditPoints="1"/>
              </p:cNvSpPr>
              <p:nvPr/>
            </p:nvSpPr>
            <p:spPr bwMode="auto">
              <a:xfrm>
                <a:off x="4987" y="3019"/>
                <a:ext cx="8" cy="15"/>
              </a:xfrm>
              <a:custGeom>
                <a:avLst/>
                <a:gdLst>
                  <a:gd name="T0" fmla="*/ 1 w 8"/>
                  <a:gd name="T1" fmla="*/ 6 h 15"/>
                  <a:gd name="T2" fmla="*/ 0 w 8"/>
                  <a:gd name="T3" fmla="*/ 8 h 15"/>
                  <a:gd name="T4" fmla="*/ 0 w 8"/>
                  <a:gd name="T5" fmla="*/ 8 h 15"/>
                  <a:gd name="T6" fmla="*/ 1 w 8"/>
                  <a:gd name="T7" fmla="*/ 6 h 15"/>
                  <a:gd name="T8" fmla="*/ 8 w 8"/>
                  <a:gd name="T9" fmla="*/ 0 h 15"/>
                  <a:gd name="T10" fmla="*/ 8 w 8"/>
                  <a:gd name="T11" fmla="*/ 0 h 15"/>
                  <a:gd name="T12" fmla="*/ 8 w 8"/>
                  <a:gd name="T13" fmla="*/ 15 h 15"/>
                  <a:gd name="T14" fmla="*/ 8 w 8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1" y="6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1" y="6"/>
                    </a:lnTo>
                    <a:moveTo>
                      <a:pt x="8" y="0"/>
                    </a:moveTo>
                    <a:lnTo>
                      <a:pt x="8" y="0"/>
                    </a:lnTo>
                    <a:lnTo>
                      <a:pt x="8" y="15"/>
                    </a:lnTo>
                    <a:lnTo>
                      <a:pt x="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223"/>
              <p:cNvSpPr>
                <a:spLocks/>
              </p:cNvSpPr>
              <p:nvPr/>
            </p:nvSpPr>
            <p:spPr bwMode="auto">
              <a:xfrm>
                <a:off x="4928" y="2828"/>
                <a:ext cx="85" cy="356"/>
              </a:xfrm>
              <a:custGeom>
                <a:avLst/>
                <a:gdLst>
                  <a:gd name="T0" fmla="*/ 4 w 85"/>
                  <a:gd name="T1" fmla="*/ 0 h 356"/>
                  <a:gd name="T2" fmla="*/ 0 w 85"/>
                  <a:gd name="T3" fmla="*/ 356 h 356"/>
                  <a:gd name="T4" fmla="*/ 2 w 85"/>
                  <a:gd name="T5" fmla="*/ 353 h 356"/>
                  <a:gd name="T6" fmla="*/ 25 w 85"/>
                  <a:gd name="T7" fmla="*/ 234 h 356"/>
                  <a:gd name="T8" fmla="*/ 48 w 85"/>
                  <a:gd name="T9" fmla="*/ 253 h 356"/>
                  <a:gd name="T10" fmla="*/ 41 w 85"/>
                  <a:gd name="T11" fmla="*/ 184 h 356"/>
                  <a:gd name="T12" fmla="*/ 59 w 85"/>
                  <a:gd name="T13" fmla="*/ 199 h 356"/>
                  <a:gd name="T14" fmla="*/ 60 w 85"/>
                  <a:gd name="T15" fmla="*/ 197 h 356"/>
                  <a:gd name="T16" fmla="*/ 67 w 85"/>
                  <a:gd name="T17" fmla="*/ 191 h 356"/>
                  <a:gd name="T18" fmla="*/ 67 w 85"/>
                  <a:gd name="T19" fmla="*/ 191 h 356"/>
                  <a:gd name="T20" fmla="*/ 67 w 85"/>
                  <a:gd name="T21" fmla="*/ 191 h 356"/>
                  <a:gd name="T22" fmla="*/ 62 w 85"/>
                  <a:gd name="T23" fmla="*/ 152 h 356"/>
                  <a:gd name="T24" fmla="*/ 85 w 85"/>
                  <a:gd name="T25" fmla="*/ 144 h 356"/>
                  <a:gd name="T26" fmla="*/ 4 w 85"/>
                  <a:gd name="T27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356">
                    <a:moveTo>
                      <a:pt x="4" y="0"/>
                    </a:moveTo>
                    <a:lnTo>
                      <a:pt x="0" y="356"/>
                    </a:lnTo>
                    <a:lnTo>
                      <a:pt x="2" y="353"/>
                    </a:lnTo>
                    <a:lnTo>
                      <a:pt x="25" y="234"/>
                    </a:lnTo>
                    <a:lnTo>
                      <a:pt x="48" y="253"/>
                    </a:lnTo>
                    <a:lnTo>
                      <a:pt x="41" y="184"/>
                    </a:lnTo>
                    <a:lnTo>
                      <a:pt x="59" y="199"/>
                    </a:lnTo>
                    <a:lnTo>
                      <a:pt x="60" y="197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2" y="152"/>
                    </a:lnTo>
                    <a:lnTo>
                      <a:pt x="85" y="14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224"/>
              <p:cNvSpPr>
                <a:spLocks/>
              </p:cNvSpPr>
              <p:nvPr/>
            </p:nvSpPr>
            <p:spPr bwMode="auto">
              <a:xfrm>
                <a:off x="4928" y="2828"/>
                <a:ext cx="85" cy="356"/>
              </a:xfrm>
              <a:custGeom>
                <a:avLst/>
                <a:gdLst>
                  <a:gd name="T0" fmla="*/ 4 w 85"/>
                  <a:gd name="T1" fmla="*/ 0 h 356"/>
                  <a:gd name="T2" fmla="*/ 0 w 85"/>
                  <a:gd name="T3" fmla="*/ 356 h 356"/>
                  <a:gd name="T4" fmla="*/ 2 w 85"/>
                  <a:gd name="T5" fmla="*/ 353 h 356"/>
                  <a:gd name="T6" fmla="*/ 25 w 85"/>
                  <a:gd name="T7" fmla="*/ 234 h 356"/>
                  <a:gd name="T8" fmla="*/ 48 w 85"/>
                  <a:gd name="T9" fmla="*/ 253 h 356"/>
                  <a:gd name="T10" fmla="*/ 41 w 85"/>
                  <a:gd name="T11" fmla="*/ 184 h 356"/>
                  <a:gd name="T12" fmla="*/ 59 w 85"/>
                  <a:gd name="T13" fmla="*/ 199 h 356"/>
                  <a:gd name="T14" fmla="*/ 60 w 85"/>
                  <a:gd name="T15" fmla="*/ 197 h 356"/>
                  <a:gd name="T16" fmla="*/ 67 w 85"/>
                  <a:gd name="T17" fmla="*/ 191 h 356"/>
                  <a:gd name="T18" fmla="*/ 67 w 85"/>
                  <a:gd name="T19" fmla="*/ 191 h 356"/>
                  <a:gd name="T20" fmla="*/ 67 w 85"/>
                  <a:gd name="T21" fmla="*/ 191 h 356"/>
                  <a:gd name="T22" fmla="*/ 62 w 85"/>
                  <a:gd name="T23" fmla="*/ 152 h 356"/>
                  <a:gd name="T24" fmla="*/ 85 w 85"/>
                  <a:gd name="T25" fmla="*/ 144 h 356"/>
                  <a:gd name="T26" fmla="*/ 4 w 85"/>
                  <a:gd name="T27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356">
                    <a:moveTo>
                      <a:pt x="4" y="0"/>
                    </a:moveTo>
                    <a:lnTo>
                      <a:pt x="0" y="356"/>
                    </a:lnTo>
                    <a:lnTo>
                      <a:pt x="2" y="353"/>
                    </a:lnTo>
                    <a:lnTo>
                      <a:pt x="25" y="234"/>
                    </a:lnTo>
                    <a:lnTo>
                      <a:pt x="48" y="253"/>
                    </a:lnTo>
                    <a:lnTo>
                      <a:pt x="41" y="184"/>
                    </a:lnTo>
                    <a:lnTo>
                      <a:pt x="59" y="199"/>
                    </a:lnTo>
                    <a:lnTo>
                      <a:pt x="60" y="197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2" y="152"/>
                    </a:lnTo>
                    <a:lnTo>
                      <a:pt x="85" y="144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225"/>
              <p:cNvSpPr>
                <a:spLocks/>
              </p:cNvSpPr>
              <p:nvPr/>
            </p:nvSpPr>
            <p:spPr bwMode="auto">
              <a:xfrm>
                <a:off x="4924" y="2828"/>
                <a:ext cx="8" cy="360"/>
              </a:xfrm>
              <a:custGeom>
                <a:avLst/>
                <a:gdLst>
                  <a:gd name="T0" fmla="*/ 4 w 4"/>
                  <a:gd name="T1" fmla="*/ 0 h 192"/>
                  <a:gd name="T2" fmla="*/ 4 w 4"/>
                  <a:gd name="T3" fmla="*/ 0 h 192"/>
                  <a:gd name="T4" fmla="*/ 0 w 4"/>
                  <a:gd name="T5" fmla="*/ 6 h 192"/>
                  <a:gd name="T6" fmla="*/ 0 w 4"/>
                  <a:gd name="T7" fmla="*/ 192 h 192"/>
                  <a:gd name="T8" fmla="*/ 1 w 4"/>
                  <a:gd name="T9" fmla="*/ 192 h 192"/>
                  <a:gd name="T10" fmla="*/ 1 w 4"/>
                  <a:gd name="T11" fmla="*/ 191 h 192"/>
                  <a:gd name="T12" fmla="*/ 2 w 4"/>
                  <a:gd name="T13" fmla="*/ 190 h 192"/>
                  <a:gd name="T14" fmla="*/ 4 w 4"/>
                  <a:gd name="T1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92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92"/>
                      <a:pt x="0" y="192"/>
                      <a:pt x="1" y="192"/>
                    </a:cubicBezTo>
                    <a:cubicBezTo>
                      <a:pt x="1" y="191"/>
                      <a:pt x="1" y="191"/>
                      <a:pt x="1" y="191"/>
                    </a:cubicBezTo>
                    <a:cubicBezTo>
                      <a:pt x="2" y="190"/>
                      <a:pt x="2" y="190"/>
                      <a:pt x="2" y="19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226"/>
              <p:cNvSpPr>
                <a:spLocks/>
              </p:cNvSpPr>
              <p:nvPr/>
            </p:nvSpPr>
            <p:spPr bwMode="auto">
              <a:xfrm>
                <a:off x="4926" y="3181"/>
                <a:ext cx="4" cy="7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2 h 4"/>
                  <a:gd name="T4" fmla="*/ 0 w 2"/>
                  <a:gd name="T5" fmla="*/ 3 h 4"/>
                  <a:gd name="T6" fmla="*/ 0 w 2"/>
                  <a:gd name="T7" fmla="*/ 4 h 4"/>
                  <a:gd name="T8" fmla="*/ 2 w 2"/>
                  <a:gd name="T9" fmla="*/ 3 h 4"/>
                  <a:gd name="T10" fmla="*/ 2 w 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227"/>
              <p:cNvSpPr>
                <a:spLocks noEditPoints="1"/>
              </p:cNvSpPr>
              <p:nvPr/>
            </p:nvSpPr>
            <p:spPr bwMode="auto">
              <a:xfrm>
                <a:off x="5070" y="2927"/>
                <a:ext cx="140" cy="194"/>
              </a:xfrm>
              <a:custGeom>
                <a:avLst/>
                <a:gdLst>
                  <a:gd name="T0" fmla="*/ 0 w 140"/>
                  <a:gd name="T1" fmla="*/ 169 h 194"/>
                  <a:gd name="T2" fmla="*/ 0 w 140"/>
                  <a:gd name="T3" fmla="*/ 169 h 194"/>
                  <a:gd name="T4" fmla="*/ 10 w 140"/>
                  <a:gd name="T5" fmla="*/ 179 h 194"/>
                  <a:gd name="T6" fmla="*/ 10 w 140"/>
                  <a:gd name="T7" fmla="*/ 179 h 194"/>
                  <a:gd name="T8" fmla="*/ 0 w 140"/>
                  <a:gd name="T9" fmla="*/ 169 h 194"/>
                  <a:gd name="T10" fmla="*/ 18 w 140"/>
                  <a:gd name="T11" fmla="*/ 167 h 194"/>
                  <a:gd name="T12" fmla="*/ 0 w 140"/>
                  <a:gd name="T13" fmla="*/ 169 h 194"/>
                  <a:gd name="T14" fmla="*/ 18 w 140"/>
                  <a:gd name="T15" fmla="*/ 167 h 194"/>
                  <a:gd name="T16" fmla="*/ 16 w 140"/>
                  <a:gd name="T17" fmla="*/ 169 h 194"/>
                  <a:gd name="T18" fmla="*/ 18 w 140"/>
                  <a:gd name="T19" fmla="*/ 167 h 194"/>
                  <a:gd name="T20" fmla="*/ 60 w 140"/>
                  <a:gd name="T21" fmla="*/ 0 h 194"/>
                  <a:gd name="T22" fmla="*/ 53 w 140"/>
                  <a:gd name="T23" fmla="*/ 135 h 194"/>
                  <a:gd name="T24" fmla="*/ 140 w 140"/>
                  <a:gd name="T25" fmla="*/ 194 h 194"/>
                  <a:gd name="T26" fmla="*/ 53 w 140"/>
                  <a:gd name="T27" fmla="*/ 135 h 194"/>
                  <a:gd name="T28" fmla="*/ 60 w 140"/>
                  <a:gd name="T2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0" h="194">
                    <a:moveTo>
                      <a:pt x="0" y="169"/>
                    </a:moveTo>
                    <a:lnTo>
                      <a:pt x="0" y="169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0" y="169"/>
                    </a:lnTo>
                    <a:close/>
                    <a:moveTo>
                      <a:pt x="18" y="167"/>
                    </a:moveTo>
                    <a:lnTo>
                      <a:pt x="0" y="169"/>
                    </a:lnTo>
                    <a:lnTo>
                      <a:pt x="18" y="167"/>
                    </a:lnTo>
                    <a:lnTo>
                      <a:pt x="16" y="169"/>
                    </a:lnTo>
                    <a:lnTo>
                      <a:pt x="18" y="167"/>
                    </a:lnTo>
                    <a:close/>
                    <a:moveTo>
                      <a:pt x="60" y="0"/>
                    </a:moveTo>
                    <a:lnTo>
                      <a:pt x="53" y="135"/>
                    </a:lnTo>
                    <a:lnTo>
                      <a:pt x="140" y="194"/>
                    </a:lnTo>
                    <a:lnTo>
                      <a:pt x="53" y="135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228"/>
              <p:cNvSpPr>
                <a:spLocks noEditPoints="1"/>
              </p:cNvSpPr>
              <p:nvPr/>
            </p:nvSpPr>
            <p:spPr bwMode="auto">
              <a:xfrm>
                <a:off x="5070" y="2927"/>
                <a:ext cx="140" cy="194"/>
              </a:xfrm>
              <a:custGeom>
                <a:avLst/>
                <a:gdLst>
                  <a:gd name="T0" fmla="*/ 0 w 140"/>
                  <a:gd name="T1" fmla="*/ 169 h 194"/>
                  <a:gd name="T2" fmla="*/ 0 w 140"/>
                  <a:gd name="T3" fmla="*/ 169 h 194"/>
                  <a:gd name="T4" fmla="*/ 10 w 140"/>
                  <a:gd name="T5" fmla="*/ 179 h 194"/>
                  <a:gd name="T6" fmla="*/ 10 w 140"/>
                  <a:gd name="T7" fmla="*/ 179 h 194"/>
                  <a:gd name="T8" fmla="*/ 0 w 140"/>
                  <a:gd name="T9" fmla="*/ 169 h 194"/>
                  <a:gd name="T10" fmla="*/ 18 w 140"/>
                  <a:gd name="T11" fmla="*/ 167 h 194"/>
                  <a:gd name="T12" fmla="*/ 0 w 140"/>
                  <a:gd name="T13" fmla="*/ 169 h 194"/>
                  <a:gd name="T14" fmla="*/ 18 w 140"/>
                  <a:gd name="T15" fmla="*/ 167 h 194"/>
                  <a:gd name="T16" fmla="*/ 16 w 140"/>
                  <a:gd name="T17" fmla="*/ 169 h 194"/>
                  <a:gd name="T18" fmla="*/ 18 w 140"/>
                  <a:gd name="T19" fmla="*/ 167 h 194"/>
                  <a:gd name="T20" fmla="*/ 60 w 140"/>
                  <a:gd name="T21" fmla="*/ 0 h 194"/>
                  <a:gd name="T22" fmla="*/ 53 w 140"/>
                  <a:gd name="T23" fmla="*/ 135 h 194"/>
                  <a:gd name="T24" fmla="*/ 140 w 140"/>
                  <a:gd name="T25" fmla="*/ 194 h 194"/>
                  <a:gd name="T26" fmla="*/ 53 w 140"/>
                  <a:gd name="T27" fmla="*/ 135 h 194"/>
                  <a:gd name="T28" fmla="*/ 60 w 140"/>
                  <a:gd name="T2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0" h="194">
                    <a:moveTo>
                      <a:pt x="0" y="169"/>
                    </a:moveTo>
                    <a:lnTo>
                      <a:pt x="0" y="169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0" y="169"/>
                    </a:lnTo>
                    <a:moveTo>
                      <a:pt x="18" y="167"/>
                    </a:moveTo>
                    <a:lnTo>
                      <a:pt x="0" y="169"/>
                    </a:lnTo>
                    <a:lnTo>
                      <a:pt x="18" y="167"/>
                    </a:lnTo>
                    <a:lnTo>
                      <a:pt x="16" y="169"/>
                    </a:lnTo>
                    <a:lnTo>
                      <a:pt x="18" y="167"/>
                    </a:lnTo>
                    <a:moveTo>
                      <a:pt x="60" y="0"/>
                    </a:moveTo>
                    <a:lnTo>
                      <a:pt x="53" y="135"/>
                    </a:lnTo>
                    <a:lnTo>
                      <a:pt x="140" y="194"/>
                    </a:lnTo>
                    <a:lnTo>
                      <a:pt x="53" y="135"/>
                    </a:lnTo>
                    <a:lnTo>
                      <a:pt x="6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29"/>
              <p:cNvSpPr>
                <a:spLocks/>
              </p:cNvSpPr>
              <p:nvPr/>
            </p:nvSpPr>
            <p:spPr bwMode="auto">
              <a:xfrm>
                <a:off x="4953" y="3062"/>
                <a:ext cx="298" cy="152"/>
              </a:xfrm>
              <a:custGeom>
                <a:avLst/>
                <a:gdLst>
                  <a:gd name="T0" fmla="*/ 96 w 168"/>
                  <a:gd name="T1" fmla="*/ 0 h 81"/>
                  <a:gd name="T2" fmla="*/ 95 w 168"/>
                  <a:gd name="T3" fmla="*/ 15 h 81"/>
                  <a:gd name="T4" fmla="*/ 76 w 168"/>
                  <a:gd name="T5" fmla="*/ 17 h 81"/>
                  <a:gd name="T6" fmla="*/ 75 w 168"/>
                  <a:gd name="T7" fmla="*/ 18 h 81"/>
                  <a:gd name="T8" fmla="*/ 72 w 168"/>
                  <a:gd name="T9" fmla="*/ 23 h 81"/>
                  <a:gd name="T10" fmla="*/ 72 w 168"/>
                  <a:gd name="T11" fmla="*/ 23 h 81"/>
                  <a:gd name="T12" fmla="*/ 72 w 168"/>
                  <a:gd name="T13" fmla="*/ 23 h 81"/>
                  <a:gd name="T14" fmla="*/ 82 w 168"/>
                  <a:gd name="T15" fmla="*/ 31 h 81"/>
                  <a:gd name="T16" fmla="*/ 45 w 168"/>
                  <a:gd name="T17" fmla="*/ 35 h 81"/>
                  <a:gd name="T18" fmla="*/ 57 w 168"/>
                  <a:gd name="T19" fmla="*/ 45 h 81"/>
                  <a:gd name="T20" fmla="*/ 0 w 168"/>
                  <a:gd name="T21" fmla="*/ 67 h 81"/>
                  <a:gd name="T22" fmla="*/ 11 w 168"/>
                  <a:gd name="T23" fmla="*/ 81 h 81"/>
                  <a:gd name="T24" fmla="*/ 168 w 168"/>
                  <a:gd name="T25" fmla="*/ 45 h 81"/>
                  <a:gd name="T26" fmla="*/ 145 w 168"/>
                  <a:gd name="T27" fmla="*/ 31 h 81"/>
                  <a:gd name="T28" fmla="*/ 96 w 168"/>
                  <a:gd name="T2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8" h="81">
                    <a:moveTo>
                      <a:pt x="96" y="0"/>
                    </a:moveTo>
                    <a:cubicBezTo>
                      <a:pt x="95" y="15"/>
                      <a:pt x="95" y="15"/>
                      <a:pt x="95" y="15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82" y="31"/>
                      <a:pt x="82" y="31"/>
                      <a:pt x="82" y="31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6" y="70"/>
                      <a:pt x="10" y="75"/>
                      <a:pt x="11" y="81"/>
                    </a:cubicBezTo>
                    <a:cubicBezTo>
                      <a:pt x="168" y="45"/>
                      <a:pt x="168" y="45"/>
                      <a:pt x="168" y="45"/>
                    </a:cubicBezTo>
                    <a:cubicBezTo>
                      <a:pt x="145" y="31"/>
                      <a:pt x="145" y="31"/>
                      <a:pt x="145" y="31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30"/>
              <p:cNvSpPr>
                <a:spLocks/>
              </p:cNvSpPr>
              <p:nvPr/>
            </p:nvSpPr>
            <p:spPr bwMode="auto">
              <a:xfrm>
                <a:off x="4972" y="3147"/>
                <a:ext cx="279" cy="156"/>
              </a:xfrm>
              <a:custGeom>
                <a:avLst/>
                <a:gdLst>
                  <a:gd name="T0" fmla="*/ 157 w 157"/>
                  <a:gd name="T1" fmla="*/ 0 h 83"/>
                  <a:gd name="T2" fmla="*/ 0 w 157"/>
                  <a:gd name="T3" fmla="*/ 36 h 83"/>
                  <a:gd name="T4" fmla="*/ 0 w 157"/>
                  <a:gd name="T5" fmla="*/ 40 h 83"/>
                  <a:gd name="T6" fmla="*/ 0 w 157"/>
                  <a:gd name="T7" fmla="*/ 42 h 83"/>
                  <a:gd name="T8" fmla="*/ 12 w 157"/>
                  <a:gd name="T9" fmla="*/ 60 h 83"/>
                  <a:gd name="T10" fmla="*/ 10 w 157"/>
                  <a:gd name="T11" fmla="*/ 69 h 83"/>
                  <a:gd name="T12" fmla="*/ 41 w 157"/>
                  <a:gd name="T13" fmla="*/ 78 h 83"/>
                  <a:gd name="T14" fmla="*/ 36 w 157"/>
                  <a:gd name="T15" fmla="*/ 56 h 83"/>
                  <a:gd name="T16" fmla="*/ 79 w 157"/>
                  <a:gd name="T17" fmla="*/ 83 h 83"/>
                  <a:gd name="T18" fmla="*/ 73 w 157"/>
                  <a:gd name="T19" fmla="*/ 56 h 83"/>
                  <a:gd name="T20" fmla="*/ 107 w 157"/>
                  <a:gd name="T21" fmla="*/ 78 h 83"/>
                  <a:gd name="T22" fmla="*/ 157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157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0" y="38"/>
                      <a:pt x="0" y="40"/>
                    </a:cubicBezTo>
                    <a:cubicBezTo>
                      <a:pt x="0" y="40"/>
                      <a:pt x="0" y="41"/>
                      <a:pt x="0" y="42"/>
                    </a:cubicBezTo>
                    <a:cubicBezTo>
                      <a:pt x="7" y="45"/>
                      <a:pt x="12" y="52"/>
                      <a:pt x="12" y="60"/>
                    </a:cubicBezTo>
                    <a:cubicBezTo>
                      <a:pt x="12" y="63"/>
                      <a:pt x="12" y="66"/>
                      <a:pt x="10" y="69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73" y="56"/>
                      <a:pt x="73" y="56"/>
                      <a:pt x="73" y="56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57" y="0"/>
                      <a:pt x="157" y="0"/>
                      <a:pt x="15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7" name="Rectangle 231"/>
              <p:cNvSpPr>
                <a:spLocks noChangeArrowheads="1"/>
              </p:cNvSpPr>
              <p:nvPr/>
            </p:nvSpPr>
            <p:spPr bwMode="auto">
              <a:xfrm>
                <a:off x="4924" y="3843"/>
                <a:ext cx="36" cy="1"/>
              </a:xfrm>
              <a:prstGeom prst="rect">
                <a:avLst/>
              </a:pr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8" name="Rectangle 232"/>
              <p:cNvSpPr>
                <a:spLocks noChangeArrowheads="1"/>
              </p:cNvSpPr>
              <p:nvPr/>
            </p:nvSpPr>
            <p:spPr bwMode="auto">
              <a:xfrm>
                <a:off x="4924" y="3843"/>
                <a:ext cx="36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33"/>
              <p:cNvSpPr>
                <a:spLocks/>
              </p:cNvSpPr>
              <p:nvPr/>
            </p:nvSpPr>
            <p:spPr bwMode="auto">
              <a:xfrm>
                <a:off x="4924" y="3284"/>
                <a:ext cx="36" cy="559"/>
              </a:xfrm>
              <a:custGeom>
                <a:avLst/>
                <a:gdLst>
                  <a:gd name="T0" fmla="*/ 7 w 20"/>
                  <a:gd name="T1" fmla="*/ 0 h 298"/>
                  <a:gd name="T2" fmla="*/ 0 w 20"/>
                  <a:gd name="T3" fmla="*/ 10 h 298"/>
                  <a:gd name="T4" fmla="*/ 0 w 20"/>
                  <a:gd name="T5" fmla="*/ 298 h 298"/>
                  <a:gd name="T6" fmla="*/ 20 w 20"/>
                  <a:gd name="T7" fmla="*/ 298 h 298"/>
                  <a:gd name="T8" fmla="*/ 7 w 20"/>
                  <a:gd name="T9" fmla="*/ 1 h 298"/>
                  <a:gd name="T10" fmla="*/ 7 w 20"/>
                  <a:gd name="T11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98">
                    <a:moveTo>
                      <a:pt x="7" y="0"/>
                    </a:moveTo>
                    <a:cubicBezTo>
                      <a:pt x="5" y="4"/>
                      <a:pt x="3" y="7"/>
                      <a:pt x="0" y="10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20" y="298"/>
                      <a:pt x="20" y="298"/>
                      <a:pt x="20" y="298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0" name="Freeform 234"/>
              <p:cNvSpPr>
                <a:spLocks/>
              </p:cNvSpPr>
              <p:nvPr/>
            </p:nvSpPr>
            <p:spPr bwMode="auto">
              <a:xfrm>
                <a:off x="4930" y="2927"/>
                <a:ext cx="200" cy="259"/>
              </a:xfrm>
              <a:custGeom>
                <a:avLst/>
                <a:gdLst>
                  <a:gd name="T0" fmla="*/ 113 w 113"/>
                  <a:gd name="T1" fmla="*/ 0 h 138"/>
                  <a:gd name="T2" fmla="*/ 47 w 113"/>
                  <a:gd name="T3" fmla="*/ 24 h 138"/>
                  <a:gd name="T4" fmla="*/ 34 w 113"/>
                  <a:gd name="T5" fmla="*/ 28 h 138"/>
                  <a:gd name="T6" fmla="*/ 37 w 113"/>
                  <a:gd name="T7" fmla="*/ 49 h 138"/>
                  <a:gd name="T8" fmla="*/ 37 w 113"/>
                  <a:gd name="T9" fmla="*/ 57 h 138"/>
                  <a:gd name="T10" fmla="*/ 32 w 113"/>
                  <a:gd name="T11" fmla="*/ 53 h 138"/>
                  <a:gd name="T12" fmla="*/ 32 w 113"/>
                  <a:gd name="T13" fmla="*/ 53 h 138"/>
                  <a:gd name="T14" fmla="*/ 32 w 113"/>
                  <a:gd name="T15" fmla="*/ 53 h 138"/>
                  <a:gd name="T16" fmla="*/ 22 w 113"/>
                  <a:gd name="T17" fmla="*/ 45 h 138"/>
                  <a:gd name="T18" fmla="*/ 26 w 113"/>
                  <a:gd name="T19" fmla="*/ 82 h 138"/>
                  <a:gd name="T20" fmla="*/ 13 w 113"/>
                  <a:gd name="T21" fmla="*/ 72 h 138"/>
                  <a:gd name="T22" fmla="*/ 0 w 113"/>
                  <a:gd name="T23" fmla="*/ 135 h 138"/>
                  <a:gd name="T24" fmla="*/ 0 w 113"/>
                  <a:gd name="T25" fmla="*/ 138 h 138"/>
                  <a:gd name="T26" fmla="*/ 4 w 113"/>
                  <a:gd name="T27" fmla="*/ 137 h 138"/>
                  <a:gd name="T28" fmla="*/ 113 w 113"/>
                  <a:gd name="T2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3" h="138">
                    <a:moveTo>
                      <a:pt x="113" y="0"/>
                    </a:moveTo>
                    <a:cubicBezTo>
                      <a:pt x="47" y="24"/>
                      <a:pt x="47" y="24"/>
                      <a:pt x="47" y="24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1" y="138"/>
                      <a:pt x="3" y="138"/>
                      <a:pt x="4" y="137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1" name="Freeform 235"/>
              <p:cNvSpPr>
                <a:spLocks/>
              </p:cNvSpPr>
              <p:nvPr/>
            </p:nvSpPr>
            <p:spPr bwMode="auto">
              <a:xfrm>
                <a:off x="4937" y="2927"/>
                <a:ext cx="193" cy="261"/>
              </a:xfrm>
              <a:custGeom>
                <a:avLst/>
                <a:gdLst>
                  <a:gd name="T0" fmla="*/ 109 w 109"/>
                  <a:gd name="T1" fmla="*/ 0 h 139"/>
                  <a:gd name="T2" fmla="*/ 0 w 109"/>
                  <a:gd name="T3" fmla="*/ 137 h 139"/>
                  <a:gd name="T4" fmla="*/ 1 w 109"/>
                  <a:gd name="T5" fmla="*/ 137 h 139"/>
                  <a:gd name="T6" fmla="*/ 9 w 109"/>
                  <a:gd name="T7" fmla="*/ 139 h 139"/>
                  <a:gd name="T8" fmla="*/ 66 w 109"/>
                  <a:gd name="T9" fmla="*/ 117 h 139"/>
                  <a:gd name="T10" fmla="*/ 54 w 109"/>
                  <a:gd name="T11" fmla="*/ 107 h 139"/>
                  <a:gd name="T12" fmla="*/ 91 w 109"/>
                  <a:gd name="T13" fmla="*/ 103 h 139"/>
                  <a:gd name="T14" fmla="*/ 81 w 109"/>
                  <a:gd name="T15" fmla="*/ 95 h 139"/>
                  <a:gd name="T16" fmla="*/ 75 w 109"/>
                  <a:gd name="T17" fmla="*/ 90 h 139"/>
                  <a:gd name="T18" fmla="*/ 85 w 109"/>
                  <a:gd name="T19" fmla="*/ 89 h 139"/>
                  <a:gd name="T20" fmla="*/ 104 w 109"/>
                  <a:gd name="T21" fmla="*/ 87 h 139"/>
                  <a:gd name="T22" fmla="*/ 105 w 109"/>
                  <a:gd name="T23" fmla="*/ 72 h 139"/>
                  <a:gd name="T24" fmla="*/ 109 w 109"/>
                  <a:gd name="T25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9">
                    <a:moveTo>
                      <a:pt x="109" y="0"/>
                    </a:moveTo>
                    <a:cubicBezTo>
                      <a:pt x="0" y="137"/>
                      <a:pt x="0" y="137"/>
                      <a:pt x="0" y="137"/>
                    </a:cubicBezTo>
                    <a:cubicBezTo>
                      <a:pt x="1" y="137"/>
                      <a:pt x="1" y="137"/>
                      <a:pt x="1" y="137"/>
                    </a:cubicBezTo>
                    <a:cubicBezTo>
                      <a:pt x="4" y="137"/>
                      <a:pt x="7" y="138"/>
                      <a:pt x="9" y="139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91" y="103"/>
                      <a:pt x="91" y="103"/>
                      <a:pt x="91" y="103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75" y="90"/>
                      <a:pt x="75" y="90"/>
                      <a:pt x="75" y="90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104" y="87"/>
                      <a:pt x="104" y="87"/>
                      <a:pt x="104" y="87"/>
                    </a:cubicBezTo>
                    <a:cubicBezTo>
                      <a:pt x="105" y="72"/>
                      <a:pt x="105" y="72"/>
                      <a:pt x="105" y="72"/>
                    </a:cubicBezTo>
                    <a:cubicBezTo>
                      <a:pt x="109" y="0"/>
                      <a:pt x="109" y="0"/>
                      <a:pt x="109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2" name="Freeform 236"/>
              <p:cNvSpPr>
                <a:spLocks/>
              </p:cNvSpPr>
              <p:nvPr/>
            </p:nvSpPr>
            <p:spPr bwMode="auto">
              <a:xfrm>
                <a:off x="4924" y="3254"/>
                <a:ext cx="13" cy="49"/>
              </a:xfrm>
              <a:custGeom>
                <a:avLst/>
                <a:gdLst>
                  <a:gd name="T0" fmla="*/ 0 w 7"/>
                  <a:gd name="T1" fmla="*/ 0 h 26"/>
                  <a:gd name="T2" fmla="*/ 0 w 7"/>
                  <a:gd name="T3" fmla="*/ 26 h 26"/>
                  <a:gd name="T4" fmla="*/ 7 w 7"/>
                  <a:gd name="T5" fmla="*/ 16 h 26"/>
                  <a:gd name="T6" fmla="*/ 1 w 7"/>
                  <a:gd name="T7" fmla="*/ 3 h 26"/>
                  <a:gd name="T8" fmla="*/ 1 w 7"/>
                  <a:gd name="T9" fmla="*/ 0 h 26"/>
                  <a:gd name="T10" fmla="*/ 0 w 7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" y="23"/>
                      <a:pt x="5" y="20"/>
                      <a:pt x="7" y="16"/>
                    </a:cubicBezTo>
                    <a:cubicBezTo>
                      <a:pt x="3" y="13"/>
                      <a:pt x="1" y="8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3" name="Freeform 237"/>
              <p:cNvSpPr>
                <a:spLocks/>
              </p:cNvSpPr>
              <p:nvPr/>
            </p:nvSpPr>
            <p:spPr bwMode="auto">
              <a:xfrm>
                <a:off x="4924" y="3184"/>
                <a:ext cx="48" cy="70"/>
              </a:xfrm>
              <a:custGeom>
                <a:avLst/>
                <a:gdLst>
                  <a:gd name="T0" fmla="*/ 8 w 27"/>
                  <a:gd name="T1" fmla="*/ 0 h 37"/>
                  <a:gd name="T2" fmla="*/ 7 w 27"/>
                  <a:gd name="T3" fmla="*/ 0 h 37"/>
                  <a:gd name="T4" fmla="*/ 3 w 27"/>
                  <a:gd name="T5" fmla="*/ 1 h 37"/>
                  <a:gd name="T6" fmla="*/ 1 w 27"/>
                  <a:gd name="T7" fmla="*/ 2 h 37"/>
                  <a:gd name="T8" fmla="*/ 0 w 27"/>
                  <a:gd name="T9" fmla="*/ 2 h 37"/>
                  <a:gd name="T10" fmla="*/ 0 w 27"/>
                  <a:gd name="T11" fmla="*/ 37 h 37"/>
                  <a:gd name="T12" fmla="*/ 1 w 27"/>
                  <a:gd name="T13" fmla="*/ 37 h 37"/>
                  <a:gd name="T14" fmla="*/ 20 w 27"/>
                  <a:gd name="T15" fmla="*/ 21 h 37"/>
                  <a:gd name="T16" fmla="*/ 27 w 27"/>
                  <a:gd name="T17" fmla="*/ 22 h 37"/>
                  <a:gd name="T18" fmla="*/ 27 w 27"/>
                  <a:gd name="T19" fmla="*/ 20 h 37"/>
                  <a:gd name="T20" fmla="*/ 27 w 27"/>
                  <a:gd name="T21" fmla="*/ 16 h 37"/>
                  <a:gd name="T22" fmla="*/ 16 w 27"/>
                  <a:gd name="T23" fmla="*/ 2 h 37"/>
                  <a:gd name="T24" fmla="*/ 8 w 27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2" y="28"/>
                      <a:pt x="11" y="21"/>
                      <a:pt x="20" y="21"/>
                    </a:cubicBezTo>
                    <a:cubicBezTo>
                      <a:pt x="23" y="21"/>
                      <a:pt x="25" y="21"/>
                      <a:pt x="27" y="22"/>
                    </a:cubicBezTo>
                    <a:cubicBezTo>
                      <a:pt x="27" y="21"/>
                      <a:pt x="27" y="20"/>
                      <a:pt x="27" y="20"/>
                    </a:cubicBezTo>
                    <a:cubicBezTo>
                      <a:pt x="27" y="18"/>
                      <a:pt x="27" y="17"/>
                      <a:pt x="27" y="16"/>
                    </a:cubicBezTo>
                    <a:cubicBezTo>
                      <a:pt x="26" y="10"/>
                      <a:pt x="22" y="5"/>
                      <a:pt x="16" y="2"/>
                    </a:cubicBezTo>
                    <a:cubicBezTo>
                      <a:pt x="14" y="1"/>
                      <a:pt x="11" y="0"/>
                      <a:pt x="8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4" name="Freeform 238"/>
              <p:cNvSpPr>
                <a:spLocks noEditPoints="1"/>
              </p:cNvSpPr>
              <p:nvPr/>
            </p:nvSpPr>
            <p:spPr bwMode="auto">
              <a:xfrm>
                <a:off x="4960" y="32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5" name="Freeform 239"/>
              <p:cNvSpPr>
                <a:spLocks/>
              </p:cNvSpPr>
              <p:nvPr/>
            </p:nvSpPr>
            <p:spPr bwMode="auto">
              <a:xfrm>
                <a:off x="4926" y="3224"/>
                <a:ext cx="68" cy="71"/>
              </a:xfrm>
              <a:custGeom>
                <a:avLst/>
                <a:gdLst>
                  <a:gd name="T0" fmla="*/ 19 w 38"/>
                  <a:gd name="T1" fmla="*/ 0 h 38"/>
                  <a:gd name="T2" fmla="*/ 0 w 38"/>
                  <a:gd name="T3" fmla="*/ 16 h 38"/>
                  <a:gd name="T4" fmla="*/ 0 w 38"/>
                  <a:gd name="T5" fmla="*/ 19 h 38"/>
                  <a:gd name="T6" fmla="*/ 6 w 38"/>
                  <a:gd name="T7" fmla="*/ 32 h 38"/>
                  <a:gd name="T8" fmla="*/ 6 w 38"/>
                  <a:gd name="T9" fmla="*/ 33 h 38"/>
                  <a:gd name="T10" fmla="*/ 6 w 38"/>
                  <a:gd name="T11" fmla="*/ 33 h 38"/>
                  <a:gd name="T12" fmla="*/ 19 w 38"/>
                  <a:gd name="T13" fmla="*/ 38 h 38"/>
                  <a:gd name="T14" fmla="*/ 19 w 38"/>
                  <a:gd name="T15" fmla="*/ 38 h 38"/>
                  <a:gd name="T16" fmla="*/ 19 w 38"/>
                  <a:gd name="T17" fmla="*/ 38 h 38"/>
                  <a:gd name="T18" fmla="*/ 19 w 38"/>
                  <a:gd name="T19" fmla="*/ 38 h 38"/>
                  <a:gd name="T20" fmla="*/ 19 w 38"/>
                  <a:gd name="T21" fmla="*/ 38 h 38"/>
                  <a:gd name="T22" fmla="*/ 36 w 38"/>
                  <a:gd name="T23" fmla="*/ 28 h 38"/>
                  <a:gd name="T24" fmla="*/ 36 w 38"/>
                  <a:gd name="T25" fmla="*/ 28 h 38"/>
                  <a:gd name="T26" fmla="*/ 38 w 38"/>
                  <a:gd name="T27" fmla="*/ 19 h 38"/>
                  <a:gd name="T28" fmla="*/ 26 w 38"/>
                  <a:gd name="T29" fmla="*/ 1 h 38"/>
                  <a:gd name="T30" fmla="*/ 19 w 38"/>
                  <a:gd name="T3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8" h="38">
                    <a:moveTo>
                      <a:pt x="19" y="0"/>
                    </a:moveTo>
                    <a:cubicBezTo>
                      <a:pt x="10" y="0"/>
                      <a:pt x="1" y="7"/>
                      <a:pt x="0" y="16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0" y="24"/>
                      <a:pt x="2" y="29"/>
                      <a:pt x="6" y="32"/>
                    </a:cubicBezTo>
                    <a:cubicBezTo>
                      <a:pt x="6" y="32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0" y="36"/>
                      <a:pt x="14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7" y="38"/>
                      <a:pt x="33" y="34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8" y="25"/>
                      <a:pt x="38" y="22"/>
                      <a:pt x="38" y="19"/>
                    </a:cubicBezTo>
                    <a:cubicBezTo>
                      <a:pt x="38" y="11"/>
                      <a:pt x="33" y="4"/>
                      <a:pt x="26" y="1"/>
                    </a:cubicBezTo>
                    <a:cubicBezTo>
                      <a:pt x="24" y="0"/>
                      <a:pt x="22" y="0"/>
                      <a:pt x="19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6" name="Freeform 240"/>
              <p:cNvSpPr>
                <a:spLocks/>
              </p:cNvSpPr>
              <p:nvPr/>
            </p:nvSpPr>
            <p:spPr bwMode="auto">
              <a:xfrm>
                <a:off x="310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7" name="Freeform 241"/>
              <p:cNvSpPr>
                <a:spLocks/>
              </p:cNvSpPr>
              <p:nvPr/>
            </p:nvSpPr>
            <p:spPr bwMode="auto">
              <a:xfrm>
                <a:off x="310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8" name="Freeform 242"/>
              <p:cNvSpPr>
                <a:spLocks/>
              </p:cNvSpPr>
              <p:nvPr/>
            </p:nvSpPr>
            <p:spPr bwMode="auto">
              <a:xfrm>
                <a:off x="16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9" name="Freeform 243"/>
              <p:cNvSpPr>
                <a:spLocks/>
              </p:cNvSpPr>
              <p:nvPr/>
            </p:nvSpPr>
            <p:spPr bwMode="auto">
              <a:xfrm>
                <a:off x="16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0" name="Freeform 244"/>
              <p:cNvSpPr>
                <a:spLocks/>
              </p:cNvSpPr>
              <p:nvPr/>
            </p:nvSpPr>
            <p:spPr bwMode="auto">
              <a:xfrm>
                <a:off x="140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1" name="Freeform 245"/>
              <p:cNvSpPr>
                <a:spLocks/>
              </p:cNvSpPr>
              <p:nvPr/>
            </p:nvSpPr>
            <p:spPr bwMode="auto">
              <a:xfrm>
                <a:off x="140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2" name="Freeform 246"/>
              <p:cNvSpPr>
                <a:spLocks/>
              </p:cNvSpPr>
              <p:nvPr/>
            </p:nvSpPr>
            <p:spPr bwMode="auto">
              <a:xfrm>
                <a:off x="347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4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4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3" name="Freeform 247"/>
              <p:cNvSpPr>
                <a:spLocks/>
              </p:cNvSpPr>
              <p:nvPr/>
            </p:nvSpPr>
            <p:spPr bwMode="auto">
              <a:xfrm>
                <a:off x="347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4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4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4" name="Freeform 248"/>
              <p:cNvSpPr>
                <a:spLocks/>
              </p:cNvSpPr>
              <p:nvPr/>
            </p:nvSpPr>
            <p:spPr bwMode="auto">
              <a:xfrm>
                <a:off x="245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6 w 108"/>
                  <a:gd name="T3" fmla="*/ 264 h 415"/>
                  <a:gd name="T4" fmla="*/ 1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2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6" y="264"/>
                    </a:lnTo>
                    <a:lnTo>
                      <a:pt x="1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2" y="415"/>
                    </a:lnTo>
                    <a:lnTo>
                      <a:pt x="21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5" name="Freeform 249"/>
              <p:cNvSpPr>
                <a:spLocks/>
              </p:cNvSpPr>
              <p:nvPr/>
            </p:nvSpPr>
            <p:spPr bwMode="auto">
              <a:xfrm>
                <a:off x="245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6 w 108"/>
                  <a:gd name="T3" fmla="*/ 264 h 415"/>
                  <a:gd name="T4" fmla="*/ 1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2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6" y="264"/>
                    </a:lnTo>
                    <a:lnTo>
                      <a:pt x="1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2" y="415"/>
                    </a:lnTo>
                    <a:lnTo>
                      <a:pt x="21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6" name="Freeform 250"/>
              <p:cNvSpPr>
                <a:spLocks/>
              </p:cNvSpPr>
              <p:nvPr/>
            </p:nvSpPr>
            <p:spPr bwMode="auto">
              <a:xfrm>
                <a:off x="346" y="3040"/>
                <a:ext cx="326" cy="169"/>
              </a:xfrm>
              <a:custGeom>
                <a:avLst/>
                <a:gdLst>
                  <a:gd name="T0" fmla="*/ 1 w 326"/>
                  <a:gd name="T1" fmla="*/ 129 h 169"/>
                  <a:gd name="T2" fmla="*/ 79 w 326"/>
                  <a:gd name="T3" fmla="*/ 52 h 169"/>
                  <a:gd name="T4" fmla="*/ 88 w 326"/>
                  <a:gd name="T5" fmla="*/ 94 h 169"/>
                  <a:gd name="T6" fmla="*/ 136 w 326"/>
                  <a:gd name="T7" fmla="*/ 11 h 169"/>
                  <a:gd name="T8" fmla="*/ 149 w 326"/>
                  <a:gd name="T9" fmla="*/ 64 h 169"/>
                  <a:gd name="T10" fmla="*/ 186 w 326"/>
                  <a:gd name="T11" fmla="*/ 0 h 169"/>
                  <a:gd name="T12" fmla="*/ 326 w 326"/>
                  <a:gd name="T13" fmla="*/ 92 h 169"/>
                  <a:gd name="T14" fmla="*/ 0 w 326"/>
                  <a:gd name="T15" fmla="*/ 169 h 169"/>
                  <a:gd name="T16" fmla="*/ 1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1" y="129"/>
                    </a:moveTo>
                    <a:lnTo>
                      <a:pt x="79" y="52"/>
                    </a:lnTo>
                    <a:lnTo>
                      <a:pt x="88" y="94"/>
                    </a:lnTo>
                    <a:lnTo>
                      <a:pt x="136" y="11"/>
                    </a:lnTo>
                    <a:lnTo>
                      <a:pt x="149" y="64"/>
                    </a:lnTo>
                    <a:lnTo>
                      <a:pt x="186" y="0"/>
                    </a:lnTo>
                    <a:lnTo>
                      <a:pt x="326" y="92"/>
                    </a:lnTo>
                    <a:lnTo>
                      <a:pt x="0" y="169"/>
                    </a:lnTo>
                    <a:lnTo>
                      <a:pt x="1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7" name="Freeform 251"/>
              <p:cNvSpPr>
                <a:spLocks/>
              </p:cNvSpPr>
              <p:nvPr/>
            </p:nvSpPr>
            <p:spPr bwMode="auto">
              <a:xfrm>
                <a:off x="346" y="3040"/>
                <a:ext cx="326" cy="169"/>
              </a:xfrm>
              <a:custGeom>
                <a:avLst/>
                <a:gdLst>
                  <a:gd name="T0" fmla="*/ 1 w 326"/>
                  <a:gd name="T1" fmla="*/ 129 h 169"/>
                  <a:gd name="T2" fmla="*/ 79 w 326"/>
                  <a:gd name="T3" fmla="*/ 52 h 169"/>
                  <a:gd name="T4" fmla="*/ 88 w 326"/>
                  <a:gd name="T5" fmla="*/ 94 h 169"/>
                  <a:gd name="T6" fmla="*/ 136 w 326"/>
                  <a:gd name="T7" fmla="*/ 11 h 169"/>
                  <a:gd name="T8" fmla="*/ 149 w 326"/>
                  <a:gd name="T9" fmla="*/ 64 h 169"/>
                  <a:gd name="T10" fmla="*/ 186 w 326"/>
                  <a:gd name="T11" fmla="*/ 0 h 169"/>
                  <a:gd name="T12" fmla="*/ 326 w 326"/>
                  <a:gd name="T13" fmla="*/ 92 h 169"/>
                  <a:gd name="T14" fmla="*/ 0 w 326"/>
                  <a:gd name="T15" fmla="*/ 169 h 169"/>
                  <a:gd name="T16" fmla="*/ 1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1" y="129"/>
                    </a:moveTo>
                    <a:lnTo>
                      <a:pt x="79" y="52"/>
                    </a:lnTo>
                    <a:lnTo>
                      <a:pt x="88" y="94"/>
                    </a:lnTo>
                    <a:lnTo>
                      <a:pt x="136" y="11"/>
                    </a:lnTo>
                    <a:lnTo>
                      <a:pt x="149" y="64"/>
                    </a:lnTo>
                    <a:lnTo>
                      <a:pt x="186" y="0"/>
                    </a:lnTo>
                    <a:lnTo>
                      <a:pt x="326" y="92"/>
                    </a:lnTo>
                    <a:lnTo>
                      <a:pt x="0" y="169"/>
                    </a:lnTo>
                    <a:lnTo>
                      <a:pt x="1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8" name="Freeform 252"/>
              <p:cNvSpPr>
                <a:spLocks/>
              </p:cNvSpPr>
              <p:nvPr/>
            </p:nvSpPr>
            <p:spPr bwMode="auto">
              <a:xfrm>
                <a:off x="346" y="3132"/>
                <a:ext cx="326" cy="156"/>
              </a:xfrm>
              <a:custGeom>
                <a:avLst/>
                <a:gdLst>
                  <a:gd name="T0" fmla="*/ 17 w 326"/>
                  <a:gd name="T1" fmla="*/ 112 h 156"/>
                  <a:gd name="T2" fmla="*/ 118 w 326"/>
                  <a:gd name="T3" fmla="*/ 144 h 156"/>
                  <a:gd name="T4" fmla="*/ 111 w 326"/>
                  <a:gd name="T5" fmla="*/ 103 h 156"/>
                  <a:gd name="T6" fmla="*/ 188 w 326"/>
                  <a:gd name="T7" fmla="*/ 156 h 156"/>
                  <a:gd name="T8" fmla="*/ 177 w 326"/>
                  <a:gd name="T9" fmla="*/ 103 h 156"/>
                  <a:gd name="T10" fmla="*/ 237 w 326"/>
                  <a:gd name="T11" fmla="*/ 144 h 156"/>
                  <a:gd name="T12" fmla="*/ 326 w 326"/>
                  <a:gd name="T13" fmla="*/ 0 h 156"/>
                  <a:gd name="T14" fmla="*/ 0 w 326"/>
                  <a:gd name="T15" fmla="*/ 77 h 156"/>
                  <a:gd name="T16" fmla="*/ 17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17" y="112"/>
                    </a:moveTo>
                    <a:lnTo>
                      <a:pt x="118" y="144"/>
                    </a:lnTo>
                    <a:lnTo>
                      <a:pt x="111" y="103"/>
                    </a:lnTo>
                    <a:lnTo>
                      <a:pt x="188" y="156"/>
                    </a:lnTo>
                    <a:lnTo>
                      <a:pt x="177" y="103"/>
                    </a:lnTo>
                    <a:lnTo>
                      <a:pt x="237" y="144"/>
                    </a:lnTo>
                    <a:lnTo>
                      <a:pt x="326" y="0"/>
                    </a:lnTo>
                    <a:lnTo>
                      <a:pt x="0" y="77"/>
                    </a:lnTo>
                    <a:lnTo>
                      <a:pt x="17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9" name="Freeform 253"/>
              <p:cNvSpPr>
                <a:spLocks/>
              </p:cNvSpPr>
              <p:nvPr/>
            </p:nvSpPr>
            <p:spPr bwMode="auto">
              <a:xfrm>
                <a:off x="346" y="3132"/>
                <a:ext cx="326" cy="156"/>
              </a:xfrm>
              <a:custGeom>
                <a:avLst/>
                <a:gdLst>
                  <a:gd name="T0" fmla="*/ 17 w 326"/>
                  <a:gd name="T1" fmla="*/ 112 h 156"/>
                  <a:gd name="T2" fmla="*/ 118 w 326"/>
                  <a:gd name="T3" fmla="*/ 144 h 156"/>
                  <a:gd name="T4" fmla="*/ 111 w 326"/>
                  <a:gd name="T5" fmla="*/ 103 h 156"/>
                  <a:gd name="T6" fmla="*/ 188 w 326"/>
                  <a:gd name="T7" fmla="*/ 156 h 156"/>
                  <a:gd name="T8" fmla="*/ 177 w 326"/>
                  <a:gd name="T9" fmla="*/ 103 h 156"/>
                  <a:gd name="T10" fmla="*/ 237 w 326"/>
                  <a:gd name="T11" fmla="*/ 144 h 156"/>
                  <a:gd name="T12" fmla="*/ 326 w 326"/>
                  <a:gd name="T13" fmla="*/ 0 h 156"/>
                  <a:gd name="T14" fmla="*/ 0 w 326"/>
                  <a:gd name="T15" fmla="*/ 77 h 156"/>
                  <a:gd name="T16" fmla="*/ 17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17" y="112"/>
                    </a:moveTo>
                    <a:lnTo>
                      <a:pt x="118" y="144"/>
                    </a:lnTo>
                    <a:lnTo>
                      <a:pt x="111" y="103"/>
                    </a:lnTo>
                    <a:lnTo>
                      <a:pt x="188" y="156"/>
                    </a:lnTo>
                    <a:lnTo>
                      <a:pt x="177" y="103"/>
                    </a:lnTo>
                    <a:lnTo>
                      <a:pt x="237" y="144"/>
                    </a:lnTo>
                    <a:lnTo>
                      <a:pt x="326" y="0"/>
                    </a:lnTo>
                    <a:lnTo>
                      <a:pt x="0" y="77"/>
                    </a:lnTo>
                    <a:lnTo>
                      <a:pt x="17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0" name="Freeform 254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1" name="Freeform 255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2" name="Freeform 256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3" name="Freeform 257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4" name="Oval 258"/>
              <p:cNvSpPr>
                <a:spLocks noChangeArrowheads="1"/>
              </p:cNvSpPr>
              <p:nvPr/>
            </p:nvSpPr>
            <p:spPr bwMode="auto">
              <a:xfrm>
                <a:off x="269" y="3177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5" name="Oval 259"/>
              <p:cNvSpPr>
                <a:spLocks noChangeArrowheads="1"/>
              </p:cNvSpPr>
              <p:nvPr/>
            </p:nvSpPr>
            <p:spPr bwMode="auto">
              <a:xfrm>
                <a:off x="291" y="3222"/>
                <a:ext cx="67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6" name="Oval 260"/>
              <p:cNvSpPr>
                <a:spLocks noChangeArrowheads="1"/>
              </p:cNvSpPr>
              <p:nvPr/>
            </p:nvSpPr>
            <p:spPr bwMode="auto">
              <a:xfrm>
                <a:off x="326" y="3169"/>
                <a:ext cx="67" cy="72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7" name="Oval 261"/>
              <p:cNvSpPr>
                <a:spLocks noChangeArrowheads="1"/>
              </p:cNvSpPr>
              <p:nvPr/>
            </p:nvSpPr>
            <p:spPr bwMode="auto">
              <a:xfrm>
                <a:off x="347" y="3207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8" name="Freeform 262"/>
              <p:cNvSpPr>
                <a:spLocks/>
              </p:cNvSpPr>
              <p:nvPr/>
            </p:nvSpPr>
            <p:spPr bwMode="auto">
              <a:xfrm>
                <a:off x="408" y="3008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0 w 5"/>
                  <a:gd name="T5" fmla="*/ 4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9" name="Freeform 263"/>
              <p:cNvSpPr>
                <a:spLocks/>
              </p:cNvSpPr>
              <p:nvPr/>
            </p:nvSpPr>
            <p:spPr bwMode="auto">
              <a:xfrm>
                <a:off x="408" y="3008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0 w 5"/>
                  <a:gd name="T5" fmla="*/ 4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0" name="Freeform 264"/>
              <p:cNvSpPr>
                <a:spLocks/>
              </p:cNvSpPr>
              <p:nvPr/>
            </p:nvSpPr>
            <p:spPr bwMode="auto">
              <a:xfrm>
                <a:off x="349" y="2813"/>
                <a:ext cx="85" cy="354"/>
              </a:xfrm>
              <a:custGeom>
                <a:avLst/>
                <a:gdLst>
                  <a:gd name="T0" fmla="*/ 4 w 85"/>
                  <a:gd name="T1" fmla="*/ 0 h 354"/>
                  <a:gd name="T2" fmla="*/ 0 w 85"/>
                  <a:gd name="T3" fmla="*/ 354 h 354"/>
                  <a:gd name="T4" fmla="*/ 2 w 85"/>
                  <a:gd name="T5" fmla="*/ 353 h 354"/>
                  <a:gd name="T6" fmla="*/ 25 w 85"/>
                  <a:gd name="T7" fmla="*/ 232 h 354"/>
                  <a:gd name="T8" fmla="*/ 48 w 85"/>
                  <a:gd name="T9" fmla="*/ 251 h 354"/>
                  <a:gd name="T10" fmla="*/ 41 w 85"/>
                  <a:gd name="T11" fmla="*/ 182 h 354"/>
                  <a:gd name="T12" fmla="*/ 59 w 85"/>
                  <a:gd name="T13" fmla="*/ 199 h 354"/>
                  <a:gd name="T14" fmla="*/ 64 w 85"/>
                  <a:gd name="T15" fmla="*/ 195 h 354"/>
                  <a:gd name="T16" fmla="*/ 66 w 85"/>
                  <a:gd name="T17" fmla="*/ 191 h 354"/>
                  <a:gd name="T18" fmla="*/ 62 w 85"/>
                  <a:gd name="T19" fmla="*/ 152 h 354"/>
                  <a:gd name="T20" fmla="*/ 85 w 85"/>
                  <a:gd name="T21" fmla="*/ 142 h 354"/>
                  <a:gd name="T22" fmla="*/ 4 w 85"/>
                  <a:gd name="T23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" h="354">
                    <a:moveTo>
                      <a:pt x="4" y="0"/>
                    </a:moveTo>
                    <a:lnTo>
                      <a:pt x="0" y="354"/>
                    </a:lnTo>
                    <a:lnTo>
                      <a:pt x="2" y="353"/>
                    </a:lnTo>
                    <a:lnTo>
                      <a:pt x="25" y="232"/>
                    </a:lnTo>
                    <a:lnTo>
                      <a:pt x="48" y="251"/>
                    </a:lnTo>
                    <a:lnTo>
                      <a:pt x="41" y="182"/>
                    </a:lnTo>
                    <a:lnTo>
                      <a:pt x="59" y="199"/>
                    </a:lnTo>
                    <a:lnTo>
                      <a:pt x="64" y="195"/>
                    </a:lnTo>
                    <a:lnTo>
                      <a:pt x="66" y="191"/>
                    </a:lnTo>
                    <a:lnTo>
                      <a:pt x="62" y="152"/>
                    </a:lnTo>
                    <a:lnTo>
                      <a:pt x="85" y="14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1" name="Freeform 265"/>
              <p:cNvSpPr>
                <a:spLocks/>
              </p:cNvSpPr>
              <p:nvPr/>
            </p:nvSpPr>
            <p:spPr bwMode="auto">
              <a:xfrm>
                <a:off x="349" y="2813"/>
                <a:ext cx="85" cy="354"/>
              </a:xfrm>
              <a:custGeom>
                <a:avLst/>
                <a:gdLst>
                  <a:gd name="T0" fmla="*/ 4 w 85"/>
                  <a:gd name="T1" fmla="*/ 0 h 354"/>
                  <a:gd name="T2" fmla="*/ 0 w 85"/>
                  <a:gd name="T3" fmla="*/ 354 h 354"/>
                  <a:gd name="T4" fmla="*/ 2 w 85"/>
                  <a:gd name="T5" fmla="*/ 353 h 354"/>
                  <a:gd name="T6" fmla="*/ 25 w 85"/>
                  <a:gd name="T7" fmla="*/ 232 h 354"/>
                  <a:gd name="T8" fmla="*/ 48 w 85"/>
                  <a:gd name="T9" fmla="*/ 251 h 354"/>
                  <a:gd name="T10" fmla="*/ 41 w 85"/>
                  <a:gd name="T11" fmla="*/ 182 h 354"/>
                  <a:gd name="T12" fmla="*/ 59 w 85"/>
                  <a:gd name="T13" fmla="*/ 199 h 354"/>
                  <a:gd name="T14" fmla="*/ 64 w 85"/>
                  <a:gd name="T15" fmla="*/ 195 h 354"/>
                  <a:gd name="T16" fmla="*/ 66 w 85"/>
                  <a:gd name="T17" fmla="*/ 191 h 354"/>
                  <a:gd name="T18" fmla="*/ 62 w 85"/>
                  <a:gd name="T19" fmla="*/ 152 h 354"/>
                  <a:gd name="T20" fmla="*/ 85 w 85"/>
                  <a:gd name="T21" fmla="*/ 142 h 354"/>
                  <a:gd name="T22" fmla="*/ 4 w 85"/>
                  <a:gd name="T23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" h="354">
                    <a:moveTo>
                      <a:pt x="4" y="0"/>
                    </a:moveTo>
                    <a:lnTo>
                      <a:pt x="0" y="354"/>
                    </a:lnTo>
                    <a:lnTo>
                      <a:pt x="2" y="353"/>
                    </a:lnTo>
                    <a:lnTo>
                      <a:pt x="25" y="232"/>
                    </a:lnTo>
                    <a:lnTo>
                      <a:pt x="48" y="251"/>
                    </a:lnTo>
                    <a:lnTo>
                      <a:pt x="41" y="182"/>
                    </a:lnTo>
                    <a:lnTo>
                      <a:pt x="59" y="199"/>
                    </a:lnTo>
                    <a:lnTo>
                      <a:pt x="64" y="195"/>
                    </a:lnTo>
                    <a:lnTo>
                      <a:pt x="66" y="191"/>
                    </a:lnTo>
                    <a:lnTo>
                      <a:pt x="62" y="152"/>
                    </a:lnTo>
                    <a:lnTo>
                      <a:pt x="85" y="14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2" name="Freeform 266"/>
              <p:cNvSpPr>
                <a:spLocks/>
              </p:cNvSpPr>
              <p:nvPr/>
            </p:nvSpPr>
            <p:spPr bwMode="auto">
              <a:xfrm>
                <a:off x="346" y="2813"/>
                <a:ext cx="7" cy="360"/>
              </a:xfrm>
              <a:custGeom>
                <a:avLst/>
                <a:gdLst>
                  <a:gd name="T0" fmla="*/ 4 w 4"/>
                  <a:gd name="T1" fmla="*/ 0 h 192"/>
                  <a:gd name="T2" fmla="*/ 4 w 4"/>
                  <a:gd name="T3" fmla="*/ 0 h 192"/>
                  <a:gd name="T4" fmla="*/ 0 w 4"/>
                  <a:gd name="T5" fmla="*/ 5 h 192"/>
                  <a:gd name="T6" fmla="*/ 0 w 4"/>
                  <a:gd name="T7" fmla="*/ 192 h 192"/>
                  <a:gd name="T8" fmla="*/ 1 w 4"/>
                  <a:gd name="T9" fmla="*/ 191 h 192"/>
                  <a:gd name="T10" fmla="*/ 1 w 4"/>
                  <a:gd name="T11" fmla="*/ 190 h 192"/>
                  <a:gd name="T12" fmla="*/ 2 w 4"/>
                  <a:gd name="T13" fmla="*/ 189 h 192"/>
                  <a:gd name="T14" fmla="*/ 4 w 4"/>
                  <a:gd name="T1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92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92"/>
                      <a:pt x="0" y="192"/>
                      <a:pt x="1" y="191"/>
                    </a:cubicBezTo>
                    <a:cubicBezTo>
                      <a:pt x="1" y="190"/>
                      <a:pt x="1" y="190"/>
                      <a:pt x="1" y="190"/>
                    </a:cubicBezTo>
                    <a:cubicBezTo>
                      <a:pt x="2" y="189"/>
                      <a:pt x="2" y="189"/>
                      <a:pt x="2" y="189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3" name="Freeform 267"/>
              <p:cNvSpPr>
                <a:spLocks/>
              </p:cNvSpPr>
              <p:nvPr/>
            </p:nvSpPr>
            <p:spPr bwMode="auto">
              <a:xfrm>
                <a:off x="347" y="3166"/>
                <a:ext cx="4" cy="5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1 h 3"/>
                  <a:gd name="T4" fmla="*/ 0 w 2"/>
                  <a:gd name="T5" fmla="*/ 2 h 3"/>
                  <a:gd name="T6" fmla="*/ 0 w 2"/>
                  <a:gd name="T7" fmla="*/ 3 h 3"/>
                  <a:gd name="T8" fmla="*/ 2 w 2"/>
                  <a:gd name="T9" fmla="*/ 3 h 3"/>
                  <a:gd name="T10" fmla="*/ 2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4" name="Freeform 268"/>
              <p:cNvSpPr>
                <a:spLocks noEditPoints="1"/>
              </p:cNvSpPr>
              <p:nvPr/>
            </p:nvSpPr>
            <p:spPr bwMode="auto">
              <a:xfrm>
                <a:off x="491" y="2910"/>
                <a:ext cx="60" cy="181"/>
              </a:xfrm>
              <a:custGeom>
                <a:avLst/>
                <a:gdLst>
                  <a:gd name="T0" fmla="*/ 0 w 60"/>
                  <a:gd name="T1" fmla="*/ 169 h 181"/>
                  <a:gd name="T2" fmla="*/ 0 w 60"/>
                  <a:gd name="T3" fmla="*/ 169 h 181"/>
                  <a:gd name="T4" fmla="*/ 11 w 60"/>
                  <a:gd name="T5" fmla="*/ 181 h 181"/>
                  <a:gd name="T6" fmla="*/ 11 w 60"/>
                  <a:gd name="T7" fmla="*/ 181 h 181"/>
                  <a:gd name="T8" fmla="*/ 0 w 60"/>
                  <a:gd name="T9" fmla="*/ 169 h 181"/>
                  <a:gd name="T10" fmla="*/ 60 w 60"/>
                  <a:gd name="T11" fmla="*/ 0 h 181"/>
                  <a:gd name="T12" fmla="*/ 53 w 60"/>
                  <a:gd name="T13" fmla="*/ 137 h 181"/>
                  <a:gd name="T14" fmla="*/ 53 w 60"/>
                  <a:gd name="T15" fmla="*/ 137 h 181"/>
                  <a:gd name="T16" fmla="*/ 60 w 60"/>
                  <a:gd name="T17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81">
                    <a:moveTo>
                      <a:pt x="0" y="169"/>
                    </a:moveTo>
                    <a:lnTo>
                      <a:pt x="0" y="169"/>
                    </a:lnTo>
                    <a:lnTo>
                      <a:pt x="11" y="181"/>
                    </a:lnTo>
                    <a:lnTo>
                      <a:pt x="11" y="181"/>
                    </a:lnTo>
                    <a:lnTo>
                      <a:pt x="0" y="169"/>
                    </a:lnTo>
                    <a:close/>
                    <a:moveTo>
                      <a:pt x="60" y="0"/>
                    </a:moveTo>
                    <a:lnTo>
                      <a:pt x="53" y="137"/>
                    </a:lnTo>
                    <a:lnTo>
                      <a:pt x="53" y="137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5" name="Freeform 269"/>
              <p:cNvSpPr>
                <a:spLocks noEditPoints="1"/>
              </p:cNvSpPr>
              <p:nvPr/>
            </p:nvSpPr>
            <p:spPr bwMode="auto">
              <a:xfrm>
                <a:off x="491" y="2910"/>
                <a:ext cx="60" cy="181"/>
              </a:xfrm>
              <a:custGeom>
                <a:avLst/>
                <a:gdLst>
                  <a:gd name="T0" fmla="*/ 0 w 60"/>
                  <a:gd name="T1" fmla="*/ 169 h 181"/>
                  <a:gd name="T2" fmla="*/ 0 w 60"/>
                  <a:gd name="T3" fmla="*/ 169 h 181"/>
                  <a:gd name="T4" fmla="*/ 11 w 60"/>
                  <a:gd name="T5" fmla="*/ 181 h 181"/>
                  <a:gd name="T6" fmla="*/ 11 w 60"/>
                  <a:gd name="T7" fmla="*/ 181 h 181"/>
                  <a:gd name="T8" fmla="*/ 0 w 60"/>
                  <a:gd name="T9" fmla="*/ 169 h 181"/>
                  <a:gd name="T10" fmla="*/ 60 w 60"/>
                  <a:gd name="T11" fmla="*/ 0 h 181"/>
                  <a:gd name="T12" fmla="*/ 53 w 60"/>
                  <a:gd name="T13" fmla="*/ 137 h 181"/>
                  <a:gd name="T14" fmla="*/ 53 w 60"/>
                  <a:gd name="T15" fmla="*/ 137 h 181"/>
                  <a:gd name="T16" fmla="*/ 60 w 60"/>
                  <a:gd name="T17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81">
                    <a:moveTo>
                      <a:pt x="0" y="169"/>
                    </a:moveTo>
                    <a:lnTo>
                      <a:pt x="0" y="169"/>
                    </a:lnTo>
                    <a:lnTo>
                      <a:pt x="11" y="181"/>
                    </a:lnTo>
                    <a:lnTo>
                      <a:pt x="11" y="181"/>
                    </a:lnTo>
                    <a:lnTo>
                      <a:pt x="0" y="169"/>
                    </a:lnTo>
                    <a:moveTo>
                      <a:pt x="60" y="0"/>
                    </a:moveTo>
                    <a:lnTo>
                      <a:pt x="53" y="137"/>
                    </a:lnTo>
                    <a:lnTo>
                      <a:pt x="53" y="137"/>
                    </a:lnTo>
                    <a:lnTo>
                      <a:pt x="6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6" name="Freeform 270"/>
              <p:cNvSpPr>
                <a:spLocks/>
              </p:cNvSpPr>
              <p:nvPr/>
            </p:nvSpPr>
            <p:spPr bwMode="auto">
              <a:xfrm>
                <a:off x="374" y="3047"/>
                <a:ext cx="298" cy="151"/>
              </a:xfrm>
              <a:custGeom>
                <a:avLst/>
                <a:gdLst>
                  <a:gd name="T0" fmla="*/ 96 w 168"/>
                  <a:gd name="T1" fmla="*/ 0 h 80"/>
                  <a:gd name="T2" fmla="*/ 95 w 168"/>
                  <a:gd name="T3" fmla="*/ 14 h 80"/>
                  <a:gd name="T4" fmla="*/ 76 w 168"/>
                  <a:gd name="T5" fmla="*/ 16 h 80"/>
                  <a:gd name="T6" fmla="*/ 72 w 168"/>
                  <a:gd name="T7" fmla="*/ 23 h 80"/>
                  <a:gd name="T8" fmla="*/ 72 w 168"/>
                  <a:gd name="T9" fmla="*/ 23 h 80"/>
                  <a:gd name="T10" fmla="*/ 72 w 168"/>
                  <a:gd name="T11" fmla="*/ 23 h 80"/>
                  <a:gd name="T12" fmla="*/ 82 w 168"/>
                  <a:gd name="T13" fmla="*/ 30 h 80"/>
                  <a:gd name="T14" fmla="*/ 45 w 168"/>
                  <a:gd name="T15" fmla="*/ 34 h 80"/>
                  <a:gd name="T16" fmla="*/ 57 w 168"/>
                  <a:gd name="T17" fmla="*/ 44 h 80"/>
                  <a:gd name="T18" fmla="*/ 0 w 168"/>
                  <a:gd name="T19" fmla="*/ 67 h 80"/>
                  <a:gd name="T20" fmla="*/ 11 w 168"/>
                  <a:gd name="T21" fmla="*/ 80 h 80"/>
                  <a:gd name="T22" fmla="*/ 168 w 168"/>
                  <a:gd name="T23" fmla="*/ 45 h 80"/>
                  <a:gd name="T24" fmla="*/ 96 w 168"/>
                  <a:gd name="T25" fmla="*/ 0 h 80"/>
                  <a:gd name="T26" fmla="*/ 96 w 168"/>
                  <a:gd name="T2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" h="80">
                    <a:moveTo>
                      <a:pt x="96" y="0"/>
                    </a:moveTo>
                    <a:cubicBezTo>
                      <a:pt x="95" y="14"/>
                      <a:pt x="95" y="14"/>
                      <a:pt x="95" y="14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82" y="30"/>
                      <a:pt x="82" y="30"/>
                      <a:pt x="82" y="30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6" y="69"/>
                      <a:pt x="10" y="74"/>
                      <a:pt x="11" y="80"/>
                    </a:cubicBezTo>
                    <a:cubicBezTo>
                      <a:pt x="168" y="45"/>
                      <a:pt x="168" y="45"/>
                      <a:pt x="168" y="45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7" name="Freeform 271"/>
              <p:cNvSpPr>
                <a:spLocks/>
              </p:cNvSpPr>
              <p:nvPr/>
            </p:nvSpPr>
            <p:spPr bwMode="auto">
              <a:xfrm>
                <a:off x="393" y="3132"/>
                <a:ext cx="279" cy="156"/>
              </a:xfrm>
              <a:custGeom>
                <a:avLst/>
                <a:gdLst>
                  <a:gd name="T0" fmla="*/ 157 w 157"/>
                  <a:gd name="T1" fmla="*/ 0 h 83"/>
                  <a:gd name="T2" fmla="*/ 0 w 157"/>
                  <a:gd name="T3" fmla="*/ 35 h 83"/>
                  <a:gd name="T4" fmla="*/ 0 w 157"/>
                  <a:gd name="T5" fmla="*/ 39 h 83"/>
                  <a:gd name="T6" fmla="*/ 0 w 157"/>
                  <a:gd name="T7" fmla="*/ 41 h 83"/>
                  <a:gd name="T8" fmla="*/ 12 w 157"/>
                  <a:gd name="T9" fmla="*/ 59 h 83"/>
                  <a:gd name="T10" fmla="*/ 10 w 157"/>
                  <a:gd name="T11" fmla="*/ 68 h 83"/>
                  <a:gd name="T12" fmla="*/ 40 w 157"/>
                  <a:gd name="T13" fmla="*/ 77 h 83"/>
                  <a:gd name="T14" fmla="*/ 36 w 157"/>
                  <a:gd name="T15" fmla="*/ 55 h 83"/>
                  <a:gd name="T16" fmla="*/ 79 w 157"/>
                  <a:gd name="T17" fmla="*/ 83 h 83"/>
                  <a:gd name="T18" fmla="*/ 73 w 157"/>
                  <a:gd name="T19" fmla="*/ 55 h 83"/>
                  <a:gd name="T20" fmla="*/ 107 w 157"/>
                  <a:gd name="T21" fmla="*/ 77 h 83"/>
                  <a:gd name="T22" fmla="*/ 157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157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8"/>
                      <a:pt x="0" y="39"/>
                    </a:cubicBezTo>
                    <a:cubicBezTo>
                      <a:pt x="0" y="40"/>
                      <a:pt x="0" y="41"/>
                      <a:pt x="0" y="41"/>
                    </a:cubicBezTo>
                    <a:cubicBezTo>
                      <a:pt x="7" y="44"/>
                      <a:pt x="12" y="51"/>
                      <a:pt x="12" y="59"/>
                    </a:cubicBezTo>
                    <a:cubicBezTo>
                      <a:pt x="12" y="62"/>
                      <a:pt x="12" y="65"/>
                      <a:pt x="10" y="68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107" y="77"/>
                      <a:pt x="107" y="77"/>
                      <a:pt x="107" y="77"/>
                    </a:cubicBezTo>
                    <a:cubicBezTo>
                      <a:pt x="157" y="0"/>
                      <a:pt x="157" y="0"/>
                      <a:pt x="15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8" name="Freeform 272"/>
              <p:cNvSpPr>
                <a:spLocks/>
              </p:cNvSpPr>
              <p:nvPr/>
            </p:nvSpPr>
            <p:spPr bwMode="auto">
              <a:xfrm>
                <a:off x="358" y="3269"/>
                <a:ext cx="23" cy="559"/>
              </a:xfrm>
              <a:custGeom>
                <a:avLst/>
                <a:gdLst>
                  <a:gd name="T0" fmla="*/ 0 w 13"/>
                  <a:gd name="T1" fmla="*/ 0 h 298"/>
                  <a:gd name="T2" fmla="*/ 13 w 13"/>
                  <a:gd name="T3" fmla="*/ 298 h 298"/>
                  <a:gd name="T4" fmla="*/ 13 w 13"/>
                  <a:gd name="T5" fmla="*/ 298 h 298"/>
                  <a:gd name="T6" fmla="*/ 0 w 13"/>
                  <a:gd name="T7" fmla="*/ 0 h 298"/>
                  <a:gd name="T8" fmla="*/ 0 w 13"/>
                  <a:gd name="T9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98">
                    <a:moveTo>
                      <a:pt x="0" y="0"/>
                    </a:moveTo>
                    <a:cubicBezTo>
                      <a:pt x="13" y="298"/>
                      <a:pt x="13" y="298"/>
                      <a:pt x="13" y="298"/>
                    </a:cubicBezTo>
                    <a:cubicBezTo>
                      <a:pt x="13" y="298"/>
                      <a:pt x="13" y="298"/>
                      <a:pt x="13" y="29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9" name="Freeform 273"/>
              <p:cNvSpPr>
                <a:spLocks/>
              </p:cNvSpPr>
              <p:nvPr/>
            </p:nvSpPr>
            <p:spPr bwMode="auto">
              <a:xfrm>
                <a:off x="346" y="3267"/>
                <a:ext cx="35" cy="561"/>
              </a:xfrm>
              <a:custGeom>
                <a:avLst/>
                <a:gdLst>
                  <a:gd name="T0" fmla="*/ 6 w 20"/>
                  <a:gd name="T1" fmla="*/ 0 h 299"/>
                  <a:gd name="T2" fmla="*/ 0 w 20"/>
                  <a:gd name="T3" fmla="*/ 10 h 299"/>
                  <a:gd name="T4" fmla="*/ 0 w 20"/>
                  <a:gd name="T5" fmla="*/ 299 h 299"/>
                  <a:gd name="T6" fmla="*/ 20 w 20"/>
                  <a:gd name="T7" fmla="*/ 299 h 299"/>
                  <a:gd name="T8" fmla="*/ 7 w 20"/>
                  <a:gd name="T9" fmla="*/ 1 h 299"/>
                  <a:gd name="T10" fmla="*/ 6 w 20"/>
                  <a:gd name="T11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99">
                    <a:moveTo>
                      <a:pt x="6" y="0"/>
                    </a:moveTo>
                    <a:cubicBezTo>
                      <a:pt x="5" y="4"/>
                      <a:pt x="3" y="8"/>
                      <a:pt x="0" y="10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20" y="299"/>
                      <a:pt x="20" y="299"/>
                      <a:pt x="20" y="299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0" name="Freeform 274"/>
              <p:cNvSpPr>
                <a:spLocks/>
              </p:cNvSpPr>
              <p:nvPr/>
            </p:nvSpPr>
            <p:spPr bwMode="auto">
              <a:xfrm>
                <a:off x="351" y="2910"/>
                <a:ext cx="200" cy="261"/>
              </a:xfrm>
              <a:custGeom>
                <a:avLst/>
                <a:gdLst>
                  <a:gd name="T0" fmla="*/ 113 w 113"/>
                  <a:gd name="T1" fmla="*/ 0 h 139"/>
                  <a:gd name="T2" fmla="*/ 47 w 113"/>
                  <a:gd name="T3" fmla="*/ 24 h 139"/>
                  <a:gd name="T4" fmla="*/ 34 w 113"/>
                  <a:gd name="T5" fmla="*/ 29 h 139"/>
                  <a:gd name="T6" fmla="*/ 36 w 113"/>
                  <a:gd name="T7" fmla="*/ 50 h 139"/>
                  <a:gd name="T8" fmla="*/ 36 w 113"/>
                  <a:gd name="T9" fmla="*/ 50 h 139"/>
                  <a:gd name="T10" fmla="*/ 37 w 113"/>
                  <a:gd name="T11" fmla="*/ 58 h 139"/>
                  <a:gd name="T12" fmla="*/ 32 w 113"/>
                  <a:gd name="T13" fmla="*/ 54 h 139"/>
                  <a:gd name="T14" fmla="*/ 32 w 113"/>
                  <a:gd name="T15" fmla="*/ 54 h 139"/>
                  <a:gd name="T16" fmla="*/ 32 w 113"/>
                  <a:gd name="T17" fmla="*/ 54 h 139"/>
                  <a:gd name="T18" fmla="*/ 22 w 113"/>
                  <a:gd name="T19" fmla="*/ 45 h 139"/>
                  <a:gd name="T20" fmla="*/ 26 w 113"/>
                  <a:gd name="T21" fmla="*/ 82 h 139"/>
                  <a:gd name="T22" fmla="*/ 13 w 113"/>
                  <a:gd name="T23" fmla="*/ 72 h 139"/>
                  <a:gd name="T24" fmla="*/ 0 w 113"/>
                  <a:gd name="T25" fmla="*/ 136 h 139"/>
                  <a:gd name="T26" fmla="*/ 0 w 113"/>
                  <a:gd name="T27" fmla="*/ 139 h 139"/>
                  <a:gd name="T28" fmla="*/ 4 w 113"/>
                  <a:gd name="T29" fmla="*/ 138 h 139"/>
                  <a:gd name="T30" fmla="*/ 113 w 113"/>
                  <a:gd name="T3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" h="139">
                    <a:moveTo>
                      <a:pt x="113" y="0"/>
                    </a:moveTo>
                    <a:cubicBezTo>
                      <a:pt x="47" y="24"/>
                      <a:pt x="47" y="24"/>
                      <a:pt x="47" y="24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" y="138"/>
                      <a:pt x="3" y="138"/>
                      <a:pt x="4" y="138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1" name="Freeform 275"/>
              <p:cNvSpPr>
                <a:spLocks/>
              </p:cNvSpPr>
              <p:nvPr/>
            </p:nvSpPr>
            <p:spPr bwMode="auto">
              <a:xfrm>
                <a:off x="358" y="2910"/>
                <a:ext cx="193" cy="263"/>
              </a:xfrm>
              <a:custGeom>
                <a:avLst/>
                <a:gdLst>
                  <a:gd name="T0" fmla="*/ 109 w 109"/>
                  <a:gd name="T1" fmla="*/ 0 h 140"/>
                  <a:gd name="T2" fmla="*/ 0 w 109"/>
                  <a:gd name="T3" fmla="*/ 138 h 140"/>
                  <a:gd name="T4" fmla="*/ 1 w 109"/>
                  <a:gd name="T5" fmla="*/ 138 h 140"/>
                  <a:gd name="T6" fmla="*/ 9 w 109"/>
                  <a:gd name="T7" fmla="*/ 140 h 140"/>
                  <a:gd name="T8" fmla="*/ 66 w 109"/>
                  <a:gd name="T9" fmla="*/ 117 h 140"/>
                  <a:gd name="T10" fmla="*/ 54 w 109"/>
                  <a:gd name="T11" fmla="*/ 107 h 140"/>
                  <a:gd name="T12" fmla="*/ 91 w 109"/>
                  <a:gd name="T13" fmla="*/ 103 h 140"/>
                  <a:gd name="T14" fmla="*/ 81 w 109"/>
                  <a:gd name="T15" fmla="*/ 96 h 140"/>
                  <a:gd name="T16" fmla="*/ 75 w 109"/>
                  <a:gd name="T17" fmla="*/ 90 h 140"/>
                  <a:gd name="T18" fmla="*/ 85 w 109"/>
                  <a:gd name="T19" fmla="*/ 89 h 140"/>
                  <a:gd name="T20" fmla="*/ 85 w 109"/>
                  <a:gd name="T21" fmla="*/ 89 h 140"/>
                  <a:gd name="T22" fmla="*/ 104 w 109"/>
                  <a:gd name="T23" fmla="*/ 87 h 140"/>
                  <a:gd name="T24" fmla="*/ 105 w 109"/>
                  <a:gd name="T25" fmla="*/ 73 h 140"/>
                  <a:gd name="T26" fmla="*/ 109 w 109"/>
                  <a:gd name="T27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140">
                    <a:moveTo>
                      <a:pt x="109" y="0"/>
                    </a:moveTo>
                    <a:cubicBezTo>
                      <a:pt x="0" y="138"/>
                      <a:pt x="0" y="138"/>
                      <a:pt x="0" y="138"/>
                    </a:cubicBezTo>
                    <a:cubicBezTo>
                      <a:pt x="1" y="138"/>
                      <a:pt x="1" y="138"/>
                      <a:pt x="1" y="138"/>
                    </a:cubicBezTo>
                    <a:cubicBezTo>
                      <a:pt x="4" y="138"/>
                      <a:pt x="7" y="138"/>
                      <a:pt x="9" y="140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91" y="103"/>
                      <a:pt x="91" y="103"/>
                      <a:pt x="91" y="103"/>
                    </a:cubicBezTo>
                    <a:cubicBezTo>
                      <a:pt x="81" y="96"/>
                      <a:pt x="81" y="96"/>
                      <a:pt x="81" y="96"/>
                    </a:cubicBezTo>
                    <a:cubicBezTo>
                      <a:pt x="75" y="90"/>
                      <a:pt x="75" y="90"/>
                      <a:pt x="75" y="90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104" y="87"/>
                      <a:pt x="104" y="87"/>
                      <a:pt x="104" y="87"/>
                    </a:cubicBezTo>
                    <a:cubicBezTo>
                      <a:pt x="105" y="73"/>
                      <a:pt x="105" y="73"/>
                      <a:pt x="105" y="73"/>
                    </a:cubicBezTo>
                    <a:cubicBezTo>
                      <a:pt x="109" y="0"/>
                      <a:pt x="109" y="0"/>
                      <a:pt x="109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2" name="Freeform 276"/>
              <p:cNvSpPr>
                <a:spLocks/>
              </p:cNvSpPr>
              <p:nvPr/>
            </p:nvSpPr>
            <p:spPr bwMode="auto">
              <a:xfrm>
                <a:off x="346" y="3237"/>
                <a:ext cx="10" cy="49"/>
              </a:xfrm>
              <a:custGeom>
                <a:avLst/>
                <a:gdLst>
                  <a:gd name="T0" fmla="*/ 0 w 6"/>
                  <a:gd name="T1" fmla="*/ 0 h 26"/>
                  <a:gd name="T2" fmla="*/ 0 w 6"/>
                  <a:gd name="T3" fmla="*/ 26 h 26"/>
                  <a:gd name="T4" fmla="*/ 6 w 6"/>
                  <a:gd name="T5" fmla="*/ 16 h 26"/>
                  <a:gd name="T6" fmla="*/ 1 w 6"/>
                  <a:gd name="T7" fmla="*/ 3 h 26"/>
                  <a:gd name="T8" fmla="*/ 1 w 6"/>
                  <a:gd name="T9" fmla="*/ 1 h 26"/>
                  <a:gd name="T10" fmla="*/ 0 w 6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" y="24"/>
                      <a:pt x="5" y="20"/>
                      <a:pt x="6" y="16"/>
                    </a:cubicBezTo>
                    <a:cubicBezTo>
                      <a:pt x="3" y="13"/>
                      <a:pt x="1" y="8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3" name="Freeform 277"/>
              <p:cNvSpPr>
                <a:spLocks/>
              </p:cNvSpPr>
              <p:nvPr/>
            </p:nvSpPr>
            <p:spPr bwMode="auto">
              <a:xfrm>
                <a:off x="346" y="3169"/>
                <a:ext cx="47" cy="70"/>
              </a:xfrm>
              <a:custGeom>
                <a:avLst/>
                <a:gdLst>
                  <a:gd name="T0" fmla="*/ 8 w 27"/>
                  <a:gd name="T1" fmla="*/ 0 h 37"/>
                  <a:gd name="T2" fmla="*/ 7 w 27"/>
                  <a:gd name="T3" fmla="*/ 0 h 37"/>
                  <a:gd name="T4" fmla="*/ 3 w 27"/>
                  <a:gd name="T5" fmla="*/ 1 h 37"/>
                  <a:gd name="T6" fmla="*/ 1 w 27"/>
                  <a:gd name="T7" fmla="*/ 1 h 37"/>
                  <a:gd name="T8" fmla="*/ 0 w 27"/>
                  <a:gd name="T9" fmla="*/ 2 h 37"/>
                  <a:gd name="T10" fmla="*/ 0 w 27"/>
                  <a:gd name="T11" fmla="*/ 36 h 37"/>
                  <a:gd name="T12" fmla="*/ 1 w 27"/>
                  <a:gd name="T13" fmla="*/ 37 h 37"/>
                  <a:gd name="T14" fmla="*/ 20 w 27"/>
                  <a:gd name="T15" fmla="*/ 20 h 37"/>
                  <a:gd name="T16" fmla="*/ 27 w 27"/>
                  <a:gd name="T17" fmla="*/ 21 h 37"/>
                  <a:gd name="T18" fmla="*/ 27 w 27"/>
                  <a:gd name="T19" fmla="*/ 19 h 37"/>
                  <a:gd name="T20" fmla="*/ 27 w 27"/>
                  <a:gd name="T21" fmla="*/ 15 h 37"/>
                  <a:gd name="T22" fmla="*/ 16 w 27"/>
                  <a:gd name="T23" fmla="*/ 2 h 37"/>
                  <a:gd name="T24" fmla="*/ 8 w 27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6" y="0"/>
                      <a:pt x="4" y="0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2" y="27"/>
                      <a:pt x="11" y="20"/>
                      <a:pt x="20" y="20"/>
                    </a:cubicBezTo>
                    <a:cubicBezTo>
                      <a:pt x="23" y="20"/>
                      <a:pt x="25" y="20"/>
                      <a:pt x="27" y="21"/>
                    </a:cubicBezTo>
                    <a:cubicBezTo>
                      <a:pt x="27" y="21"/>
                      <a:pt x="27" y="20"/>
                      <a:pt x="27" y="19"/>
                    </a:cubicBezTo>
                    <a:cubicBezTo>
                      <a:pt x="27" y="18"/>
                      <a:pt x="27" y="16"/>
                      <a:pt x="27" y="15"/>
                    </a:cubicBezTo>
                    <a:cubicBezTo>
                      <a:pt x="26" y="9"/>
                      <a:pt x="22" y="4"/>
                      <a:pt x="16" y="2"/>
                    </a:cubicBezTo>
                    <a:cubicBezTo>
                      <a:pt x="14" y="0"/>
                      <a:pt x="11" y="0"/>
                      <a:pt x="8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4" name="Freeform 278"/>
              <p:cNvSpPr>
                <a:spLocks noEditPoints="1"/>
              </p:cNvSpPr>
              <p:nvPr/>
            </p:nvSpPr>
            <p:spPr bwMode="auto">
              <a:xfrm>
                <a:off x="381" y="32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5" name="Freeform 279"/>
              <p:cNvSpPr>
                <a:spLocks/>
              </p:cNvSpPr>
              <p:nvPr/>
            </p:nvSpPr>
            <p:spPr bwMode="auto">
              <a:xfrm>
                <a:off x="347" y="3207"/>
                <a:ext cx="68" cy="71"/>
              </a:xfrm>
              <a:custGeom>
                <a:avLst/>
                <a:gdLst>
                  <a:gd name="T0" fmla="*/ 19 w 38"/>
                  <a:gd name="T1" fmla="*/ 0 h 38"/>
                  <a:gd name="T2" fmla="*/ 0 w 38"/>
                  <a:gd name="T3" fmla="*/ 17 h 38"/>
                  <a:gd name="T4" fmla="*/ 0 w 38"/>
                  <a:gd name="T5" fmla="*/ 19 h 38"/>
                  <a:gd name="T6" fmla="*/ 5 w 38"/>
                  <a:gd name="T7" fmla="*/ 32 h 38"/>
                  <a:gd name="T8" fmla="*/ 6 w 38"/>
                  <a:gd name="T9" fmla="*/ 33 h 38"/>
                  <a:gd name="T10" fmla="*/ 6 w 38"/>
                  <a:gd name="T11" fmla="*/ 33 h 38"/>
                  <a:gd name="T12" fmla="*/ 6 w 38"/>
                  <a:gd name="T13" fmla="*/ 33 h 38"/>
                  <a:gd name="T14" fmla="*/ 19 w 38"/>
                  <a:gd name="T15" fmla="*/ 38 h 38"/>
                  <a:gd name="T16" fmla="*/ 19 w 38"/>
                  <a:gd name="T17" fmla="*/ 38 h 38"/>
                  <a:gd name="T18" fmla="*/ 19 w 38"/>
                  <a:gd name="T19" fmla="*/ 38 h 38"/>
                  <a:gd name="T20" fmla="*/ 19 w 38"/>
                  <a:gd name="T21" fmla="*/ 38 h 38"/>
                  <a:gd name="T22" fmla="*/ 19 w 38"/>
                  <a:gd name="T23" fmla="*/ 38 h 38"/>
                  <a:gd name="T24" fmla="*/ 19 w 38"/>
                  <a:gd name="T25" fmla="*/ 38 h 38"/>
                  <a:gd name="T26" fmla="*/ 19 w 38"/>
                  <a:gd name="T27" fmla="*/ 38 h 38"/>
                  <a:gd name="T28" fmla="*/ 36 w 38"/>
                  <a:gd name="T29" fmla="*/ 28 h 38"/>
                  <a:gd name="T30" fmla="*/ 36 w 38"/>
                  <a:gd name="T31" fmla="*/ 28 h 38"/>
                  <a:gd name="T32" fmla="*/ 38 w 38"/>
                  <a:gd name="T33" fmla="*/ 19 h 38"/>
                  <a:gd name="T34" fmla="*/ 26 w 38"/>
                  <a:gd name="T35" fmla="*/ 1 h 38"/>
                  <a:gd name="T36" fmla="*/ 19 w 38"/>
                  <a:gd name="T3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" h="38">
                    <a:moveTo>
                      <a:pt x="19" y="0"/>
                    </a:moveTo>
                    <a:cubicBezTo>
                      <a:pt x="10" y="0"/>
                      <a:pt x="1" y="7"/>
                      <a:pt x="0" y="17"/>
                    </a:cubicBezTo>
                    <a:cubicBezTo>
                      <a:pt x="0" y="18"/>
                      <a:pt x="0" y="18"/>
                      <a:pt x="0" y="19"/>
                    </a:cubicBezTo>
                    <a:cubicBezTo>
                      <a:pt x="0" y="24"/>
                      <a:pt x="2" y="29"/>
                      <a:pt x="5" y="32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0" y="36"/>
                      <a:pt x="14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7" y="38"/>
                      <a:pt x="33" y="34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8" y="25"/>
                      <a:pt x="38" y="22"/>
                      <a:pt x="38" y="19"/>
                    </a:cubicBezTo>
                    <a:cubicBezTo>
                      <a:pt x="38" y="11"/>
                      <a:pt x="33" y="4"/>
                      <a:pt x="26" y="1"/>
                    </a:cubicBezTo>
                    <a:cubicBezTo>
                      <a:pt x="24" y="0"/>
                      <a:pt x="22" y="0"/>
                      <a:pt x="19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6" name="Freeform 280"/>
              <p:cNvSpPr>
                <a:spLocks/>
              </p:cNvSpPr>
              <p:nvPr/>
            </p:nvSpPr>
            <p:spPr bwMode="auto">
              <a:xfrm>
                <a:off x="1691" y="3526"/>
                <a:ext cx="702" cy="281"/>
              </a:xfrm>
              <a:custGeom>
                <a:avLst/>
                <a:gdLst>
                  <a:gd name="T0" fmla="*/ 0 w 396"/>
                  <a:gd name="T1" fmla="*/ 150 h 150"/>
                  <a:gd name="T2" fmla="*/ 396 w 396"/>
                  <a:gd name="T3" fmla="*/ 150 h 150"/>
                  <a:gd name="T4" fmla="*/ 394 w 396"/>
                  <a:gd name="T5" fmla="*/ 138 h 150"/>
                  <a:gd name="T6" fmla="*/ 387 w 396"/>
                  <a:gd name="T7" fmla="*/ 121 h 150"/>
                  <a:gd name="T8" fmla="*/ 361 w 396"/>
                  <a:gd name="T9" fmla="*/ 95 h 150"/>
                  <a:gd name="T10" fmla="*/ 360 w 396"/>
                  <a:gd name="T11" fmla="*/ 94 h 150"/>
                  <a:gd name="T12" fmla="*/ 324 w 396"/>
                  <a:gd name="T13" fmla="*/ 85 h 150"/>
                  <a:gd name="T14" fmla="*/ 314 w 396"/>
                  <a:gd name="T15" fmla="*/ 86 h 150"/>
                  <a:gd name="T16" fmla="*/ 314 w 396"/>
                  <a:gd name="T17" fmla="*/ 81 h 150"/>
                  <a:gd name="T18" fmla="*/ 247 w 396"/>
                  <a:gd name="T19" fmla="*/ 14 h 150"/>
                  <a:gd name="T20" fmla="*/ 210 w 396"/>
                  <a:gd name="T21" fmla="*/ 25 h 150"/>
                  <a:gd name="T22" fmla="*/ 168 w 396"/>
                  <a:gd name="T23" fmla="*/ 0 h 150"/>
                  <a:gd name="T24" fmla="*/ 121 w 396"/>
                  <a:gd name="T25" fmla="*/ 41 h 150"/>
                  <a:gd name="T26" fmla="*/ 104 w 396"/>
                  <a:gd name="T27" fmla="*/ 38 h 150"/>
                  <a:gd name="T28" fmla="*/ 57 w 396"/>
                  <a:gd name="T29" fmla="*/ 85 h 150"/>
                  <a:gd name="T30" fmla="*/ 59 w 396"/>
                  <a:gd name="T31" fmla="*/ 97 h 150"/>
                  <a:gd name="T32" fmla="*/ 58 w 396"/>
                  <a:gd name="T33" fmla="*/ 97 h 150"/>
                  <a:gd name="T34" fmla="*/ 0 w 396"/>
                  <a:gd name="T3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6" h="150">
                    <a:moveTo>
                      <a:pt x="0" y="150"/>
                    </a:moveTo>
                    <a:cubicBezTo>
                      <a:pt x="396" y="150"/>
                      <a:pt x="396" y="150"/>
                      <a:pt x="396" y="150"/>
                    </a:cubicBezTo>
                    <a:cubicBezTo>
                      <a:pt x="396" y="146"/>
                      <a:pt x="395" y="142"/>
                      <a:pt x="394" y="138"/>
                    </a:cubicBezTo>
                    <a:cubicBezTo>
                      <a:pt x="391" y="132"/>
                      <a:pt x="389" y="126"/>
                      <a:pt x="387" y="121"/>
                    </a:cubicBezTo>
                    <a:cubicBezTo>
                      <a:pt x="380" y="110"/>
                      <a:pt x="372" y="101"/>
                      <a:pt x="361" y="95"/>
                    </a:cubicBezTo>
                    <a:cubicBezTo>
                      <a:pt x="360" y="94"/>
                      <a:pt x="360" y="94"/>
                      <a:pt x="360" y="94"/>
                    </a:cubicBezTo>
                    <a:cubicBezTo>
                      <a:pt x="349" y="88"/>
                      <a:pt x="337" y="85"/>
                      <a:pt x="324" y="85"/>
                    </a:cubicBezTo>
                    <a:cubicBezTo>
                      <a:pt x="321" y="85"/>
                      <a:pt x="317" y="86"/>
                      <a:pt x="314" y="86"/>
                    </a:cubicBezTo>
                    <a:cubicBezTo>
                      <a:pt x="314" y="84"/>
                      <a:pt x="314" y="83"/>
                      <a:pt x="314" y="81"/>
                    </a:cubicBezTo>
                    <a:cubicBezTo>
                      <a:pt x="314" y="44"/>
                      <a:pt x="283" y="14"/>
                      <a:pt x="247" y="14"/>
                    </a:cubicBezTo>
                    <a:cubicBezTo>
                      <a:pt x="233" y="14"/>
                      <a:pt x="220" y="18"/>
                      <a:pt x="210" y="25"/>
                    </a:cubicBezTo>
                    <a:cubicBezTo>
                      <a:pt x="203" y="11"/>
                      <a:pt x="189" y="0"/>
                      <a:pt x="168" y="0"/>
                    </a:cubicBezTo>
                    <a:cubicBezTo>
                      <a:pt x="140" y="0"/>
                      <a:pt x="124" y="20"/>
                      <a:pt x="121" y="41"/>
                    </a:cubicBezTo>
                    <a:cubicBezTo>
                      <a:pt x="115" y="39"/>
                      <a:pt x="110" y="38"/>
                      <a:pt x="104" y="38"/>
                    </a:cubicBezTo>
                    <a:cubicBezTo>
                      <a:pt x="78" y="38"/>
                      <a:pt x="57" y="59"/>
                      <a:pt x="57" y="85"/>
                    </a:cubicBezTo>
                    <a:cubicBezTo>
                      <a:pt x="57" y="89"/>
                      <a:pt x="58" y="93"/>
                      <a:pt x="59" y="97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28" y="97"/>
                      <a:pt x="2" y="121"/>
                      <a:pt x="0" y="15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7" name="Freeform 281"/>
              <p:cNvSpPr>
                <a:spLocks/>
              </p:cNvSpPr>
              <p:nvPr/>
            </p:nvSpPr>
            <p:spPr bwMode="auto">
              <a:xfrm>
                <a:off x="2062" y="3552"/>
                <a:ext cx="186" cy="126"/>
              </a:xfrm>
              <a:custGeom>
                <a:avLst/>
                <a:gdLst>
                  <a:gd name="T0" fmla="*/ 38 w 105"/>
                  <a:gd name="T1" fmla="*/ 0 h 67"/>
                  <a:gd name="T2" fmla="*/ 1 w 105"/>
                  <a:gd name="T3" fmla="*/ 11 h 67"/>
                  <a:gd name="T4" fmla="*/ 0 w 105"/>
                  <a:gd name="T5" fmla="*/ 11 h 67"/>
                  <a:gd name="T6" fmla="*/ 1 w 105"/>
                  <a:gd name="T7" fmla="*/ 11 h 67"/>
                  <a:gd name="T8" fmla="*/ 38 w 105"/>
                  <a:gd name="T9" fmla="*/ 0 h 67"/>
                  <a:gd name="T10" fmla="*/ 105 w 105"/>
                  <a:gd name="T11" fmla="*/ 67 h 67"/>
                  <a:gd name="T12" fmla="*/ 105 w 105"/>
                  <a:gd name="T13" fmla="*/ 67 h 67"/>
                  <a:gd name="T14" fmla="*/ 38 w 105"/>
                  <a:gd name="T1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5" h="67">
                    <a:moveTo>
                      <a:pt x="38" y="0"/>
                    </a:moveTo>
                    <a:cubicBezTo>
                      <a:pt x="24" y="0"/>
                      <a:pt x="11" y="4"/>
                      <a:pt x="1" y="11"/>
                    </a:cubicBezTo>
                    <a:cubicBezTo>
                      <a:pt x="1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11" y="4"/>
                      <a:pt x="24" y="0"/>
                      <a:pt x="38" y="0"/>
                    </a:cubicBezTo>
                    <a:cubicBezTo>
                      <a:pt x="74" y="0"/>
                      <a:pt x="105" y="30"/>
                      <a:pt x="105" y="67"/>
                    </a:cubicBezTo>
                    <a:cubicBezTo>
                      <a:pt x="105" y="67"/>
                      <a:pt x="105" y="67"/>
                      <a:pt x="105" y="67"/>
                    </a:cubicBezTo>
                    <a:cubicBezTo>
                      <a:pt x="105" y="30"/>
                      <a:pt x="74" y="0"/>
                      <a:pt x="38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8" name="Freeform 282"/>
              <p:cNvSpPr>
                <a:spLocks/>
              </p:cNvSpPr>
              <p:nvPr/>
            </p:nvSpPr>
            <p:spPr bwMode="auto">
              <a:xfrm>
                <a:off x="2046" y="3548"/>
                <a:ext cx="347" cy="259"/>
              </a:xfrm>
              <a:custGeom>
                <a:avLst/>
                <a:gdLst>
                  <a:gd name="T0" fmla="*/ 0 w 196"/>
                  <a:gd name="T1" fmla="*/ 0 h 138"/>
                  <a:gd name="T2" fmla="*/ 0 w 196"/>
                  <a:gd name="T3" fmla="*/ 138 h 138"/>
                  <a:gd name="T4" fmla="*/ 196 w 196"/>
                  <a:gd name="T5" fmla="*/ 138 h 138"/>
                  <a:gd name="T6" fmla="*/ 194 w 196"/>
                  <a:gd name="T7" fmla="*/ 126 h 138"/>
                  <a:gd name="T8" fmla="*/ 187 w 196"/>
                  <a:gd name="T9" fmla="*/ 109 h 138"/>
                  <a:gd name="T10" fmla="*/ 161 w 196"/>
                  <a:gd name="T11" fmla="*/ 83 h 138"/>
                  <a:gd name="T12" fmla="*/ 160 w 196"/>
                  <a:gd name="T13" fmla="*/ 82 h 138"/>
                  <a:gd name="T14" fmla="*/ 124 w 196"/>
                  <a:gd name="T15" fmla="*/ 73 h 138"/>
                  <a:gd name="T16" fmla="*/ 114 w 196"/>
                  <a:gd name="T17" fmla="*/ 74 h 138"/>
                  <a:gd name="T18" fmla="*/ 114 w 196"/>
                  <a:gd name="T19" fmla="*/ 74 h 138"/>
                  <a:gd name="T20" fmla="*/ 114 w 196"/>
                  <a:gd name="T21" fmla="*/ 74 h 138"/>
                  <a:gd name="T22" fmla="*/ 114 w 196"/>
                  <a:gd name="T23" fmla="*/ 69 h 138"/>
                  <a:gd name="T24" fmla="*/ 47 w 196"/>
                  <a:gd name="T25" fmla="*/ 2 h 138"/>
                  <a:gd name="T26" fmla="*/ 10 w 196"/>
                  <a:gd name="T27" fmla="*/ 13 h 138"/>
                  <a:gd name="T28" fmla="*/ 9 w 196"/>
                  <a:gd name="T29" fmla="*/ 13 h 138"/>
                  <a:gd name="T30" fmla="*/ 0 w 196"/>
                  <a:gd name="T31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6" h="138">
                    <a:moveTo>
                      <a:pt x="0" y="0"/>
                    </a:moveTo>
                    <a:cubicBezTo>
                      <a:pt x="0" y="138"/>
                      <a:pt x="0" y="138"/>
                      <a:pt x="0" y="138"/>
                    </a:cubicBezTo>
                    <a:cubicBezTo>
                      <a:pt x="196" y="138"/>
                      <a:pt x="196" y="138"/>
                      <a:pt x="196" y="138"/>
                    </a:cubicBezTo>
                    <a:cubicBezTo>
                      <a:pt x="196" y="134"/>
                      <a:pt x="195" y="130"/>
                      <a:pt x="194" y="126"/>
                    </a:cubicBezTo>
                    <a:cubicBezTo>
                      <a:pt x="191" y="120"/>
                      <a:pt x="189" y="114"/>
                      <a:pt x="187" y="109"/>
                    </a:cubicBezTo>
                    <a:cubicBezTo>
                      <a:pt x="180" y="98"/>
                      <a:pt x="172" y="89"/>
                      <a:pt x="161" y="83"/>
                    </a:cubicBezTo>
                    <a:cubicBezTo>
                      <a:pt x="160" y="82"/>
                      <a:pt x="160" y="82"/>
                      <a:pt x="160" y="82"/>
                    </a:cubicBezTo>
                    <a:cubicBezTo>
                      <a:pt x="149" y="76"/>
                      <a:pt x="137" y="73"/>
                      <a:pt x="124" y="73"/>
                    </a:cubicBezTo>
                    <a:cubicBezTo>
                      <a:pt x="121" y="73"/>
                      <a:pt x="117" y="74"/>
                      <a:pt x="114" y="74"/>
                    </a:cubicBezTo>
                    <a:cubicBezTo>
                      <a:pt x="114" y="74"/>
                      <a:pt x="114" y="74"/>
                      <a:pt x="114" y="74"/>
                    </a:cubicBezTo>
                    <a:cubicBezTo>
                      <a:pt x="114" y="74"/>
                      <a:pt x="114" y="74"/>
                      <a:pt x="114" y="74"/>
                    </a:cubicBezTo>
                    <a:cubicBezTo>
                      <a:pt x="114" y="72"/>
                      <a:pt x="114" y="71"/>
                      <a:pt x="114" y="69"/>
                    </a:cubicBezTo>
                    <a:cubicBezTo>
                      <a:pt x="114" y="32"/>
                      <a:pt x="83" y="2"/>
                      <a:pt x="47" y="2"/>
                    </a:cubicBezTo>
                    <a:cubicBezTo>
                      <a:pt x="33" y="2"/>
                      <a:pt x="20" y="6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7" y="8"/>
                      <a:pt x="4" y="4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9" name="Freeform 283"/>
              <p:cNvSpPr>
                <a:spLocks/>
              </p:cNvSpPr>
              <p:nvPr/>
            </p:nvSpPr>
            <p:spPr bwMode="auto">
              <a:xfrm>
                <a:off x="1771" y="3590"/>
                <a:ext cx="166" cy="176"/>
              </a:xfrm>
              <a:custGeom>
                <a:avLst/>
                <a:gdLst>
                  <a:gd name="T0" fmla="*/ 0 w 94"/>
                  <a:gd name="T1" fmla="*/ 46 h 94"/>
                  <a:gd name="T2" fmla="*/ 38 w 94"/>
                  <a:gd name="T3" fmla="*/ 44 h 94"/>
                  <a:gd name="T4" fmla="*/ 15 w 94"/>
                  <a:gd name="T5" fmla="*/ 14 h 94"/>
                  <a:gd name="T6" fmla="*/ 43 w 94"/>
                  <a:gd name="T7" fmla="*/ 39 h 94"/>
                  <a:gd name="T8" fmla="*/ 48 w 94"/>
                  <a:gd name="T9" fmla="*/ 1 h 94"/>
                  <a:gd name="T10" fmla="*/ 50 w 94"/>
                  <a:gd name="T11" fmla="*/ 38 h 94"/>
                  <a:gd name="T12" fmla="*/ 81 w 94"/>
                  <a:gd name="T13" fmla="*/ 15 h 94"/>
                  <a:gd name="T14" fmla="*/ 55 w 94"/>
                  <a:gd name="T15" fmla="*/ 43 h 94"/>
                  <a:gd name="T16" fmla="*/ 93 w 94"/>
                  <a:gd name="T17" fmla="*/ 48 h 94"/>
                  <a:gd name="T18" fmla="*/ 56 w 94"/>
                  <a:gd name="T19" fmla="*/ 51 h 94"/>
                  <a:gd name="T20" fmla="*/ 79 w 94"/>
                  <a:gd name="T21" fmla="*/ 81 h 94"/>
                  <a:gd name="T22" fmla="*/ 51 w 94"/>
                  <a:gd name="T23" fmla="*/ 56 h 94"/>
                  <a:gd name="T24" fmla="*/ 46 w 94"/>
                  <a:gd name="T25" fmla="*/ 94 h 94"/>
                  <a:gd name="T26" fmla="*/ 44 w 94"/>
                  <a:gd name="T27" fmla="*/ 56 h 94"/>
                  <a:gd name="T28" fmla="*/ 13 w 94"/>
                  <a:gd name="T29" fmla="*/ 80 h 94"/>
                  <a:gd name="T30" fmla="*/ 38 w 94"/>
                  <a:gd name="T31" fmla="*/ 51 h 94"/>
                  <a:gd name="T32" fmla="*/ 0 w 94"/>
                  <a:gd name="T33" fmla="*/ 4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94">
                    <a:moveTo>
                      <a:pt x="0" y="46"/>
                    </a:moveTo>
                    <a:cubicBezTo>
                      <a:pt x="0" y="34"/>
                      <a:pt x="23" y="39"/>
                      <a:pt x="38" y="44"/>
                    </a:cubicBezTo>
                    <a:cubicBezTo>
                      <a:pt x="25" y="37"/>
                      <a:pt x="6" y="23"/>
                      <a:pt x="15" y="14"/>
                    </a:cubicBezTo>
                    <a:cubicBezTo>
                      <a:pt x="23" y="4"/>
                      <a:pt x="36" y="25"/>
                      <a:pt x="43" y="39"/>
                    </a:cubicBezTo>
                    <a:cubicBezTo>
                      <a:pt x="39" y="24"/>
                      <a:pt x="35" y="1"/>
                      <a:pt x="48" y="1"/>
                    </a:cubicBezTo>
                    <a:cubicBezTo>
                      <a:pt x="61" y="0"/>
                      <a:pt x="55" y="24"/>
                      <a:pt x="50" y="38"/>
                    </a:cubicBezTo>
                    <a:cubicBezTo>
                      <a:pt x="58" y="26"/>
                      <a:pt x="71" y="6"/>
                      <a:pt x="81" y="15"/>
                    </a:cubicBezTo>
                    <a:cubicBezTo>
                      <a:pt x="90" y="24"/>
                      <a:pt x="69" y="36"/>
                      <a:pt x="55" y="43"/>
                    </a:cubicBezTo>
                    <a:cubicBezTo>
                      <a:pt x="70" y="40"/>
                      <a:pt x="93" y="36"/>
                      <a:pt x="93" y="48"/>
                    </a:cubicBezTo>
                    <a:cubicBezTo>
                      <a:pt x="94" y="61"/>
                      <a:pt x="70" y="55"/>
                      <a:pt x="56" y="51"/>
                    </a:cubicBezTo>
                    <a:cubicBezTo>
                      <a:pt x="69" y="58"/>
                      <a:pt x="88" y="72"/>
                      <a:pt x="79" y="81"/>
                    </a:cubicBezTo>
                    <a:cubicBezTo>
                      <a:pt x="70" y="90"/>
                      <a:pt x="58" y="70"/>
                      <a:pt x="51" y="56"/>
                    </a:cubicBezTo>
                    <a:cubicBezTo>
                      <a:pt x="55" y="70"/>
                      <a:pt x="59" y="94"/>
                      <a:pt x="46" y="94"/>
                    </a:cubicBezTo>
                    <a:cubicBezTo>
                      <a:pt x="33" y="94"/>
                      <a:pt x="39" y="71"/>
                      <a:pt x="44" y="56"/>
                    </a:cubicBezTo>
                    <a:cubicBezTo>
                      <a:pt x="36" y="69"/>
                      <a:pt x="22" y="88"/>
                      <a:pt x="13" y="80"/>
                    </a:cubicBezTo>
                    <a:cubicBezTo>
                      <a:pt x="4" y="71"/>
                      <a:pt x="25" y="58"/>
                      <a:pt x="38" y="51"/>
                    </a:cubicBezTo>
                    <a:cubicBezTo>
                      <a:pt x="24" y="55"/>
                      <a:pt x="1" y="59"/>
                      <a:pt x="0" y="46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0" name="Freeform 284"/>
              <p:cNvSpPr>
                <a:spLocks/>
              </p:cNvSpPr>
              <p:nvPr/>
            </p:nvSpPr>
            <p:spPr bwMode="auto">
              <a:xfrm>
                <a:off x="1836" y="3661"/>
                <a:ext cx="38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1" name="Freeform 285"/>
              <p:cNvSpPr>
                <a:spLocks/>
              </p:cNvSpPr>
              <p:nvPr/>
            </p:nvSpPr>
            <p:spPr bwMode="auto">
              <a:xfrm>
                <a:off x="1941" y="3503"/>
                <a:ext cx="167" cy="177"/>
              </a:xfrm>
              <a:custGeom>
                <a:avLst/>
                <a:gdLst>
                  <a:gd name="T0" fmla="*/ 0 w 94"/>
                  <a:gd name="T1" fmla="*/ 46 h 94"/>
                  <a:gd name="T2" fmla="*/ 38 w 94"/>
                  <a:gd name="T3" fmla="*/ 44 h 94"/>
                  <a:gd name="T4" fmla="*/ 15 w 94"/>
                  <a:gd name="T5" fmla="*/ 14 h 94"/>
                  <a:gd name="T6" fmla="*/ 43 w 94"/>
                  <a:gd name="T7" fmla="*/ 39 h 94"/>
                  <a:gd name="T8" fmla="*/ 48 w 94"/>
                  <a:gd name="T9" fmla="*/ 1 h 94"/>
                  <a:gd name="T10" fmla="*/ 50 w 94"/>
                  <a:gd name="T11" fmla="*/ 38 h 94"/>
                  <a:gd name="T12" fmla="*/ 81 w 94"/>
                  <a:gd name="T13" fmla="*/ 15 h 94"/>
                  <a:gd name="T14" fmla="*/ 55 w 94"/>
                  <a:gd name="T15" fmla="*/ 43 h 94"/>
                  <a:gd name="T16" fmla="*/ 94 w 94"/>
                  <a:gd name="T17" fmla="*/ 48 h 94"/>
                  <a:gd name="T18" fmla="*/ 56 w 94"/>
                  <a:gd name="T19" fmla="*/ 51 h 94"/>
                  <a:gd name="T20" fmla="*/ 79 w 94"/>
                  <a:gd name="T21" fmla="*/ 81 h 94"/>
                  <a:gd name="T22" fmla="*/ 51 w 94"/>
                  <a:gd name="T23" fmla="*/ 56 h 94"/>
                  <a:gd name="T24" fmla="*/ 46 w 94"/>
                  <a:gd name="T25" fmla="*/ 94 h 94"/>
                  <a:gd name="T26" fmla="*/ 44 w 94"/>
                  <a:gd name="T27" fmla="*/ 56 h 94"/>
                  <a:gd name="T28" fmla="*/ 13 w 94"/>
                  <a:gd name="T29" fmla="*/ 80 h 94"/>
                  <a:gd name="T30" fmla="*/ 38 w 94"/>
                  <a:gd name="T31" fmla="*/ 51 h 94"/>
                  <a:gd name="T32" fmla="*/ 0 w 94"/>
                  <a:gd name="T33" fmla="*/ 4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94">
                    <a:moveTo>
                      <a:pt x="0" y="46"/>
                    </a:moveTo>
                    <a:cubicBezTo>
                      <a:pt x="0" y="34"/>
                      <a:pt x="23" y="39"/>
                      <a:pt x="38" y="44"/>
                    </a:cubicBezTo>
                    <a:cubicBezTo>
                      <a:pt x="25" y="37"/>
                      <a:pt x="6" y="23"/>
                      <a:pt x="15" y="14"/>
                    </a:cubicBezTo>
                    <a:cubicBezTo>
                      <a:pt x="23" y="4"/>
                      <a:pt x="36" y="25"/>
                      <a:pt x="43" y="39"/>
                    </a:cubicBezTo>
                    <a:cubicBezTo>
                      <a:pt x="39" y="24"/>
                      <a:pt x="35" y="1"/>
                      <a:pt x="48" y="1"/>
                    </a:cubicBezTo>
                    <a:cubicBezTo>
                      <a:pt x="61" y="0"/>
                      <a:pt x="55" y="24"/>
                      <a:pt x="50" y="38"/>
                    </a:cubicBezTo>
                    <a:cubicBezTo>
                      <a:pt x="58" y="26"/>
                      <a:pt x="71" y="6"/>
                      <a:pt x="81" y="15"/>
                    </a:cubicBezTo>
                    <a:cubicBezTo>
                      <a:pt x="90" y="24"/>
                      <a:pt x="69" y="36"/>
                      <a:pt x="55" y="43"/>
                    </a:cubicBezTo>
                    <a:cubicBezTo>
                      <a:pt x="70" y="40"/>
                      <a:pt x="93" y="36"/>
                      <a:pt x="94" y="48"/>
                    </a:cubicBezTo>
                    <a:cubicBezTo>
                      <a:pt x="94" y="61"/>
                      <a:pt x="70" y="55"/>
                      <a:pt x="56" y="51"/>
                    </a:cubicBezTo>
                    <a:cubicBezTo>
                      <a:pt x="69" y="58"/>
                      <a:pt x="88" y="72"/>
                      <a:pt x="79" y="81"/>
                    </a:cubicBezTo>
                    <a:cubicBezTo>
                      <a:pt x="70" y="90"/>
                      <a:pt x="58" y="70"/>
                      <a:pt x="51" y="56"/>
                    </a:cubicBezTo>
                    <a:cubicBezTo>
                      <a:pt x="55" y="70"/>
                      <a:pt x="59" y="94"/>
                      <a:pt x="46" y="94"/>
                    </a:cubicBezTo>
                    <a:cubicBezTo>
                      <a:pt x="33" y="94"/>
                      <a:pt x="39" y="71"/>
                      <a:pt x="44" y="56"/>
                    </a:cubicBezTo>
                    <a:cubicBezTo>
                      <a:pt x="36" y="69"/>
                      <a:pt x="22" y="88"/>
                      <a:pt x="13" y="80"/>
                    </a:cubicBezTo>
                    <a:cubicBezTo>
                      <a:pt x="4" y="71"/>
                      <a:pt x="25" y="58"/>
                      <a:pt x="38" y="51"/>
                    </a:cubicBezTo>
                    <a:cubicBezTo>
                      <a:pt x="24" y="55"/>
                      <a:pt x="1" y="59"/>
                      <a:pt x="0" y="46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2" name="Freeform 286"/>
              <p:cNvSpPr>
                <a:spLocks/>
              </p:cNvSpPr>
              <p:nvPr/>
            </p:nvSpPr>
            <p:spPr bwMode="auto">
              <a:xfrm>
                <a:off x="2007" y="3575"/>
                <a:ext cx="37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3" name="Freeform 287"/>
              <p:cNvSpPr>
                <a:spLocks/>
              </p:cNvSpPr>
              <p:nvPr/>
            </p:nvSpPr>
            <p:spPr bwMode="auto">
              <a:xfrm>
                <a:off x="2127" y="3580"/>
                <a:ext cx="161" cy="175"/>
              </a:xfrm>
              <a:custGeom>
                <a:avLst/>
                <a:gdLst>
                  <a:gd name="T0" fmla="*/ 1 w 91"/>
                  <a:gd name="T1" fmla="*/ 45 h 93"/>
                  <a:gd name="T2" fmla="*/ 37 w 91"/>
                  <a:gd name="T3" fmla="*/ 43 h 93"/>
                  <a:gd name="T4" fmla="*/ 14 w 91"/>
                  <a:gd name="T5" fmla="*/ 12 h 93"/>
                  <a:gd name="T6" fmla="*/ 42 w 91"/>
                  <a:gd name="T7" fmla="*/ 38 h 93"/>
                  <a:gd name="T8" fmla="*/ 46 w 91"/>
                  <a:gd name="T9" fmla="*/ 0 h 93"/>
                  <a:gd name="T10" fmla="*/ 49 w 91"/>
                  <a:gd name="T11" fmla="*/ 37 h 93"/>
                  <a:gd name="T12" fmla="*/ 78 w 91"/>
                  <a:gd name="T13" fmla="*/ 15 h 93"/>
                  <a:gd name="T14" fmla="*/ 54 w 91"/>
                  <a:gd name="T15" fmla="*/ 42 h 93"/>
                  <a:gd name="T16" fmla="*/ 91 w 91"/>
                  <a:gd name="T17" fmla="*/ 48 h 93"/>
                  <a:gd name="T18" fmla="*/ 55 w 91"/>
                  <a:gd name="T19" fmla="*/ 50 h 93"/>
                  <a:gd name="T20" fmla="*/ 77 w 91"/>
                  <a:gd name="T21" fmla="*/ 80 h 93"/>
                  <a:gd name="T22" fmla="*/ 50 w 91"/>
                  <a:gd name="T23" fmla="*/ 55 h 93"/>
                  <a:gd name="T24" fmla="*/ 46 w 91"/>
                  <a:gd name="T25" fmla="*/ 93 h 93"/>
                  <a:gd name="T26" fmla="*/ 43 w 91"/>
                  <a:gd name="T27" fmla="*/ 55 h 93"/>
                  <a:gd name="T28" fmla="*/ 14 w 91"/>
                  <a:gd name="T29" fmla="*/ 78 h 93"/>
                  <a:gd name="T30" fmla="*/ 38 w 91"/>
                  <a:gd name="T31" fmla="*/ 50 h 93"/>
                  <a:gd name="T32" fmla="*/ 1 w 91"/>
                  <a:gd name="T33" fmla="*/ 4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93">
                    <a:moveTo>
                      <a:pt x="1" y="45"/>
                    </a:moveTo>
                    <a:cubicBezTo>
                      <a:pt x="0" y="32"/>
                      <a:pt x="23" y="38"/>
                      <a:pt x="37" y="43"/>
                    </a:cubicBezTo>
                    <a:cubicBezTo>
                      <a:pt x="25" y="35"/>
                      <a:pt x="6" y="21"/>
                      <a:pt x="14" y="12"/>
                    </a:cubicBezTo>
                    <a:cubicBezTo>
                      <a:pt x="23" y="3"/>
                      <a:pt x="35" y="24"/>
                      <a:pt x="42" y="38"/>
                    </a:cubicBezTo>
                    <a:cubicBezTo>
                      <a:pt x="38" y="23"/>
                      <a:pt x="34" y="0"/>
                      <a:pt x="46" y="0"/>
                    </a:cubicBezTo>
                    <a:cubicBezTo>
                      <a:pt x="58" y="0"/>
                      <a:pt x="53" y="23"/>
                      <a:pt x="49" y="37"/>
                    </a:cubicBezTo>
                    <a:cubicBezTo>
                      <a:pt x="56" y="25"/>
                      <a:pt x="69" y="6"/>
                      <a:pt x="78" y="15"/>
                    </a:cubicBezTo>
                    <a:cubicBezTo>
                      <a:pt x="87" y="24"/>
                      <a:pt x="67" y="36"/>
                      <a:pt x="54" y="42"/>
                    </a:cubicBezTo>
                    <a:cubicBezTo>
                      <a:pt x="68" y="39"/>
                      <a:pt x="90" y="35"/>
                      <a:pt x="91" y="48"/>
                    </a:cubicBezTo>
                    <a:cubicBezTo>
                      <a:pt x="91" y="61"/>
                      <a:pt x="69" y="55"/>
                      <a:pt x="55" y="50"/>
                    </a:cubicBezTo>
                    <a:cubicBezTo>
                      <a:pt x="67" y="57"/>
                      <a:pt x="86" y="71"/>
                      <a:pt x="77" y="80"/>
                    </a:cubicBezTo>
                    <a:cubicBezTo>
                      <a:pt x="69" y="89"/>
                      <a:pt x="57" y="69"/>
                      <a:pt x="50" y="55"/>
                    </a:cubicBezTo>
                    <a:cubicBezTo>
                      <a:pt x="54" y="69"/>
                      <a:pt x="58" y="93"/>
                      <a:pt x="46" y="93"/>
                    </a:cubicBezTo>
                    <a:cubicBezTo>
                      <a:pt x="33" y="93"/>
                      <a:pt x="38" y="70"/>
                      <a:pt x="43" y="55"/>
                    </a:cubicBezTo>
                    <a:cubicBezTo>
                      <a:pt x="36" y="68"/>
                      <a:pt x="23" y="87"/>
                      <a:pt x="14" y="78"/>
                    </a:cubicBezTo>
                    <a:cubicBezTo>
                      <a:pt x="5" y="69"/>
                      <a:pt x="25" y="57"/>
                      <a:pt x="38" y="50"/>
                    </a:cubicBezTo>
                    <a:cubicBezTo>
                      <a:pt x="24" y="54"/>
                      <a:pt x="1" y="57"/>
                      <a:pt x="1" y="45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4" name="Freeform 288"/>
              <p:cNvSpPr>
                <a:spLocks/>
              </p:cNvSpPr>
              <p:nvPr/>
            </p:nvSpPr>
            <p:spPr bwMode="auto">
              <a:xfrm>
                <a:off x="2191" y="3650"/>
                <a:ext cx="37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5" name="Freeform 289"/>
              <p:cNvSpPr>
                <a:spLocks/>
              </p:cNvSpPr>
              <p:nvPr/>
            </p:nvSpPr>
            <p:spPr bwMode="auto">
              <a:xfrm>
                <a:off x="3643" y="3648"/>
                <a:ext cx="161" cy="188"/>
              </a:xfrm>
              <a:custGeom>
                <a:avLst/>
                <a:gdLst>
                  <a:gd name="T0" fmla="*/ 0 w 91"/>
                  <a:gd name="T1" fmla="*/ 97 h 100"/>
                  <a:gd name="T2" fmla="*/ 0 w 91"/>
                  <a:gd name="T3" fmla="*/ 95 h 100"/>
                  <a:gd name="T4" fmla="*/ 1 w 91"/>
                  <a:gd name="T5" fmla="*/ 91 h 100"/>
                  <a:gd name="T6" fmla="*/ 6 w 91"/>
                  <a:gd name="T7" fmla="*/ 75 h 100"/>
                  <a:gd name="T8" fmla="*/ 31 w 91"/>
                  <a:gd name="T9" fmla="*/ 32 h 100"/>
                  <a:gd name="T10" fmla="*/ 40 w 91"/>
                  <a:gd name="T11" fmla="*/ 22 h 100"/>
                  <a:gd name="T12" fmla="*/ 50 w 91"/>
                  <a:gd name="T13" fmla="*/ 14 h 100"/>
                  <a:gd name="T14" fmla="*/ 56 w 91"/>
                  <a:gd name="T15" fmla="*/ 11 h 100"/>
                  <a:gd name="T16" fmla="*/ 61 w 91"/>
                  <a:gd name="T17" fmla="*/ 8 h 100"/>
                  <a:gd name="T18" fmla="*/ 71 w 91"/>
                  <a:gd name="T19" fmla="*/ 4 h 100"/>
                  <a:gd name="T20" fmla="*/ 79 w 91"/>
                  <a:gd name="T21" fmla="*/ 2 h 100"/>
                  <a:gd name="T22" fmla="*/ 86 w 91"/>
                  <a:gd name="T23" fmla="*/ 0 h 100"/>
                  <a:gd name="T24" fmla="*/ 91 w 91"/>
                  <a:gd name="T25" fmla="*/ 0 h 100"/>
                  <a:gd name="T26" fmla="*/ 86 w 91"/>
                  <a:gd name="T27" fmla="*/ 2 h 100"/>
                  <a:gd name="T28" fmla="*/ 80 w 91"/>
                  <a:gd name="T29" fmla="*/ 4 h 100"/>
                  <a:gd name="T30" fmla="*/ 73 w 91"/>
                  <a:gd name="T31" fmla="*/ 9 h 100"/>
                  <a:gd name="T32" fmla="*/ 65 w 91"/>
                  <a:gd name="T33" fmla="*/ 15 h 100"/>
                  <a:gd name="T34" fmla="*/ 61 w 91"/>
                  <a:gd name="T35" fmla="*/ 18 h 100"/>
                  <a:gd name="T36" fmla="*/ 57 w 91"/>
                  <a:gd name="T37" fmla="*/ 22 h 100"/>
                  <a:gd name="T38" fmla="*/ 51 w 91"/>
                  <a:gd name="T39" fmla="*/ 31 h 100"/>
                  <a:gd name="T40" fmla="*/ 45 w 91"/>
                  <a:gd name="T41" fmla="*/ 41 h 100"/>
                  <a:gd name="T42" fmla="*/ 34 w 91"/>
                  <a:gd name="T43" fmla="*/ 82 h 100"/>
                  <a:gd name="T44" fmla="*/ 33 w 91"/>
                  <a:gd name="T45" fmla="*/ 95 h 100"/>
                  <a:gd name="T46" fmla="*/ 33 w 91"/>
                  <a:gd name="T47" fmla="*/ 99 h 100"/>
                  <a:gd name="T48" fmla="*/ 33 w 91"/>
                  <a:gd name="T49" fmla="*/ 100 h 100"/>
                  <a:gd name="T50" fmla="*/ 0 w 91"/>
                  <a:gd name="T51" fmla="*/ 9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00">
                    <a:moveTo>
                      <a:pt x="0" y="97"/>
                    </a:moveTo>
                    <a:cubicBezTo>
                      <a:pt x="0" y="97"/>
                      <a:pt x="0" y="97"/>
                      <a:pt x="0" y="95"/>
                    </a:cubicBezTo>
                    <a:cubicBezTo>
                      <a:pt x="0" y="94"/>
                      <a:pt x="1" y="93"/>
                      <a:pt x="1" y="91"/>
                    </a:cubicBezTo>
                    <a:cubicBezTo>
                      <a:pt x="2" y="87"/>
                      <a:pt x="4" y="81"/>
                      <a:pt x="6" y="75"/>
                    </a:cubicBezTo>
                    <a:cubicBezTo>
                      <a:pt x="11" y="62"/>
                      <a:pt x="19" y="45"/>
                      <a:pt x="31" y="32"/>
                    </a:cubicBezTo>
                    <a:cubicBezTo>
                      <a:pt x="34" y="28"/>
                      <a:pt x="37" y="25"/>
                      <a:pt x="40" y="22"/>
                    </a:cubicBezTo>
                    <a:cubicBezTo>
                      <a:pt x="44" y="19"/>
                      <a:pt x="47" y="16"/>
                      <a:pt x="50" y="14"/>
                    </a:cubicBezTo>
                    <a:cubicBezTo>
                      <a:pt x="52" y="13"/>
                      <a:pt x="54" y="12"/>
                      <a:pt x="56" y="11"/>
                    </a:cubicBezTo>
                    <a:cubicBezTo>
                      <a:pt x="57" y="10"/>
                      <a:pt x="59" y="9"/>
                      <a:pt x="61" y="8"/>
                    </a:cubicBezTo>
                    <a:cubicBezTo>
                      <a:pt x="64" y="6"/>
                      <a:pt x="67" y="5"/>
                      <a:pt x="71" y="4"/>
                    </a:cubicBezTo>
                    <a:cubicBezTo>
                      <a:pt x="74" y="3"/>
                      <a:pt x="76" y="2"/>
                      <a:pt x="79" y="2"/>
                    </a:cubicBezTo>
                    <a:cubicBezTo>
                      <a:pt x="81" y="1"/>
                      <a:pt x="84" y="1"/>
                      <a:pt x="86" y="0"/>
                    </a:cubicBezTo>
                    <a:cubicBezTo>
                      <a:pt x="89" y="0"/>
                      <a:pt x="91" y="0"/>
                      <a:pt x="91" y="0"/>
                    </a:cubicBezTo>
                    <a:cubicBezTo>
                      <a:pt x="91" y="0"/>
                      <a:pt x="89" y="0"/>
                      <a:pt x="86" y="2"/>
                    </a:cubicBezTo>
                    <a:cubicBezTo>
                      <a:pt x="84" y="2"/>
                      <a:pt x="82" y="3"/>
                      <a:pt x="80" y="4"/>
                    </a:cubicBezTo>
                    <a:cubicBezTo>
                      <a:pt x="78" y="6"/>
                      <a:pt x="75" y="7"/>
                      <a:pt x="73" y="9"/>
                    </a:cubicBezTo>
                    <a:cubicBezTo>
                      <a:pt x="70" y="10"/>
                      <a:pt x="68" y="12"/>
                      <a:pt x="65" y="15"/>
                    </a:cubicBezTo>
                    <a:cubicBezTo>
                      <a:pt x="64" y="16"/>
                      <a:pt x="63" y="17"/>
                      <a:pt x="61" y="18"/>
                    </a:cubicBezTo>
                    <a:cubicBezTo>
                      <a:pt x="60" y="19"/>
                      <a:pt x="59" y="21"/>
                      <a:pt x="57" y="22"/>
                    </a:cubicBezTo>
                    <a:cubicBezTo>
                      <a:pt x="55" y="25"/>
                      <a:pt x="53" y="28"/>
                      <a:pt x="51" y="31"/>
                    </a:cubicBezTo>
                    <a:cubicBezTo>
                      <a:pt x="48" y="34"/>
                      <a:pt x="47" y="38"/>
                      <a:pt x="45" y="41"/>
                    </a:cubicBezTo>
                    <a:cubicBezTo>
                      <a:pt x="38" y="55"/>
                      <a:pt x="35" y="70"/>
                      <a:pt x="34" y="82"/>
                    </a:cubicBezTo>
                    <a:cubicBezTo>
                      <a:pt x="33" y="87"/>
                      <a:pt x="33" y="92"/>
                      <a:pt x="33" y="95"/>
                    </a:cubicBezTo>
                    <a:cubicBezTo>
                      <a:pt x="33" y="97"/>
                      <a:pt x="33" y="98"/>
                      <a:pt x="33" y="99"/>
                    </a:cubicBezTo>
                    <a:cubicBezTo>
                      <a:pt x="33" y="99"/>
                      <a:pt x="33" y="100"/>
                      <a:pt x="33" y="100"/>
                    </a:cubicBez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6" name="Freeform 290"/>
              <p:cNvSpPr>
                <a:spLocks/>
              </p:cNvSpPr>
              <p:nvPr/>
            </p:nvSpPr>
            <p:spPr bwMode="auto">
              <a:xfrm>
                <a:off x="3554" y="3648"/>
                <a:ext cx="162" cy="188"/>
              </a:xfrm>
              <a:custGeom>
                <a:avLst/>
                <a:gdLst>
                  <a:gd name="T0" fmla="*/ 58 w 91"/>
                  <a:gd name="T1" fmla="*/ 100 h 100"/>
                  <a:gd name="T2" fmla="*/ 58 w 91"/>
                  <a:gd name="T3" fmla="*/ 99 h 100"/>
                  <a:gd name="T4" fmla="*/ 58 w 91"/>
                  <a:gd name="T5" fmla="*/ 95 h 100"/>
                  <a:gd name="T6" fmla="*/ 57 w 91"/>
                  <a:gd name="T7" fmla="*/ 82 h 100"/>
                  <a:gd name="T8" fmla="*/ 46 w 91"/>
                  <a:gd name="T9" fmla="*/ 41 h 100"/>
                  <a:gd name="T10" fmla="*/ 40 w 91"/>
                  <a:gd name="T11" fmla="*/ 31 h 100"/>
                  <a:gd name="T12" fmla="*/ 33 w 91"/>
                  <a:gd name="T13" fmla="*/ 22 h 100"/>
                  <a:gd name="T14" fmla="*/ 30 w 91"/>
                  <a:gd name="T15" fmla="*/ 18 h 100"/>
                  <a:gd name="T16" fmla="*/ 26 w 91"/>
                  <a:gd name="T17" fmla="*/ 15 h 100"/>
                  <a:gd name="T18" fmla="*/ 18 w 91"/>
                  <a:gd name="T19" fmla="*/ 9 h 100"/>
                  <a:gd name="T20" fmla="*/ 11 w 91"/>
                  <a:gd name="T21" fmla="*/ 4 h 100"/>
                  <a:gd name="T22" fmla="*/ 5 w 91"/>
                  <a:gd name="T23" fmla="*/ 2 h 100"/>
                  <a:gd name="T24" fmla="*/ 0 w 91"/>
                  <a:gd name="T25" fmla="*/ 0 h 100"/>
                  <a:gd name="T26" fmla="*/ 5 w 91"/>
                  <a:gd name="T27" fmla="*/ 0 h 100"/>
                  <a:gd name="T28" fmla="*/ 12 w 91"/>
                  <a:gd name="T29" fmla="*/ 2 h 100"/>
                  <a:gd name="T30" fmla="*/ 20 w 91"/>
                  <a:gd name="T31" fmla="*/ 4 h 100"/>
                  <a:gd name="T32" fmla="*/ 30 w 91"/>
                  <a:gd name="T33" fmla="*/ 8 h 100"/>
                  <a:gd name="T34" fmla="*/ 35 w 91"/>
                  <a:gd name="T35" fmla="*/ 11 h 100"/>
                  <a:gd name="T36" fmla="*/ 40 w 91"/>
                  <a:gd name="T37" fmla="*/ 14 h 100"/>
                  <a:gd name="T38" fmla="*/ 50 w 91"/>
                  <a:gd name="T39" fmla="*/ 22 h 100"/>
                  <a:gd name="T40" fmla="*/ 60 w 91"/>
                  <a:gd name="T41" fmla="*/ 32 h 100"/>
                  <a:gd name="T42" fmla="*/ 85 w 91"/>
                  <a:gd name="T43" fmla="*/ 75 h 100"/>
                  <a:gd name="T44" fmla="*/ 90 w 91"/>
                  <a:gd name="T45" fmla="*/ 91 h 100"/>
                  <a:gd name="T46" fmla="*/ 91 w 91"/>
                  <a:gd name="T47" fmla="*/ 95 h 100"/>
                  <a:gd name="T48" fmla="*/ 91 w 91"/>
                  <a:gd name="T49" fmla="*/ 97 h 100"/>
                  <a:gd name="T50" fmla="*/ 58 w 91"/>
                  <a:gd name="T51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00">
                    <a:moveTo>
                      <a:pt x="58" y="100"/>
                    </a:moveTo>
                    <a:cubicBezTo>
                      <a:pt x="58" y="100"/>
                      <a:pt x="58" y="99"/>
                      <a:pt x="58" y="99"/>
                    </a:cubicBezTo>
                    <a:cubicBezTo>
                      <a:pt x="58" y="98"/>
                      <a:pt x="58" y="97"/>
                      <a:pt x="58" y="95"/>
                    </a:cubicBezTo>
                    <a:cubicBezTo>
                      <a:pt x="58" y="92"/>
                      <a:pt x="58" y="87"/>
                      <a:pt x="57" y="82"/>
                    </a:cubicBezTo>
                    <a:cubicBezTo>
                      <a:pt x="56" y="70"/>
                      <a:pt x="53" y="55"/>
                      <a:pt x="46" y="41"/>
                    </a:cubicBezTo>
                    <a:cubicBezTo>
                      <a:pt x="44" y="38"/>
                      <a:pt x="42" y="34"/>
                      <a:pt x="40" y="31"/>
                    </a:cubicBezTo>
                    <a:cubicBezTo>
                      <a:pt x="38" y="28"/>
                      <a:pt x="36" y="25"/>
                      <a:pt x="33" y="22"/>
                    </a:cubicBezTo>
                    <a:cubicBezTo>
                      <a:pt x="32" y="21"/>
                      <a:pt x="31" y="19"/>
                      <a:pt x="30" y="18"/>
                    </a:cubicBezTo>
                    <a:cubicBezTo>
                      <a:pt x="28" y="17"/>
                      <a:pt x="27" y="16"/>
                      <a:pt x="26" y="15"/>
                    </a:cubicBezTo>
                    <a:cubicBezTo>
                      <a:pt x="23" y="12"/>
                      <a:pt x="21" y="10"/>
                      <a:pt x="18" y="9"/>
                    </a:cubicBezTo>
                    <a:cubicBezTo>
                      <a:pt x="16" y="7"/>
                      <a:pt x="13" y="6"/>
                      <a:pt x="11" y="4"/>
                    </a:cubicBezTo>
                    <a:cubicBezTo>
                      <a:pt x="9" y="3"/>
                      <a:pt x="7" y="2"/>
                      <a:pt x="5" y="2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2" y="0"/>
                      <a:pt x="5" y="0"/>
                    </a:cubicBezTo>
                    <a:cubicBezTo>
                      <a:pt x="7" y="1"/>
                      <a:pt x="9" y="1"/>
                      <a:pt x="12" y="2"/>
                    </a:cubicBezTo>
                    <a:cubicBezTo>
                      <a:pt x="14" y="2"/>
                      <a:pt x="17" y="3"/>
                      <a:pt x="20" y="4"/>
                    </a:cubicBezTo>
                    <a:cubicBezTo>
                      <a:pt x="23" y="5"/>
                      <a:pt x="27" y="6"/>
                      <a:pt x="30" y="8"/>
                    </a:cubicBezTo>
                    <a:cubicBezTo>
                      <a:pt x="32" y="9"/>
                      <a:pt x="33" y="10"/>
                      <a:pt x="35" y="11"/>
                    </a:cubicBezTo>
                    <a:cubicBezTo>
                      <a:pt x="37" y="12"/>
                      <a:pt x="39" y="13"/>
                      <a:pt x="40" y="14"/>
                    </a:cubicBezTo>
                    <a:cubicBezTo>
                      <a:pt x="44" y="16"/>
                      <a:pt x="47" y="19"/>
                      <a:pt x="50" y="22"/>
                    </a:cubicBezTo>
                    <a:cubicBezTo>
                      <a:pt x="54" y="25"/>
                      <a:pt x="57" y="28"/>
                      <a:pt x="60" y="32"/>
                    </a:cubicBezTo>
                    <a:cubicBezTo>
                      <a:pt x="72" y="45"/>
                      <a:pt x="80" y="62"/>
                      <a:pt x="85" y="75"/>
                    </a:cubicBezTo>
                    <a:cubicBezTo>
                      <a:pt x="87" y="81"/>
                      <a:pt x="89" y="87"/>
                      <a:pt x="90" y="91"/>
                    </a:cubicBezTo>
                    <a:cubicBezTo>
                      <a:pt x="90" y="93"/>
                      <a:pt x="91" y="94"/>
                      <a:pt x="91" y="95"/>
                    </a:cubicBezTo>
                    <a:cubicBezTo>
                      <a:pt x="91" y="97"/>
                      <a:pt x="91" y="97"/>
                      <a:pt x="91" y="97"/>
                    </a:cubicBezTo>
                    <a:lnTo>
                      <a:pt x="58" y="100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7" name="Freeform 291"/>
              <p:cNvSpPr>
                <a:spLocks/>
              </p:cNvSpPr>
              <p:nvPr/>
            </p:nvSpPr>
            <p:spPr bwMode="auto">
              <a:xfrm>
                <a:off x="3650" y="3729"/>
                <a:ext cx="165" cy="107"/>
              </a:xfrm>
              <a:custGeom>
                <a:avLst/>
                <a:gdLst>
                  <a:gd name="T0" fmla="*/ 0 w 93"/>
                  <a:gd name="T1" fmla="*/ 51 h 57"/>
                  <a:gd name="T2" fmla="*/ 0 w 93"/>
                  <a:gd name="T3" fmla="*/ 50 h 57"/>
                  <a:gd name="T4" fmla="*/ 1 w 93"/>
                  <a:gd name="T5" fmla="*/ 48 h 57"/>
                  <a:gd name="T6" fmla="*/ 2 w 93"/>
                  <a:gd name="T7" fmla="*/ 45 h 57"/>
                  <a:gd name="T8" fmla="*/ 5 w 93"/>
                  <a:gd name="T9" fmla="*/ 40 h 57"/>
                  <a:gd name="T10" fmla="*/ 9 w 93"/>
                  <a:gd name="T11" fmla="*/ 33 h 57"/>
                  <a:gd name="T12" fmla="*/ 15 w 93"/>
                  <a:gd name="T13" fmla="*/ 25 h 57"/>
                  <a:gd name="T14" fmla="*/ 22 w 93"/>
                  <a:gd name="T15" fmla="*/ 18 h 57"/>
                  <a:gd name="T16" fmla="*/ 26 w 93"/>
                  <a:gd name="T17" fmla="*/ 15 h 57"/>
                  <a:gd name="T18" fmla="*/ 31 w 93"/>
                  <a:gd name="T19" fmla="*/ 12 h 57"/>
                  <a:gd name="T20" fmla="*/ 40 w 93"/>
                  <a:gd name="T21" fmla="*/ 7 h 57"/>
                  <a:gd name="T22" fmla="*/ 50 w 93"/>
                  <a:gd name="T23" fmla="*/ 3 h 57"/>
                  <a:gd name="T24" fmla="*/ 60 w 93"/>
                  <a:gd name="T25" fmla="*/ 1 h 57"/>
                  <a:gd name="T26" fmla="*/ 69 w 93"/>
                  <a:gd name="T27" fmla="*/ 0 h 57"/>
                  <a:gd name="T28" fmla="*/ 77 w 93"/>
                  <a:gd name="T29" fmla="*/ 0 h 57"/>
                  <a:gd name="T30" fmla="*/ 81 w 93"/>
                  <a:gd name="T31" fmla="*/ 0 h 57"/>
                  <a:gd name="T32" fmla="*/ 84 w 93"/>
                  <a:gd name="T33" fmla="*/ 0 h 57"/>
                  <a:gd name="T34" fmla="*/ 89 w 93"/>
                  <a:gd name="T35" fmla="*/ 1 h 57"/>
                  <a:gd name="T36" fmla="*/ 93 w 93"/>
                  <a:gd name="T37" fmla="*/ 1 h 57"/>
                  <a:gd name="T38" fmla="*/ 89 w 93"/>
                  <a:gd name="T39" fmla="*/ 2 h 57"/>
                  <a:gd name="T40" fmla="*/ 84 w 93"/>
                  <a:gd name="T41" fmla="*/ 3 h 57"/>
                  <a:gd name="T42" fmla="*/ 81 w 93"/>
                  <a:gd name="T43" fmla="*/ 4 h 57"/>
                  <a:gd name="T44" fmla="*/ 78 w 93"/>
                  <a:gd name="T45" fmla="*/ 5 h 57"/>
                  <a:gd name="T46" fmla="*/ 71 w 93"/>
                  <a:gd name="T47" fmla="*/ 7 h 57"/>
                  <a:gd name="T48" fmla="*/ 63 w 93"/>
                  <a:gd name="T49" fmla="*/ 11 h 57"/>
                  <a:gd name="T50" fmla="*/ 56 w 93"/>
                  <a:gd name="T51" fmla="*/ 15 h 57"/>
                  <a:gd name="T52" fmla="*/ 49 w 93"/>
                  <a:gd name="T53" fmla="*/ 21 h 57"/>
                  <a:gd name="T54" fmla="*/ 44 w 93"/>
                  <a:gd name="T55" fmla="*/ 27 h 57"/>
                  <a:gd name="T56" fmla="*/ 41 w 93"/>
                  <a:gd name="T57" fmla="*/ 30 h 57"/>
                  <a:gd name="T58" fmla="*/ 39 w 93"/>
                  <a:gd name="T59" fmla="*/ 33 h 57"/>
                  <a:gd name="T60" fmla="*/ 36 w 93"/>
                  <a:gd name="T61" fmla="*/ 40 h 57"/>
                  <a:gd name="T62" fmla="*/ 34 w 93"/>
                  <a:gd name="T63" fmla="*/ 46 h 57"/>
                  <a:gd name="T64" fmla="*/ 33 w 93"/>
                  <a:gd name="T65" fmla="*/ 51 h 57"/>
                  <a:gd name="T66" fmla="*/ 33 w 93"/>
                  <a:gd name="T67" fmla="*/ 54 h 57"/>
                  <a:gd name="T68" fmla="*/ 33 w 93"/>
                  <a:gd name="T69" fmla="*/ 56 h 57"/>
                  <a:gd name="T70" fmla="*/ 33 w 93"/>
                  <a:gd name="T71" fmla="*/ 56 h 57"/>
                  <a:gd name="T72" fmla="*/ 33 w 93"/>
                  <a:gd name="T73" fmla="*/ 57 h 57"/>
                  <a:gd name="T74" fmla="*/ 0 w 93"/>
                  <a:gd name="T75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57">
                    <a:moveTo>
                      <a:pt x="0" y="51"/>
                    </a:moveTo>
                    <a:cubicBezTo>
                      <a:pt x="0" y="51"/>
                      <a:pt x="0" y="51"/>
                      <a:pt x="0" y="50"/>
                    </a:cubicBezTo>
                    <a:cubicBezTo>
                      <a:pt x="0" y="49"/>
                      <a:pt x="1" y="48"/>
                      <a:pt x="1" y="48"/>
                    </a:cubicBezTo>
                    <a:cubicBezTo>
                      <a:pt x="1" y="47"/>
                      <a:pt x="1" y="46"/>
                      <a:pt x="2" y="45"/>
                    </a:cubicBezTo>
                    <a:cubicBezTo>
                      <a:pt x="3" y="44"/>
                      <a:pt x="3" y="42"/>
                      <a:pt x="5" y="40"/>
                    </a:cubicBezTo>
                    <a:cubicBezTo>
                      <a:pt x="6" y="38"/>
                      <a:pt x="7" y="35"/>
                      <a:pt x="9" y="33"/>
                    </a:cubicBezTo>
                    <a:cubicBezTo>
                      <a:pt x="10" y="30"/>
                      <a:pt x="13" y="28"/>
                      <a:pt x="15" y="25"/>
                    </a:cubicBezTo>
                    <a:cubicBezTo>
                      <a:pt x="17" y="23"/>
                      <a:pt x="19" y="20"/>
                      <a:pt x="22" y="18"/>
                    </a:cubicBezTo>
                    <a:cubicBezTo>
                      <a:pt x="23" y="17"/>
                      <a:pt x="25" y="16"/>
                      <a:pt x="26" y="15"/>
                    </a:cubicBezTo>
                    <a:cubicBezTo>
                      <a:pt x="28" y="14"/>
                      <a:pt x="29" y="13"/>
                      <a:pt x="31" y="12"/>
                    </a:cubicBezTo>
                    <a:cubicBezTo>
                      <a:pt x="34" y="10"/>
                      <a:pt x="37" y="8"/>
                      <a:pt x="40" y="7"/>
                    </a:cubicBezTo>
                    <a:cubicBezTo>
                      <a:pt x="44" y="5"/>
                      <a:pt x="47" y="4"/>
                      <a:pt x="50" y="3"/>
                    </a:cubicBezTo>
                    <a:cubicBezTo>
                      <a:pt x="54" y="2"/>
                      <a:pt x="57" y="1"/>
                      <a:pt x="60" y="1"/>
                    </a:cubicBezTo>
                    <a:cubicBezTo>
                      <a:pt x="63" y="1"/>
                      <a:pt x="66" y="0"/>
                      <a:pt x="69" y="0"/>
                    </a:cubicBezTo>
                    <a:cubicBezTo>
                      <a:pt x="72" y="0"/>
                      <a:pt x="75" y="0"/>
                      <a:pt x="77" y="0"/>
                    </a:cubicBezTo>
                    <a:cubicBezTo>
                      <a:pt x="78" y="0"/>
                      <a:pt x="79" y="0"/>
                      <a:pt x="81" y="0"/>
                    </a:cubicBezTo>
                    <a:cubicBezTo>
                      <a:pt x="82" y="0"/>
                      <a:pt x="83" y="0"/>
                      <a:pt x="84" y="0"/>
                    </a:cubicBezTo>
                    <a:cubicBezTo>
                      <a:pt x="86" y="0"/>
                      <a:pt x="87" y="1"/>
                      <a:pt x="89" y="1"/>
                    </a:cubicBezTo>
                    <a:cubicBezTo>
                      <a:pt x="92" y="1"/>
                      <a:pt x="93" y="1"/>
                      <a:pt x="93" y="1"/>
                    </a:cubicBezTo>
                    <a:cubicBezTo>
                      <a:pt x="93" y="1"/>
                      <a:pt x="92" y="2"/>
                      <a:pt x="89" y="2"/>
                    </a:cubicBezTo>
                    <a:cubicBezTo>
                      <a:pt x="88" y="3"/>
                      <a:pt x="86" y="3"/>
                      <a:pt x="84" y="3"/>
                    </a:cubicBezTo>
                    <a:cubicBezTo>
                      <a:pt x="83" y="4"/>
                      <a:pt x="82" y="4"/>
                      <a:pt x="81" y="4"/>
                    </a:cubicBezTo>
                    <a:cubicBezTo>
                      <a:pt x="80" y="4"/>
                      <a:pt x="79" y="5"/>
                      <a:pt x="78" y="5"/>
                    </a:cubicBezTo>
                    <a:cubicBezTo>
                      <a:pt x="76" y="6"/>
                      <a:pt x="73" y="7"/>
                      <a:pt x="71" y="7"/>
                    </a:cubicBezTo>
                    <a:cubicBezTo>
                      <a:pt x="68" y="9"/>
                      <a:pt x="66" y="10"/>
                      <a:pt x="63" y="11"/>
                    </a:cubicBezTo>
                    <a:cubicBezTo>
                      <a:pt x="61" y="12"/>
                      <a:pt x="58" y="14"/>
                      <a:pt x="56" y="15"/>
                    </a:cubicBezTo>
                    <a:cubicBezTo>
                      <a:pt x="53" y="17"/>
                      <a:pt x="51" y="19"/>
                      <a:pt x="49" y="21"/>
                    </a:cubicBezTo>
                    <a:cubicBezTo>
                      <a:pt x="47" y="23"/>
                      <a:pt x="45" y="25"/>
                      <a:pt x="44" y="27"/>
                    </a:cubicBezTo>
                    <a:cubicBezTo>
                      <a:pt x="43" y="28"/>
                      <a:pt x="42" y="29"/>
                      <a:pt x="41" y="30"/>
                    </a:cubicBezTo>
                    <a:cubicBezTo>
                      <a:pt x="40" y="31"/>
                      <a:pt x="40" y="32"/>
                      <a:pt x="39" y="33"/>
                    </a:cubicBezTo>
                    <a:cubicBezTo>
                      <a:pt x="38" y="35"/>
                      <a:pt x="37" y="38"/>
                      <a:pt x="36" y="40"/>
                    </a:cubicBezTo>
                    <a:cubicBezTo>
                      <a:pt x="35" y="42"/>
                      <a:pt x="35" y="44"/>
                      <a:pt x="34" y="46"/>
                    </a:cubicBezTo>
                    <a:cubicBezTo>
                      <a:pt x="34" y="47"/>
                      <a:pt x="33" y="49"/>
                      <a:pt x="33" y="51"/>
                    </a:cubicBezTo>
                    <a:cubicBezTo>
                      <a:pt x="33" y="52"/>
                      <a:pt x="33" y="53"/>
                      <a:pt x="33" y="54"/>
                    </a:cubicBezTo>
                    <a:cubicBezTo>
                      <a:pt x="33" y="55"/>
                      <a:pt x="33" y="55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7"/>
                      <a:pt x="33" y="57"/>
                      <a:pt x="33" y="57"/>
                    </a:cubicBez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8" name="Freeform 292"/>
              <p:cNvSpPr>
                <a:spLocks/>
              </p:cNvSpPr>
              <p:nvPr/>
            </p:nvSpPr>
            <p:spPr bwMode="auto">
              <a:xfrm>
                <a:off x="3538" y="3729"/>
                <a:ext cx="165" cy="107"/>
              </a:xfrm>
              <a:custGeom>
                <a:avLst/>
                <a:gdLst>
                  <a:gd name="T0" fmla="*/ 60 w 93"/>
                  <a:gd name="T1" fmla="*/ 57 h 57"/>
                  <a:gd name="T2" fmla="*/ 60 w 93"/>
                  <a:gd name="T3" fmla="*/ 56 h 57"/>
                  <a:gd name="T4" fmla="*/ 60 w 93"/>
                  <a:gd name="T5" fmla="*/ 56 h 57"/>
                  <a:gd name="T6" fmla="*/ 60 w 93"/>
                  <a:gd name="T7" fmla="*/ 54 h 57"/>
                  <a:gd name="T8" fmla="*/ 60 w 93"/>
                  <a:gd name="T9" fmla="*/ 51 h 57"/>
                  <a:gd name="T10" fmla="*/ 59 w 93"/>
                  <a:gd name="T11" fmla="*/ 46 h 57"/>
                  <a:gd name="T12" fmla="*/ 57 w 93"/>
                  <a:gd name="T13" fmla="*/ 40 h 57"/>
                  <a:gd name="T14" fmla="*/ 54 w 93"/>
                  <a:gd name="T15" fmla="*/ 33 h 57"/>
                  <a:gd name="T16" fmla="*/ 52 w 93"/>
                  <a:gd name="T17" fmla="*/ 30 h 57"/>
                  <a:gd name="T18" fmla="*/ 49 w 93"/>
                  <a:gd name="T19" fmla="*/ 27 h 57"/>
                  <a:gd name="T20" fmla="*/ 44 w 93"/>
                  <a:gd name="T21" fmla="*/ 21 h 57"/>
                  <a:gd name="T22" fmla="*/ 37 w 93"/>
                  <a:gd name="T23" fmla="*/ 15 h 57"/>
                  <a:gd name="T24" fmla="*/ 30 w 93"/>
                  <a:gd name="T25" fmla="*/ 11 h 57"/>
                  <a:gd name="T26" fmla="*/ 22 w 93"/>
                  <a:gd name="T27" fmla="*/ 7 h 57"/>
                  <a:gd name="T28" fmla="*/ 15 w 93"/>
                  <a:gd name="T29" fmla="*/ 5 h 57"/>
                  <a:gd name="T30" fmla="*/ 12 w 93"/>
                  <a:gd name="T31" fmla="*/ 4 h 57"/>
                  <a:gd name="T32" fmla="*/ 9 w 93"/>
                  <a:gd name="T33" fmla="*/ 3 h 57"/>
                  <a:gd name="T34" fmla="*/ 4 w 93"/>
                  <a:gd name="T35" fmla="*/ 2 h 57"/>
                  <a:gd name="T36" fmla="*/ 0 w 93"/>
                  <a:gd name="T37" fmla="*/ 1 h 57"/>
                  <a:gd name="T38" fmla="*/ 4 w 93"/>
                  <a:gd name="T39" fmla="*/ 1 h 57"/>
                  <a:gd name="T40" fmla="*/ 9 w 93"/>
                  <a:gd name="T41" fmla="*/ 0 h 57"/>
                  <a:gd name="T42" fmla="*/ 12 w 93"/>
                  <a:gd name="T43" fmla="*/ 0 h 57"/>
                  <a:gd name="T44" fmla="*/ 16 w 93"/>
                  <a:gd name="T45" fmla="*/ 0 h 57"/>
                  <a:gd name="T46" fmla="*/ 24 w 93"/>
                  <a:gd name="T47" fmla="*/ 0 h 57"/>
                  <a:gd name="T48" fmla="*/ 33 w 93"/>
                  <a:gd name="T49" fmla="*/ 1 h 57"/>
                  <a:gd name="T50" fmla="*/ 43 w 93"/>
                  <a:gd name="T51" fmla="*/ 3 h 57"/>
                  <a:gd name="T52" fmla="*/ 53 w 93"/>
                  <a:gd name="T53" fmla="*/ 7 h 57"/>
                  <a:gd name="T54" fmla="*/ 62 w 93"/>
                  <a:gd name="T55" fmla="*/ 12 h 57"/>
                  <a:gd name="T56" fmla="*/ 67 w 93"/>
                  <a:gd name="T57" fmla="*/ 15 h 57"/>
                  <a:gd name="T58" fmla="*/ 71 w 93"/>
                  <a:gd name="T59" fmla="*/ 18 h 57"/>
                  <a:gd name="T60" fmla="*/ 78 w 93"/>
                  <a:gd name="T61" fmla="*/ 25 h 57"/>
                  <a:gd name="T62" fmla="*/ 84 w 93"/>
                  <a:gd name="T63" fmla="*/ 33 h 57"/>
                  <a:gd name="T64" fmla="*/ 88 w 93"/>
                  <a:gd name="T65" fmla="*/ 40 h 57"/>
                  <a:gd name="T66" fmla="*/ 91 w 93"/>
                  <a:gd name="T67" fmla="*/ 45 h 57"/>
                  <a:gd name="T68" fmla="*/ 92 w 93"/>
                  <a:gd name="T69" fmla="*/ 48 h 57"/>
                  <a:gd name="T70" fmla="*/ 93 w 93"/>
                  <a:gd name="T71" fmla="*/ 50 h 57"/>
                  <a:gd name="T72" fmla="*/ 93 w 93"/>
                  <a:gd name="T73" fmla="*/ 51 h 57"/>
                  <a:gd name="T74" fmla="*/ 60 w 93"/>
                  <a:gd name="T7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57">
                    <a:moveTo>
                      <a:pt x="60" y="57"/>
                    </a:moveTo>
                    <a:cubicBezTo>
                      <a:pt x="60" y="56"/>
                      <a:pt x="60" y="56"/>
                      <a:pt x="60" y="56"/>
                    </a:cubicBezTo>
                    <a:cubicBezTo>
                      <a:pt x="60" y="56"/>
                      <a:pt x="60" y="56"/>
                      <a:pt x="60" y="56"/>
                    </a:cubicBezTo>
                    <a:cubicBezTo>
                      <a:pt x="60" y="55"/>
                      <a:pt x="60" y="55"/>
                      <a:pt x="60" y="54"/>
                    </a:cubicBezTo>
                    <a:cubicBezTo>
                      <a:pt x="60" y="53"/>
                      <a:pt x="60" y="52"/>
                      <a:pt x="60" y="51"/>
                    </a:cubicBezTo>
                    <a:cubicBezTo>
                      <a:pt x="60" y="49"/>
                      <a:pt x="59" y="47"/>
                      <a:pt x="59" y="46"/>
                    </a:cubicBezTo>
                    <a:cubicBezTo>
                      <a:pt x="58" y="44"/>
                      <a:pt x="57" y="42"/>
                      <a:pt x="57" y="40"/>
                    </a:cubicBezTo>
                    <a:cubicBezTo>
                      <a:pt x="56" y="38"/>
                      <a:pt x="55" y="35"/>
                      <a:pt x="54" y="33"/>
                    </a:cubicBezTo>
                    <a:cubicBezTo>
                      <a:pt x="53" y="32"/>
                      <a:pt x="52" y="31"/>
                      <a:pt x="52" y="30"/>
                    </a:cubicBezTo>
                    <a:cubicBezTo>
                      <a:pt x="51" y="29"/>
                      <a:pt x="50" y="28"/>
                      <a:pt x="49" y="27"/>
                    </a:cubicBezTo>
                    <a:cubicBezTo>
                      <a:pt x="48" y="25"/>
                      <a:pt x="46" y="23"/>
                      <a:pt x="44" y="21"/>
                    </a:cubicBezTo>
                    <a:cubicBezTo>
                      <a:pt x="42" y="19"/>
                      <a:pt x="39" y="17"/>
                      <a:pt x="37" y="15"/>
                    </a:cubicBezTo>
                    <a:cubicBezTo>
                      <a:pt x="35" y="14"/>
                      <a:pt x="32" y="12"/>
                      <a:pt x="30" y="11"/>
                    </a:cubicBezTo>
                    <a:cubicBezTo>
                      <a:pt x="27" y="10"/>
                      <a:pt x="25" y="9"/>
                      <a:pt x="22" y="7"/>
                    </a:cubicBezTo>
                    <a:cubicBezTo>
                      <a:pt x="20" y="7"/>
                      <a:pt x="17" y="6"/>
                      <a:pt x="15" y="5"/>
                    </a:cubicBezTo>
                    <a:cubicBezTo>
                      <a:pt x="14" y="5"/>
                      <a:pt x="13" y="4"/>
                      <a:pt x="12" y="4"/>
                    </a:cubicBezTo>
                    <a:cubicBezTo>
                      <a:pt x="11" y="4"/>
                      <a:pt x="10" y="4"/>
                      <a:pt x="9" y="3"/>
                    </a:cubicBezTo>
                    <a:cubicBezTo>
                      <a:pt x="7" y="3"/>
                      <a:pt x="5" y="3"/>
                      <a:pt x="4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1"/>
                      <a:pt x="1" y="1"/>
                      <a:pt x="4" y="1"/>
                    </a:cubicBezTo>
                    <a:cubicBezTo>
                      <a:pt x="5" y="1"/>
                      <a:pt x="7" y="0"/>
                      <a:pt x="9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3" y="0"/>
                      <a:pt x="15" y="0"/>
                      <a:pt x="16" y="0"/>
                    </a:cubicBezTo>
                    <a:cubicBezTo>
                      <a:pt x="18" y="0"/>
                      <a:pt x="21" y="0"/>
                      <a:pt x="24" y="0"/>
                    </a:cubicBezTo>
                    <a:cubicBezTo>
                      <a:pt x="27" y="0"/>
                      <a:pt x="30" y="1"/>
                      <a:pt x="33" y="1"/>
                    </a:cubicBezTo>
                    <a:cubicBezTo>
                      <a:pt x="36" y="1"/>
                      <a:pt x="39" y="2"/>
                      <a:pt x="43" y="3"/>
                    </a:cubicBezTo>
                    <a:cubicBezTo>
                      <a:pt x="46" y="4"/>
                      <a:pt x="49" y="5"/>
                      <a:pt x="53" y="7"/>
                    </a:cubicBezTo>
                    <a:cubicBezTo>
                      <a:pt x="56" y="8"/>
                      <a:pt x="59" y="10"/>
                      <a:pt x="62" y="12"/>
                    </a:cubicBezTo>
                    <a:cubicBezTo>
                      <a:pt x="64" y="13"/>
                      <a:pt x="65" y="14"/>
                      <a:pt x="67" y="15"/>
                    </a:cubicBezTo>
                    <a:cubicBezTo>
                      <a:pt x="68" y="16"/>
                      <a:pt x="70" y="17"/>
                      <a:pt x="71" y="18"/>
                    </a:cubicBezTo>
                    <a:cubicBezTo>
                      <a:pt x="74" y="20"/>
                      <a:pt x="76" y="23"/>
                      <a:pt x="78" y="25"/>
                    </a:cubicBezTo>
                    <a:cubicBezTo>
                      <a:pt x="80" y="28"/>
                      <a:pt x="82" y="30"/>
                      <a:pt x="84" y="33"/>
                    </a:cubicBezTo>
                    <a:cubicBezTo>
                      <a:pt x="86" y="35"/>
                      <a:pt x="87" y="38"/>
                      <a:pt x="88" y="40"/>
                    </a:cubicBezTo>
                    <a:cubicBezTo>
                      <a:pt x="89" y="42"/>
                      <a:pt x="90" y="44"/>
                      <a:pt x="91" y="45"/>
                    </a:cubicBezTo>
                    <a:cubicBezTo>
                      <a:pt x="91" y="46"/>
                      <a:pt x="92" y="47"/>
                      <a:pt x="92" y="48"/>
                    </a:cubicBezTo>
                    <a:cubicBezTo>
                      <a:pt x="92" y="48"/>
                      <a:pt x="93" y="49"/>
                      <a:pt x="93" y="50"/>
                    </a:cubicBezTo>
                    <a:cubicBezTo>
                      <a:pt x="93" y="51"/>
                      <a:pt x="93" y="51"/>
                      <a:pt x="93" y="51"/>
                    </a:cubicBezTo>
                    <a:lnTo>
                      <a:pt x="60" y="5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9" name="Freeform 293"/>
              <p:cNvSpPr>
                <a:spLocks/>
              </p:cNvSpPr>
              <p:nvPr/>
            </p:nvSpPr>
            <p:spPr bwMode="auto">
              <a:xfrm>
                <a:off x="3648" y="3627"/>
                <a:ext cx="59" cy="179"/>
              </a:xfrm>
              <a:custGeom>
                <a:avLst/>
                <a:gdLst>
                  <a:gd name="T0" fmla="*/ 0 w 33"/>
                  <a:gd name="T1" fmla="*/ 95 h 95"/>
                  <a:gd name="T2" fmla="*/ 0 w 33"/>
                  <a:gd name="T3" fmla="*/ 94 h 95"/>
                  <a:gd name="T4" fmla="*/ 0 w 33"/>
                  <a:gd name="T5" fmla="*/ 91 h 95"/>
                  <a:gd name="T6" fmla="*/ 1 w 33"/>
                  <a:gd name="T7" fmla="*/ 79 h 95"/>
                  <a:gd name="T8" fmla="*/ 7 w 33"/>
                  <a:gd name="T9" fmla="*/ 45 h 95"/>
                  <a:gd name="T10" fmla="*/ 12 w 33"/>
                  <a:gd name="T11" fmla="*/ 27 h 95"/>
                  <a:gd name="T12" fmla="*/ 19 w 33"/>
                  <a:gd name="T13" fmla="*/ 12 h 95"/>
                  <a:gd name="T14" fmla="*/ 23 w 33"/>
                  <a:gd name="T15" fmla="*/ 7 h 95"/>
                  <a:gd name="T16" fmla="*/ 27 w 33"/>
                  <a:gd name="T17" fmla="*/ 3 h 95"/>
                  <a:gd name="T18" fmla="*/ 29 w 33"/>
                  <a:gd name="T19" fmla="*/ 1 h 95"/>
                  <a:gd name="T20" fmla="*/ 30 w 33"/>
                  <a:gd name="T21" fmla="*/ 0 h 95"/>
                  <a:gd name="T22" fmla="*/ 29 w 33"/>
                  <a:gd name="T23" fmla="*/ 1 h 95"/>
                  <a:gd name="T24" fmla="*/ 28 w 33"/>
                  <a:gd name="T25" fmla="*/ 4 h 95"/>
                  <a:gd name="T26" fmla="*/ 26 w 33"/>
                  <a:gd name="T27" fmla="*/ 8 h 95"/>
                  <a:gd name="T28" fmla="*/ 24 w 33"/>
                  <a:gd name="T29" fmla="*/ 14 h 95"/>
                  <a:gd name="T30" fmla="*/ 24 w 33"/>
                  <a:gd name="T31" fmla="*/ 46 h 95"/>
                  <a:gd name="T32" fmla="*/ 29 w 33"/>
                  <a:gd name="T33" fmla="*/ 78 h 95"/>
                  <a:gd name="T34" fmla="*/ 32 w 33"/>
                  <a:gd name="T35" fmla="*/ 88 h 95"/>
                  <a:gd name="T36" fmla="*/ 33 w 33"/>
                  <a:gd name="T37" fmla="*/ 90 h 95"/>
                  <a:gd name="T38" fmla="*/ 33 w 33"/>
                  <a:gd name="T39" fmla="*/ 91 h 95"/>
                  <a:gd name="T40" fmla="*/ 0 w 33"/>
                  <a:gd name="T41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" h="95">
                    <a:moveTo>
                      <a:pt x="0" y="95"/>
                    </a:moveTo>
                    <a:cubicBezTo>
                      <a:pt x="0" y="95"/>
                      <a:pt x="0" y="95"/>
                      <a:pt x="0" y="94"/>
                    </a:cubicBezTo>
                    <a:cubicBezTo>
                      <a:pt x="0" y="93"/>
                      <a:pt x="0" y="92"/>
                      <a:pt x="0" y="91"/>
                    </a:cubicBezTo>
                    <a:cubicBezTo>
                      <a:pt x="0" y="88"/>
                      <a:pt x="0" y="84"/>
                      <a:pt x="1" y="79"/>
                    </a:cubicBezTo>
                    <a:cubicBezTo>
                      <a:pt x="2" y="69"/>
                      <a:pt x="4" y="57"/>
                      <a:pt x="7" y="45"/>
                    </a:cubicBezTo>
                    <a:cubicBezTo>
                      <a:pt x="8" y="38"/>
                      <a:pt x="10" y="32"/>
                      <a:pt x="12" y="27"/>
                    </a:cubicBezTo>
                    <a:cubicBezTo>
                      <a:pt x="14" y="21"/>
                      <a:pt x="17" y="16"/>
                      <a:pt x="19" y="12"/>
                    </a:cubicBezTo>
                    <a:cubicBezTo>
                      <a:pt x="21" y="10"/>
                      <a:pt x="22" y="8"/>
                      <a:pt x="23" y="7"/>
                    </a:cubicBezTo>
                    <a:cubicBezTo>
                      <a:pt x="24" y="5"/>
                      <a:pt x="25" y="4"/>
                      <a:pt x="27" y="3"/>
                    </a:cubicBezTo>
                    <a:cubicBezTo>
                      <a:pt x="27" y="2"/>
                      <a:pt x="28" y="1"/>
                      <a:pt x="29" y="1"/>
                    </a:cubicBezTo>
                    <a:cubicBezTo>
                      <a:pt x="29" y="0"/>
                      <a:pt x="30" y="0"/>
                      <a:pt x="30" y="0"/>
                    </a:cubicBezTo>
                    <a:cubicBezTo>
                      <a:pt x="30" y="0"/>
                      <a:pt x="30" y="1"/>
                      <a:pt x="29" y="1"/>
                    </a:cubicBezTo>
                    <a:cubicBezTo>
                      <a:pt x="29" y="2"/>
                      <a:pt x="28" y="3"/>
                      <a:pt x="28" y="4"/>
                    </a:cubicBezTo>
                    <a:cubicBezTo>
                      <a:pt x="27" y="5"/>
                      <a:pt x="26" y="6"/>
                      <a:pt x="26" y="8"/>
                    </a:cubicBezTo>
                    <a:cubicBezTo>
                      <a:pt x="25" y="10"/>
                      <a:pt x="25" y="12"/>
                      <a:pt x="24" y="14"/>
                    </a:cubicBezTo>
                    <a:cubicBezTo>
                      <a:pt x="22" y="22"/>
                      <a:pt x="22" y="34"/>
                      <a:pt x="24" y="46"/>
                    </a:cubicBezTo>
                    <a:cubicBezTo>
                      <a:pt x="25" y="57"/>
                      <a:pt x="27" y="69"/>
                      <a:pt x="29" y="78"/>
                    </a:cubicBezTo>
                    <a:cubicBezTo>
                      <a:pt x="30" y="82"/>
                      <a:pt x="31" y="85"/>
                      <a:pt x="32" y="88"/>
                    </a:cubicBezTo>
                    <a:cubicBezTo>
                      <a:pt x="32" y="89"/>
                      <a:pt x="32" y="90"/>
                      <a:pt x="33" y="90"/>
                    </a:cubicBezTo>
                    <a:cubicBezTo>
                      <a:pt x="33" y="91"/>
                      <a:pt x="33" y="91"/>
                      <a:pt x="33" y="91"/>
                    </a:cubicBez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0" name="Freeform 294"/>
              <p:cNvSpPr>
                <a:spLocks/>
              </p:cNvSpPr>
              <p:nvPr/>
            </p:nvSpPr>
            <p:spPr bwMode="auto">
              <a:xfrm>
                <a:off x="1085" y="3548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1" name="Freeform 295"/>
              <p:cNvSpPr>
                <a:spLocks/>
              </p:cNvSpPr>
              <p:nvPr/>
            </p:nvSpPr>
            <p:spPr bwMode="auto">
              <a:xfrm>
                <a:off x="945" y="3548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2" name="Freeform 296"/>
              <p:cNvSpPr>
                <a:spLocks/>
              </p:cNvSpPr>
              <p:nvPr/>
            </p:nvSpPr>
            <p:spPr bwMode="auto">
              <a:xfrm>
                <a:off x="1097" y="3676"/>
                <a:ext cx="263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3" name="Freeform 297"/>
              <p:cNvSpPr>
                <a:spLocks/>
              </p:cNvSpPr>
              <p:nvPr/>
            </p:nvSpPr>
            <p:spPr bwMode="auto">
              <a:xfrm>
                <a:off x="920" y="3676"/>
                <a:ext cx="262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lnTo>
                      <a:pt x="96" y="9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4" name="Freeform 298"/>
              <p:cNvSpPr>
                <a:spLocks/>
              </p:cNvSpPr>
              <p:nvPr/>
            </p:nvSpPr>
            <p:spPr bwMode="auto">
              <a:xfrm>
                <a:off x="1094" y="3517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5" name="Freeform 299"/>
              <p:cNvSpPr>
                <a:spLocks/>
              </p:cNvSpPr>
              <p:nvPr/>
            </p:nvSpPr>
            <p:spPr bwMode="auto">
              <a:xfrm>
                <a:off x="1289" y="3618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6" name="Freeform 300"/>
              <p:cNvSpPr>
                <a:spLocks/>
              </p:cNvSpPr>
              <p:nvPr/>
            </p:nvSpPr>
            <p:spPr bwMode="auto">
              <a:xfrm>
                <a:off x="1255" y="3622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7" name="Freeform 301"/>
              <p:cNvSpPr>
                <a:spLocks/>
              </p:cNvSpPr>
              <p:nvPr/>
            </p:nvSpPr>
            <p:spPr bwMode="auto">
              <a:xfrm>
                <a:off x="1250" y="3659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8" name="Freeform 302"/>
              <p:cNvSpPr>
                <a:spLocks/>
              </p:cNvSpPr>
              <p:nvPr/>
            </p:nvSpPr>
            <p:spPr bwMode="auto">
              <a:xfrm>
                <a:off x="1255" y="3682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9" name="Freeform 303"/>
              <p:cNvSpPr>
                <a:spLocks/>
              </p:cNvSpPr>
              <p:nvPr/>
            </p:nvSpPr>
            <p:spPr bwMode="auto">
              <a:xfrm>
                <a:off x="1289" y="3682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0" name="Freeform 304"/>
              <p:cNvSpPr>
                <a:spLocks/>
              </p:cNvSpPr>
              <p:nvPr/>
            </p:nvSpPr>
            <p:spPr bwMode="auto">
              <a:xfrm>
                <a:off x="1312" y="3682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1" name="Freeform 305"/>
              <p:cNvSpPr>
                <a:spLocks/>
              </p:cNvSpPr>
              <p:nvPr/>
            </p:nvSpPr>
            <p:spPr bwMode="auto">
              <a:xfrm>
                <a:off x="1312" y="3659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2" name="Freeform 306"/>
              <p:cNvSpPr>
                <a:spLocks/>
              </p:cNvSpPr>
              <p:nvPr/>
            </p:nvSpPr>
            <p:spPr bwMode="auto">
              <a:xfrm>
                <a:off x="1312" y="3622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3" name="Oval 307"/>
              <p:cNvSpPr>
                <a:spLocks noChangeArrowheads="1"/>
              </p:cNvSpPr>
              <p:nvPr/>
            </p:nvSpPr>
            <p:spPr bwMode="auto">
              <a:xfrm>
                <a:off x="1283" y="3652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4" name="Freeform 308"/>
              <p:cNvSpPr>
                <a:spLocks/>
              </p:cNvSpPr>
              <p:nvPr/>
            </p:nvSpPr>
            <p:spPr bwMode="auto">
              <a:xfrm>
                <a:off x="1133" y="3633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5" name="Freeform 309"/>
              <p:cNvSpPr>
                <a:spLocks/>
              </p:cNvSpPr>
              <p:nvPr/>
            </p:nvSpPr>
            <p:spPr bwMode="auto">
              <a:xfrm>
                <a:off x="1099" y="3637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6" name="Freeform 310"/>
              <p:cNvSpPr>
                <a:spLocks/>
              </p:cNvSpPr>
              <p:nvPr/>
            </p:nvSpPr>
            <p:spPr bwMode="auto">
              <a:xfrm>
                <a:off x="1094" y="3674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7" name="Freeform 311"/>
              <p:cNvSpPr>
                <a:spLocks/>
              </p:cNvSpPr>
              <p:nvPr/>
            </p:nvSpPr>
            <p:spPr bwMode="auto">
              <a:xfrm>
                <a:off x="1099" y="3697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8" name="Freeform 312"/>
              <p:cNvSpPr>
                <a:spLocks/>
              </p:cNvSpPr>
              <p:nvPr/>
            </p:nvSpPr>
            <p:spPr bwMode="auto">
              <a:xfrm>
                <a:off x="1133" y="3697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9" name="Freeform 313"/>
              <p:cNvSpPr>
                <a:spLocks/>
              </p:cNvSpPr>
              <p:nvPr/>
            </p:nvSpPr>
            <p:spPr bwMode="auto">
              <a:xfrm>
                <a:off x="1156" y="3697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0" name="Freeform 314"/>
              <p:cNvSpPr>
                <a:spLocks/>
              </p:cNvSpPr>
              <p:nvPr/>
            </p:nvSpPr>
            <p:spPr bwMode="auto">
              <a:xfrm>
                <a:off x="1156" y="3674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1" name="Freeform 315"/>
              <p:cNvSpPr>
                <a:spLocks/>
              </p:cNvSpPr>
              <p:nvPr/>
            </p:nvSpPr>
            <p:spPr bwMode="auto">
              <a:xfrm>
                <a:off x="1156" y="3637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2" name="Oval 316"/>
              <p:cNvSpPr>
                <a:spLocks noChangeArrowheads="1"/>
              </p:cNvSpPr>
              <p:nvPr/>
            </p:nvSpPr>
            <p:spPr bwMode="auto">
              <a:xfrm>
                <a:off x="1127" y="3667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3" name="Freeform 317"/>
              <p:cNvSpPr>
                <a:spLocks/>
              </p:cNvSpPr>
              <p:nvPr/>
            </p:nvSpPr>
            <p:spPr bwMode="auto">
              <a:xfrm>
                <a:off x="955" y="3490"/>
                <a:ext cx="45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4" name="Freeform 318"/>
              <p:cNvSpPr>
                <a:spLocks/>
              </p:cNvSpPr>
              <p:nvPr/>
            </p:nvSpPr>
            <p:spPr bwMode="auto">
              <a:xfrm>
                <a:off x="922" y="3494"/>
                <a:ext cx="56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5" name="Freeform 319"/>
              <p:cNvSpPr>
                <a:spLocks/>
              </p:cNvSpPr>
              <p:nvPr/>
            </p:nvSpPr>
            <p:spPr bwMode="auto">
              <a:xfrm>
                <a:off x="916" y="3532"/>
                <a:ext cx="62" cy="46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6" name="Freeform 320"/>
              <p:cNvSpPr>
                <a:spLocks/>
              </p:cNvSpPr>
              <p:nvPr/>
            </p:nvSpPr>
            <p:spPr bwMode="auto">
              <a:xfrm>
                <a:off x="922" y="3554"/>
                <a:ext cx="56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7" name="Freeform 321"/>
              <p:cNvSpPr>
                <a:spLocks/>
              </p:cNvSpPr>
              <p:nvPr/>
            </p:nvSpPr>
            <p:spPr bwMode="auto">
              <a:xfrm>
                <a:off x="955" y="3554"/>
                <a:ext cx="45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8" name="Freeform 322"/>
              <p:cNvSpPr>
                <a:spLocks/>
              </p:cNvSpPr>
              <p:nvPr/>
            </p:nvSpPr>
            <p:spPr bwMode="auto">
              <a:xfrm>
                <a:off x="978" y="3554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9" name="Freeform 323"/>
              <p:cNvSpPr>
                <a:spLocks/>
              </p:cNvSpPr>
              <p:nvPr/>
            </p:nvSpPr>
            <p:spPr bwMode="auto">
              <a:xfrm>
                <a:off x="978" y="3532"/>
                <a:ext cx="61" cy="46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0" name="Freeform 324"/>
              <p:cNvSpPr>
                <a:spLocks/>
              </p:cNvSpPr>
              <p:nvPr/>
            </p:nvSpPr>
            <p:spPr bwMode="auto">
              <a:xfrm>
                <a:off x="978" y="3494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1" name="Oval 325"/>
              <p:cNvSpPr>
                <a:spLocks noChangeArrowheads="1"/>
              </p:cNvSpPr>
              <p:nvPr/>
            </p:nvSpPr>
            <p:spPr bwMode="auto">
              <a:xfrm>
                <a:off x="950" y="3524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2" name="Freeform 326"/>
              <p:cNvSpPr>
                <a:spLocks/>
              </p:cNvSpPr>
              <p:nvPr/>
            </p:nvSpPr>
            <p:spPr bwMode="auto">
              <a:xfrm>
                <a:off x="927" y="3625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3" name="Freeform 327"/>
              <p:cNvSpPr>
                <a:spLocks/>
              </p:cNvSpPr>
              <p:nvPr/>
            </p:nvSpPr>
            <p:spPr bwMode="auto">
              <a:xfrm>
                <a:off x="893" y="3629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4" name="Freeform 328"/>
              <p:cNvSpPr>
                <a:spLocks/>
              </p:cNvSpPr>
              <p:nvPr/>
            </p:nvSpPr>
            <p:spPr bwMode="auto">
              <a:xfrm>
                <a:off x="888" y="3667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5" name="Freeform 329"/>
              <p:cNvSpPr>
                <a:spLocks/>
              </p:cNvSpPr>
              <p:nvPr/>
            </p:nvSpPr>
            <p:spPr bwMode="auto">
              <a:xfrm>
                <a:off x="893" y="3689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6" name="Freeform 330"/>
              <p:cNvSpPr>
                <a:spLocks/>
              </p:cNvSpPr>
              <p:nvPr/>
            </p:nvSpPr>
            <p:spPr bwMode="auto">
              <a:xfrm>
                <a:off x="927" y="3689"/>
                <a:ext cx="44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7" name="Freeform 331"/>
              <p:cNvSpPr>
                <a:spLocks/>
              </p:cNvSpPr>
              <p:nvPr/>
            </p:nvSpPr>
            <p:spPr bwMode="auto">
              <a:xfrm>
                <a:off x="950" y="3689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8" name="Freeform 332"/>
              <p:cNvSpPr>
                <a:spLocks/>
              </p:cNvSpPr>
              <p:nvPr/>
            </p:nvSpPr>
            <p:spPr bwMode="auto">
              <a:xfrm>
                <a:off x="950" y="3667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9" name="Freeform 333"/>
              <p:cNvSpPr>
                <a:spLocks/>
              </p:cNvSpPr>
              <p:nvPr/>
            </p:nvSpPr>
            <p:spPr bwMode="auto">
              <a:xfrm>
                <a:off x="950" y="3629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0" name="Oval 334"/>
              <p:cNvSpPr>
                <a:spLocks noChangeArrowheads="1"/>
              </p:cNvSpPr>
              <p:nvPr/>
            </p:nvSpPr>
            <p:spPr bwMode="auto">
              <a:xfrm>
                <a:off x="922" y="3659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1" name="Freeform 335"/>
              <p:cNvSpPr>
                <a:spLocks/>
              </p:cNvSpPr>
              <p:nvPr/>
            </p:nvSpPr>
            <p:spPr bwMode="auto">
              <a:xfrm>
                <a:off x="1296" y="3505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2" name="Freeform 336"/>
              <p:cNvSpPr>
                <a:spLocks/>
              </p:cNvSpPr>
              <p:nvPr/>
            </p:nvSpPr>
            <p:spPr bwMode="auto">
              <a:xfrm>
                <a:off x="1262" y="3509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3" name="Freeform 337"/>
              <p:cNvSpPr>
                <a:spLocks/>
              </p:cNvSpPr>
              <p:nvPr/>
            </p:nvSpPr>
            <p:spPr bwMode="auto">
              <a:xfrm>
                <a:off x="1257" y="3547"/>
                <a:ext cx="62" cy="46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4" name="Freeform 338"/>
              <p:cNvSpPr>
                <a:spLocks/>
              </p:cNvSpPr>
              <p:nvPr/>
            </p:nvSpPr>
            <p:spPr bwMode="auto">
              <a:xfrm>
                <a:off x="1262" y="3569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5" name="Freeform 339"/>
              <p:cNvSpPr>
                <a:spLocks/>
              </p:cNvSpPr>
              <p:nvPr/>
            </p:nvSpPr>
            <p:spPr bwMode="auto">
              <a:xfrm>
                <a:off x="1296" y="3569"/>
                <a:ext cx="44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6" name="Freeform 340"/>
              <p:cNvSpPr>
                <a:spLocks/>
              </p:cNvSpPr>
              <p:nvPr/>
            </p:nvSpPr>
            <p:spPr bwMode="auto">
              <a:xfrm>
                <a:off x="1319" y="3569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7" name="Freeform 341"/>
              <p:cNvSpPr>
                <a:spLocks/>
              </p:cNvSpPr>
              <p:nvPr/>
            </p:nvSpPr>
            <p:spPr bwMode="auto">
              <a:xfrm>
                <a:off x="1319" y="3547"/>
                <a:ext cx="60" cy="46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8" name="Freeform 342"/>
              <p:cNvSpPr>
                <a:spLocks/>
              </p:cNvSpPr>
              <p:nvPr/>
            </p:nvSpPr>
            <p:spPr bwMode="auto">
              <a:xfrm>
                <a:off x="1319" y="3509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9" name="Oval 343"/>
              <p:cNvSpPr>
                <a:spLocks noChangeArrowheads="1"/>
              </p:cNvSpPr>
              <p:nvPr/>
            </p:nvSpPr>
            <p:spPr bwMode="auto">
              <a:xfrm>
                <a:off x="1290" y="3539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0" name="Freeform 344"/>
              <p:cNvSpPr>
                <a:spLocks/>
              </p:cNvSpPr>
              <p:nvPr/>
            </p:nvSpPr>
            <p:spPr bwMode="auto">
              <a:xfrm>
                <a:off x="1133" y="3438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1" name="Freeform 345"/>
              <p:cNvSpPr>
                <a:spLocks/>
              </p:cNvSpPr>
              <p:nvPr/>
            </p:nvSpPr>
            <p:spPr bwMode="auto">
              <a:xfrm>
                <a:off x="1099" y="3441"/>
                <a:ext cx="57" cy="61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2" name="Freeform 346"/>
              <p:cNvSpPr>
                <a:spLocks/>
              </p:cNvSpPr>
              <p:nvPr/>
            </p:nvSpPr>
            <p:spPr bwMode="auto">
              <a:xfrm>
                <a:off x="1094" y="3479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3" name="Freeform 347"/>
              <p:cNvSpPr>
                <a:spLocks/>
              </p:cNvSpPr>
              <p:nvPr/>
            </p:nvSpPr>
            <p:spPr bwMode="auto">
              <a:xfrm>
                <a:off x="1099" y="3502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4" name="Freeform 348"/>
              <p:cNvSpPr>
                <a:spLocks/>
              </p:cNvSpPr>
              <p:nvPr/>
            </p:nvSpPr>
            <p:spPr bwMode="auto">
              <a:xfrm>
                <a:off x="1133" y="3502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5" name="Freeform 349"/>
              <p:cNvSpPr>
                <a:spLocks/>
              </p:cNvSpPr>
              <p:nvPr/>
            </p:nvSpPr>
            <p:spPr bwMode="auto">
              <a:xfrm>
                <a:off x="1156" y="3502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6" name="Freeform 350"/>
              <p:cNvSpPr>
                <a:spLocks/>
              </p:cNvSpPr>
              <p:nvPr/>
            </p:nvSpPr>
            <p:spPr bwMode="auto">
              <a:xfrm>
                <a:off x="1156" y="3479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7" name="Freeform 351"/>
              <p:cNvSpPr>
                <a:spLocks/>
              </p:cNvSpPr>
              <p:nvPr/>
            </p:nvSpPr>
            <p:spPr bwMode="auto">
              <a:xfrm>
                <a:off x="1156" y="3441"/>
                <a:ext cx="55" cy="61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8" name="Oval 352"/>
              <p:cNvSpPr>
                <a:spLocks noChangeArrowheads="1"/>
              </p:cNvSpPr>
              <p:nvPr/>
            </p:nvSpPr>
            <p:spPr bwMode="auto">
              <a:xfrm>
                <a:off x="1127" y="3471"/>
                <a:ext cx="55" cy="61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9" name="Freeform 353"/>
              <p:cNvSpPr>
                <a:spLocks/>
              </p:cNvSpPr>
              <p:nvPr/>
            </p:nvSpPr>
            <p:spPr bwMode="auto">
              <a:xfrm>
                <a:off x="4113" y="3601"/>
                <a:ext cx="196" cy="229"/>
              </a:xfrm>
              <a:custGeom>
                <a:avLst/>
                <a:gdLst>
                  <a:gd name="T0" fmla="*/ 71 w 111"/>
                  <a:gd name="T1" fmla="*/ 122 h 122"/>
                  <a:gd name="T2" fmla="*/ 71 w 111"/>
                  <a:gd name="T3" fmla="*/ 121 h 122"/>
                  <a:gd name="T4" fmla="*/ 71 w 111"/>
                  <a:gd name="T5" fmla="*/ 120 h 122"/>
                  <a:gd name="T6" fmla="*/ 71 w 111"/>
                  <a:gd name="T7" fmla="*/ 116 h 122"/>
                  <a:gd name="T8" fmla="*/ 70 w 111"/>
                  <a:gd name="T9" fmla="*/ 99 h 122"/>
                  <a:gd name="T10" fmla="*/ 56 w 111"/>
                  <a:gd name="T11" fmla="*/ 50 h 122"/>
                  <a:gd name="T12" fmla="*/ 49 w 111"/>
                  <a:gd name="T13" fmla="*/ 38 h 122"/>
                  <a:gd name="T14" fmla="*/ 41 w 111"/>
                  <a:gd name="T15" fmla="*/ 27 h 122"/>
                  <a:gd name="T16" fmla="*/ 36 w 111"/>
                  <a:gd name="T17" fmla="*/ 22 h 122"/>
                  <a:gd name="T18" fmla="*/ 32 w 111"/>
                  <a:gd name="T19" fmla="*/ 18 h 122"/>
                  <a:gd name="T20" fmla="*/ 22 w 111"/>
                  <a:gd name="T21" fmla="*/ 11 h 122"/>
                  <a:gd name="T22" fmla="*/ 14 w 111"/>
                  <a:gd name="T23" fmla="*/ 6 h 122"/>
                  <a:gd name="T24" fmla="*/ 6 w 111"/>
                  <a:gd name="T25" fmla="*/ 2 h 122"/>
                  <a:gd name="T26" fmla="*/ 0 w 111"/>
                  <a:gd name="T27" fmla="*/ 0 h 122"/>
                  <a:gd name="T28" fmla="*/ 7 w 111"/>
                  <a:gd name="T29" fmla="*/ 1 h 122"/>
                  <a:gd name="T30" fmla="*/ 15 w 111"/>
                  <a:gd name="T31" fmla="*/ 2 h 122"/>
                  <a:gd name="T32" fmla="*/ 25 w 111"/>
                  <a:gd name="T33" fmla="*/ 5 h 122"/>
                  <a:gd name="T34" fmla="*/ 37 w 111"/>
                  <a:gd name="T35" fmla="*/ 10 h 122"/>
                  <a:gd name="T36" fmla="*/ 43 w 111"/>
                  <a:gd name="T37" fmla="*/ 13 h 122"/>
                  <a:gd name="T38" fmla="*/ 50 w 111"/>
                  <a:gd name="T39" fmla="*/ 17 h 122"/>
                  <a:gd name="T40" fmla="*/ 62 w 111"/>
                  <a:gd name="T41" fmla="*/ 27 h 122"/>
                  <a:gd name="T42" fmla="*/ 73 w 111"/>
                  <a:gd name="T43" fmla="*/ 39 h 122"/>
                  <a:gd name="T44" fmla="*/ 83 w 111"/>
                  <a:gd name="T45" fmla="*/ 52 h 122"/>
                  <a:gd name="T46" fmla="*/ 92 w 111"/>
                  <a:gd name="T47" fmla="*/ 65 h 122"/>
                  <a:gd name="T48" fmla="*/ 103 w 111"/>
                  <a:gd name="T49" fmla="*/ 91 h 122"/>
                  <a:gd name="T50" fmla="*/ 110 w 111"/>
                  <a:gd name="T51" fmla="*/ 110 h 122"/>
                  <a:gd name="T52" fmla="*/ 111 w 111"/>
                  <a:gd name="T53" fmla="*/ 116 h 122"/>
                  <a:gd name="T54" fmla="*/ 111 w 111"/>
                  <a:gd name="T55" fmla="*/ 119 h 122"/>
                  <a:gd name="T56" fmla="*/ 71 w 111"/>
                  <a:gd name="T57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" h="122">
                    <a:moveTo>
                      <a:pt x="71" y="122"/>
                    </a:move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1"/>
                      <a:pt x="71" y="121"/>
                      <a:pt x="71" y="120"/>
                    </a:cubicBezTo>
                    <a:cubicBezTo>
                      <a:pt x="71" y="119"/>
                      <a:pt x="71" y="118"/>
                      <a:pt x="71" y="116"/>
                    </a:cubicBezTo>
                    <a:cubicBezTo>
                      <a:pt x="71" y="112"/>
                      <a:pt x="71" y="106"/>
                      <a:pt x="70" y="99"/>
                    </a:cubicBezTo>
                    <a:cubicBezTo>
                      <a:pt x="69" y="86"/>
                      <a:pt x="65" y="67"/>
                      <a:pt x="56" y="50"/>
                    </a:cubicBezTo>
                    <a:cubicBezTo>
                      <a:pt x="54" y="46"/>
                      <a:pt x="52" y="42"/>
                      <a:pt x="49" y="38"/>
                    </a:cubicBezTo>
                    <a:cubicBezTo>
                      <a:pt x="47" y="34"/>
                      <a:pt x="44" y="31"/>
                      <a:pt x="41" y="27"/>
                    </a:cubicBezTo>
                    <a:cubicBezTo>
                      <a:pt x="40" y="25"/>
                      <a:pt x="38" y="24"/>
                      <a:pt x="36" y="22"/>
                    </a:cubicBezTo>
                    <a:cubicBezTo>
                      <a:pt x="35" y="21"/>
                      <a:pt x="33" y="19"/>
                      <a:pt x="32" y="18"/>
                    </a:cubicBezTo>
                    <a:cubicBezTo>
                      <a:pt x="29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4" y="6"/>
                    </a:cubicBezTo>
                    <a:cubicBezTo>
                      <a:pt x="11" y="4"/>
                      <a:pt x="8" y="3"/>
                      <a:pt x="6" y="2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2" y="2"/>
                      <a:pt x="15" y="2"/>
                    </a:cubicBezTo>
                    <a:cubicBezTo>
                      <a:pt x="18" y="3"/>
                      <a:pt x="21" y="4"/>
                      <a:pt x="25" y="5"/>
                    </a:cubicBezTo>
                    <a:cubicBezTo>
                      <a:pt x="29" y="6"/>
                      <a:pt x="33" y="8"/>
                      <a:pt x="37" y="10"/>
                    </a:cubicBezTo>
                    <a:cubicBezTo>
                      <a:pt x="39" y="11"/>
                      <a:pt x="41" y="12"/>
                      <a:pt x="43" y="13"/>
                    </a:cubicBezTo>
                    <a:cubicBezTo>
                      <a:pt x="45" y="15"/>
                      <a:pt x="47" y="16"/>
                      <a:pt x="50" y="17"/>
                    </a:cubicBezTo>
                    <a:cubicBezTo>
                      <a:pt x="54" y="20"/>
                      <a:pt x="58" y="23"/>
                      <a:pt x="62" y="27"/>
                    </a:cubicBezTo>
                    <a:cubicBezTo>
                      <a:pt x="66" y="31"/>
                      <a:pt x="70" y="35"/>
                      <a:pt x="73" y="39"/>
                    </a:cubicBezTo>
                    <a:cubicBezTo>
                      <a:pt x="77" y="43"/>
                      <a:pt x="80" y="47"/>
                      <a:pt x="83" y="52"/>
                    </a:cubicBezTo>
                    <a:cubicBezTo>
                      <a:pt x="86" y="56"/>
                      <a:pt x="89" y="61"/>
                      <a:pt x="92" y="65"/>
                    </a:cubicBezTo>
                    <a:cubicBezTo>
                      <a:pt x="97" y="74"/>
                      <a:pt x="101" y="83"/>
                      <a:pt x="103" y="91"/>
                    </a:cubicBezTo>
                    <a:cubicBezTo>
                      <a:pt x="106" y="99"/>
                      <a:pt x="108" y="106"/>
                      <a:pt x="110" y="110"/>
                    </a:cubicBezTo>
                    <a:cubicBezTo>
                      <a:pt x="110" y="113"/>
                      <a:pt x="111" y="115"/>
                      <a:pt x="111" y="116"/>
                    </a:cubicBezTo>
                    <a:cubicBezTo>
                      <a:pt x="111" y="118"/>
                      <a:pt x="111" y="119"/>
                      <a:pt x="111" y="119"/>
                    </a:cubicBezTo>
                    <a:lnTo>
                      <a:pt x="71" y="12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0" name="Freeform 354"/>
              <p:cNvSpPr>
                <a:spLocks/>
              </p:cNvSpPr>
              <p:nvPr/>
            </p:nvSpPr>
            <p:spPr bwMode="auto">
              <a:xfrm>
                <a:off x="4221" y="3601"/>
                <a:ext cx="196" cy="229"/>
              </a:xfrm>
              <a:custGeom>
                <a:avLst/>
                <a:gdLst>
                  <a:gd name="T0" fmla="*/ 0 w 111"/>
                  <a:gd name="T1" fmla="*/ 119 h 122"/>
                  <a:gd name="T2" fmla="*/ 0 w 111"/>
                  <a:gd name="T3" fmla="*/ 116 h 122"/>
                  <a:gd name="T4" fmla="*/ 2 w 111"/>
                  <a:gd name="T5" fmla="*/ 110 h 122"/>
                  <a:gd name="T6" fmla="*/ 8 w 111"/>
                  <a:gd name="T7" fmla="*/ 91 h 122"/>
                  <a:gd name="T8" fmla="*/ 20 w 111"/>
                  <a:gd name="T9" fmla="*/ 65 h 122"/>
                  <a:gd name="T10" fmla="*/ 28 w 111"/>
                  <a:gd name="T11" fmla="*/ 52 h 122"/>
                  <a:gd name="T12" fmla="*/ 38 w 111"/>
                  <a:gd name="T13" fmla="*/ 39 h 122"/>
                  <a:gd name="T14" fmla="*/ 49 w 111"/>
                  <a:gd name="T15" fmla="*/ 27 h 122"/>
                  <a:gd name="T16" fmla="*/ 62 w 111"/>
                  <a:gd name="T17" fmla="*/ 17 h 122"/>
                  <a:gd name="T18" fmla="*/ 68 w 111"/>
                  <a:gd name="T19" fmla="*/ 13 h 122"/>
                  <a:gd name="T20" fmla="*/ 74 w 111"/>
                  <a:gd name="T21" fmla="*/ 10 h 122"/>
                  <a:gd name="T22" fmla="*/ 86 w 111"/>
                  <a:gd name="T23" fmla="*/ 5 h 122"/>
                  <a:gd name="T24" fmla="*/ 96 w 111"/>
                  <a:gd name="T25" fmla="*/ 2 h 122"/>
                  <a:gd name="T26" fmla="*/ 104 w 111"/>
                  <a:gd name="T27" fmla="*/ 1 h 122"/>
                  <a:gd name="T28" fmla="*/ 111 w 111"/>
                  <a:gd name="T29" fmla="*/ 0 h 122"/>
                  <a:gd name="T30" fmla="*/ 105 w 111"/>
                  <a:gd name="T31" fmla="*/ 2 h 122"/>
                  <a:gd name="T32" fmla="*/ 98 w 111"/>
                  <a:gd name="T33" fmla="*/ 6 h 122"/>
                  <a:gd name="T34" fmla="*/ 89 w 111"/>
                  <a:gd name="T35" fmla="*/ 11 h 122"/>
                  <a:gd name="T36" fmla="*/ 79 w 111"/>
                  <a:gd name="T37" fmla="*/ 18 h 122"/>
                  <a:gd name="T38" fmla="*/ 75 w 111"/>
                  <a:gd name="T39" fmla="*/ 22 h 122"/>
                  <a:gd name="T40" fmla="*/ 70 w 111"/>
                  <a:gd name="T41" fmla="*/ 27 h 122"/>
                  <a:gd name="T42" fmla="*/ 62 w 111"/>
                  <a:gd name="T43" fmla="*/ 38 h 122"/>
                  <a:gd name="T44" fmla="*/ 55 w 111"/>
                  <a:gd name="T45" fmla="*/ 50 h 122"/>
                  <a:gd name="T46" fmla="*/ 41 w 111"/>
                  <a:gd name="T47" fmla="*/ 99 h 122"/>
                  <a:gd name="T48" fmla="*/ 40 w 111"/>
                  <a:gd name="T49" fmla="*/ 116 h 122"/>
                  <a:gd name="T50" fmla="*/ 40 w 111"/>
                  <a:gd name="T51" fmla="*/ 120 h 122"/>
                  <a:gd name="T52" fmla="*/ 40 w 111"/>
                  <a:gd name="T53" fmla="*/ 121 h 122"/>
                  <a:gd name="T54" fmla="*/ 40 w 111"/>
                  <a:gd name="T55" fmla="*/ 122 h 122"/>
                  <a:gd name="T56" fmla="*/ 0 w 111"/>
                  <a:gd name="T57" fmla="*/ 11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" h="122">
                    <a:moveTo>
                      <a:pt x="0" y="119"/>
                    </a:moveTo>
                    <a:cubicBezTo>
                      <a:pt x="0" y="119"/>
                      <a:pt x="0" y="118"/>
                      <a:pt x="0" y="116"/>
                    </a:cubicBezTo>
                    <a:cubicBezTo>
                      <a:pt x="0" y="115"/>
                      <a:pt x="1" y="113"/>
                      <a:pt x="2" y="110"/>
                    </a:cubicBezTo>
                    <a:cubicBezTo>
                      <a:pt x="3" y="106"/>
                      <a:pt x="5" y="99"/>
                      <a:pt x="8" y="91"/>
                    </a:cubicBezTo>
                    <a:cubicBezTo>
                      <a:pt x="11" y="83"/>
                      <a:pt x="15" y="74"/>
                      <a:pt x="20" y="65"/>
                    </a:cubicBezTo>
                    <a:cubicBezTo>
                      <a:pt x="22" y="61"/>
                      <a:pt x="25" y="56"/>
                      <a:pt x="28" y="52"/>
                    </a:cubicBezTo>
                    <a:cubicBezTo>
                      <a:pt x="31" y="47"/>
                      <a:pt x="34" y="43"/>
                      <a:pt x="38" y="39"/>
                    </a:cubicBezTo>
                    <a:cubicBezTo>
                      <a:pt x="42" y="35"/>
                      <a:pt x="45" y="31"/>
                      <a:pt x="49" y="27"/>
                    </a:cubicBezTo>
                    <a:cubicBezTo>
                      <a:pt x="53" y="23"/>
                      <a:pt x="58" y="20"/>
                      <a:pt x="62" y="17"/>
                    </a:cubicBezTo>
                    <a:cubicBezTo>
                      <a:pt x="64" y="16"/>
                      <a:pt x="66" y="15"/>
                      <a:pt x="68" y="13"/>
                    </a:cubicBezTo>
                    <a:cubicBezTo>
                      <a:pt x="70" y="12"/>
                      <a:pt x="72" y="11"/>
                      <a:pt x="74" y="10"/>
                    </a:cubicBezTo>
                    <a:cubicBezTo>
                      <a:pt x="78" y="8"/>
                      <a:pt x="82" y="6"/>
                      <a:pt x="86" y="5"/>
                    </a:cubicBezTo>
                    <a:cubicBezTo>
                      <a:pt x="90" y="4"/>
                      <a:pt x="93" y="3"/>
                      <a:pt x="96" y="2"/>
                    </a:cubicBezTo>
                    <a:cubicBezTo>
                      <a:pt x="99" y="2"/>
                      <a:pt x="102" y="1"/>
                      <a:pt x="104" y="1"/>
                    </a:cubicBezTo>
                    <a:cubicBezTo>
                      <a:pt x="109" y="0"/>
                      <a:pt x="111" y="0"/>
                      <a:pt x="111" y="0"/>
                    </a:cubicBezTo>
                    <a:cubicBezTo>
                      <a:pt x="111" y="0"/>
                      <a:pt x="109" y="1"/>
                      <a:pt x="105" y="2"/>
                    </a:cubicBezTo>
                    <a:cubicBezTo>
                      <a:pt x="103" y="3"/>
                      <a:pt x="100" y="4"/>
                      <a:pt x="98" y="6"/>
                    </a:cubicBezTo>
                    <a:cubicBezTo>
                      <a:pt x="95" y="7"/>
                      <a:pt x="92" y="9"/>
                      <a:pt x="89" y="11"/>
                    </a:cubicBezTo>
                    <a:cubicBezTo>
                      <a:pt x="86" y="13"/>
                      <a:pt x="83" y="15"/>
                      <a:pt x="79" y="18"/>
                    </a:cubicBezTo>
                    <a:cubicBezTo>
                      <a:pt x="78" y="19"/>
                      <a:pt x="76" y="21"/>
                      <a:pt x="75" y="22"/>
                    </a:cubicBezTo>
                    <a:cubicBezTo>
                      <a:pt x="73" y="24"/>
                      <a:pt x="72" y="25"/>
                      <a:pt x="70" y="27"/>
                    </a:cubicBezTo>
                    <a:cubicBezTo>
                      <a:pt x="67" y="31"/>
                      <a:pt x="64" y="34"/>
                      <a:pt x="62" y="38"/>
                    </a:cubicBezTo>
                    <a:cubicBezTo>
                      <a:pt x="59" y="42"/>
                      <a:pt x="57" y="46"/>
                      <a:pt x="55" y="50"/>
                    </a:cubicBezTo>
                    <a:cubicBezTo>
                      <a:pt x="46" y="67"/>
                      <a:pt x="43" y="86"/>
                      <a:pt x="41" y="99"/>
                    </a:cubicBezTo>
                    <a:cubicBezTo>
                      <a:pt x="40" y="106"/>
                      <a:pt x="40" y="112"/>
                      <a:pt x="40" y="116"/>
                    </a:cubicBezTo>
                    <a:cubicBezTo>
                      <a:pt x="40" y="118"/>
                      <a:pt x="40" y="119"/>
                      <a:pt x="40" y="120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2"/>
                      <a:pt x="40" y="122"/>
                      <a:pt x="40" y="122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1" name="Freeform 355"/>
              <p:cNvSpPr>
                <a:spLocks/>
              </p:cNvSpPr>
              <p:nvPr/>
            </p:nvSpPr>
            <p:spPr bwMode="auto">
              <a:xfrm>
                <a:off x="4100" y="3699"/>
                <a:ext cx="200" cy="131"/>
              </a:xfrm>
              <a:custGeom>
                <a:avLst/>
                <a:gdLst>
                  <a:gd name="T0" fmla="*/ 73 w 113"/>
                  <a:gd name="T1" fmla="*/ 70 h 70"/>
                  <a:gd name="T2" fmla="*/ 73 w 113"/>
                  <a:gd name="T3" fmla="*/ 70 h 70"/>
                  <a:gd name="T4" fmla="*/ 73 w 113"/>
                  <a:gd name="T5" fmla="*/ 69 h 70"/>
                  <a:gd name="T6" fmla="*/ 73 w 113"/>
                  <a:gd name="T7" fmla="*/ 68 h 70"/>
                  <a:gd name="T8" fmla="*/ 73 w 113"/>
                  <a:gd name="T9" fmla="*/ 67 h 70"/>
                  <a:gd name="T10" fmla="*/ 73 w 113"/>
                  <a:gd name="T11" fmla="*/ 62 h 70"/>
                  <a:gd name="T12" fmla="*/ 72 w 113"/>
                  <a:gd name="T13" fmla="*/ 56 h 70"/>
                  <a:gd name="T14" fmla="*/ 69 w 113"/>
                  <a:gd name="T15" fmla="*/ 49 h 70"/>
                  <a:gd name="T16" fmla="*/ 65 w 113"/>
                  <a:gd name="T17" fmla="*/ 41 h 70"/>
                  <a:gd name="T18" fmla="*/ 63 w 113"/>
                  <a:gd name="T19" fmla="*/ 37 h 70"/>
                  <a:gd name="T20" fmla="*/ 60 w 113"/>
                  <a:gd name="T21" fmla="*/ 33 h 70"/>
                  <a:gd name="T22" fmla="*/ 57 w 113"/>
                  <a:gd name="T23" fmla="*/ 30 h 70"/>
                  <a:gd name="T24" fmla="*/ 53 w 113"/>
                  <a:gd name="T25" fmla="*/ 26 h 70"/>
                  <a:gd name="T26" fmla="*/ 45 w 113"/>
                  <a:gd name="T27" fmla="*/ 19 h 70"/>
                  <a:gd name="T28" fmla="*/ 36 w 113"/>
                  <a:gd name="T29" fmla="*/ 14 h 70"/>
                  <a:gd name="T30" fmla="*/ 27 w 113"/>
                  <a:gd name="T31" fmla="*/ 10 h 70"/>
                  <a:gd name="T32" fmla="*/ 18 w 113"/>
                  <a:gd name="T33" fmla="*/ 7 h 70"/>
                  <a:gd name="T34" fmla="*/ 15 w 113"/>
                  <a:gd name="T35" fmla="*/ 5 h 70"/>
                  <a:gd name="T36" fmla="*/ 11 w 113"/>
                  <a:gd name="T37" fmla="*/ 5 h 70"/>
                  <a:gd name="T38" fmla="*/ 5 w 113"/>
                  <a:gd name="T39" fmla="*/ 3 h 70"/>
                  <a:gd name="T40" fmla="*/ 0 w 113"/>
                  <a:gd name="T41" fmla="*/ 2 h 70"/>
                  <a:gd name="T42" fmla="*/ 5 w 113"/>
                  <a:gd name="T43" fmla="*/ 2 h 70"/>
                  <a:gd name="T44" fmla="*/ 11 w 113"/>
                  <a:gd name="T45" fmla="*/ 1 h 70"/>
                  <a:gd name="T46" fmla="*/ 15 w 113"/>
                  <a:gd name="T47" fmla="*/ 0 h 70"/>
                  <a:gd name="T48" fmla="*/ 19 w 113"/>
                  <a:gd name="T49" fmla="*/ 0 h 70"/>
                  <a:gd name="T50" fmla="*/ 29 w 113"/>
                  <a:gd name="T51" fmla="*/ 0 h 70"/>
                  <a:gd name="T52" fmla="*/ 40 w 113"/>
                  <a:gd name="T53" fmla="*/ 2 h 70"/>
                  <a:gd name="T54" fmla="*/ 52 w 113"/>
                  <a:gd name="T55" fmla="*/ 4 h 70"/>
                  <a:gd name="T56" fmla="*/ 64 w 113"/>
                  <a:gd name="T57" fmla="*/ 9 h 70"/>
                  <a:gd name="T58" fmla="*/ 70 w 113"/>
                  <a:gd name="T59" fmla="*/ 12 h 70"/>
                  <a:gd name="T60" fmla="*/ 76 w 113"/>
                  <a:gd name="T61" fmla="*/ 15 h 70"/>
                  <a:gd name="T62" fmla="*/ 81 w 113"/>
                  <a:gd name="T63" fmla="*/ 19 h 70"/>
                  <a:gd name="T64" fmla="*/ 86 w 113"/>
                  <a:gd name="T65" fmla="*/ 23 h 70"/>
                  <a:gd name="T66" fmla="*/ 95 w 113"/>
                  <a:gd name="T67" fmla="*/ 32 h 70"/>
                  <a:gd name="T68" fmla="*/ 102 w 113"/>
                  <a:gd name="T69" fmla="*/ 41 h 70"/>
                  <a:gd name="T70" fmla="*/ 107 w 113"/>
                  <a:gd name="T71" fmla="*/ 49 h 70"/>
                  <a:gd name="T72" fmla="*/ 111 w 113"/>
                  <a:gd name="T73" fmla="*/ 56 h 70"/>
                  <a:gd name="T74" fmla="*/ 112 w 113"/>
                  <a:gd name="T75" fmla="*/ 59 h 70"/>
                  <a:gd name="T76" fmla="*/ 113 w 113"/>
                  <a:gd name="T77" fmla="*/ 61 h 70"/>
                  <a:gd name="T78" fmla="*/ 113 w 113"/>
                  <a:gd name="T79" fmla="*/ 63 h 70"/>
                  <a:gd name="T80" fmla="*/ 113 w 113"/>
                  <a:gd name="T81" fmla="*/ 63 h 70"/>
                  <a:gd name="T82" fmla="*/ 73 w 113"/>
                  <a:gd name="T8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3" h="70">
                    <a:moveTo>
                      <a:pt x="73" y="70"/>
                    </a:moveTo>
                    <a:cubicBezTo>
                      <a:pt x="73" y="70"/>
                      <a:pt x="73" y="70"/>
                      <a:pt x="73" y="70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3" y="69"/>
                      <a:pt x="73" y="69"/>
                      <a:pt x="73" y="68"/>
                    </a:cubicBezTo>
                    <a:cubicBezTo>
                      <a:pt x="73" y="68"/>
                      <a:pt x="73" y="67"/>
                      <a:pt x="73" y="67"/>
                    </a:cubicBezTo>
                    <a:cubicBezTo>
                      <a:pt x="73" y="65"/>
                      <a:pt x="73" y="64"/>
                      <a:pt x="73" y="62"/>
                    </a:cubicBezTo>
                    <a:cubicBezTo>
                      <a:pt x="73" y="60"/>
                      <a:pt x="72" y="58"/>
                      <a:pt x="72" y="56"/>
                    </a:cubicBezTo>
                    <a:cubicBezTo>
                      <a:pt x="71" y="54"/>
                      <a:pt x="70" y="51"/>
                      <a:pt x="69" y="49"/>
                    </a:cubicBezTo>
                    <a:cubicBezTo>
                      <a:pt x="68" y="46"/>
                      <a:pt x="67" y="44"/>
                      <a:pt x="65" y="41"/>
                    </a:cubicBezTo>
                    <a:cubicBezTo>
                      <a:pt x="65" y="40"/>
                      <a:pt x="64" y="38"/>
                      <a:pt x="63" y="37"/>
                    </a:cubicBezTo>
                    <a:cubicBezTo>
                      <a:pt x="62" y="36"/>
                      <a:pt x="61" y="35"/>
                      <a:pt x="60" y="33"/>
                    </a:cubicBezTo>
                    <a:cubicBezTo>
                      <a:pt x="59" y="32"/>
                      <a:pt x="58" y="31"/>
                      <a:pt x="57" y="30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51" y="24"/>
                      <a:pt x="48" y="21"/>
                      <a:pt x="45" y="19"/>
                    </a:cubicBezTo>
                    <a:cubicBezTo>
                      <a:pt x="42" y="18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8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3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1"/>
                      <a:pt x="9" y="1"/>
                      <a:pt x="11" y="1"/>
                    </a:cubicBezTo>
                    <a:cubicBezTo>
                      <a:pt x="12" y="1"/>
                      <a:pt x="14" y="1"/>
                      <a:pt x="15" y="0"/>
                    </a:cubicBezTo>
                    <a:cubicBezTo>
                      <a:pt x="16" y="0"/>
                      <a:pt x="18" y="0"/>
                      <a:pt x="19" y="0"/>
                    </a:cubicBezTo>
                    <a:cubicBezTo>
                      <a:pt x="22" y="0"/>
                      <a:pt x="26" y="0"/>
                      <a:pt x="29" y="0"/>
                    </a:cubicBezTo>
                    <a:cubicBezTo>
                      <a:pt x="33" y="1"/>
                      <a:pt x="36" y="1"/>
                      <a:pt x="40" y="2"/>
                    </a:cubicBezTo>
                    <a:cubicBezTo>
                      <a:pt x="44" y="2"/>
                      <a:pt x="48" y="3"/>
                      <a:pt x="52" y="4"/>
                    </a:cubicBezTo>
                    <a:cubicBezTo>
                      <a:pt x="56" y="5"/>
                      <a:pt x="60" y="7"/>
                      <a:pt x="64" y="9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2" y="13"/>
                      <a:pt x="74" y="14"/>
                      <a:pt x="76" y="15"/>
                    </a:cubicBezTo>
                    <a:cubicBezTo>
                      <a:pt x="78" y="16"/>
                      <a:pt x="80" y="17"/>
                      <a:pt x="81" y="19"/>
                    </a:cubicBezTo>
                    <a:cubicBezTo>
                      <a:pt x="83" y="20"/>
                      <a:pt x="85" y="21"/>
                      <a:pt x="86" y="23"/>
                    </a:cubicBezTo>
                    <a:cubicBezTo>
                      <a:pt x="90" y="25"/>
                      <a:pt x="93" y="29"/>
                      <a:pt x="95" y="32"/>
                    </a:cubicBezTo>
                    <a:cubicBezTo>
                      <a:pt x="98" y="35"/>
                      <a:pt x="100" y="38"/>
                      <a:pt x="102" y="41"/>
                    </a:cubicBezTo>
                    <a:cubicBezTo>
                      <a:pt x="104" y="43"/>
                      <a:pt x="106" y="46"/>
                      <a:pt x="107" y="49"/>
                    </a:cubicBezTo>
                    <a:cubicBezTo>
                      <a:pt x="109" y="51"/>
                      <a:pt x="110" y="54"/>
                      <a:pt x="111" y="56"/>
                    </a:cubicBezTo>
                    <a:cubicBezTo>
                      <a:pt x="111" y="57"/>
                      <a:pt x="112" y="58"/>
                      <a:pt x="112" y="59"/>
                    </a:cubicBezTo>
                    <a:cubicBezTo>
                      <a:pt x="112" y="59"/>
                      <a:pt x="113" y="60"/>
                      <a:pt x="113" y="61"/>
                    </a:cubicBezTo>
                    <a:cubicBezTo>
                      <a:pt x="113" y="62"/>
                      <a:pt x="113" y="62"/>
                      <a:pt x="113" y="63"/>
                    </a:cubicBezTo>
                    <a:cubicBezTo>
                      <a:pt x="113" y="63"/>
                      <a:pt x="113" y="63"/>
                      <a:pt x="113" y="63"/>
                    </a:cubicBezTo>
                    <a:lnTo>
                      <a:pt x="73" y="7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2" name="Freeform 356"/>
              <p:cNvSpPr>
                <a:spLocks/>
              </p:cNvSpPr>
              <p:nvPr/>
            </p:nvSpPr>
            <p:spPr bwMode="auto">
              <a:xfrm>
                <a:off x="4235" y="3699"/>
                <a:ext cx="202" cy="131"/>
              </a:xfrm>
              <a:custGeom>
                <a:avLst/>
                <a:gdLst>
                  <a:gd name="T0" fmla="*/ 0 w 114"/>
                  <a:gd name="T1" fmla="*/ 63 h 70"/>
                  <a:gd name="T2" fmla="*/ 0 w 114"/>
                  <a:gd name="T3" fmla="*/ 63 h 70"/>
                  <a:gd name="T4" fmla="*/ 1 w 114"/>
                  <a:gd name="T5" fmla="*/ 61 h 70"/>
                  <a:gd name="T6" fmla="*/ 2 w 114"/>
                  <a:gd name="T7" fmla="*/ 59 h 70"/>
                  <a:gd name="T8" fmla="*/ 3 w 114"/>
                  <a:gd name="T9" fmla="*/ 56 h 70"/>
                  <a:gd name="T10" fmla="*/ 6 w 114"/>
                  <a:gd name="T11" fmla="*/ 49 h 70"/>
                  <a:gd name="T12" fmla="*/ 12 w 114"/>
                  <a:gd name="T13" fmla="*/ 41 h 70"/>
                  <a:gd name="T14" fmla="*/ 18 w 114"/>
                  <a:gd name="T15" fmla="*/ 32 h 70"/>
                  <a:gd name="T16" fmla="*/ 27 w 114"/>
                  <a:gd name="T17" fmla="*/ 23 h 70"/>
                  <a:gd name="T18" fmla="*/ 32 w 114"/>
                  <a:gd name="T19" fmla="*/ 19 h 70"/>
                  <a:gd name="T20" fmla="*/ 38 w 114"/>
                  <a:gd name="T21" fmla="*/ 15 h 70"/>
                  <a:gd name="T22" fmla="*/ 44 w 114"/>
                  <a:gd name="T23" fmla="*/ 12 h 70"/>
                  <a:gd name="T24" fmla="*/ 50 w 114"/>
                  <a:gd name="T25" fmla="*/ 9 h 70"/>
                  <a:gd name="T26" fmla="*/ 62 w 114"/>
                  <a:gd name="T27" fmla="*/ 4 h 70"/>
                  <a:gd name="T28" fmla="*/ 74 w 114"/>
                  <a:gd name="T29" fmla="*/ 2 h 70"/>
                  <a:gd name="T30" fmla="*/ 85 w 114"/>
                  <a:gd name="T31" fmla="*/ 0 h 70"/>
                  <a:gd name="T32" fmla="*/ 94 w 114"/>
                  <a:gd name="T33" fmla="*/ 0 h 70"/>
                  <a:gd name="T34" fmla="*/ 99 w 114"/>
                  <a:gd name="T35" fmla="*/ 0 h 70"/>
                  <a:gd name="T36" fmla="*/ 103 w 114"/>
                  <a:gd name="T37" fmla="*/ 1 h 70"/>
                  <a:gd name="T38" fmla="*/ 109 w 114"/>
                  <a:gd name="T39" fmla="*/ 2 h 70"/>
                  <a:gd name="T40" fmla="*/ 114 w 114"/>
                  <a:gd name="T41" fmla="*/ 2 h 70"/>
                  <a:gd name="T42" fmla="*/ 109 w 114"/>
                  <a:gd name="T43" fmla="*/ 3 h 70"/>
                  <a:gd name="T44" fmla="*/ 103 w 114"/>
                  <a:gd name="T45" fmla="*/ 5 h 70"/>
                  <a:gd name="T46" fmla="*/ 99 w 114"/>
                  <a:gd name="T47" fmla="*/ 5 h 70"/>
                  <a:gd name="T48" fmla="*/ 95 w 114"/>
                  <a:gd name="T49" fmla="*/ 7 h 70"/>
                  <a:gd name="T50" fmla="*/ 87 w 114"/>
                  <a:gd name="T51" fmla="*/ 10 h 70"/>
                  <a:gd name="T52" fmla="*/ 78 w 114"/>
                  <a:gd name="T53" fmla="*/ 14 h 70"/>
                  <a:gd name="T54" fmla="*/ 69 w 114"/>
                  <a:gd name="T55" fmla="*/ 19 h 70"/>
                  <a:gd name="T56" fmla="*/ 61 w 114"/>
                  <a:gd name="T57" fmla="*/ 26 h 70"/>
                  <a:gd name="T58" fmla="*/ 57 w 114"/>
                  <a:gd name="T59" fmla="*/ 30 h 70"/>
                  <a:gd name="T60" fmla="*/ 54 w 114"/>
                  <a:gd name="T61" fmla="*/ 33 h 70"/>
                  <a:gd name="T62" fmla="*/ 51 w 114"/>
                  <a:gd name="T63" fmla="*/ 37 h 70"/>
                  <a:gd name="T64" fmla="*/ 48 w 114"/>
                  <a:gd name="T65" fmla="*/ 41 h 70"/>
                  <a:gd name="T66" fmla="*/ 45 w 114"/>
                  <a:gd name="T67" fmla="*/ 49 h 70"/>
                  <a:gd name="T68" fmla="*/ 42 w 114"/>
                  <a:gd name="T69" fmla="*/ 56 h 70"/>
                  <a:gd name="T70" fmla="*/ 41 w 114"/>
                  <a:gd name="T71" fmla="*/ 62 h 70"/>
                  <a:gd name="T72" fmla="*/ 40 w 114"/>
                  <a:gd name="T73" fmla="*/ 67 h 70"/>
                  <a:gd name="T74" fmla="*/ 40 w 114"/>
                  <a:gd name="T75" fmla="*/ 68 h 70"/>
                  <a:gd name="T76" fmla="*/ 41 w 114"/>
                  <a:gd name="T77" fmla="*/ 69 h 70"/>
                  <a:gd name="T78" fmla="*/ 41 w 114"/>
                  <a:gd name="T79" fmla="*/ 70 h 70"/>
                  <a:gd name="T80" fmla="*/ 41 w 114"/>
                  <a:gd name="T81" fmla="*/ 70 h 70"/>
                  <a:gd name="T82" fmla="*/ 0 w 114"/>
                  <a:gd name="T83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4" h="70">
                    <a:moveTo>
                      <a:pt x="0" y="63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1" y="62"/>
                      <a:pt x="1" y="62"/>
                      <a:pt x="1" y="61"/>
                    </a:cubicBezTo>
                    <a:cubicBezTo>
                      <a:pt x="1" y="60"/>
                      <a:pt x="1" y="59"/>
                      <a:pt x="2" y="59"/>
                    </a:cubicBezTo>
                    <a:cubicBezTo>
                      <a:pt x="2" y="58"/>
                      <a:pt x="3" y="57"/>
                      <a:pt x="3" y="56"/>
                    </a:cubicBezTo>
                    <a:cubicBezTo>
                      <a:pt x="4" y="54"/>
                      <a:pt x="5" y="51"/>
                      <a:pt x="6" y="49"/>
                    </a:cubicBezTo>
                    <a:cubicBezTo>
                      <a:pt x="8" y="46"/>
                      <a:pt x="9" y="43"/>
                      <a:pt x="12" y="41"/>
                    </a:cubicBezTo>
                    <a:cubicBezTo>
                      <a:pt x="13" y="38"/>
                      <a:pt x="16" y="35"/>
                      <a:pt x="18" y="32"/>
                    </a:cubicBezTo>
                    <a:cubicBezTo>
                      <a:pt x="21" y="29"/>
                      <a:pt x="24" y="25"/>
                      <a:pt x="27" y="23"/>
                    </a:cubicBezTo>
                    <a:cubicBezTo>
                      <a:pt x="29" y="21"/>
                      <a:pt x="31" y="20"/>
                      <a:pt x="32" y="19"/>
                    </a:cubicBezTo>
                    <a:cubicBezTo>
                      <a:pt x="34" y="17"/>
                      <a:pt x="36" y="16"/>
                      <a:pt x="38" y="15"/>
                    </a:cubicBezTo>
                    <a:cubicBezTo>
                      <a:pt x="40" y="14"/>
                      <a:pt x="42" y="13"/>
                      <a:pt x="44" y="12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4" y="7"/>
                      <a:pt x="58" y="5"/>
                      <a:pt x="62" y="4"/>
                    </a:cubicBezTo>
                    <a:cubicBezTo>
                      <a:pt x="66" y="3"/>
                      <a:pt x="70" y="2"/>
                      <a:pt x="74" y="2"/>
                    </a:cubicBezTo>
                    <a:cubicBezTo>
                      <a:pt x="77" y="1"/>
                      <a:pt x="81" y="1"/>
                      <a:pt x="85" y="0"/>
                    </a:cubicBezTo>
                    <a:cubicBezTo>
                      <a:pt x="88" y="0"/>
                      <a:pt x="91" y="0"/>
                      <a:pt x="94" y="0"/>
                    </a:cubicBezTo>
                    <a:cubicBezTo>
                      <a:pt x="96" y="0"/>
                      <a:pt x="97" y="0"/>
                      <a:pt x="99" y="0"/>
                    </a:cubicBezTo>
                    <a:cubicBezTo>
                      <a:pt x="100" y="1"/>
                      <a:pt x="101" y="1"/>
                      <a:pt x="103" y="1"/>
                    </a:cubicBezTo>
                    <a:cubicBezTo>
                      <a:pt x="105" y="1"/>
                      <a:pt x="107" y="1"/>
                      <a:pt x="109" y="2"/>
                    </a:cubicBezTo>
                    <a:cubicBezTo>
                      <a:pt x="112" y="2"/>
                      <a:pt x="114" y="2"/>
                      <a:pt x="114" y="2"/>
                    </a:cubicBezTo>
                    <a:cubicBezTo>
                      <a:pt x="114" y="2"/>
                      <a:pt x="112" y="3"/>
                      <a:pt x="109" y="3"/>
                    </a:cubicBezTo>
                    <a:cubicBezTo>
                      <a:pt x="107" y="4"/>
                      <a:pt x="105" y="4"/>
                      <a:pt x="103" y="5"/>
                    </a:cubicBezTo>
                    <a:cubicBezTo>
                      <a:pt x="102" y="5"/>
                      <a:pt x="101" y="5"/>
                      <a:pt x="99" y="5"/>
                    </a:cubicBezTo>
                    <a:cubicBezTo>
                      <a:pt x="98" y="6"/>
                      <a:pt x="97" y="6"/>
                      <a:pt x="95" y="7"/>
                    </a:cubicBezTo>
                    <a:cubicBezTo>
                      <a:pt x="93" y="8"/>
                      <a:pt x="90" y="9"/>
                      <a:pt x="87" y="10"/>
                    </a:cubicBezTo>
                    <a:cubicBezTo>
                      <a:pt x="84" y="11"/>
                      <a:pt x="81" y="12"/>
                      <a:pt x="78" y="14"/>
                    </a:cubicBezTo>
                    <a:cubicBezTo>
                      <a:pt x="75" y="15"/>
                      <a:pt x="72" y="18"/>
                      <a:pt x="69" y="19"/>
                    </a:cubicBezTo>
                    <a:cubicBezTo>
                      <a:pt x="66" y="21"/>
                      <a:pt x="63" y="24"/>
                      <a:pt x="61" y="26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6" y="31"/>
                      <a:pt x="55" y="32"/>
                      <a:pt x="54" y="33"/>
                    </a:cubicBezTo>
                    <a:cubicBezTo>
                      <a:pt x="53" y="35"/>
                      <a:pt x="52" y="36"/>
                      <a:pt x="51" y="37"/>
                    </a:cubicBezTo>
                    <a:cubicBezTo>
                      <a:pt x="50" y="38"/>
                      <a:pt x="49" y="40"/>
                      <a:pt x="48" y="41"/>
                    </a:cubicBezTo>
                    <a:cubicBezTo>
                      <a:pt x="47" y="44"/>
                      <a:pt x="46" y="46"/>
                      <a:pt x="45" y="49"/>
                    </a:cubicBezTo>
                    <a:cubicBezTo>
                      <a:pt x="44" y="51"/>
                      <a:pt x="43" y="54"/>
                      <a:pt x="42" y="56"/>
                    </a:cubicBezTo>
                    <a:cubicBezTo>
                      <a:pt x="42" y="58"/>
                      <a:pt x="41" y="60"/>
                      <a:pt x="41" y="62"/>
                    </a:cubicBezTo>
                    <a:cubicBezTo>
                      <a:pt x="41" y="64"/>
                      <a:pt x="41" y="65"/>
                      <a:pt x="40" y="67"/>
                    </a:cubicBezTo>
                    <a:cubicBezTo>
                      <a:pt x="40" y="67"/>
                      <a:pt x="40" y="68"/>
                      <a:pt x="40" y="68"/>
                    </a:cubicBezTo>
                    <a:cubicBezTo>
                      <a:pt x="40" y="69"/>
                      <a:pt x="41" y="69"/>
                      <a:pt x="41" y="69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1" y="70"/>
                      <a:pt x="41" y="70"/>
                      <a:pt x="41" y="70"/>
                    </a:cubicBez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3" name="Freeform 357"/>
              <p:cNvSpPr>
                <a:spLocks/>
              </p:cNvSpPr>
              <p:nvPr/>
            </p:nvSpPr>
            <p:spPr bwMode="auto">
              <a:xfrm>
                <a:off x="4231" y="3577"/>
                <a:ext cx="73" cy="217"/>
              </a:xfrm>
              <a:custGeom>
                <a:avLst/>
                <a:gdLst>
                  <a:gd name="T0" fmla="*/ 0 w 41"/>
                  <a:gd name="T1" fmla="*/ 111 h 116"/>
                  <a:gd name="T2" fmla="*/ 1 w 41"/>
                  <a:gd name="T3" fmla="*/ 110 h 116"/>
                  <a:gd name="T4" fmla="*/ 2 w 41"/>
                  <a:gd name="T5" fmla="*/ 107 h 116"/>
                  <a:gd name="T6" fmla="*/ 5 w 41"/>
                  <a:gd name="T7" fmla="*/ 94 h 116"/>
                  <a:gd name="T8" fmla="*/ 12 w 41"/>
                  <a:gd name="T9" fmla="*/ 56 h 116"/>
                  <a:gd name="T10" fmla="*/ 13 w 41"/>
                  <a:gd name="T11" fmla="*/ 35 h 116"/>
                  <a:gd name="T12" fmla="*/ 11 w 41"/>
                  <a:gd name="T13" fmla="*/ 17 h 116"/>
                  <a:gd name="T14" fmla="*/ 9 w 41"/>
                  <a:gd name="T15" fmla="*/ 10 h 116"/>
                  <a:gd name="T16" fmla="*/ 7 w 41"/>
                  <a:gd name="T17" fmla="*/ 4 h 116"/>
                  <a:gd name="T18" fmla="*/ 5 w 41"/>
                  <a:gd name="T19" fmla="*/ 1 h 116"/>
                  <a:gd name="T20" fmla="*/ 4 w 41"/>
                  <a:gd name="T21" fmla="*/ 0 h 116"/>
                  <a:gd name="T22" fmla="*/ 5 w 41"/>
                  <a:gd name="T23" fmla="*/ 1 h 116"/>
                  <a:gd name="T24" fmla="*/ 8 w 41"/>
                  <a:gd name="T25" fmla="*/ 3 h 116"/>
                  <a:gd name="T26" fmla="*/ 12 w 41"/>
                  <a:gd name="T27" fmla="*/ 8 h 116"/>
                  <a:gd name="T28" fmla="*/ 17 w 41"/>
                  <a:gd name="T29" fmla="*/ 14 h 116"/>
                  <a:gd name="T30" fmla="*/ 25 w 41"/>
                  <a:gd name="T31" fmla="*/ 32 h 116"/>
                  <a:gd name="T32" fmla="*/ 32 w 41"/>
                  <a:gd name="T33" fmla="*/ 54 h 116"/>
                  <a:gd name="T34" fmla="*/ 39 w 41"/>
                  <a:gd name="T35" fmla="*/ 96 h 116"/>
                  <a:gd name="T36" fmla="*/ 41 w 41"/>
                  <a:gd name="T37" fmla="*/ 110 h 116"/>
                  <a:gd name="T38" fmla="*/ 41 w 41"/>
                  <a:gd name="T39" fmla="*/ 114 h 116"/>
                  <a:gd name="T40" fmla="*/ 41 w 41"/>
                  <a:gd name="T41" fmla="*/ 116 h 116"/>
                  <a:gd name="T42" fmla="*/ 0 w 41"/>
                  <a:gd name="T43" fmla="*/ 11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1" h="116">
                    <a:moveTo>
                      <a:pt x="0" y="111"/>
                    </a:moveTo>
                    <a:cubicBezTo>
                      <a:pt x="0" y="111"/>
                      <a:pt x="0" y="111"/>
                      <a:pt x="1" y="110"/>
                    </a:cubicBezTo>
                    <a:cubicBezTo>
                      <a:pt x="1" y="109"/>
                      <a:pt x="1" y="108"/>
                      <a:pt x="2" y="107"/>
                    </a:cubicBezTo>
                    <a:cubicBezTo>
                      <a:pt x="2" y="104"/>
                      <a:pt x="4" y="99"/>
                      <a:pt x="5" y="94"/>
                    </a:cubicBezTo>
                    <a:cubicBezTo>
                      <a:pt x="7" y="84"/>
                      <a:pt x="10" y="70"/>
                      <a:pt x="12" y="56"/>
                    </a:cubicBezTo>
                    <a:cubicBezTo>
                      <a:pt x="12" y="49"/>
                      <a:pt x="13" y="41"/>
                      <a:pt x="13" y="35"/>
                    </a:cubicBezTo>
                    <a:cubicBezTo>
                      <a:pt x="13" y="28"/>
                      <a:pt x="12" y="22"/>
                      <a:pt x="11" y="17"/>
                    </a:cubicBezTo>
                    <a:cubicBezTo>
                      <a:pt x="10" y="14"/>
                      <a:pt x="10" y="12"/>
                      <a:pt x="9" y="10"/>
                    </a:cubicBezTo>
                    <a:cubicBezTo>
                      <a:pt x="8" y="8"/>
                      <a:pt x="7" y="6"/>
                      <a:pt x="7" y="4"/>
                    </a:cubicBezTo>
                    <a:cubicBezTo>
                      <a:pt x="6" y="3"/>
                      <a:pt x="5" y="2"/>
                      <a:pt x="5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2"/>
                      <a:pt x="8" y="3"/>
                    </a:cubicBezTo>
                    <a:cubicBezTo>
                      <a:pt x="9" y="5"/>
                      <a:pt x="11" y="6"/>
                      <a:pt x="12" y="8"/>
                    </a:cubicBezTo>
                    <a:cubicBezTo>
                      <a:pt x="14" y="10"/>
                      <a:pt x="15" y="12"/>
                      <a:pt x="17" y="14"/>
                    </a:cubicBezTo>
                    <a:cubicBezTo>
                      <a:pt x="20" y="19"/>
                      <a:pt x="23" y="25"/>
                      <a:pt x="25" y="32"/>
                    </a:cubicBezTo>
                    <a:cubicBezTo>
                      <a:pt x="28" y="39"/>
                      <a:pt x="30" y="47"/>
                      <a:pt x="32" y="54"/>
                    </a:cubicBezTo>
                    <a:cubicBezTo>
                      <a:pt x="36" y="69"/>
                      <a:pt x="38" y="84"/>
                      <a:pt x="39" y="96"/>
                    </a:cubicBezTo>
                    <a:cubicBezTo>
                      <a:pt x="40" y="102"/>
                      <a:pt x="40" y="107"/>
                      <a:pt x="41" y="110"/>
                    </a:cubicBezTo>
                    <a:cubicBezTo>
                      <a:pt x="41" y="112"/>
                      <a:pt x="41" y="113"/>
                      <a:pt x="41" y="114"/>
                    </a:cubicBezTo>
                    <a:cubicBezTo>
                      <a:pt x="41" y="115"/>
                      <a:pt x="41" y="116"/>
                      <a:pt x="41" y="116"/>
                    </a:cubicBez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4" name="Freeform 358"/>
              <p:cNvSpPr>
                <a:spLocks/>
              </p:cNvSpPr>
              <p:nvPr/>
            </p:nvSpPr>
            <p:spPr bwMode="auto">
              <a:xfrm>
                <a:off x="4120" y="3654"/>
                <a:ext cx="33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2" y="4"/>
                      <a:pt x="11" y="0"/>
                      <a:pt x="14" y="0"/>
                    </a:cubicBezTo>
                    <a:cubicBezTo>
                      <a:pt x="18" y="0"/>
                      <a:pt x="19" y="7"/>
                      <a:pt x="9" y="27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5" name="Freeform 359"/>
              <p:cNvSpPr>
                <a:spLocks/>
              </p:cNvSpPr>
              <p:nvPr/>
            </p:nvSpPr>
            <p:spPr bwMode="auto">
              <a:xfrm>
                <a:off x="4136" y="3657"/>
                <a:ext cx="44" cy="47"/>
              </a:xfrm>
              <a:custGeom>
                <a:avLst/>
                <a:gdLst>
                  <a:gd name="T0" fmla="*/ 16 w 25"/>
                  <a:gd name="T1" fmla="*/ 2 h 25"/>
                  <a:gd name="T2" fmla="*/ 17 w 25"/>
                  <a:gd name="T3" fmla="*/ 8 h 25"/>
                  <a:gd name="T4" fmla="*/ 23 w 25"/>
                  <a:gd name="T5" fmla="*/ 10 h 25"/>
                  <a:gd name="T6" fmla="*/ 0 w 25"/>
                  <a:gd name="T7" fmla="*/ 25 h 25"/>
                  <a:gd name="T8" fmla="*/ 16 w 25"/>
                  <a:gd name="T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6" y="2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3" y="10"/>
                    </a:cubicBezTo>
                    <a:cubicBezTo>
                      <a:pt x="25" y="12"/>
                      <a:pt x="21" y="17"/>
                      <a:pt x="0" y="25"/>
                    </a:cubicBezTo>
                    <a:cubicBezTo>
                      <a:pt x="8" y="3"/>
                      <a:pt x="13" y="0"/>
                      <a:pt x="16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6" name="Freeform 360"/>
              <p:cNvSpPr>
                <a:spLocks/>
              </p:cNvSpPr>
              <p:nvPr/>
            </p:nvSpPr>
            <p:spPr bwMode="auto">
              <a:xfrm>
                <a:off x="4136" y="3685"/>
                <a:ext cx="47" cy="36"/>
              </a:xfrm>
              <a:custGeom>
                <a:avLst/>
                <a:gdLst>
                  <a:gd name="T0" fmla="*/ 27 w 27"/>
                  <a:gd name="T1" fmla="*/ 5 h 19"/>
                  <a:gd name="T2" fmla="*/ 24 w 27"/>
                  <a:gd name="T3" fmla="*/ 10 h 19"/>
                  <a:gd name="T4" fmla="*/ 27 w 27"/>
                  <a:gd name="T5" fmla="*/ 15 h 19"/>
                  <a:gd name="T6" fmla="*/ 0 w 27"/>
                  <a:gd name="T7" fmla="*/ 10 h 19"/>
                  <a:gd name="T8" fmla="*/ 27 w 27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5"/>
                    </a:moveTo>
                    <a:cubicBezTo>
                      <a:pt x="27" y="8"/>
                      <a:pt x="24" y="7"/>
                      <a:pt x="24" y="10"/>
                    </a:cubicBezTo>
                    <a:cubicBezTo>
                      <a:pt x="24" y="12"/>
                      <a:pt x="27" y="11"/>
                      <a:pt x="27" y="15"/>
                    </a:cubicBezTo>
                    <a:cubicBezTo>
                      <a:pt x="27" y="18"/>
                      <a:pt x="20" y="19"/>
                      <a:pt x="0" y="10"/>
                    </a:cubicBezTo>
                    <a:cubicBezTo>
                      <a:pt x="21" y="0"/>
                      <a:pt x="27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7" name="Freeform 361"/>
              <p:cNvSpPr>
                <a:spLocks/>
              </p:cNvSpPr>
              <p:nvPr/>
            </p:nvSpPr>
            <p:spPr bwMode="auto">
              <a:xfrm>
                <a:off x="4136" y="3704"/>
                <a:ext cx="44" cy="45"/>
              </a:xfrm>
              <a:custGeom>
                <a:avLst/>
                <a:gdLst>
                  <a:gd name="T0" fmla="*/ 23 w 25"/>
                  <a:gd name="T1" fmla="*/ 15 h 24"/>
                  <a:gd name="T2" fmla="*/ 17 w 25"/>
                  <a:gd name="T3" fmla="*/ 16 h 24"/>
                  <a:gd name="T4" fmla="*/ 16 w 25"/>
                  <a:gd name="T5" fmla="*/ 22 h 24"/>
                  <a:gd name="T6" fmla="*/ 0 w 25"/>
                  <a:gd name="T7" fmla="*/ 0 h 24"/>
                  <a:gd name="T8" fmla="*/ 23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3" y="15"/>
                    </a:moveTo>
                    <a:cubicBezTo>
                      <a:pt x="20" y="17"/>
                      <a:pt x="18" y="14"/>
                      <a:pt x="17" y="16"/>
                    </a:cubicBezTo>
                    <a:cubicBezTo>
                      <a:pt x="15" y="18"/>
                      <a:pt x="18" y="20"/>
                      <a:pt x="16" y="22"/>
                    </a:cubicBezTo>
                    <a:cubicBezTo>
                      <a:pt x="13" y="24"/>
                      <a:pt x="8" y="21"/>
                      <a:pt x="0" y="0"/>
                    </a:cubicBezTo>
                    <a:cubicBezTo>
                      <a:pt x="22" y="8"/>
                      <a:pt x="25" y="12"/>
                      <a:pt x="23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8" name="Freeform 362"/>
              <p:cNvSpPr>
                <a:spLocks/>
              </p:cNvSpPr>
              <p:nvPr/>
            </p:nvSpPr>
            <p:spPr bwMode="auto">
              <a:xfrm>
                <a:off x="4120" y="3704"/>
                <a:ext cx="33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2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0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9" name="Freeform 363"/>
              <p:cNvSpPr>
                <a:spLocks/>
              </p:cNvSpPr>
              <p:nvPr/>
            </p:nvSpPr>
            <p:spPr bwMode="auto">
              <a:xfrm>
                <a:off x="4093" y="3704"/>
                <a:ext cx="43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7" y="14"/>
                      <a:pt x="5" y="17"/>
                      <a:pt x="2" y="15"/>
                    </a:cubicBezTo>
                    <a:cubicBezTo>
                      <a:pt x="0" y="12"/>
                      <a:pt x="4" y="7"/>
                      <a:pt x="24" y="0"/>
                    </a:cubicBezTo>
                    <a:cubicBezTo>
                      <a:pt x="17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0" name="Freeform 364"/>
              <p:cNvSpPr>
                <a:spLocks/>
              </p:cNvSpPr>
              <p:nvPr/>
            </p:nvSpPr>
            <p:spPr bwMode="auto">
              <a:xfrm>
                <a:off x="4090" y="3685"/>
                <a:ext cx="46" cy="36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7" y="0"/>
                      <a:pt x="26" y="10"/>
                    </a:cubicBezTo>
                    <a:cubicBezTo>
                      <a:pt x="6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1" name="Freeform 365"/>
              <p:cNvSpPr>
                <a:spLocks/>
              </p:cNvSpPr>
              <p:nvPr/>
            </p:nvSpPr>
            <p:spPr bwMode="auto">
              <a:xfrm>
                <a:off x="4093" y="3657"/>
                <a:ext cx="43" cy="47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8 h 25"/>
                  <a:gd name="T4" fmla="*/ 9 w 24"/>
                  <a:gd name="T5" fmla="*/ 2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5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2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2" name="Oval 366"/>
              <p:cNvSpPr>
                <a:spLocks noChangeArrowheads="1"/>
              </p:cNvSpPr>
              <p:nvPr/>
            </p:nvSpPr>
            <p:spPr bwMode="auto">
              <a:xfrm>
                <a:off x="4114" y="3682"/>
                <a:ext cx="45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3" name="Freeform 367"/>
              <p:cNvSpPr>
                <a:spLocks/>
              </p:cNvSpPr>
              <p:nvPr/>
            </p:nvSpPr>
            <p:spPr bwMode="auto">
              <a:xfrm>
                <a:off x="4240" y="3665"/>
                <a:ext cx="34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1" y="4"/>
                      <a:pt x="11" y="0"/>
                      <a:pt x="14" y="0"/>
                    </a:cubicBezTo>
                    <a:cubicBezTo>
                      <a:pt x="18" y="1"/>
                      <a:pt x="19" y="7"/>
                      <a:pt x="9" y="27"/>
                    </a:cubicBezTo>
                    <a:cubicBezTo>
                      <a:pt x="0" y="6"/>
                      <a:pt x="1" y="1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4" name="Freeform 368"/>
              <p:cNvSpPr>
                <a:spLocks/>
              </p:cNvSpPr>
              <p:nvPr/>
            </p:nvSpPr>
            <p:spPr bwMode="auto">
              <a:xfrm>
                <a:off x="4256" y="3669"/>
                <a:ext cx="44" cy="46"/>
              </a:xfrm>
              <a:custGeom>
                <a:avLst/>
                <a:gdLst>
                  <a:gd name="T0" fmla="*/ 15 w 25"/>
                  <a:gd name="T1" fmla="*/ 3 h 25"/>
                  <a:gd name="T2" fmla="*/ 17 w 25"/>
                  <a:gd name="T3" fmla="*/ 9 h 25"/>
                  <a:gd name="T4" fmla="*/ 22 w 25"/>
                  <a:gd name="T5" fmla="*/ 10 h 25"/>
                  <a:gd name="T6" fmla="*/ 0 w 25"/>
                  <a:gd name="T7" fmla="*/ 25 h 25"/>
                  <a:gd name="T8" fmla="*/ 15 w 25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5" y="3"/>
                    </a:moveTo>
                    <a:cubicBezTo>
                      <a:pt x="18" y="5"/>
                      <a:pt x="15" y="7"/>
                      <a:pt x="17" y="9"/>
                    </a:cubicBezTo>
                    <a:cubicBezTo>
                      <a:pt x="18" y="10"/>
                      <a:pt x="20" y="7"/>
                      <a:pt x="22" y="10"/>
                    </a:cubicBezTo>
                    <a:cubicBezTo>
                      <a:pt x="25" y="12"/>
                      <a:pt x="21" y="18"/>
                      <a:pt x="0" y="25"/>
                    </a:cubicBezTo>
                    <a:cubicBezTo>
                      <a:pt x="8" y="3"/>
                      <a:pt x="13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5" name="Freeform 369"/>
              <p:cNvSpPr>
                <a:spLocks/>
              </p:cNvSpPr>
              <p:nvPr/>
            </p:nvSpPr>
            <p:spPr bwMode="auto">
              <a:xfrm>
                <a:off x="4256" y="3697"/>
                <a:ext cx="48" cy="37"/>
              </a:xfrm>
              <a:custGeom>
                <a:avLst/>
                <a:gdLst>
                  <a:gd name="T0" fmla="*/ 27 w 27"/>
                  <a:gd name="T1" fmla="*/ 5 h 20"/>
                  <a:gd name="T2" fmla="*/ 23 w 27"/>
                  <a:gd name="T3" fmla="*/ 10 h 20"/>
                  <a:gd name="T4" fmla="*/ 27 w 27"/>
                  <a:gd name="T5" fmla="*/ 15 h 20"/>
                  <a:gd name="T6" fmla="*/ 0 w 27"/>
                  <a:gd name="T7" fmla="*/ 10 h 20"/>
                  <a:gd name="T8" fmla="*/ 27 w 27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0">
                    <a:moveTo>
                      <a:pt x="27" y="5"/>
                    </a:moveTo>
                    <a:cubicBezTo>
                      <a:pt x="27" y="8"/>
                      <a:pt x="23" y="8"/>
                      <a:pt x="23" y="10"/>
                    </a:cubicBezTo>
                    <a:cubicBezTo>
                      <a:pt x="23" y="12"/>
                      <a:pt x="27" y="11"/>
                      <a:pt x="27" y="15"/>
                    </a:cubicBezTo>
                    <a:cubicBezTo>
                      <a:pt x="26" y="18"/>
                      <a:pt x="20" y="20"/>
                      <a:pt x="0" y="10"/>
                    </a:cubicBezTo>
                    <a:cubicBezTo>
                      <a:pt x="21" y="0"/>
                      <a:pt x="26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6" name="Freeform 370"/>
              <p:cNvSpPr>
                <a:spLocks/>
              </p:cNvSpPr>
              <p:nvPr/>
            </p:nvSpPr>
            <p:spPr bwMode="auto">
              <a:xfrm>
                <a:off x="4256" y="3715"/>
                <a:ext cx="44" cy="45"/>
              </a:xfrm>
              <a:custGeom>
                <a:avLst/>
                <a:gdLst>
                  <a:gd name="T0" fmla="*/ 22 w 25"/>
                  <a:gd name="T1" fmla="*/ 15 h 24"/>
                  <a:gd name="T2" fmla="*/ 17 w 25"/>
                  <a:gd name="T3" fmla="*/ 16 h 24"/>
                  <a:gd name="T4" fmla="*/ 15 w 25"/>
                  <a:gd name="T5" fmla="*/ 22 h 24"/>
                  <a:gd name="T6" fmla="*/ 0 w 25"/>
                  <a:gd name="T7" fmla="*/ 0 h 24"/>
                  <a:gd name="T8" fmla="*/ 22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2" y="15"/>
                    </a:moveTo>
                    <a:cubicBezTo>
                      <a:pt x="20" y="17"/>
                      <a:pt x="18" y="15"/>
                      <a:pt x="17" y="16"/>
                    </a:cubicBezTo>
                    <a:cubicBezTo>
                      <a:pt x="15" y="18"/>
                      <a:pt x="18" y="20"/>
                      <a:pt x="15" y="22"/>
                    </a:cubicBezTo>
                    <a:cubicBezTo>
                      <a:pt x="13" y="24"/>
                      <a:pt x="7" y="21"/>
                      <a:pt x="0" y="0"/>
                    </a:cubicBezTo>
                    <a:cubicBezTo>
                      <a:pt x="22" y="8"/>
                      <a:pt x="25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7" name="Freeform 371"/>
              <p:cNvSpPr>
                <a:spLocks/>
              </p:cNvSpPr>
              <p:nvPr/>
            </p:nvSpPr>
            <p:spPr bwMode="auto">
              <a:xfrm>
                <a:off x="4240" y="3715"/>
                <a:ext cx="34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1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1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8" name="Freeform 372"/>
              <p:cNvSpPr>
                <a:spLocks/>
              </p:cNvSpPr>
              <p:nvPr/>
            </p:nvSpPr>
            <p:spPr bwMode="auto">
              <a:xfrm>
                <a:off x="4214" y="3715"/>
                <a:ext cx="42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6" y="15"/>
                      <a:pt x="4" y="17"/>
                      <a:pt x="2" y="15"/>
                    </a:cubicBezTo>
                    <a:cubicBezTo>
                      <a:pt x="0" y="12"/>
                      <a:pt x="3" y="7"/>
                      <a:pt x="24" y="0"/>
                    </a:cubicBezTo>
                    <a:cubicBezTo>
                      <a:pt x="16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9" name="Freeform 373"/>
              <p:cNvSpPr>
                <a:spLocks/>
              </p:cNvSpPr>
              <p:nvPr/>
            </p:nvSpPr>
            <p:spPr bwMode="auto">
              <a:xfrm>
                <a:off x="4210" y="3697"/>
                <a:ext cx="46" cy="35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8"/>
                      <a:pt x="0" y="8"/>
                      <a:pt x="0" y="5"/>
                    </a:cubicBezTo>
                    <a:cubicBezTo>
                      <a:pt x="0" y="1"/>
                      <a:pt x="6" y="0"/>
                      <a:pt x="26" y="10"/>
                    </a:cubicBezTo>
                    <a:cubicBezTo>
                      <a:pt x="5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0" name="Freeform 374"/>
              <p:cNvSpPr>
                <a:spLocks/>
              </p:cNvSpPr>
              <p:nvPr/>
            </p:nvSpPr>
            <p:spPr bwMode="auto">
              <a:xfrm>
                <a:off x="4214" y="3669"/>
                <a:ext cx="42" cy="46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9 h 25"/>
                  <a:gd name="T4" fmla="*/ 9 w 24"/>
                  <a:gd name="T5" fmla="*/ 3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4" y="7"/>
                      <a:pt x="6" y="10"/>
                      <a:pt x="8" y="9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1" name="Oval 375"/>
              <p:cNvSpPr>
                <a:spLocks noChangeArrowheads="1"/>
              </p:cNvSpPr>
              <p:nvPr/>
            </p:nvSpPr>
            <p:spPr bwMode="auto">
              <a:xfrm>
                <a:off x="4235" y="3693"/>
                <a:ext cx="42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2" name="Freeform 376"/>
              <p:cNvSpPr>
                <a:spLocks/>
              </p:cNvSpPr>
              <p:nvPr/>
            </p:nvSpPr>
            <p:spPr bwMode="auto">
              <a:xfrm>
                <a:off x="4377" y="3556"/>
                <a:ext cx="33" cy="49"/>
              </a:xfrm>
              <a:custGeom>
                <a:avLst/>
                <a:gdLst>
                  <a:gd name="T0" fmla="*/ 4 w 19"/>
                  <a:gd name="T1" fmla="*/ 0 h 26"/>
                  <a:gd name="T2" fmla="*/ 9 w 19"/>
                  <a:gd name="T3" fmla="*/ 3 h 26"/>
                  <a:gd name="T4" fmla="*/ 14 w 19"/>
                  <a:gd name="T5" fmla="*/ 0 h 26"/>
                  <a:gd name="T6" fmla="*/ 9 w 19"/>
                  <a:gd name="T7" fmla="*/ 26 h 26"/>
                  <a:gd name="T8" fmla="*/ 4 w 19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4" y="0"/>
                    </a:moveTo>
                    <a:cubicBezTo>
                      <a:pt x="8" y="0"/>
                      <a:pt x="7" y="3"/>
                      <a:pt x="9" y="3"/>
                    </a:cubicBezTo>
                    <a:cubicBezTo>
                      <a:pt x="11" y="3"/>
                      <a:pt x="11" y="0"/>
                      <a:pt x="14" y="0"/>
                    </a:cubicBezTo>
                    <a:cubicBezTo>
                      <a:pt x="18" y="0"/>
                      <a:pt x="19" y="6"/>
                      <a:pt x="9" y="26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3" name="Freeform 377"/>
              <p:cNvSpPr>
                <a:spLocks/>
              </p:cNvSpPr>
              <p:nvPr/>
            </p:nvSpPr>
            <p:spPr bwMode="auto">
              <a:xfrm>
                <a:off x="4393" y="3560"/>
                <a:ext cx="44" cy="45"/>
              </a:xfrm>
              <a:custGeom>
                <a:avLst/>
                <a:gdLst>
                  <a:gd name="T0" fmla="*/ 15 w 25"/>
                  <a:gd name="T1" fmla="*/ 2 h 24"/>
                  <a:gd name="T2" fmla="*/ 16 w 25"/>
                  <a:gd name="T3" fmla="*/ 8 h 24"/>
                  <a:gd name="T4" fmla="*/ 22 w 25"/>
                  <a:gd name="T5" fmla="*/ 9 h 24"/>
                  <a:gd name="T6" fmla="*/ 0 w 25"/>
                  <a:gd name="T7" fmla="*/ 24 h 24"/>
                  <a:gd name="T8" fmla="*/ 15 w 25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15" y="2"/>
                    </a:moveTo>
                    <a:cubicBezTo>
                      <a:pt x="18" y="4"/>
                      <a:pt x="15" y="6"/>
                      <a:pt x="16" y="8"/>
                    </a:cubicBezTo>
                    <a:cubicBezTo>
                      <a:pt x="18" y="10"/>
                      <a:pt x="20" y="7"/>
                      <a:pt x="22" y="9"/>
                    </a:cubicBezTo>
                    <a:cubicBezTo>
                      <a:pt x="25" y="12"/>
                      <a:pt x="21" y="17"/>
                      <a:pt x="0" y="24"/>
                    </a:cubicBezTo>
                    <a:cubicBezTo>
                      <a:pt x="8" y="3"/>
                      <a:pt x="13" y="0"/>
                      <a:pt x="15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4" name="Freeform 378"/>
              <p:cNvSpPr>
                <a:spLocks/>
              </p:cNvSpPr>
              <p:nvPr/>
            </p:nvSpPr>
            <p:spPr bwMode="auto">
              <a:xfrm>
                <a:off x="4393" y="3588"/>
                <a:ext cx="48" cy="35"/>
              </a:xfrm>
              <a:custGeom>
                <a:avLst/>
                <a:gdLst>
                  <a:gd name="T0" fmla="*/ 27 w 27"/>
                  <a:gd name="T1" fmla="*/ 4 h 19"/>
                  <a:gd name="T2" fmla="*/ 23 w 27"/>
                  <a:gd name="T3" fmla="*/ 9 h 19"/>
                  <a:gd name="T4" fmla="*/ 27 w 27"/>
                  <a:gd name="T5" fmla="*/ 14 h 19"/>
                  <a:gd name="T6" fmla="*/ 0 w 27"/>
                  <a:gd name="T7" fmla="*/ 9 h 19"/>
                  <a:gd name="T8" fmla="*/ 27 w 27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4"/>
                    </a:moveTo>
                    <a:cubicBezTo>
                      <a:pt x="27" y="8"/>
                      <a:pt x="23" y="7"/>
                      <a:pt x="23" y="9"/>
                    </a:cubicBezTo>
                    <a:cubicBezTo>
                      <a:pt x="23" y="12"/>
                      <a:pt x="27" y="11"/>
                      <a:pt x="27" y="14"/>
                    </a:cubicBezTo>
                    <a:cubicBezTo>
                      <a:pt x="26" y="18"/>
                      <a:pt x="20" y="19"/>
                      <a:pt x="0" y="9"/>
                    </a:cubicBezTo>
                    <a:cubicBezTo>
                      <a:pt x="21" y="0"/>
                      <a:pt x="26" y="1"/>
                      <a:pt x="27" y="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5" name="Freeform 379"/>
              <p:cNvSpPr>
                <a:spLocks/>
              </p:cNvSpPr>
              <p:nvPr/>
            </p:nvSpPr>
            <p:spPr bwMode="auto">
              <a:xfrm>
                <a:off x="4393" y="3605"/>
                <a:ext cx="44" cy="47"/>
              </a:xfrm>
              <a:custGeom>
                <a:avLst/>
                <a:gdLst>
                  <a:gd name="T0" fmla="*/ 22 w 25"/>
                  <a:gd name="T1" fmla="*/ 15 h 25"/>
                  <a:gd name="T2" fmla="*/ 16 w 25"/>
                  <a:gd name="T3" fmla="*/ 17 h 25"/>
                  <a:gd name="T4" fmla="*/ 15 w 25"/>
                  <a:gd name="T5" fmla="*/ 23 h 25"/>
                  <a:gd name="T6" fmla="*/ 0 w 25"/>
                  <a:gd name="T7" fmla="*/ 0 h 25"/>
                  <a:gd name="T8" fmla="*/ 22 w 25"/>
                  <a:gd name="T9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2" y="15"/>
                    </a:moveTo>
                    <a:cubicBezTo>
                      <a:pt x="20" y="18"/>
                      <a:pt x="18" y="15"/>
                      <a:pt x="16" y="17"/>
                    </a:cubicBezTo>
                    <a:cubicBezTo>
                      <a:pt x="15" y="18"/>
                      <a:pt x="18" y="20"/>
                      <a:pt x="15" y="23"/>
                    </a:cubicBezTo>
                    <a:cubicBezTo>
                      <a:pt x="13" y="25"/>
                      <a:pt x="7" y="21"/>
                      <a:pt x="0" y="0"/>
                    </a:cubicBezTo>
                    <a:cubicBezTo>
                      <a:pt x="22" y="8"/>
                      <a:pt x="25" y="13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6" name="Freeform 380"/>
              <p:cNvSpPr>
                <a:spLocks/>
              </p:cNvSpPr>
              <p:nvPr/>
            </p:nvSpPr>
            <p:spPr bwMode="auto">
              <a:xfrm>
                <a:off x="4377" y="3605"/>
                <a:ext cx="33" cy="50"/>
              </a:xfrm>
              <a:custGeom>
                <a:avLst/>
                <a:gdLst>
                  <a:gd name="T0" fmla="*/ 14 w 19"/>
                  <a:gd name="T1" fmla="*/ 27 h 27"/>
                  <a:gd name="T2" fmla="*/ 9 w 19"/>
                  <a:gd name="T3" fmla="*/ 23 h 27"/>
                  <a:gd name="T4" fmla="*/ 4 w 19"/>
                  <a:gd name="T5" fmla="*/ 27 h 27"/>
                  <a:gd name="T6" fmla="*/ 9 w 19"/>
                  <a:gd name="T7" fmla="*/ 0 h 27"/>
                  <a:gd name="T8" fmla="*/ 14 w 1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14" y="27"/>
                    </a:moveTo>
                    <a:cubicBezTo>
                      <a:pt x="11" y="27"/>
                      <a:pt x="11" y="23"/>
                      <a:pt x="9" y="23"/>
                    </a:cubicBezTo>
                    <a:cubicBezTo>
                      <a:pt x="7" y="23"/>
                      <a:pt x="8" y="27"/>
                      <a:pt x="4" y="27"/>
                    </a:cubicBezTo>
                    <a:cubicBezTo>
                      <a:pt x="1" y="27"/>
                      <a:pt x="0" y="20"/>
                      <a:pt x="9" y="0"/>
                    </a:cubicBezTo>
                    <a:cubicBezTo>
                      <a:pt x="19" y="21"/>
                      <a:pt x="18" y="27"/>
                      <a:pt x="14" y="27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7" name="Freeform 381"/>
              <p:cNvSpPr>
                <a:spLocks/>
              </p:cNvSpPr>
              <p:nvPr/>
            </p:nvSpPr>
            <p:spPr bwMode="auto">
              <a:xfrm>
                <a:off x="4350" y="3605"/>
                <a:ext cx="43" cy="47"/>
              </a:xfrm>
              <a:custGeom>
                <a:avLst/>
                <a:gdLst>
                  <a:gd name="T0" fmla="*/ 9 w 24"/>
                  <a:gd name="T1" fmla="*/ 23 h 25"/>
                  <a:gd name="T2" fmla="*/ 8 w 24"/>
                  <a:gd name="T3" fmla="*/ 17 h 25"/>
                  <a:gd name="T4" fmla="*/ 2 w 24"/>
                  <a:gd name="T5" fmla="*/ 15 h 25"/>
                  <a:gd name="T6" fmla="*/ 24 w 24"/>
                  <a:gd name="T7" fmla="*/ 0 h 25"/>
                  <a:gd name="T8" fmla="*/ 9 w 24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9" y="23"/>
                    </a:moveTo>
                    <a:cubicBezTo>
                      <a:pt x="7" y="20"/>
                      <a:pt x="10" y="18"/>
                      <a:pt x="8" y="17"/>
                    </a:cubicBezTo>
                    <a:cubicBezTo>
                      <a:pt x="6" y="15"/>
                      <a:pt x="4" y="18"/>
                      <a:pt x="2" y="15"/>
                    </a:cubicBezTo>
                    <a:cubicBezTo>
                      <a:pt x="0" y="13"/>
                      <a:pt x="3" y="7"/>
                      <a:pt x="24" y="0"/>
                    </a:cubicBezTo>
                    <a:cubicBezTo>
                      <a:pt x="16" y="22"/>
                      <a:pt x="12" y="25"/>
                      <a:pt x="9" y="2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8" name="Freeform 382"/>
              <p:cNvSpPr>
                <a:spLocks/>
              </p:cNvSpPr>
              <p:nvPr/>
            </p:nvSpPr>
            <p:spPr bwMode="auto">
              <a:xfrm>
                <a:off x="4347" y="3588"/>
                <a:ext cx="46" cy="35"/>
              </a:xfrm>
              <a:custGeom>
                <a:avLst/>
                <a:gdLst>
                  <a:gd name="T0" fmla="*/ 0 w 26"/>
                  <a:gd name="T1" fmla="*/ 14 h 19"/>
                  <a:gd name="T2" fmla="*/ 3 w 26"/>
                  <a:gd name="T3" fmla="*/ 9 h 19"/>
                  <a:gd name="T4" fmla="*/ 0 w 26"/>
                  <a:gd name="T5" fmla="*/ 4 h 19"/>
                  <a:gd name="T6" fmla="*/ 26 w 26"/>
                  <a:gd name="T7" fmla="*/ 9 h 19"/>
                  <a:gd name="T8" fmla="*/ 0 w 26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4"/>
                    </a:moveTo>
                    <a:cubicBezTo>
                      <a:pt x="0" y="11"/>
                      <a:pt x="3" y="12"/>
                      <a:pt x="3" y="9"/>
                    </a:cubicBezTo>
                    <a:cubicBezTo>
                      <a:pt x="3" y="7"/>
                      <a:pt x="0" y="8"/>
                      <a:pt x="0" y="4"/>
                    </a:cubicBezTo>
                    <a:cubicBezTo>
                      <a:pt x="0" y="1"/>
                      <a:pt x="6" y="0"/>
                      <a:pt x="26" y="9"/>
                    </a:cubicBezTo>
                    <a:cubicBezTo>
                      <a:pt x="5" y="19"/>
                      <a:pt x="0" y="18"/>
                      <a:pt x="0" y="1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9" name="Freeform 383"/>
              <p:cNvSpPr>
                <a:spLocks/>
              </p:cNvSpPr>
              <p:nvPr/>
            </p:nvSpPr>
            <p:spPr bwMode="auto">
              <a:xfrm>
                <a:off x="4350" y="3560"/>
                <a:ext cx="43" cy="45"/>
              </a:xfrm>
              <a:custGeom>
                <a:avLst/>
                <a:gdLst>
                  <a:gd name="T0" fmla="*/ 2 w 24"/>
                  <a:gd name="T1" fmla="*/ 9 h 24"/>
                  <a:gd name="T2" fmla="*/ 8 w 24"/>
                  <a:gd name="T3" fmla="*/ 8 h 24"/>
                  <a:gd name="T4" fmla="*/ 9 w 24"/>
                  <a:gd name="T5" fmla="*/ 2 h 24"/>
                  <a:gd name="T6" fmla="*/ 24 w 24"/>
                  <a:gd name="T7" fmla="*/ 24 h 24"/>
                  <a:gd name="T8" fmla="*/ 2 w 24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" y="9"/>
                    </a:moveTo>
                    <a:cubicBezTo>
                      <a:pt x="4" y="7"/>
                      <a:pt x="6" y="10"/>
                      <a:pt x="8" y="8"/>
                    </a:cubicBezTo>
                    <a:cubicBezTo>
                      <a:pt x="10" y="6"/>
                      <a:pt x="7" y="4"/>
                      <a:pt x="9" y="2"/>
                    </a:cubicBezTo>
                    <a:cubicBezTo>
                      <a:pt x="12" y="0"/>
                      <a:pt x="17" y="3"/>
                      <a:pt x="24" y="24"/>
                    </a:cubicBezTo>
                    <a:cubicBezTo>
                      <a:pt x="3" y="16"/>
                      <a:pt x="0" y="12"/>
                      <a:pt x="2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0" name="Oval 384"/>
              <p:cNvSpPr>
                <a:spLocks noChangeArrowheads="1"/>
              </p:cNvSpPr>
              <p:nvPr/>
            </p:nvSpPr>
            <p:spPr bwMode="auto">
              <a:xfrm>
                <a:off x="4371" y="3582"/>
                <a:ext cx="43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1" name="Freeform 385"/>
              <p:cNvSpPr>
                <a:spLocks/>
              </p:cNvSpPr>
              <p:nvPr/>
            </p:nvSpPr>
            <p:spPr bwMode="auto">
              <a:xfrm>
                <a:off x="4398" y="3659"/>
                <a:ext cx="34" cy="51"/>
              </a:xfrm>
              <a:custGeom>
                <a:avLst/>
                <a:gdLst>
                  <a:gd name="T0" fmla="*/ 5 w 19"/>
                  <a:gd name="T1" fmla="*/ 0 h 27"/>
                  <a:gd name="T2" fmla="*/ 10 w 19"/>
                  <a:gd name="T3" fmla="*/ 4 h 27"/>
                  <a:gd name="T4" fmla="*/ 15 w 19"/>
                  <a:gd name="T5" fmla="*/ 0 h 27"/>
                  <a:gd name="T6" fmla="*/ 10 w 19"/>
                  <a:gd name="T7" fmla="*/ 27 h 27"/>
                  <a:gd name="T8" fmla="*/ 5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5" y="0"/>
                    </a:moveTo>
                    <a:cubicBezTo>
                      <a:pt x="8" y="0"/>
                      <a:pt x="7" y="4"/>
                      <a:pt x="10" y="4"/>
                    </a:cubicBezTo>
                    <a:cubicBezTo>
                      <a:pt x="12" y="4"/>
                      <a:pt x="11" y="0"/>
                      <a:pt x="15" y="0"/>
                    </a:cubicBezTo>
                    <a:cubicBezTo>
                      <a:pt x="18" y="1"/>
                      <a:pt x="19" y="7"/>
                      <a:pt x="10" y="27"/>
                    </a:cubicBezTo>
                    <a:cubicBezTo>
                      <a:pt x="0" y="6"/>
                      <a:pt x="1" y="1"/>
                      <a:pt x="5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2" name="Freeform 386"/>
              <p:cNvSpPr>
                <a:spLocks/>
              </p:cNvSpPr>
              <p:nvPr/>
            </p:nvSpPr>
            <p:spPr bwMode="auto">
              <a:xfrm>
                <a:off x="4416" y="3663"/>
                <a:ext cx="42" cy="47"/>
              </a:xfrm>
              <a:custGeom>
                <a:avLst/>
                <a:gdLst>
                  <a:gd name="T0" fmla="*/ 15 w 24"/>
                  <a:gd name="T1" fmla="*/ 3 h 25"/>
                  <a:gd name="T2" fmla="*/ 16 w 24"/>
                  <a:gd name="T3" fmla="*/ 8 h 25"/>
                  <a:gd name="T4" fmla="*/ 22 w 24"/>
                  <a:gd name="T5" fmla="*/ 10 h 25"/>
                  <a:gd name="T6" fmla="*/ 0 w 24"/>
                  <a:gd name="T7" fmla="*/ 25 h 25"/>
                  <a:gd name="T8" fmla="*/ 15 w 24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15" y="3"/>
                    </a:moveTo>
                    <a:cubicBezTo>
                      <a:pt x="17" y="5"/>
                      <a:pt x="14" y="7"/>
                      <a:pt x="16" y="8"/>
                    </a:cubicBezTo>
                    <a:cubicBezTo>
                      <a:pt x="17" y="10"/>
                      <a:pt x="19" y="7"/>
                      <a:pt x="22" y="10"/>
                    </a:cubicBezTo>
                    <a:cubicBezTo>
                      <a:pt x="24" y="12"/>
                      <a:pt x="20" y="18"/>
                      <a:pt x="0" y="25"/>
                    </a:cubicBezTo>
                    <a:cubicBezTo>
                      <a:pt x="7" y="3"/>
                      <a:pt x="12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3" name="Freeform 387"/>
              <p:cNvSpPr>
                <a:spLocks/>
              </p:cNvSpPr>
              <p:nvPr/>
            </p:nvSpPr>
            <p:spPr bwMode="auto">
              <a:xfrm>
                <a:off x="4416" y="3691"/>
                <a:ext cx="46" cy="36"/>
              </a:xfrm>
              <a:custGeom>
                <a:avLst/>
                <a:gdLst>
                  <a:gd name="T0" fmla="*/ 26 w 26"/>
                  <a:gd name="T1" fmla="*/ 5 h 19"/>
                  <a:gd name="T2" fmla="*/ 23 w 26"/>
                  <a:gd name="T3" fmla="*/ 10 h 19"/>
                  <a:gd name="T4" fmla="*/ 26 w 26"/>
                  <a:gd name="T5" fmla="*/ 15 h 19"/>
                  <a:gd name="T6" fmla="*/ 0 w 26"/>
                  <a:gd name="T7" fmla="*/ 10 h 19"/>
                  <a:gd name="T8" fmla="*/ 26 w 26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6" y="5"/>
                    </a:moveTo>
                    <a:cubicBezTo>
                      <a:pt x="26" y="8"/>
                      <a:pt x="23" y="7"/>
                      <a:pt x="23" y="10"/>
                    </a:cubicBezTo>
                    <a:cubicBezTo>
                      <a:pt x="23" y="12"/>
                      <a:pt x="26" y="11"/>
                      <a:pt x="26" y="15"/>
                    </a:cubicBezTo>
                    <a:cubicBezTo>
                      <a:pt x="26" y="18"/>
                      <a:pt x="19" y="19"/>
                      <a:pt x="0" y="10"/>
                    </a:cubicBezTo>
                    <a:cubicBezTo>
                      <a:pt x="20" y="0"/>
                      <a:pt x="26" y="1"/>
                      <a:pt x="26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4" name="Freeform 388"/>
              <p:cNvSpPr>
                <a:spLocks/>
              </p:cNvSpPr>
              <p:nvPr/>
            </p:nvSpPr>
            <p:spPr bwMode="auto">
              <a:xfrm>
                <a:off x="4416" y="3710"/>
                <a:ext cx="42" cy="45"/>
              </a:xfrm>
              <a:custGeom>
                <a:avLst/>
                <a:gdLst>
                  <a:gd name="T0" fmla="*/ 22 w 24"/>
                  <a:gd name="T1" fmla="*/ 15 h 24"/>
                  <a:gd name="T2" fmla="*/ 16 w 24"/>
                  <a:gd name="T3" fmla="*/ 16 h 24"/>
                  <a:gd name="T4" fmla="*/ 15 w 24"/>
                  <a:gd name="T5" fmla="*/ 22 h 24"/>
                  <a:gd name="T6" fmla="*/ 0 w 24"/>
                  <a:gd name="T7" fmla="*/ 0 h 24"/>
                  <a:gd name="T8" fmla="*/ 22 w 24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2" y="15"/>
                    </a:moveTo>
                    <a:cubicBezTo>
                      <a:pt x="19" y="17"/>
                      <a:pt x="17" y="14"/>
                      <a:pt x="16" y="16"/>
                    </a:cubicBezTo>
                    <a:cubicBezTo>
                      <a:pt x="14" y="18"/>
                      <a:pt x="17" y="20"/>
                      <a:pt x="15" y="22"/>
                    </a:cubicBezTo>
                    <a:cubicBezTo>
                      <a:pt x="12" y="24"/>
                      <a:pt x="7" y="21"/>
                      <a:pt x="0" y="0"/>
                    </a:cubicBezTo>
                    <a:cubicBezTo>
                      <a:pt x="21" y="8"/>
                      <a:pt x="24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5" name="Freeform 389"/>
              <p:cNvSpPr>
                <a:spLocks/>
              </p:cNvSpPr>
              <p:nvPr/>
            </p:nvSpPr>
            <p:spPr bwMode="auto">
              <a:xfrm>
                <a:off x="4398" y="3710"/>
                <a:ext cx="34" cy="49"/>
              </a:xfrm>
              <a:custGeom>
                <a:avLst/>
                <a:gdLst>
                  <a:gd name="T0" fmla="*/ 15 w 19"/>
                  <a:gd name="T1" fmla="*/ 26 h 26"/>
                  <a:gd name="T2" fmla="*/ 10 w 19"/>
                  <a:gd name="T3" fmla="*/ 23 h 26"/>
                  <a:gd name="T4" fmla="*/ 5 w 19"/>
                  <a:gd name="T5" fmla="*/ 26 h 26"/>
                  <a:gd name="T6" fmla="*/ 10 w 19"/>
                  <a:gd name="T7" fmla="*/ 0 h 26"/>
                  <a:gd name="T8" fmla="*/ 15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5" y="26"/>
                    </a:moveTo>
                    <a:cubicBezTo>
                      <a:pt x="11" y="26"/>
                      <a:pt x="12" y="23"/>
                      <a:pt x="10" y="23"/>
                    </a:cubicBezTo>
                    <a:cubicBezTo>
                      <a:pt x="7" y="23"/>
                      <a:pt x="8" y="26"/>
                      <a:pt x="5" y="26"/>
                    </a:cubicBezTo>
                    <a:cubicBezTo>
                      <a:pt x="1" y="26"/>
                      <a:pt x="0" y="20"/>
                      <a:pt x="10" y="0"/>
                    </a:cubicBezTo>
                    <a:cubicBezTo>
                      <a:pt x="19" y="21"/>
                      <a:pt x="18" y="26"/>
                      <a:pt x="15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6" name="Freeform 390"/>
              <p:cNvSpPr>
                <a:spLocks/>
              </p:cNvSpPr>
              <p:nvPr/>
            </p:nvSpPr>
            <p:spPr bwMode="auto">
              <a:xfrm>
                <a:off x="4371" y="3710"/>
                <a:ext cx="45" cy="45"/>
              </a:xfrm>
              <a:custGeom>
                <a:avLst/>
                <a:gdLst>
                  <a:gd name="T0" fmla="*/ 9 w 25"/>
                  <a:gd name="T1" fmla="*/ 22 h 24"/>
                  <a:gd name="T2" fmla="*/ 8 w 25"/>
                  <a:gd name="T3" fmla="*/ 16 h 24"/>
                  <a:gd name="T4" fmla="*/ 2 w 25"/>
                  <a:gd name="T5" fmla="*/ 15 h 24"/>
                  <a:gd name="T6" fmla="*/ 25 w 25"/>
                  <a:gd name="T7" fmla="*/ 0 h 24"/>
                  <a:gd name="T8" fmla="*/ 9 w 25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7" y="14"/>
                      <a:pt x="5" y="17"/>
                      <a:pt x="2" y="15"/>
                    </a:cubicBezTo>
                    <a:cubicBezTo>
                      <a:pt x="0" y="12"/>
                      <a:pt x="4" y="7"/>
                      <a:pt x="25" y="0"/>
                    </a:cubicBezTo>
                    <a:cubicBezTo>
                      <a:pt x="17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7" name="Freeform 391"/>
              <p:cNvSpPr>
                <a:spLocks/>
              </p:cNvSpPr>
              <p:nvPr/>
            </p:nvSpPr>
            <p:spPr bwMode="auto">
              <a:xfrm>
                <a:off x="4368" y="3691"/>
                <a:ext cx="48" cy="36"/>
              </a:xfrm>
              <a:custGeom>
                <a:avLst/>
                <a:gdLst>
                  <a:gd name="T0" fmla="*/ 0 w 27"/>
                  <a:gd name="T1" fmla="*/ 15 h 19"/>
                  <a:gd name="T2" fmla="*/ 3 w 27"/>
                  <a:gd name="T3" fmla="*/ 10 h 19"/>
                  <a:gd name="T4" fmla="*/ 0 w 27"/>
                  <a:gd name="T5" fmla="*/ 5 h 19"/>
                  <a:gd name="T6" fmla="*/ 27 w 27"/>
                  <a:gd name="T7" fmla="*/ 10 h 19"/>
                  <a:gd name="T8" fmla="*/ 0 w 27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7" y="0"/>
                      <a:pt x="27" y="10"/>
                    </a:cubicBezTo>
                    <a:cubicBezTo>
                      <a:pt x="6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8" name="Freeform 392"/>
              <p:cNvSpPr>
                <a:spLocks/>
              </p:cNvSpPr>
              <p:nvPr/>
            </p:nvSpPr>
            <p:spPr bwMode="auto">
              <a:xfrm>
                <a:off x="4371" y="3663"/>
                <a:ext cx="45" cy="47"/>
              </a:xfrm>
              <a:custGeom>
                <a:avLst/>
                <a:gdLst>
                  <a:gd name="T0" fmla="*/ 2 w 25"/>
                  <a:gd name="T1" fmla="*/ 10 h 25"/>
                  <a:gd name="T2" fmla="*/ 8 w 25"/>
                  <a:gd name="T3" fmla="*/ 8 h 25"/>
                  <a:gd name="T4" fmla="*/ 9 w 25"/>
                  <a:gd name="T5" fmla="*/ 3 h 25"/>
                  <a:gd name="T6" fmla="*/ 25 w 25"/>
                  <a:gd name="T7" fmla="*/ 25 h 25"/>
                  <a:gd name="T8" fmla="*/ 2 w 25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" y="10"/>
                    </a:moveTo>
                    <a:cubicBezTo>
                      <a:pt x="5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5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9" name="Oval 393"/>
              <p:cNvSpPr>
                <a:spLocks noChangeArrowheads="1"/>
              </p:cNvSpPr>
              <p:nvPr/>
            </p:nvSpPr>
            <p:spPr bwMode="auto">
              <a:xfrm>
                <a:off x="4393" y="3687"/>
                <a:ext cx="44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0" name="Freeform 394"/>
              <p:cNvSpPr>
                <a:spLocks/>
              </p:cNvSpPr>
              <p:nvPr/>
            </p:nvSpPr>
            <p:spPr bwMode="auto">
              <a:xfrm>
                <a:off x="4114" y="3567"/>
                <a:ext cx="34" cy="49"/>
              </a:xfrm>
              <a:custGeom>
                <a:avLst/>
                <a:gdLst>
                  <a:gd name="T0" fmla="*/ 4 w 19"/>
                  <a:gd name="T1" fmla="*/ 0 h 26"/>
                  <a:gd name="T2" fmla="*/ 9 w 19"/>
                  <a:gd name="T3" fmla="*/ 3 h 26"/>
                  <a:gd name="T4" fmla="*/ 14 w 19"/>
                  <a:gd name="T5" fmla="*/ 0 h 26"/>
                  <a:gd name="T6" fmla="*/ 9 w 19"/>
                  <a:gd name="T7" fmla="*/ 26 h 26"/>
                  <a:gd name="T8" fmla="*/ 4 w 19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4" y="0"/>
                    </a:moveTo>
                    <a:cubicBezTo>
                      <a:pt x="8" y="0"/>
                      <a:pt x="7" y="3"/>
                      <a:pt x="9" y="3"/>
                    </a:cubicBezTo>
                    <a:cubicBezTo>
                      <a:pt x="12" y="3"/>
                      <a:pt x="11" y="0"/>
                      <a:pt x="14" y="0"/>
                    </a:cubicBezTo>
                    <a:cubicBezTo>
                      <a:pt x="18" y="0"/>
                      <a:pt x="19" y="7"/>
                      <a:pt x="9" y="26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1" name="Freeform 395"/>
              <p:cNvSpPr>
                <a:spLocks/>
              </p:cNvSpPr>
              <p:nvPr/>
            </p:nvSpPr>
            <p:spPr bwMode="auto">
              <a:xfrm>
                <a:off x="4130" y="3571"/>
                <a:ext cx="45" cy="45"/>
              </a:xfrm>
              <a:custGeom>
                <a:avLst/>
                <a:gdLst>
                  <a:gd name="T0" fmla="*/ 16 w 25"/>
                  <a:gd name="T1" fmla="*/ 2 h 24"/>
                  <a:gd name="T2" fmla="*/ 17 w 25"/>
                  <a:gd name="T3" fmla="*/ 8 h 24"/>
                  <a:gd name="T4" fmla="*/ 23 w 25"/>
                  <a:gd name="T5" fmla="*/ 9 h 24"/>
                  <a:gd name="T6" fmla="*/ 0 w 25"/>
                  <a:gd name="T7" fmla="*/ 24 h 24"/>
                  <a:gd name="T8" fmla="*/ 16 w 25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16" y="2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3" y="9"/>
                    </a:cubicBezTo>
                    <a:cubicBezTo>
                      <a:pt x="25" y="12"/>
                      <a:pt x="21" y="17"/>
                      <a:pt x="0" y="24"/>
                    </a:cubicBezTo>
                    <a:cubicBezTo>
                      <a:pt x="8" y="3"/>
                      <a:pt x="13" y="0"/>
                      <a:pt x="16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2" name="Freeform 396"/>
              <p:cNvSpPr>
                <a:spLocks/>
              </p:cNvSpPr>
              <p:nvPr/>
            </p:nvSpPr>
            <p:spPr bwMode="auto">
              <a:xfrm>
                <a:off x="4130" y="3599"/>
                <a:ext cx="48" cy="36"/>
              </a:xfrm>
              <a:custGeom>
                <a:avLst/>
                <a:gdLst>
                  <a:gd name="T0" fmla="*/ 27 w 27"/>
                  <a:gd name="T1" fmla="*/ 4 h 19"/>
                  <a:gd name="T2" fmla="*/ 23 w 27"/>
                  <a:gd name="T3" fmla="*/ 9 h 19"/>
                  <a:gd name="T4" fmla="*/ 27 w 27"/>
                  <a:gd name="T5" fmla="*/ 14 h 19"/>
                  <a:gd name="T6" fmla="*/ 0 w 27"/>
                  <a:gd name="T7" fmla="*/ 9 h 19"/>
                  <a:gd name="T8" fmla="*/ 27 w 27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4"/>
                    </a:moveTo>
                    <a:cubicBezTo>
                      <a:pt x="27" y="8"/>
                      <a:pt x="23" y="7"/>
                      <a:pt x="23" y="9"/>
                    </a:cubicBezTo>
                    <a:cubicBezTo>
                      <a:pt x="23" y="12"/>
                      <a:pt x="27" y="11"/>
                      <a:pt x="27" y="14"/>
                    </a:cubicBezTo>
                    <a:cubicBezTo>
                      <a:pt x="27" y="18"/>
                      <a:pt x="20" y="19"/>
                      <a:pt x="0" y="9"/>
                    </a:cubicBezTo>
                    <a:cubicBezTo>
                      <a:pt x="21" y="0"/>
                      <a:pt x="27" y="1"/>
                      <a:pt x="27" y="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3" name="Freeform 397"/>
              <p:cNvSpPr>
                <a:spLocks/>
              </p:cNvSpPr>
              <p:nvPr/>
            </p:nvSpPr>
            <p:spPr bwMode="auto">
              <a:xfrm>
                <a:off x="4130" y="3616"/>
                <a:ext cx="45" cy="47"/>
              </a:xfrm>
              <a:custGeom>
                <a:avLst/>
                <a:gdLst>
                  <a:gd name="T0" fmla="*/ 23 w 25"/>
                  <a:gd name="T1" fmla="*/ 16 h 25"/>
                  <a:gd name="T2" fmla="*/ 17 w 25"/>
                  <a:gd name="T3" fmla="*/ 17 h 25"/>
                  <a:gd name="T4" fmla="*/ 16 w 25"/>
                  <a:gd name="T5" fmla="*/ 23 h 25"/>
                  <a:gd name="T6" fmla="*/ 0 w 25"/>
                  <a:gd name="T7" fmla="*/ 0 h 25"/>
                  <a:gd name="T8" fmla="*/ 23 w 25"/>
                  <a:gd name="T9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3" y="16"/>
                    </a:moveTo>
                    <a:cubicBezTo>
                      <a:pt x="20" y="18"/>
                      <a:pt x="18" y="15"/>
                      <a:pt x="17" y="17"/>
                    </a:cubicBezTo>
                    <a:cubicBezTo>
                      <a:pt x="15" y="18"/>
                      <a:pt x="18" y="20"/>
                      <a:pt x="16" y="23"/>
                    </a:cubicBezTo>
                    <a:cubicBezTo>
                      <a:pt x="13" y="25"/>
                      <a:pt x="8" y="21"/>
                      <a:pt x="0" y="0"/>
                    </a:cubicBezTo>
                    <a:cubicBezTo>
                      <a:pt x="22" y="8"/>
                      <a:pt x="25" y="13"/>
                      <a:pt x="23" y="1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4" name="Freeform 398"/>
              <p:cNvSpPr>
                <a:spLocks/>
              </p:cNvSpPr>
              <p:nvPr/>
            </p:nvSpPr>
            <p:spPr bwMode="auto">
              <a:xfrm>
                <a:off x="4114" y="3616"/>
                <a:ext cx="34" cy="51"/>
              </a:xfrm>
              <a:custGeom>
                <a:avLst/>
                <a:gdLst>
                  <a:gd name="T0" fmla="*/ 14 w 19"/>
                  <a:gd name="T1" fmla="*/ 27 h 27"/>
                  <a:gd name="T2" fmla="*/ 9 w 19"/>
                  <a:gd name="T3" fmla="*/ 24 h 27"/>
                  <a:gd name="T4" fmla="*/ 4 w 19"/>
                  <a:gd name="T5" fmla="*/ 27 h 27"/>
                  <a:gd name="T6" fmla="*/ 9 w 19"/>
                  <a:gd name="T7" fmla="*/ 0 h 27"/>
                  <a:gd name="T8" fmla="*/ 14 w 1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14" y="27"/>
                    </a:moveTo>
                    <a:cubicBezTo>
                      <a:pt x="11" y="27"/>
                      <a:pt x="12" y="24"/>
                      <a:pt x="9" y="24"/>
                    </a:cubicBezTo>
                    <a:cubicBezTo>
                      <a:pt x="7" y="24"/>
                      <a:pt x="8" y="27"/>
                      <a:pt x="4" y="27"/>
                    </a:cubicBezTo>
                    <a:cubicBezTo>
                      <a:pt x="1" y="27"/>
                      <a:pt x="0" y="20"/>
                      <a:pt x="9" y="0"/>
                    </a:cubicBezTo>
                    <a:cubicBezTo>
                      <a:pt x="19" y="21"/>
                      <a:pt x="18" y="27"/>
                      <a:pt x="14" y="27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5" name="Freeform 399"/>
              <p:cNvSpPr>
                <a:spLocks/>
              </p:cNvSpPr>
              <p:nvPr/>
            </p:nvSpPr>
            <p:spPr bwMode="auto">
              <a:xfrm>
                <a:off x="4088" y="3616"/>
                <a:ext cx="42" cy="47"/>
              </a:xfrm>
              <a:custGeom>
                <a:avLst/>
                <a:gdLst>
                  <a:gd name="T0" fmla="*/ 9 w 24"/>
                  <a:gd name="T1" fmla="*/ 23 h 25"/>
                  <a:gd name="T2" fmla="*/ 8 w 24"/>
                  <a:gd name="T3" fmla="*/ 17 h 25"/>
                  <a:gd name="T4" fmla="*/ 2 w 24"/>
                  <a:gd name="T5" fmla="*/ 16 h 25"/>
                  <a:gd name="T6" fmla="*/ 24 w 24"/>
                  <a:gd name="T7" fmla="*/ 0 h 25"/>
                  <a:gd name="T8" fmla="*/ 9 w 24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9" y="23"/>
                    </a:moveTo>
                    <a:cubicBezTo>
                      <a:pt x="7" y="20"/>
                      <a:pt x="10" y="18"/>
                      <a:pt x="8" y="17"/>
                    </a:cubicBezTo>
                    <a:cubicBezTo>
                      <a:pt x="7" y="15"/>
                      <a:pt x="4" y="18"/>
                      <a:pt x="2" y="16"/>
                    </a:cubicBezTo>
                    <a:cubicBezTo>
                      <a:pt x="0" y="13"/>
                      <a:pt x="4" y="8"/>
                      <a:pt x="24" y="0"/>
                    </a:cubicBezTo>
                    <a:cubicBezTo>
                      <a:pt x="16" y="22"/>
                      <a:pt x="12" y="25"/>
                      <a:pt x="9" y="2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6" name="Freeform 400"/>
              <p:cNvSpPr>
                <a:spLocks/>
              </p:cNvSpPr>
              <p:nvPr/>
            </p:nvSpPr>
            <p:spPr bwMode="auto">
              <a:xfrm>
                <a:off x="4084" y="3599"/>
                <a:ext cx="46" cy="36"/>
              </a:xfrm>
              <a:custGeom>
                <a:avLst/>
                <a:gdLst>
                  <a:gd name="T0" fmla="*/ 0 w 26"/>
                  <a:gd name="T1" fmla="*/ 14 h 19"/>
                  <a:gd name="T2" fmla="*/ 3 w 26"/>
                  <a:gd name="T3" fmla="*/ 9 h 19"/>
                  <a:gd name="T4" fmla="*/ 0 w 26"/>
                  <a:gd name="T5" fmla="*/ 4 h 19"/>
                  <a:gd name="T6" fmla="*/ 26 w 26"/>
                  <a:gd name="T7" fmla="*/ 9 h 19"/>
                  <a:gd name="T8" fmla="*/ 0 w 26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4"/>
                    </a:moveTo>
                    <a:cubicBezTo>
                      <a:pt x="0" y="11"/>
                      <a:pt x="3" y="12"/>
                      <a:pt x="3" y="9"/>
                    </a:cubicBezTo>
                    <a:cubicBezTo>
                      <a:pt x="3" y="7"/>
                      <a:pt x="0" y="8"/>
                      <a:pt x="0" y="4"/>
                    </a:cubicBezTo>
                    <a:cubicBezTo>
                      <a:pt x="0" y="1"/>
                      <a:pt x="7" y="0"/>
                      <a:pt x="26" y="9"/>
                    </a:cubicBezTo>
                    <a:cubicBezTo>
                      <a:pt x="6" y="19"/>
                      <a:pt x="0" y="18"/>
                      <a:pt x="0" y="1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7" name="Freeform 401"/>
              <p:cNvSpPr>
                <a:spLocks/>
              </p:cNvSpPr>
              <p:nvPr/>
            </p:nvSpPr>
            <p:spPr bwMode="auto">
              <a:xfrm>
                <a:off x="4088" y="3571"/>
                <a:ext cx="42" cy="45"/>
              </a:xfrm>
              <a:custGeom>
                <a:avLst/>
                <a:gdLst>
                  <a:gd name="T0" fmla="*/ 2 w 24"/>
                  <a:gd name="T1" fmla="*/ 9 h 24"/>
                  <a:gd name="T2" fmla="*/ 8 w 24"/>
                  <a:gd name="T3" fmla="*/ 8 h 24"/>
                  <a:gd name="T4" fmla="*/ 9 w 24"/>
                  <a:gd name="T5" fmla="*/ 2 h 24"/>
                  <a:gd name="T6" fmla="*/ 24 w 24"/>
                  <a:gd name="T7" fmla="*/ 24 h 24"/>
                  <a:gd name="T8" fmla="*/ 2 w 24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" y="9"/>
                    </a:moveTo>
                    <a:cubicBezTo>
                      <a:pt x="4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2"/>
                    </a:cubicBezTo>
                    <a:cubicBezTo>
                      <a:pt x="12" y="0"/>
                      <a:pt x="17" y="4"/>
                      <a:pt x="24" y="24"/>
                    </a:cubicBezTo>
                    <a:cubicBezTo>
                      <a:pt x="3" y="17"/>
                      <a:pt x="0" y="12"/>
                      <a:pt x="2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8" name="Oval 402"/>
              <p:cNvSpPr>
                <a:spLocks noChangeArrowheads="1"/>
              </p:cNvSpPr>
              <p:nvPr/>
            </p:nvSpPr>
            <p:spPr bwMode="auto">
              <a:xfrm>
                <a:off x="4109" y="3593"/>
                <a:ext cx="43" cy="47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9" name="Freeform 403"/>
              <p:cNvSpPr>
                <a:spLocks/>
              </p:cNvSpPr>
              <p:nvPr/>
            </p:nvSpPr>
            <p:spPr bwMode="auto">
              <a:xfrm>
                <a:off x="4240" y="3515"/>
                <a:ext cx="34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1" y="4"/>
                      <a:pt x="11" y="0"/>
                      <a:pt x="14" y="0"/>
                    </a:cubicBezTo>
                    <a:cubicBezTo>
                      <a:pt x="18" y="1"/>
                      <a:pt x="19" y="7"/>
                      <a:pt x="9" y="27"/>
                    </a:cubicBezTo>
                    <a:cubicBezTo>
                      <a:pt x="0" y="6"/>
                      <a:pt x="1" y="1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0" name="Freeform 404"/>
              <p:cNvSpPr>
                <a:spLocks/>
              </p:cNvSpPr>
              <p:nvPr/>
            </p:nvSpPr>
            <p:spPr bwMode="auto">
              <a:xfrm>
                <a:off x="4256" y="3518"/>
                <a:ext cx="44" cy="47"/>
              </a:xfrm>
              <a:custGeom>
                <a:avLst/>
                <a:gdLst>
                  <a:gd name="T0" fmla="*/ 15 w 25"/>
                  <a:gd name="T1" fmla="*/ 3 h 25"/>
                  <a:gd name="T2" fmla="*/ 17 w 25"/>
                  <a:gd name="T3" fmla="*/ 8 h 25"/>
                  <a:gd name="T4" fmla="*/ 22 w 25"/>
                  <a:gd name="T5" fmla="*/ 10 h 25"/>
                  <a:gd name="T6" fmla="*/ 0 w 25"/>
                  <a:gd name="T7" fmla="*/ 25 h 25"/>
                  <a:gd name="T8" fmla="*/ 15 w 25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5" y="3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2" y="10"/>
                    </a:cubicBezTo>
                    <a:cubicBezTo>
                      <a:pt x="25" y="12"/>
                      <a:pt x="21" y="18"/>
                      <a:pt x="0" y="25"/>
                    </a:cubicBezTo>
                    <a:cubicBezTo>
                      <a:pt x="8" y="3"/>
                      <a:pt x="13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1" name="Freeform 405"/>
              <p:cNvSpPr>
                <a:spLocks/>
              </p:cNvSpPr>
              <p:nvPr/>
            </p:nvSpPr>
            <p:spPr bwMode="auto">
              <a:xfrm>
                <a:off x="4256" y="3547"/>
                <a:ext cx="48" cy="35"/>
              </a:xfrm>
              <a:custGeom>
                <a:avLst/>
                <a:gdLst>
                  <a:gd name="T0" fmla="*/ 27 w 27"/>
                  <a:gd name="T1" fmla="*/ 5 h 19"/>
                  <a:gd name="T2" fmla="*/ 23 w 27"/>
                  <a:gd name="T3" fmla="*/ 10 h 19"/>
                  <a:gd name="T4" fmla="*/ 27 w 27"/>
                  <a:gd name="T5" fmla="*/ 15 h 19"/>
                  <a:gd name="T6" fmla="*/ 0 w 27"/>
                  <a:gd name="T7" fmla="*/ 10 h 19"/>
                  <a:gd name="T8" fmla="*/ 27 w 27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5"/>
                    </a:moveTo>
                    <a:cubicBezTo>
                      <a:pt x="27" y="8"/>
                      <a:pt x="23" y="7"/>
                      <a:pt x="23" y="10"/>
                    </a:cubicBezTo>
                    <a:cubicBezTo>
                      <a:pt x="23" y="12"/>
                      <a:pt x="27" y="11"/>
                      <a:pt x="27" y="15"/>
                    </a:cubicBezTo>
                    <a:cubicBezTo>
                      <a:pt x="26" y="18"/>
                      <a:pt x="20" y="19"/>
                      <a:pt x="0" y="10"/>
                    </a:cubicBezTo>
                    <a:cubicBezTo>
                      <a:pt x="21" y="0"/>
                      <a:pt x="26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2" name="Group 607"/>
            <p:cNvGrpSpPr>
              <a:grpSpLocks/>
            </p:cNvGrpSpPr>
            <p:nvPr/>
          </p:nvGrpSpPr>
          <p:grpSpPr bwMode="auto">
            <a:xfrm>
              <a:off x="37" y="1279"/>
              <a:ext cx="4774" cy="2587"/>
              <a:chOff x="37" y="1279"/>
              <a:chExt cx="4774" cy="2587"/>
            </a:xfrm>
          </p:grpSpPr>
          <p:sp>
            <p:nvSpPr>
              <p:cNvPr id="92" name="Freeform 407"/>
              <p:cNvSpPr>
                <a:spLocks/>
              </p:cNvSpPr>
              <p:nvPr/>
            </p:nvSpPr>
            <p:spPr bwMode="auto">
              <a:xfrm>
                <a:off x="4256" y="3565"/>
                <a:ext cx="44" cy="45"/>
              </a:xfrm>
              <a:custGeom>
                <a:avLst/>
                <a:gdLst>
                  <a:gd name="T0" fmla="*/ 22 w 25"/>
                  <a:gd name="T1" fmla="*/ 15 h 24"/>
                  <a:gd name="T2" fmla="*/ 17 w 25"/>
                  <a:gd name="T3" fmla="*/ 16 h 24"/>
                  <a:gd name="T4" fmla="*/ 15 w 25"/>
                  <a:gd name="T5" fmla="*/ 22 h 24"/>
                  <a:gd name="T6" fmla="*/ 0 w 25"/>
                  <a:gd name="T7" fmla="*/ 0 h 24"/>
                  <a:gd name="T8" fmla="*/ 22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2" y="15"/>
                    </a:moveTo>
                    <a:cubicBezTo>
                      <a:pt x="20" y="17"/>
                      <a:pt x="18" y="14"/>
                      <a:pt x="17" y="16"/>
                    </a:cubicBezTo>
                    <a:cubicBezTo>
                      <a:pt x="15" y="18"/>
                      <a:pt x="18" y="20"/>
                      <a:pt x="15" y="22"/>
                    </a:cubicBezTo>
                    <a:cubicBezTo>
                      <a:pt x="13" y="24"/>
                      <a:pt x="7" y="21"/>
                      <a:pt x="0" y="0"/>
                    </a:cubicBezTo>
                    <a:cubicBezTo>
                      <a:pt x="22" y="8"/>
                      <a:pt x="25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3" name="Freeform 408"/>
              <p:cNvSpPr>
                <a:spLocks/>
              </p:cNvSpPr>
              <p:nvPr/>
            </p:nvSpPr>
            <p:spPr bwMode="auto">
              <a:xfrm>
                <a:off x="4240" y="3565"/>
                <a:ext cx="34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1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1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4" name="Freeform 409"/>
              <p:cNvSpPr>
                <a:spLocks/>
              </p:cNvSpPr>
              <p:nvPr/>
            </p:nvSpPr>
            <p:spPr bwMode="auto">
              <a:xfrm>
                <a:off x="4214" y="3565"/>
                <a:ext cx="42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6" y="14"/>
                      <a:pt x="4" y="17"/>
                      <a:pt x="2" y="15"/>
                    </a:cubicBezTo>
                    <a:cubicBezTo>
                      <a:pt x="0" y="12"/>
                      <a:pt x="3" y="7"/>
                      <a:pt x="24" y="0"/>
                    </a:cubicBezTo>
                    <a:cubicBezTo>
                      <a:pt x="16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5" name="Freeform 410"/>
              <p:cNvSpPr>
                <a:spLocks/>
              </p:cNvSpPr>
              <p:nvPr/>
            </p:nvSpPr>
            <p:spPr bwMode="auto">
              <a:xfrm>
                <a:off x="4210" y="3547"/>
                <a:ext cx="46" cy="35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6" y="0"/>
                      <a:pt x="26" y="10"/>
                    </a:cubicBezTo>
                    <a:cubicBezTo>
                      <a:pt x="5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6" name="Freeform 411"/>
              <p:cNvSpPr>
                <a:spLocks/>
              </p:cNvSpPr>
              <p:nvPr/>
            </p:nvSpPr>
            <p:spPr bwMode="auto">
              <a:xfrm>
                <a:off x="4214" y="3518"/>
                <a:ext cx="42" cy="47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8 h 25"/>
                  <a:gd name="T4" fmla="*/ 9 w 24"/>
                  <a:gd name="T5" fmla="*/ 3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4" y="7"/>
                      <a:pt x="6" y="10"/>
                      <a:pt x="8" y="8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7" name="Oval 412"/>
              <p:cNvSpPr>
                <a:spLocks noChangeArrowheads="1"/>
              </p:cNvSpPr>
              <p:nvPr/>
            </p:nvSpPr>
            <p:spPr bwMode="auto">
              <a:xfrm>
                <a:off x="4235" y="3543"/>
                <a:ext cx="42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8" name="Freeform 413"/>
              <p:cNvSpPr>
                <a:spLocks/>
              </p:cNvSpPr>
              <p:nvPr/>
            </p:nvSpPr>
            <p:spPr bwMode="auto">
              <a:xfrm>
                <a:off x="174" y="3590"/>
                <a:ext cx="207" cy="238"/>
              </a:xfrm>
              <a:custGeom>
                <a:avLst/>
                <a:gdLst>
                  <a:gd name="T0" fmla="*/ 0 w 117"/>
                  <a:gd name="T1" fmla="*/ 124 h 127"/>
                  <a:gd name="T2" fmla="*/ 1 w 117"/>
                  <a:gd name="T3" fmla="*/ 122 h 127"/>
                  <a:gd name="T4" fmla="*/ 2 w 117"/>
                  <a:gd name="T5" fmla="*/ 116 h 127"/>
                  <a:gd name="T6" fmla="*/ 9 w 117"/>
                  <a:gd name="T7" fmla="*/ 95 h 127"/>
                  <a:gd name="T8" fmla="*/ 21 w 117"/>
                  <a:gd name="T9" fmla="*/ 69 h 127"/>
                  <a:gd name="T10" fmla="*/ 30 w 117"/>
                  <a:gd name="T11" fmla="*/ 54 h 127"/>
                  <a:gd name="T12" fmla="*/ 40 w 117"/>
                  <a:gd name="T13" fmla="*/ 41 h 127"/>
                  <a:gd name="T14" fmla="*/ 52 w 117"/>
                  <a:gd name="T15" fmla="*/ 29 h 127"/>
                  <a:gd name="T16" fmla="*/ 65 w 117"/>
                  <a:gd name="T17" fmla="*/ 18 h 127"/>
                  <a:gd name="T18" fmla="*/ 72 w 117"/>
                  <a:gd name="T19" fmla="*/ 14 h 127"/>
                  <a:gd name="T20" fmla="*/ 78 w 117"/>
                  <a:gd name="T21" fmla="*/ 11 h 127"/>
                  <a:gd name="T22" fmla="*/ 91 w 117"/>
                  <a:gd name="T23" fmla="*/ 6 h 127"/>
                  <a:gd name="T24" fmla="*/ 101 w 117"/>
                  <a:gd name="T25" fmla="*/ 3 h 127"/>
                  <a:gd name="T26" fmla="*/ 110 w 117"/>
                  <a:gd name="T27" fmla="*/ 1 h 127"/>
                  <a:gd name="T28" fmla="*/ 117 w 117"/>
                  <a:gd name="T29" fmla="*/ 0 h 127"/>
                  <a:gd name="T30" fmla="*/ 110 w 117"/>
                  <a:gd name="T31" fmla="*/ 3 h 127"/>
                  <a:gd name="T32" fmla="*/ 103 w 117"/>
                  <a:gd name="T33" fmla="*/ 6 h 127"/>
                  <a:gd name="T34" fmla="*/ 93 w 117"/>
                  <a:gd name="T35" fmla="*/ 12 h 127"/>
                  <a:gd name="T36" fmla="*/ 84 w 117"/>
                  <a:gd name="T37" fmla="*/ 19 h 127"/>
                  <a:gd name="T38" fmla="*/ 79 w 117"/>
                  <a:gd name="T39" fmla="*/ 24 h 127"/>
                  <a:gd name="T40" fmla="*/ 74 w 117"/>
                  <a:gd name="T41" fmla="*/ 29 h 127"/>
                  <a:gd name="T42" fmla="*/ 65 w 117"/>
                  <a:gd name="T43" fmla="*/ 40 h 127"/>
                  <a:gd name="T44" fmla="*/ 58 w 117"/>
                  <a:gd name="T45" fmla="*/ 53 h 127"/>
                  <a:gd name="T46" fmla="*/ 44 w 117"/>
                  <a:gd name="T47" fmla="*/ 104 h 127"/>
                  <a:gd name="T48" fmla="*/ 43 w 117"/>
                  <a:gd name="T49" fmla="*/ 122 h 127"/>
                  <a:gd name="T50" fmla="*/ 43 w 117"/>
                  <a:gd name="T51" fmla="*/ 126 h 127"/>
                  <a:gd name="T52" fmla="*/ 43 w 117"/>
                  <a:gd name="T53" fmla="*/ 127 h 127"/>
                  <a:gd name="T54" fmla="*/ 43 w 117"/>
                  <a:gd name="T55" fmla="*/ 127 h 127"/>
                  <a:gd name="T56" fmla="*/ 0 w 117"/>
                  <a:gd name="T57" fmla="*/ 1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7" h="127">
                    <a:moveTo>
                      <a:pt x="0" y="124"/>
                    </a:moveTo>
                    <a:cubicBezTo>
                      <a:pt x="0" y="124"/>
                      <a:pt x="0" y="123"/>
                      <a:pt x="1" y="122"/>
                    </a:cubicBezTo>
                    <a:cubicBezTo>
                      <a:pt x="1" y="120"/>
                      <a:pt x="1" y="118"/>
                      <a:pt x="2" y="116"/>
                    </a:cubicBezTo>
                    <a:cubicBezTo>
                      <a:pt x="3" y="111"/>
                      <a:pt x="6" y="104"/>
                      <a:pt x="9" y="95"/>
                    </a:cubicBezTo>
                    <a:cubicBezTo>
                      <a:pt x="12" y="87"/>
                      <a:pt x="16" y="78"/>
                      <a:pt x="21" y="69"/>
                    </a:cubicBezTo>
                    <a:cubicBezTo>
                      <a:pt x="24" y="64"/>
                      <a:pt x="27" y="59"/>
                      <a:pt x="30" y="54"/>
                    </a:cubicBezTo>
                    <a:cubicBezTo>
                      <a:pt x="33" y="50"/>
                      <a:pt x="36" y="45"/>
                      <a:pt x="40" y="41"/>
                    </a:cubicBezTo>
                    <a:cubicBezTo>
                      <a:pt x="44" y="36"/>
                      <a:pt x="48" y="32"/>
                      <a:pt x="52" y="29"/>
                    </a:cubicBezTo>
                    <a:cubicBezTo>
                      <a:pt x="56" y="25"/>
                      <a:pt x="61" y="21"/>
                      <a:pt x="65" y="18"/>
                    </a:cubicBezTo>
                    <a:cubicBezTo>
                      <a:pt x="67" y="17"/>
                      <a:pt x="70" y="16"/>
                      <a:pt x="72" y="14"/>
                    </a:cubicBezTo>
                    <a:cubicBezTo>
                      <a:pt x="74" y="13"/>
                      <a:pt x="76" y="12"/>
                      <a:pt x="78" y="11"/>
                    </a:cubicBezTo>
                    <a:cubicBezTo>
                      <a:pt x="83" y="9"/>
                      <a:pt x="87" y="7"/>
                      <a:pt x="91" y="6"/>
                    </a:cubicBezTo>
                    <a:cubicBezTo>
                      <a:pt x="94" y="4"/>
                      <a:pt x="98" y="3"/>
                      <a:pt x="101" y="3"/>
                    </a:cubicBezTo>
                    <a:cubicBezTo>
                      <a:pt x="105" y="2"/>
                      <a:pt x="107" y="1"/>
                      <a:pt x="110" y="1"/>
                    </a:cubicBezTo>
                    <a:cubicBezTo>
                      <a:pt x="114" y="0"/>
                      <a:pt x="117" y="0"/>
                      <a:pt x="117" y="0"/>
                    </a:cubicBezTo>
                    <a:cubicBezTo>
                      <a:pt x="117" y="0"/>
                      <a:pt x="114" y="1"/>
                      <a:pt x="110" y="3"/>
                    </a:cubicBezTo>
                    <a:cubicBezTo>
                      <a:pt x="108" y="4"/>
                      <a:pt x="105" y="5"/>
                      <a:pt x="103" y="6"/>
                    </a:cubicBezTo>
                    <a:cubicBezTo>
                      <a:pt x="100" y="8"/>
                      <a:pt x="97" y="9"/>
                      <a:pt x="93" y="12"/>
                    </a:cubicBezTo>
                    <a:cubicBezTo>
                      <a:pt x="90" y="14"/>
                      <a:pt x="87" y="16"/>
                      <a:pt x="84" y="19"/>
                    </a:cubicBezTo>
                    <a:cubicBezTo>
                      <a:pt x="82" y="21"/>
                      <a:pt x="80" y="22"/>
                      <a:pt x="79" y="24"/>
                    </a:cubicBezTo>
                    <a:cubicBezTo>
                      <a:pt x="77" y="25"/>
                      <a:pt x="75" y="27"/>
                      <a:pt x="74" y="29"/>
                    </a:cubicBezTo>
                    <a:cubicBezTo>
                      <a:pt x="71" y="32"/>
                      <a:pt x="68" y="36"/>
                      <a:pt x="65" y="40"/>
                    </a:cubicBezTo>
                    <a:cubicBezTo>
                      <a:pt x="63" y="44"/>
                      <a:pt x="60" y="48"/>
                      <a:pt x="58" y="53"/>
                    </a:cubicBezTo>
                    <a:cubicBezTo>
                      <a:pt x="49" y="70"/>
                      <a:pt x="45" y="90"/>
                      <a:pt x="44" y="104"/>
                    </a:cubicBezTo>
                    <a:cubicBezTo>
                      <a:pt x="43" y="111"/>
                      <a:pt x="43" y="117"/>
                      <a:pt x="43" y="122"/>
                    </a:cubicBezTo>
                    <a:cubicBezTo>
                      <a:pt x="43" y="124"/>
                      <a:pt x="43" y="125"/>
                      <a:pt x="43" y="126"/>
                    </a:cubicBezTo>
                    <a:cubicBezTo>
                      <a:pt x="43" y="127"/>
                      <a:pt x="43" y="127"/>
                      <a:pt x="43" y="127"/>
                    </a:cubicBezTo>
                    <a:cubicBezTo>
                      <a:pt x="43" y="127"/>
                      <a:pt x="43" y="127"/>
                      <a:pt x="43" y="127"/>
                    </a:cubicBez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9" name="Freeform 414"/>
              <p:cNvSpPr>
                <a:spLocks/>
              </p:cNvSpPr>
              <p:nvPr/>
            </p:nvSpPr>
            <p:spPr bwMode="auto">
              <a:xfrm>
                <a:off x="62" y="3590"/>
                <a:ext cx="206" cy="238"/>
              </a:xfrm>
              <a:custGeom>
                <a:avLst/>
                <a:gdLst>
                  <a:gd name="T0" fmla="*/ 74 w 116"/>
                  <a:gd name="T1" fmla="*/ 127 h 127"/>
                  <a:gd name="T2" fmla="*/ 74 w 116"/>
                  <a:gd name="T3" fmla="*/ 127 h 127"/>
                  <a:gd name="T4" fmla="*/ 74 w 116"/>
                  <a:gd name="T5" fmla="*/ 126 h 127"/>
                  <a:gd name="T6" fmla="*/ 74 w 116"/>
                  <a:gd name="T7" fmla="*/ 122 h 127"/>
                  <a:gd name="T8" fmla="*/ 73 w 116"/>
                  <a:gd name="T9" fmla="*/ 104 h 127"/>
                  <a:gd name="T10" fmla="*/ 59 w 116"/>
                  <a:gd name="T11" fmla="*/ 53 h 127"/>
                  <a:gd name="T12" fmla="*/ 51 w 116"/>
                  <a:gd name="T13" fmla="*/ 40 h 127"/>
                  <a:gd name="T14" fmla="*/ 43 w 116"/>
                  <a:gd name="T15" fmla="*/ 29 h 127"/>
                  <a:gd name="T16" fmla="*/ 38 w 116"/>
                  <a:gd name="T17" fmla="*/ 24 h 127"/>
                  <a:gd name="T18" fmla="*/ 33 w 116"/>
                  <a:gd name="T19" fmla="*/ 19 h 127"/>
                  <a:gd name="T20" fmla="*/ 23 w 116"/>
                  <a:gd name="T21" fmla="*/ 12 h 127"/>
                  <a:gd name="T22" fmla="*/ 14 w 116"/>
                  <a:gd name="T23" fmla="*/ 6 h 127"/>
                  <a:gd name="T24" fmla="*/ 7 w 116"/>
                  <a:gd name="T25" fmla="*/ 3 h 127"/>
                  <a:gd name="T26" fmla="*/ 0 w 116"/>
                  <a:gd name="T27" fmla="*/ 0 h 127"/>
                  <a:gd name="T28" fmla="*/ 7 w 116"/>
                  <a:gd name="T29" fmla="*/ 1 h 127"/>
                  <a:gd name="T30" fmla="*/ 15 w 116"/>
                  <a:gd name="T31" fmla="*/ 3 h 127"/>
                  <a:gd name="T32" fmla="*/ 26 w 116"/>
                  <a:gd name="T33" fmla="*/ 6 h 127"/>
                  <a:gd name="T34" fmla="*/ 38 w 116"/>
                  <a:gd name="T35" fmla="*/ 11 h 127"/>
                  <a:gd name="T36" fmla="*/ 45 w 116"/>
                  <a:gd name="T37" fmla="*/ 14 h 127"/>
                  <a:gd name="T38" fmla="*/ 52 w 116"/>
                  <a:gd name="T39" fmla="*/ 18 h 127"/>
                  <a:gd name="T40" fmla="*/ 64 w 116"/>
                  <a:gd name="T41" fmla="*/ 29 h 127"/>
                  <a:gd name="T42" fmla="*/ 76 w 116"/>
                  <a:gd name="T43" fmla="*/ 41 h 127"/>
                  <a:gd name="T44" fmla="*/ 87 w 116"/>
                  <a:gd name="T45" fmla="*/ 54 h 127"/>
                  <a:gd name="T46" fmla="*/ 96 w 116"/>
                  <a:gd name="T47" fmla="*/ 69 h 127"/>
                  <a:gd name="T48" fmla="*/ 108 w 116"/>
                  <a:gd name="T49" fmla="*/ 95 h 127"/>
                  <a:gd name="T50" fmla="*/ 114 w 116"/>
                  <a:gd name="T51" fmla="*/ 116 h 127"/>
                  <a:gd name="T52" fmla="*/ 116 w 116"/>
                  <a:gd name="T53" fmla="*/ 122 h 127"/>
                  <a:gd name="T54" fmla="*/ 116 w 116"/>
                  <a:gd name="T55" fmla="*/ 124 h 127"/>
                  <a:gd name="T56" fmla="*/ 74 w 116"/>
                  <a:gd name="T5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6" h="127">
                    <a:moveTo>
                      <a:pt x="74" y="127"/>
                    </a:moveTo>
                    <a:cubicBezTo>
                      <a:pt x="74" y="127"/>
                      <a:pt x="74" y="127"/>
                      <a:pt x="74" y="127"/>
                    </a:cubicBezTo>
                    <a:cubicBezTo>
                      <a:pt x="74" y="127"/>
                      <a:pt x="74" y="127"/>
                      <a:pt x="74" y="126"/>
                    </a:cubicBezTo>
                    <a:cubicBezTo>
                      <a:pt x="74" y="125"/>
                      <a:pt x="74" y="124"/>
                      <a:pt x="74" y="122"/>
                    </a:cubicBezTo>
                    <a:cubicBezTo>
                      <a:pt x="74" y="117"/>
                      <a:pt x="74" y="111"/>
                      <a:pt x="73" y="104"/>
                    </a:cubicBezTo>
                    <a:cubicBezTo>
                      <a:pt x="72" y="90"/>
                      <a:pt x="67" y="70"/>
                      <a:pt x="59" y="53"/>
                    </a:cubicBezTo>
                    <a:cubicBezTo>
                      <a:pt x="57" y="48"/>
                      <a:pt x="54" y="44"/>
                      <a:pt x="51" y="40"/>
                    </a:cubicBezTo>
                    <a:cubicBezTo>
                      <a:pt x="49" y="36"/>
                      <a:pt x="46" y="32"/>
                      <a:pt x="43" y="29"/>
                    </a:cubicBezTo>
                    <a:cubicBezTo>
                      <a:pt x="41" y="27"/>
                      <a:pt x="39" y="25"/>
                      <a:pt x="38" y="24"/>
                    </a:cubicBezTo>
                    <a:cubicBezTo>
                      <a:pt x="36" y="22"/>
                      <a:pt x="35" y="21"/>
                      <a:pt x="33" y="19"/>
                    </a:cubicBezTo>
                    <a:cubicBezTo>
                      <a:pt x="30" y="16"/>
                      <a:pt x="26" y="14"/>
                      <a:pt x="23" y="12"/>
                    </a:cubicBezTo>
                    <a:cubicBezTo>
                      <a:pt x="20" y="9"/>
                      <a:pt x="17" y="8"/>
                      <a:pt x="14" y="6"/>
                    </a:cubicBezTo>
                    <a:cubicBezTo>
                      <a:pt x="11" y="5"/>
                      <a:pt x="9" y="4"/>
                      <a:pt x="7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2" y="2"/>
                      <a:pt x="15" y="3"/>
                    </a:cubicBezTo>
                    <a:cubicBezTo>
                      <a:pt x="19" y="3"/>
                      <a:pt x="22" y="4"/>
                      <a:pt x="26" y="6"/>
                    </a:cubicBezTo>
                    <a:cubicBezTo>
                      <a:pt x="30" y="7"/>
                      <a:pt x="34" y="9"/>
                      <a:pt x="38" y="11"/>
                    </a:cubicBezTo>
                    <a:cubicBezTo>
                      <a:pt x="41" y="12"/>
                      <a:pt x="43" y="13"/>
                      <a:pt x="45" y="14"/>
                    </a:cubicBezTo>
                    <a:cubicBezTo>
                      <a:pt x="47" y="16"/>
                      <a:pt x="49" y="17"/>
                      <a:pt x="52" y="18"/>
                    </a:cubicBezTo>
                    <a:cubicBezTo>
                      <a:pt x="56" y="21"/>
                      <a:pt x="60" y="25"/>
                      <a:pt x="64" y="29"/>
                    </a:cubicBezTo>
                    <a:cubicBezTo>
                      <a:pt x="69" y="32"/>
                      <a:pt x="73" y="36"/>
                      <a:pt x="76" y="41"/>
                    </a:cubicBezTo>
                    <a:cubicBezTo>
                      <a:pt x="80" y="45"/>
                      <a:pt x="84" y="50"/>
                      <a:pt x="87" y="54"/>
                    </a:cubicBezTo>
                    <a:cubicBezTo>
                      <a:pt x="90" y="59"/>
                      <a:pt x="93" y="64"/>
                      <a:pt x="96" y="69"/>
                    </a:cubicBezTo>
                    <a:cubicBezTo>
                      <a:pt x="101" y="78"/>
                      <a:pt x="105" y="87"/>
                      <a:pt x="108" y="95"/>
                    </a:cubicBezTo>
                    <a:cubicBezTo>
                      <a:pt x="111" y="104"/>
                      <a:pt x="113" y="111"/>
                      <a:pt x="114" y="116"/>
                    </a:cubicBezTo>
                    <a:cubicBezTo>
                      <a:pt x="115" y="118"/>
                      <a:pt x="116" y="120"/>
                      <a:pt x="116" y="122"/>
                    </a:cubicBezTo>
                    <a:cubicBezTo>
                      <a:pt x="116" y="123"/>
                      <a:pt x="116" y="124"/>
                      <a:pt x="116" y="124"/>
                    </a:cubicBezTo>
                    <a:lnTo>
                      <a:pt x="74" y="127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0" name="Freeform 415"/>
              <p:cNvSpPr>
                <a:spLocks/>
              </p:cNvSpPr>
              <p:nvPr/>
            </p:nvSpPr>
            <p:spPr bwMode="auto">
              <a:xfrm>
                <a:off x="183" y="3693"/>
                <a:ext cx="212" cy="137"/>
              </a:xfrm>
              <a:custGeom>
                <a:avLst/>
                <a:gdLst>
                  <a:gd name="T0" fmla="*/ 0 w 120"/>
                  <a:gd name="T1" fmla="*/ 65 h 73"/>
                  <a:gd name="T2" fmla="*/ 1 w 120"/>
                  <a:gd name="T3" fmla="*/ 65 h 73"/>
                  <a:gd name="T4" fmla="*/ 1 w 120"/>
                  <a:gd name="T5" fmla="*/ 64 h 73"/>
                  <a:gd name="T6" fmla="*/ 2 w 120"/>
                  <a:gd name="T7" fmla="*/ 61 h 73"/>
                  <a:gd name="T8" fmla="*/ 3 w 120"/>
                  <a:gd name="T9" fmla="*/ 58 h 73"/>
                  <a:gd name="T10" fmla="*/ 7 w 120"/>
                  <a:gd name="T11" fmla="*/ 51 h 73"/>
                  <a:gd name="T12" fmla="*/ 12 w 120"/>
                  <a:gd name="T13" fmla="*/ 42 h 73"/>
                  <a:gd name="T14" fmla="*/ 19 w 120"/>
                  <a:gd name="T15" fmla="*/ 33 h 73"/>
                  <a:gd name="T16" fmla="*/ 29 w 120"/>
                  <a:gd name="T17" fmla="*/ 23 h 73"/>
                  <a:gd name="T18" fmla="*/ 34 w 120"/>
                  <a:gd name="T19" fmla="*/ 19 h 73"/>
                  <a:gd name="T20" fmla="*/ 40 w 120"/>
                  <a:gd name="T21" fmla="*/ 15 h 73"/>
                  <a:gd name="T22" fmla="*/ 46 w 120"/>
                  <a:gd name="T23" fmla="*/ 12 h 73"/>
                  <a:gd name="T24" fmla="*/ 52 w 120"/>
                  <a:gd name="T25" fmla="*/ 9 h 73"/>
                  <a:gd name="T26" fmla="*/ 65 w 120"/>
                  <a:gd name="T27" fmla="*/ 4 h 73"/>
                  <a:gd name="T28" fmla="*/ 77 w 120"/>
                  <a:gd name="T29" fmla="*/ 1 h 73"/>
                  <a:gd name="T30" fmla="*/ 89 w 120"/>
                  <a:gd name="T31" fmla="*/ 0 h 73"/>
                  <a:gd name="T32" fmla="*/ 99 w 120"/>
                  <a:gd name="T33" fmla="*/ 0 h 73"/>
                  <a:gd name="T34" fmla="*/ 103 w 120"/>
                  <a:gd name="T35" fmla="*/ 0 h 73"/>
                  <a:gd name="T36" fmla="*/ 107 w 120"/>
                  <a:gd name="T37" fmla="*/ 1 h 73"/>
                  <a:gd name="T38" fmla="*/ 114 w 120"/>
                  <a:gd name="T39" fmla="*/ 1 h 73"/>
                  <a:gd name="T40" fmla="*/ 120 w 120"/>
                  <a:gd name="T41" fmla="*/ 2 h 73"/>
                  <a:gd name="T42" fmla="*/ 114 w 120"/>
                  <a:gd name="T43" fmla="*/ 3 h 73"/>
                  <a:gd name="T44" fmla="*/ 108 w 120"/>
                  <a:gd name="T45" fmla="*/ 5 h 73"/>
                  <a:gd name="T46" fmla="*/ 104 w 120"/>
                  <a:gd name="T47" fmla="*/ 5 h 73"/>
                  <a:gd name="T48" fmla="*/ 100 w 120"/>
                  <a:gd name="T49" fmla="*/ 7 h 73"/>
                  <a:gd name="T50" fmla="*/ 91 w 120"/>
                  <a:gd name="T51" fmla="*/ 10 h 73"/>
                  <a:gd name="T52" fmla="*/ 81 w 120"/>
                  <a:gd name="T53" fmla="*/ 14 h 73"/>
                  <a:gd name="T54" fmla="*/ 72 w 120"/>
                  <a:gd name="T55" fmla="*/ 20 h 73"/>
                  <a:gd name="T56" fmla="*/ 63 w 120"/>
                  <a:gd name="T57" fmla="*/ 27 h 73"/>
                  <a:gd name="T58" fmla="*/ 60 w 120"/>
                  <a:gd name="T59" fmla="*/ 31 h 73"/>
                  <a:gd name="T60" fmla="*/ 56 w 120"/>
                  <a:gd name="T61" fmla="*/ 34 h 73"/>
                  <a:gd name="T62" fmla="*/ 53 w 120"/>
                  <a:gd name="T63" fmla="*/ 38 h 73"/>
                  <a:gd name="T64" fmla="*/ 51 w 120"/>
                  <a:gd name="T65" fmla="*/ 43 h 73"/>
                  <a:gd name="T66" fmla="*/ 47 w 120"/>
                  <a:gd name="T67" fmla="*/ 51 h 73"/>
                  <a:gd name="T68" fmla="*/ 44 w 120"/>
                  <a:gd name="T69" fmla="*/ 58 h 73"/>
                  <a:gd name="T70" fmla="*/ 43 w 120"/>
                  <a:gd name="T71" fmla="*/ 65 h 73"/>
                  <a:gd name="T72" fmla="*/ 42 w 120"/>
                  <a:gd name="T73" fmla="*/ 69 h 73"/>
                  <a:gd name="T74" fmla="*/ 42 w 120"/>
                  <a:gd name="T75" fmla="*/ 71 h 73"/>
                  <a:gd name="T76" fmla="*/ 43 w 120"/>
                  <a:gd name="T77" fmla="*/ 72 h 73"/>
                  <a:gd name="T78" fmla="*/ 44 w 120"/>
                  <a:gd name="T79" fmla="*/ 72 h 73"/>
                  <a:gd name="T80" fmla="*/ 44 w 120"/>
                  <a:gd name="T81" fmla="*/ 72 h 73"/>
                  <a:gd name="T82" fmla="*/ 43 w 120"/>
                  <a:gd name="T83" fmla="*/ 73 h 73"/>
                  <a:gd name="T84" fmla="*/ 0 w 120"/>
                  <a:gd name="T85" fmla="*/ 6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0" h="73">
                    <a:moveTo>
                      <a:pt x="0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4"/>
                      <a:pt x="1" y="64"/>
                    </a:cubicBezTo>
                    <a:cubicBezTo>
                      <a:pt x="1" y="63"/>
                      <a:pt x="2" y="62"/>
                      <a:pt x="2" y="61"/>
                    </a:cubicBezTo>
                    <a:cubicBezTo>
                      <a:pt x="2" y="60"/>
                      <a:pt x="3" y="59"/>
                      <a:pt x="3" y="58"/>
                    </a:cubicBezTo>
                    <a:cubicBezTo>
                      <a:pt x="4" y="56"/>
                      <a:pt x="5" y="53"/>
                      <a:pt x="7" y="51"/>
                    </a:cubicBezTo>
                    <a:cubicBezTo>
                      <a:pt x="8" y="48"/>
                      <a:pt x="10" y="45"/>
                      <a:pt x="12" y="42"/>
                    </a:cubicBezTo>
                    <a:cubicBezTo>
                      <a:pt x="14" y="39"/>
                      <a:pt x="17" y="36"/>
                      <a:pt x="19" y="33"/>
                    </a:cubicBezTo>
                    <a:cubicBezTo>
                      <a:pt x="22" y="30"/>
                      <a:pt x="25" y="26"/>
                      <a:pt x="29" y="23"/>
                    </a:cubicBezTo>
                    <a:cubicBezTo>
                      <a:pt x="31" y="22"/>
                      <a:pt x="32" y="21"/>
                      <a:pt x="34" y="19"/>
                    </a:cubicBezTo>
                    <a:cubicBezTo>
                      <a:pt x="36" y="18"/>
                      <a:pt x="38" y="17"/>
                      <a:pt x="40" y="15"/>
                    </a:cubicBezTo>
                    <a:cubicBezTo>
                      <a:pt x="42" y="14"/>
                      <a:pt x="44" y="13"/>
                      <a:pt x="46" y="12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6" y="7"/>
                      <a:pt x="60" y="5"/>
                      <a:pt x="65" y="4"/>
                    </a:cubicBezTo>
                    <a:cubicBezTo>
                      <a:pt x="69" y="3"/>
                      <a:pt x="73" y="2"/>
                      <a:pt x="77" y="1"/>
                    </a:cubicBezTo>
                    <a:cubicBezTo>
                      <a:pt x="81" y="1"/>
                      <a:pt x="85" y="0"/>
                      <a:pt x="89" y="0"/>
                    </a:cubicBezTo>
                    <a:cubicBezTo>
                      <a:pt x="92" y="0"/>
                      <a:pt x="96" y="0"/>
                      <a:pt x="99" y="0"/>
                    </a:cubicBezTo>
                    <a:cubicBezTo>
                      <a:pt x="101" y="0"/>
                      <a:pt x="102" y="0"/>
                      <a:pt x="103" y="0"/>
                    </a:cubicBezTo>
                    <a:cubicBezTo>
                      <a:pt x="105" y="0"/>
                      <a:pt x="106" y="0"/>
                      <a:pt x="107" y="1"/>
                    </a:cubicBezTo>
                    <a:cubicBezTo>
                      <a:pt x="110" y="1"/>
                      <a:pt x="112" y="1"/>
                      <a:pt x="114" y="1"/>
                    </a:cubicBezTo>
                    <a:cubicBezTo>
                      <a:pt x="117" y="2"/>
                      <a:pt x="120" y="2"/>
                      <a:pt x="120" y="2"/>
                    </a:cubicBezTo>
                    <a:cubicBezTo>
                      <a:pt x="120" y="2"/>
                      <a:pt x="117" y="2"/>
                      <a:pt x="114" y="3"/>
                    </a:cubicBezTo>
                    <a:cubicBezTo>
                      <a:pt x="112" y="4"/>
                      <a:pt x="110" y="4"/>
                      <a:pt x="108" y="5"/>
                    </a:cubicBezTo>
                    <a:cubicBezTo>
                      <a:pt x="107" y="5"/>
                      <a:pt x="105" y="5"/>
                      <a:pt x="104" y="5"/>
                    </a:cubicBezTo>
                    <a:cubicBezTo>
                      <a:pt x="103" y="6"/>
                      <a:pt x="101" y="6"/>
                      <a:pt x="100" y="7"/>
                    </a:cubicBezTo>
                    <a:cubicBezTo>
                      <a:pt x="97" y="8"/>
                      <a:pt x="94" y="9"/>
                      <a:pt x="91" y="10"/>
                    </a:cubicBezTo>
                    <a:cubicBezTo>
                      <a:pt x="88" y="11"/>
                      <a:pt x="85" y="13"/>
                      <a:pt x="81" y="14"/>
                    </a:cubicBezTo>
                    <a:cubicBezTo>
                      <a:pt x="78" y="16"/>
                      <a:pt x="75" y="18"/>
                      <a:pt x="72" y="20"/>
                    </a:cubicBezTo>
                    <a:cubicBezTo>
                      <a:pt x="69" y="22"/>
                      <a:pt x="66" y="24"/>
                      <a:pt x="63" y="27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58" y="32"/>
                      <a:pt x="57" y="33"/>
                      <a:pt x="56" y="34"/>
                    </a:cubicBezTo>
                    <a:cubicBezTo>
                      <a:pt x="55" y="36"/>
                      <a:pt x="54" y="37"/>
                      <a:pt x="53" y="38"/>
                    </a:cubicBezTo>
                    <a:cubicBezTo>
                      <a:pt x="52" y="40"/>
                      <a:pt x="52" y="41"/>
                      <a:pt x="51" y="43"/>
                    </a:cubicBezTo>
                    <a:cubicBezTo>
                      <a:pt x="49" y="45"/>
                      <a:pt x="48" y="48"/>
                      <a:pt x="47" y="51"/>
                    </a:cubicBezTo>
                    <a:cubicBezTo>
                      <a:pt x="46" y="53"/>
                      <a:pt x="45" y="56"/>
                      <a:pt x="44" y="58"/>
                    </a:cubicBezTo>
                    <a:cubicBezTo>
                      <a:pt x="44" y="61"/>
                      <a:pt x="43" y="63"/>
                      <a:pt x="43" y="65"/>
                    </a:cubicBezTo>
                    <a:cubicBezTo>
                      <a:pt x="43" y="67"/>
                      <a:pt x="43" y="68"/>
                      <a:pt x="42" y="69"/>
                    </a:cubicBezTo>
                    <a:cubicBezTo>
                      <a:pt x="42" y="70"/>
                      <a:pt x="42" y="71"/>
                      <a:pt x="42" y="71"/>
                    </a:cubicBezTo>
                    <a:cubicBezTo>
                      <a:pt x="42" y="71"/>
                      <a:pt x="43" y="72"/>
                      <a:pt x="43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3" y="73"/>
                      <a:pt x="43" y="73"/>
                      <a:pt x="43" y="73"/>
                    </a:cubicBez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1" name="Freeform 416"/>
              <p:cNvSpPr>
                <a:spLocks/>
              </p:cNvSpPr>
              <p:nvPr/>
            </p:nvSpPr>
            <p:spPr bwMode="auto">
              <a:xfrm>
                <a:off x="41" y="3693"/>
                <a:ext cx="211" cy="137"/>
              </a:xfrm>
              <a:custGeom>
                <a:avLst/>
                <a:gdLst>
                  <a:gd name="T0" fmla="*/ 77 w 119"/>
                  <a:gd name="T1" fmla="*/ 73 h 73"/>
                  <a:gd name="T2" fmla="*/ 76 w 119"/>
                  <a:gd name="T3" fmla="*/ 72 h 73"/>
                  <a:gd name="T4" fmla="*/ 76 w 119"/>
                  <a:gd name="T5" fmla="*/ 72 h 73"/>
                  <a:gd name="T6" fmla="*/ 77 w 119"/>
                  <a:gd name="T7" fmla="*/ 72 h 73"/>
                  <a:gd name="T8" fmla="*/ 77 w 119"/>
                  <a:gd name="T9" fmla="*/ 71 h 73"/>
                  <a:gd name="T10" fmla="*/ 77 w 119"/>
                  <a:gd name="T11" fmla="*/ 69 h 73"/>
                  <a:gd name="T12" fmla="*/ 77 w 119"/>
                  <a:gd name="T13" fmla="*/ 65 h 73"/>
                  <a:gd name="T14" fmla="*/ 75 w 119"/>
                  <a:gd name="T15" fmla="*/ 58 h 73"/>
                  <a:gd name="T16" fmla="*/ 73 w 119"/>
                  <a:gd name="T17" fmla="*/ 51 h 73"/>
                  <a:gd name="T18" fmla="*/ 69 w 119"/>
                  <a:gd name="T19" fmla="*/ 43 h 73"/>
                  <a:gd name="T20" fmla="*/ 67 w 119"/>
                  <a:gd name="T21" fmla="*/ 38 h 73"/>
                  <a:gd name="T22" fmla="*/ 63 w 119"/>
                  <a:gd name="T23" fmla="*/ 34 h 73"/>
                  <a:gd name="T24" fmla="*/ 60 w 119"/>
                  <a:gd name="T25" fmla="*/ 31 h 73"/>
                  <a:gd name="T26" fmla="*/ 56 w 119"/>
                  <a:gd name="T27" fmla="*/ 27 h 73"/>
                  <a:gd name="T28" fmla="*/ 48 w 119"/>
                  <a:gd name="T29" fmla="*/ 20 h 73"/>
                  <a:gd name="T30" fmla="*/ 39 w 119"/>
                  <a:gd name="T31" fmla="*/ 14 h 73"/>
                  <a:gd name="T32" fmla="*/ 29 w 119"/>
                  <a:gd name="T33" fmla="*/ 10 h 73"/>
                  <a:gd name="T34" fmla="*/ 20 w 119"/>
                  <a:gd name="T35" fmla="*/ 7 h 73"/>
                  <a:gd name="T36" fmla="*/ 16 w 119"/>
                  <a:gd name="T37" fmla="*/ 5 h 73"/>
                  <a:gd name="T38" fmla="*/ 12 w 119"/>
                  <a:gd name="T39" fmla="*/ 5 h 73"/>
                  <a:gd name="T40" fmla="*/ 6 w 119"/>
                  <a:gd name="T41" fmla="*/ 3 h 73"/>
                  <a:gd name="T42" fmla="*/ 0 w 119"/>
                  <a:gd name="T43" fmla="*/ 2 h 73"/>
                  <a:gd name="T44" fmla="*/ 6 w 119"/>
                  <a:gd name="T45" fmla="*/ 1 h 73"/>
                  <a:gd name="T46" fmla="*/ 12 w 119"/>
                  <a:gd name="T47" fmla="*/ 1 h 73"/>
                  <a:gd name="T48" fmla="*/ 16 w 119"/>
                  <a:gd name="T49" fmla="*/ 0 h 73"/>
                  <a:gd name="T50" fmla="*/ 21 w 119"/>
                  <a:gd name="T51" fmla="*/ 0 h 73"/>
                  <a:gd name="T52" fmla="*/ 31 w 119"/>
                  <a:gd name="T53" fmla="*/ 0 h 73"/>
                  <a:gd name="T54" fmla="*/ 43 w 119"/>
                  <a:gd name="T55" fmla="*/ 1 h 73"/>
                  <a:gd name="T56" fmla="*/ 55 w 119"/>
                  <a:gd name="T57" fmla="*/ 4 h 73"/>
                  <a:gd name="T58" fmla="*/ 68 w 119"/>
                  <a:gd name="T59" fmla="*/ 9 h 73"/>
                  <a:gd name="T60" fmla="*/ 74 w 119"/>
                  <a:gd name="T61" fmla="*/ 12 h 73"/>
                  <a:gd name="T62" fmla="*/ 80 w 119"/>
                  <a:gd name="T63" fmla="*/ 15 h 73"/>
                  <a:gd name="T64" fmla="*/ 86 w 119"/>
                  <a:gd name="T65" fmla="*/ 19 h 73"/>
                  <a:gd name="T66" fmla="*/ 91 w 119"/>
                  <a:gd name="T67" fmla="*/ 23 h 73"/>
                  <a:gd name="T68" fmla="*/ 100 w 119"/>
                  <a:gd name="T69" fmla="*/ 33 h 73"/>
                  <a:gd name="T70" fmla="*/ 108 w 119"/>
                  <a:gd name="T71" fmla="*/ 42 h 73"/>
                  <a:gd name="T72" fmla="*/ 113 w 119"/>
                  <a:gd name="T73" fmla="*/ 51 h 73"/>
                  <a:gd name="T74" fmla="*/ 117 w 119"/>
                  <a:gd name="T75" fmla="*/ 58 h 73"/>
                  <a:gd name="T76" fmla="*/ 118 w 119"/>
                  <a:gd name="T77" fmla="*/ 61 h 73"/>
                  <a:gd name="T78" fmla="*/ 119 w 119"/>
                  <a:gd name="T79" fmla="*/ 64 h 73"/>
                  <a:gd name="T80" fmla="*/ 119 w 119"/>
                  <a:gd name="T81" fmla="*/ 65 h 73"/>
                  <a:gd name="T82" fmla="*/ 119 w 119"/>
                  <a:gd name="T83" fmla="*/ 65 h 73"/>
                  <a:gd name="T84" fmla="*/ 77 w 119"/>
                  <a:gd name="T8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9" h="73">
                    <a:moveTo>
                      <a:pt x="77" y="73"/>
                    </a:moveTo>
                    <a:cubicBezTo>
                      <a:pt x="76" y="72"/>
                      <a:pt x="76" y="72"/>
                      <a:pt x="76" y="72"/>
                    </a:cubicBezTo>
                    <a:cubicBezTo>
                      <a:pt x="76" y="72"/>
                      <a:pt x="76" y="72"/>
                      <a:pt x="76" y="72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77" y="72"/>
                      <a:pt x="77" y="71"/>
                      <a:pt x="77" y="71"/>
                    </a:cubicBezTo>
                    <a:cubicBezTo>
                      <a:pt x="77" y="71"/>
                      <a:pt x="77" y="70"/>
                      <a:pt x="77" y="69"/>
                    </a:cubicBezTo>
                    <a:cubicBezTo>
                      <a:pt x="77" y="68"/>
                      <a:pt x="77" y="67"/>
                      <a:pt x="77" y="65"/>
                    </a:cubicBezTo>
                    <a:cubicBezTo>
                      <a:pt x="76" y="63"/>
                      <a:pt x="76" y="61"/>
                      <a:pt x="75" y="58"/>
                    </a:cubicBezTo>
                    <a:cubicBezTo>
                      <a:pt x="75" y="56"/>
                      <a:pt x="74" y="53"/>
                      <a:pt x="73" y="51"/>
                    </a:cubicBezTo>
                    <a:cubicBezTo>
                      <a:pt x="72" y="48"/>
                      <a:pt x="71" y="45"/>
                      <a:pt x="69" y="43"/>
                    </a:cubicBezTo>
                    <a:cubicBezTo>
                      <a:pt x="68" y="41"/>
                      <a:pt x="67" y="40"/>
                      <a:pt x="67" y="38"/>
                    </a:cubicBezTo>
                    <a:cubicBezTo>
                      <a:pt x="66" y="37"/>
                      <a:pt x="65" y="36"/>
                      <a:pt x="63" y="34"/>
                    </a:cubicBezTo>
                    <a:cubicBezTo>
                      <a:pt x="63" y="33"/>
                      <a:pt x="61" y="32"/>
                      <a:pt x="60" y="31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4" y="24"/>
                      <a:pt x="51" y="22"/>
                      <a:pt x="48" y="20"/>
                    </a:cubicBezTo>
                    <a:cubicBezTo>
                      <a:pt x="45" y="18"/>
                      <a:pt x="42" y="16"/>
                      <a:pt x="39" y="14"/>
                    </a:cubicBezTo>
                    <a:cubicBezTo>
                      <a:pt x="35" y="13"/>
                      <a:pt x="32" y="11"/>
                      <a:pt x="29" y="10"/>
                    </a:cubicBezTo>
                    <a:cubicBezTo>
                      <a:pt x="26" y="9"/>
                      <a:pt x="23" y="8"/>
                      <a:pt x="20" y="7"/>
                    </a:cubicBezTo>
                    <a:cubicBezTo>
                      <a:pt x="19" y="6"/>
                      <a:pt x="17" y="6"/>
                      <a:pt x="16" y="5"/>
                    </a:cubicBezTo>
                    <a:cubicBezTo>
                      <a:pt x="15" y="5"/>
                      <a:pt x="13" y="5"/>
                      <a:pt x="12" y="5"/>
                    </a:cubicBezTo>
                    <a:cubicBezTo>
                      <a:pt x="10" y="4"/>
                      <a:pt x="8" y="4"/>
                      <a:pt x="6" y="3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2" y="2"/>
                      <a:pt x="6" y="1"/>
                    </a:cubicBezTo>
                    <a:cubicBezTo>
                      <a:pt x="8" y="1"/>
                      <a:pt x="10" y="1"/>
                      <a:pt x="12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8" y="0"/>
                      <a:pt x="19" y="0"/>
                      <a:pt x="21" y="0"/>
                    </a:cubicBezTo>
                    <a:cubicBezTo>
                      <a:pt x="24" y="0"/>
                      <a:pt x="27" y="0"/>
                      <a:pt x="31" y="0"/>
                    </a:cubicBezTo>
                    <a:cubicBezTo>
                      <a:pt x="35" y="0"/>
                      <a:pt x="39" y="1"/>
                      <a:pt x="43" y="1"/>
                    </a:cubicBezTo>
                    <a:cubicBezTo>
                      <a:pt x="47" y="2"/>
                      <a:pt x="51" y="3"/>
                      <a:pt x="55" y="4"/>
                    </a:cubicBezTo>
                    <a:cubicBezTo>
                      <a:pt x="59" y="5"/>
                      <a:pt x="64" y="7"/>
                      <a:pt x="68" y="9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6" y="13"/>
                      <a:pt x="78" y="14"/>
                      <a:pt x="80" y="15"/>
                    </a:cubicBezTo>
                    <a:cubicBezTo>
                      <a:pt x="82" y="17"/>
                      <a:pt x="84" y="18"/>
                      <a:pt x="86" y="19"/>
                    </a:cubicBezTo>
                    <a:cubicBezTo>
                      <a:pt x="88" y="21"/>
                      <a:pt x="89" y="22"/>
                      <a:pt x="91" y="23"/>
                    </a:cubicBezTo>
                    <a:cubicBezTo>
                      <a:pt x="95" y="26"/>
                      <a:pt x="97" y="30"/>
                      <a:pt x="100" y="33"/>
                    </a:cubicBezTo>
                    <a:cubicBezTo>
                      <a:pt x="103" y="36"/>
                      <a:pt x="106" y="39"/>
                      <a:pt x="108" y="42"/>
                    </a:cubicBezTo>
                    <a:cubicBezTo>
                      <a:pt x="110" y="45"/>
                      <a:pt x="112" y="48"/>
                      <a:pt x="113" y="51"/>
                    </a:cubicBezTo>
                    <a:cubicBezTo>
                      <a:pt x="115" y="53"/>
                      <a:pt x="116" y="56"/>
                      <a:pt x="117" y="58"/>
                    </a:cubicBezTo>
                    <a:cubicBezTo>
                      <a:pt x="117" y="59"/>
                      <a:pt x="117" y="60"/>
                      <a:pt x="118" y="61"/>
                    </a:cubicBezTo>
                    <a:cubicBezTo>
                      <a:pt x="118" y="62"/>
                      <a:pt x="118" y="63"/>
                      <a:pt x="119" y="64"/>
                    </a:cubicBezTo>
                    <a:cubicBezTo>
                      <a:pt x="119" y="64"/>
                      <a:pt x="119" y="65"/>
                      <a:pt x="119" y="65"/>
                    </a:cubicBezTo>
                    <a:cubicBezTo>
                      <a:pt x="119" y="65"/>
                      <a:pt x="119" y="65"/>
                      <a:pt x="119" y="65"/>
                    </a:cubicBezTo>
                    <a:lnTo>
                      <a:pt x="77" y="7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2" name="Freeform 417"/>
              <p:cNvSpPr>
                <a:spLocks/>
              </p:cNvSpPr>
              <p:nvPr/>
            </p:nvSpPr>
            <p:spPr bwMode="auto">
              <a:xfrm>
                <a:off x="181" y="3565"/>
                <a:ext cx="74" cy="227"/>
              </a:xfrm>
              <a:custGeom>
                <a:avLst/>
                <a:gdLst>
                  <a:gd name="T0" fmla="*/ 0 w 42"/>
                  <a:gd name="T1" fmla="*/ 121 h 121"/>
                  <a:gd name="T2" fmla="*/ 0 w 42"/>
                  <a:gd name="T3" fmla="*/ 119 h 121"/>
                  <a:gd name="T4" fmla="*/ 0 w 42"/>
                  <a:gd name="T5" fmla="*/ 115 h 121"/>
                  <a:gd name="T6" fmla="*/ 2 w 42"/>
                  <a:gd name="T7" fmla="*/ 100 h 121"/>
                  <a:gd name="T8" fmla="*/ 9 w 42"/>
                  <a:gd name="T9" fmla="*/ 56 h 121"/>
                  <a:gd name="T10" fmla="*/ 16 w 42"/>
                  <a:gd name="T11" fmla="*/ 33 h 121"/>
                  <a:gd name="T12" fmla="*/ 25 w 42"/>
                  <a:gd name="T13" fmla="*/ 15 h 121"/>
                  <a:gd name="T14" fmla="*/ 30 w 42"/>
                  <a:gd name="T15" fmla="*/ 8 h 121"/>
                  <a:gd name="T16" fmla="*/ 34 w 42"/>
                  <a:gd name="T17" fmla="*/ 3 h 121"/>
                  <a:gd name="T18" fmla="*/ 37 w 42"/>
                  <a:gd name="T19" fmla="*/ 1 h 121"/>
                  <a:gd name="T20" fmla="*/ 39 w 42"/>
                  <a:gd name="T21" fmla="*/ 0 h 121"/>
                  <a:gd name="T22" fmla="*/ 38 w 42"/>
                  <a:gd name="T23" fmla="*/ 1 h 121"/>
                  <a:gd name="T24" fmla="*/ 36 w 42"/>
                  <a:gd name="T25" fmla="*/ 4 h 121"/>
                  <a:gd name="T26" fmla="*/ 34 w 42"/>
                  <a:gd name="T27" fmla="*/ 10 h 121"/>
                  <a:gd name="T28" fmla="*/ 31 w 42"/>
                  <a:gd name="T29" fmla="*/ 17 h 121"/>
                  <a:gd name="T30" fmla="*/ 30 w 42"/>
                  <a:gd name="T31" fmla="*/ 36 h 121"/>
                  <a:gd name="T32" fmla="*/ 31 w 42"/>
                  <a:gd name="T33" fmla="*/ 58 h 121"/>
                  <a:gd name="T34" fmla="*/ 38 w 42"/>
                  <a:gd name="T35" fmla="*/ 98 h 121"/>
                  <a:gd name="T36" fmla="*/ 41 w 42"/>
                  <a:gd name="T37" fmla="*/ 111 h 121"/>
                  <a:gd name="T38" fmla="*/ 42 w 42"/>
                  <a:gd name="T39" fmla="*/ 115 h 121"/>
                  <a:gd name="T40" fmla="*/ 42 w 42"/>
                  <a:gd name="T41" fmla="*/ 116 h 121"/>
                  <a:gd name="T42" fmla="*/ 0 w 42"/>
                  <a:gd name="T4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2" h="121">
                    <a:moveTo>
                      <a:pt x="0" y="121"/>
                    </a:moveTo>
                    <a:cubicBezTo>
                      <a:pt x="0" y="121"/>
                      <a:pt x="0" y="120"/>
                      <a:pt x="0" y="119"/>
                    </a:cubicBezTo>
                    <a:cubicBezTo>
                      <a:pt x="0" y="118"/>
                      <a:pt x="0" y="117"/>
                      <a:pt x="0" y="115"/>
                    </a:cubicBezTo>
                    <a:cubicBezTo>
                      <a:pt x="1" y="111"/>
                      <a:pt x="1" y="106"/>
                      <a:pt x="2" y="100"/>
                    </a:cubicBezTo>
                    <a:cubicBezTo>
                      <a:pt x="3" y="88"/>
                      <a:pt x="5" y="72"/>
                      <a:pt x="9" y="56"/>
                    </a:cubicBezTo>
                    <a:cubicBezTo>
                      <a:pt x="11" y="48"/>
                      <a:pt x="14" y="41"/>
                      <a:pt x="16" y="33"/>
                    </a:cubicBezTo>
                    <a:cubicBezTo>
                      <a:pt x="19" y="26"/>
                      <a:pt x="22" y="20"/>
                      <a:pt x="25" y="15"/>
                    </a:cubicBezTo>
                    <a:cubicBezTo>
                      <a:pt x="27" y="12"/>
                      <a:pt x="29" y="10"/>
                      <a:pt x="30" y="8"/>
                    </a:cubicBezTo>
                    <a:cubicBezTo>
                      <a:pt x="32" y="6"/>
                      <a:pt x="33" y="4"/>
                      <a:pt x="34" y="3"/>
                    </a:cubicBezTo>
                    <a:cubicBezTo>
                      <a:pt x="36" y="2"/>
                      <a:pt x="37" y="1"/>
                      <a:pt x="37" y="1"/>
                    </a:cubicBezTo>
                    <a:cubicBezTo>
                      <a:pt x="38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1"/>
                    </a:cubicBezTo>
                    <a:cubicBezTo>
                      <a:pt x="37" y="2"/>
                      <a:pt x="37" y="3"/>
                      <a:pt x="36" y="4"/>
                    </a:cubicBezTo>
                    <a:cubicBezTo>
                      <a:pt x="35" y="6"/>
                      <a:pt x="34" y="8"/>
                      <a:pt x="34" y="10"/>
                    </a:cubicBezTo>
                    <a:cubicBezTo>
                      <a:pt x="33" y="12"/>
                      <a:pt x="32" y="14"/>
                      <a:pt x="31" y="17"/>
                    </a:cubicBezTo>
                    <a:cubicBezTo>
                      <a:pt x="30" y="23"/>
                      <a:pt x="30" y="29"/>
                      <a:pt x="30" y="36"/>
                    </a:cubicBezTo>
                    <a:cubicBezTo>
                      <a:pt x="29" y="43"/>
                      <a:pt x="30" y="50"/>
                      <a:pt x="31" y="58"/>
                    </a:cubicBezTo>
                    <a:cubicBezTo>
                      <a:pt x="32" y="73"/>
                      <a:pt x="35" y="87"/>
                      <a:pt x="38" y="98"/>
                    </a:cubicBezTo>
                    <a:cubicBezTo>
                      <a:pt x="39" y="104"/>
                      <a:pt x="40" y="108"/>
                      <a:pt x="41" y="111"/>
                    </a:cubicBezTo>
                    <a:cubicBezTo>
                      <a:pt x="42" y="113"/>
                      <a:pt x="42" y="114"/>
                      <a:pt x="42" y="115"/>
                    </a:cubicBezTo>
                    <a:cubicBezTo>
                      <a:pt x="42" y="115"/>
                      <a:pt x="42" y="116"/>
                      <a:pt x="42" y="116"/>
                    </a:cubicBez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3" name="Freeform 418"/>
              <p:cNvSpPr>
                <a:spLocks/>
              </p:cNvSpPr>
              <p:nvPr/>
            </p:nvSpPr>
            <p:spPr bwMode="auto">
              <a:xfrm>
                <a:off x="342" y="3655"/>
                <a:ext cx="149" cy="171"/>
              </a:xfrm>
              <a:custGeom>
                <a:avLst/>
                <a:gdLst>
                  <a:gd name="T0" fmla="*/ 0 w 84"/>
                  <a:gd name="T1" fmla="*/ 89 h 91"/>
                  <a:gd name="T2" fmla="*/ 1 w 84"/>
                  <a:gd name="T3" fmla="*/ 87 h 91"/>
                  <a:gd name="T4" fmla="*/ 2 w 84"/>
                  <a:gd name="T5" fmla="*/ 83 h 91"/>
                  <a:gd name="T6" fmla="*/ 6 w 84"/>
                  <a:gd name="T7" fmla="*/ 68 h 91"/>
                  <a:gd name="T8" fmla="*/ 29 w 84"/>
                  <a:gd name="T9" fmla="*/ 29 h 91"/>
                  <a:gd name="T10" fmla="*/ 38 w 84"/>
                  <a:gd name="T11" fmla="*/ 20 h 91"/>
                  <a:gd name="T12" fmla="*/ 47 w 84"/>
                  <a:gd name="T13" fmla="*/ 13 h 91"/>
                  <a:gd name="T14" fmla="*/ 52 w 84"/>
                  <a:gd name="T15" fmla="*/ 10 h 91"/>
                  <a:gd name="T16" fmla="*/ 57 w 84"/>
                  <a:gd name="T17" fmla="*/ 7 h 91"/>
                  <a:gd name="T18" fmla="*/ 66 w 84"/>
                  <a:gd name="T19" fmla="*/ 4 h 91"/>
                  <a:gd name="T20" fmla="*/ 73 w 84"/>
                  <a:gd name="T21" fmla="*/ 1 h 91"/>
                  <a:gd name="T22" fmla="*/ 79 w 84"/>
                  <a:gd name="T23" fmla="*/ 0 h 91"/>
                  <a:gd name="T24" fmla="*/ 84 w 84"/>
                  <a:gd name="T25" fmla="*/ 0 h 91"/>
                  <a:gd name="T26" fmla="*/ 80 w 84"/>
                  <a:gd name="T27" fmla="*/ 1 h 91"/>
                  <a:gd name="T28" fmla="*/ 74 w 84"/>
                  <a:gd name="T29" fmla="*/ 4 h 91"/>
                  <a:gd name="T30" fmla="*/ 68 w 84"/>
                  <a:gd name="T31" fmla="*/ 8 h 91"/>
                  <a:gd name="T32" fmla="*/ 60 w 84"/>
                  <a:gd name="T33" fmla="*/ 13 h 91"/>
                  <a:gd name="T34" fmla="*/ 57 w 84"/>
                  <a:gd name="T35" fmla="*/ 17 h 91"/>
                  <a:gd name="T36" fmla="*/ 54 w 84"/>
                  <a:gd name="T37" fmla="*/ 20 h 91"/>
                  <a:gd name="T38" fmla="*/ 47 w 84"/>
                  <a:gd name="T39" fmla="*/ 28 h 91"/>
                  <a:gd name="T40" fmla="*/ 42 w 84"/>
                  <a:gd name="T41" fmla="*/ 38 h 91"/>
                  <a:gd name="T42" fmla="*/ 32 w 84"/>
                  <a:gd name="T43" fmla="*/ 75 h 91"/>
                  <a:gd name="T44" fmla="*/ 31 w 84"/>
                  <a:gd name="T45" fmla="*/ 87 h 91"/>
                  <a:gd name="T46" fmla="*/ 31 w 84"/>
                  <a:gd name="T47" fmla="*/ 90 h 91"/>
                  <a:gd name="T48" fmla="*/ 31 w 84"/>
                  <a:gd name="T49" fmla="*/ 91 h 91"/>
                  <a:gd name="T50" fmla="*/ 0 w 84"/>
                  <a:gd name="T51" fmla="*/ 8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4" h="91">
                    <a:moveTo>
                      <a:pt x="0" y="89"/>
                    </a:moveTo>
                    <a:cubicBezTo>
                      <a:pt x="0" y="89"/>
                      <a:pt x="1" y="88"/>
                      <a:pt x="1" y="87"/>
                    </a:cubicBezTo>
                    <a:cubicBezTo>
                      <a:pt x="1" y="86"/>
                      <a:pt x="1" y="85"/>
                      <a:pt x="2" y="83"/>
                    </a:cubicBezTo>
                    <a:cubicBezTo>
                      <a:pt x="3" y="79"/>
                      <a:pt x="4" y="74"/>
                      <a:pt x="6" y="68"/>
                    </a:cubicBezTo>
                    <a:cubicBezTo>
                      <a:pt x="11" y="57"/>
                      <a:pt x="18" y="41"/>
                      <a:pt x="29" y="29"/>
                    </a:cubicBezTo>
                    <a:cubicBezTo>
                      <a:pt x="32" y="26"/>
                      <a:pt x="35" y="23"/>
                      <a:pt x="38" y="20"/>
                    </a:cubicBezTo>
                    <a:cubicBezTo>
                      <a:pt x="41" y="17"/>
                      <a:pt x="44" y="15"/>
                      <a:pt x="47" y="13"/>
                    </a:cubicBezTo>
                    <a:cubicBezTo>
                      <a:pt x="49" y="12"/>
                      <a:pt x="50" y="11"/>
                      <a:pt x="52" y="10"/>
                    </a:cubicBezTo>
                    <a:cubicBezTo>
                      <a:pt x="53" y="9"/>
                      <a:pt x="55" y="8"/>
                      <a:pt x="57" y="7"/>
                    </a:cubicBezTo>
                    <a:cubicBezTo>
                      <a:pt x="60" y="6"/>
                      <a:pt x="63" y="5"/>
                      <a:pt x="66" y="4"/>
                    </a:cubicBezTo>
                    <a:cubicBezTo>
                      <a:pt x="68" y="3"/>
                      <a:pt x="71" y="2"/>
                      <a:pt x="73" y="1"/>
                    </a:cubicBezTo>
                    <a:cubicBezTo>
                      <a:pt x="76" y="1"/>
                      <a:pt x="78" y="0"/>
                      <a:pt x="79" y="0"/>
                    </a:cubicBezTo>
                    <a:cubicBezTo>
                      <a:pt x="83" y="0"/>
                      <a:pt x="84" y="0"/>
                      <a:pt x="84" y="0"/>
                    </a:cubicBezTo>
                    <a:cubicBezTo>
                      <a:pt x="84" y="0"/>
                      <a:pt x="83" y="0"/>
                      <a:pt x="80" y="1"/>
                    </a:cubicBezTo>
                    <a:cubicBezTo>
                      <a:pt x="78" y="2"/>
                      <a:pt x="76" y="3"/>
                      <a:pt x="74" y="4"/>
                    </a:cubicBezTo>
                    <a:cubicBezTo>
                      <a:pt x="72" y="5"/>
                      <a:pt x="70" y="6"/>
                      <a:pt x="68" y="8"/>
                    </a:cubicBezTo>
                    <a:cubicBezTo>
                      <a:pt x="65" y="9"/>
                      <a:pt x="63" y="11"/>
                      <a:pt x="60" y="13"/>
                    </a:cubicBezTo>
                    <a:cubicBezTo>
                      <a:pt x="59" y="14"/>
                      <a:pt x="58" y="15"/>
                      <a:pt x="57" y="17"/>
                    </a:cubicBezTo>
                    <a:cubicBezTo>
                      <a:pt x="56" y="18"/>
                      <a:pt x="55" y="19"/>
                      <a:pt x="54" y="20"/>
                    </a:cubicBezTo>
                    <a:cubicBezTo>
                      <a:pt x="51" y="23"/>
                      <a:pt x="49" y="25"/>
                      <a:pt x="47" y="28"/>
                    </a:cubicBezTo>
                    <a:cubicBezTo>
                      <a:pt x="45" y="31"/>
                      <a:pt x="44" y="34"/>
                      <a:pt x="42" y="38"/>
                    </a:cubicBezTo>
                    <a:cubicBezTo>
                      <a:pt x="36" y="50"/>
                      <a:pt x="33" y="64"/>
                      <a:pt x="32" y="75"/>
                    </a:cubicBezTo>
                    <a:cubicBezTo>
                      <a:pt x="31" y="80"/>
                      <a:pt x="31" y="84"/>
                      <a:pt x="31" y="87"/>
                    </a:cubicBezTo>
                    <a:cubicBezTo>
                      <a:pt x="31" y="89"/>
                      <a:pt x="31" y="90"/>
                      <a:pt x="31" y="90"/>
                    </a:cubicBezTo>
                    <a:cubicBezTo>
                      <a:pt x="31" y="91"/>
                      <a:pt x="31" y="91"/>
                      <a:pt x="31" y="91"/>
                    </a:cubicBez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4" name="Freeform 419"/>
              <p:cNvSpPr>
                <a:spLocks/>
              </p:cNvSpPr>
              <p:nvPr/>
            </p:nvSpPr>
            <p:spPr bwMode="auto">
              <a:xfrm>
                <a:off x="262" y="3655"/>
                <a:ext cx="149" cy="171"/>
              </a:xfrm>
              <a:custGeom>
                <a:avLst/>
                <a:gdLst>
                  <a:gd name="T0" fmla="*/ 53 w 84"/>
                  <a:gd name="T1" fmla="*/ 91 h 91"/>
                  <a:gd name="T2" fmla="*/ 53 w 84"/>
                  <a:gd name="T3" fmla="*/ 90 h 91"/>
                  <a:gd name="T4" fmla="*/ 53 w 84"/>
                  <a:gd name="T5" fmla="*/ 87 h 91"/>
                  <a:gd name="T6" fmla="*/ 52 w 84"/>
                  <a:gd name="T7" fmla="*/ 75 h 91"/>
                  <a:gd name="T8" fmla="*/ 42 w 84"/>
                  <a:gd name="T9" fmla="*/ 38 h 91"/>
                  <a:gd name="T10" fmla="*/ 37 w 84"/>
                  <a:gd name="T11" fmla="*/ 28 h 91"/>
                  <a:gd name="T12" fmla="*/ 31 w 84"/>
                  <a:gd name="T13" fmla="*/ 20 h 91"/>
                  <a:gd name="T14" fmla="*/ 27 w 84"/>
                  <a:gd name="T15" fmla="*/ 17 h 91"/>
                  <a:gd name="T16" fmla="*/ 24 w 84"/>
                  <a:gd name="T17" fmla="*/ 13 h 91"/>
                  <a:gd name="T18" fmla="*/ 17 w 84"/>
                  <a:gd name="T19" fmla="*/ 8 h 91"/>
                  <a:gd name="T20" fmla="*/ 10 w 84"/>
                  <a:gd name="T21" fmla="*/ 4 h 91"/>
                  <a:gd name="T22" fmla="*/ 5 w 84"/>
                  <a:gd name="T23" fmla="*/ 1 h 91"/>
                  <a:gd name="T24" fmla="*/ 0 w 84"/>
                  <a:gd name="T25" fmla="*/ 0 h 91"/>
                  <a:gd name="T26" fmla="*/ 5 w 84"/>
                  <a:gd name="T27" fmla="*/ 0 h 91"/>
                  <a:gd name="T28" fmla="*/ 11 w 84"/>
                  <a:gd name="T29" fmla="*/ 1 h 91"/>
                  <a:gd name="T30" fmla="*/ 19 w 84"/>
                  <a:gd name="T31" fmla="*/ 4 h 91"/>
                  <a:gd name="T32" fmla="*/ 28 w 84"/>
                  <a:gd name="T33" fmla="*/ 7 h 91"/>
                  <a:gd name="T34" fmla="*/ 32 w 84"/>
                  <a:gd name="T35" fmla="*/ 10 h 91"/>
                  <a:gd name="T36" fmla="*/ 37 w 84"/>
                  <a:gd name="T37" fmla="*/ 13 h 91"/>
                  <a:gd name="T38" fmla="*/ 46 w 84"/>
                  <a:gd name="T39" fmla="*/ 20 h 91"/>
                  <a:gd name="T40" fmla="*/ 55 w 84"/>
                  <a:gd name="T41" fmla="*/ 29 h 91"/>
                  <a:gd name="T42" fmla="*/ 78 w 84"/>
                  <a:gd name="T43" fmla="*/ 68 h 91"/>
                  <a:gd name="T44" fmla="*/ 82 w 84"/>
                  <a:gd name="T45" fmla="*/ 83 h 91"/>
                  <a:gd name="T46" fmla="*/ 83 w 84"/>
                  <a:gd name="T47" fmla="*/ 87 h 91"/>
                  <a:gd name="T48" fmla="*/ 84 w 84"/>
                  <a:gd name="T49" fmla="*/ 89 h 91"/>
                  <a:gd name="T50" fmla="*/ 53 w 84"/>
                  <a:gd name="T5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4" h="91">
                    <a:moveTo>
                      <a:pt x="53" y="91"/>
                    </a:moveTo>
                    <a:cubicBezTo>
                      <a:pt x="53" y="91"/>
                      <a:pt x="53" y="91"/>
                      <a:pt x="53" y="90"/>
                    </a:cubicBezTo>
                    <a:cubicBezTo>
                      <a:pt x="53" y="90"/>
                      <a:pt x="53" y="89"/>
                      <a:pt x="53" y="87"/>
                    </a:cubicBezTo>
                    <a:cubicBezTo>
                      <a:pt x="53" y="84"/>
                      <a:pt x="53" y="80"/>
                      <a:pt x="52" y="75"/>
                    </a:cubicBezTo>
                    <a:cubicBezTo>
                      <a:pt x="51" y="64"/>
                      <a:pt x="48" y="50"/>
                      <a:pt x="42" y="38"/>
                    </a:cubicBezTo>
                    <a:cubicBezTo>
                      <a:pt x="41" y="34"/>
                      <a:pt x="39" y="31"/>
                      <a:pt x="37" y="28"/>
                    </a:cubicBezTo>
                    <a:cubicBezTo>
                      <a:pt x="35" y="25"/>
                      <a:pt x="33" y="23"/>
                      <a:pt x="31" y="20"/>
                    </a:cubicBezTo>
                    <a:cubicBezTo>
                      <a:pt x="30" y="19"/>
                      <a:pt x="28" y="18"/>
                      <a:pt x="27" y="17"/>
                    </a:cubicBezTo>
                    <a:cubicBezTo>
                      <a:pt x="26" y="15"/>
                      <a:pt x="25" y="14"/>
                      <a:pt x="24" y="13"/>
                    </a:cubicBezTo>
                    <a:cubicBezTo>
                      <a:pt x="21" y="11"/>
                      <a:pt x="19" y="9"/>
                      <a:pt x="17" y="8"/>
                    </a:cubicBezTo>
                    <a:cubicBezTo>
                      <a:pt x="14" y="6"/>
                      <a:pt x="12" y="5"/>
                      <a:pt x="10" y="4"/>
                    </a:cubicBezTo>
                    <a:cubicBezTo>
                      <a:pt x="8" y="3"/>
                      <a:pt x="6" y="2"/>
                      <a:pt x="5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2" y="0"/>
                      <a:pt x="5" y="0"/>
                    </a:cubicBezTo>
                    <a:cubicBezTo>
                      <a:pt x="7" y="0"/>
                      <a:pt x="9" y="1"/>
                      <a:pt x="11" y="1"/>
                    </a:cubicBezTo>
                    <a:cubicBezTo>
                      <a:pt x="13" y="2"/>
                      <a:pt x="16" y="3"/>
                      <a:pt x="19" y="4"/>
                    </a:cubicBezTo>
                    <a:cubicBezTo>
                      <a:pt x="21" y="5"/>
                      <a:pt x="24" y="6"/>
                      <a:pt x="28" y="7"/>
                    </a:cubicBezTo>
                    <a:cubicBezTo>
                      <a:pt x="29" y="8"/>
                      <a:pt x="31" y="9"/>
                      <a:pt x="32" y="10"/>
                    </a:cubicBezTo>
                    <a:cubicBezTo>
                      <a:pt x="34" y="11"/>
                      <a:pt x="35" y="12"/>
                      <a:pt x="37" y="13"/>
                    </a:cubicBezTo>
                    <a:cubicBezTo>
                      <a:pt x="40" y="15"/>
                      <a:pt x="43" y="17"/>
                      <a:pt x="46" y="20"/>
                    </a:cubicBezTo>
                    <a:cubicBezTo>
                      <a:pt x="49" y="23"/>
                      <a:pt x="52" y="26"/>
                      <a:pt x="55" y="29"/>
                    </a:cubicBezTo>
                    <a:cubicBezTo>
                      <a:pt x="66" y="41"/>
                      <a:pt x="73" y="57"/>
                      <a:pt x="78" y="68"/>
                    </a:cubicBezTo>
                    <a:cubicBezTo>
                      <a:pt x="80" y="74"/>
                      <a:pt x="81" y="79"/>
                      <a:pt x="82" y="83"/>
                    </a:cubicBezTo>
                    <a:cubicBezTo>
                      <a:pt x="83" y="85"/>
                      <a:pt x="83" y="86"/>
                      <a:pt x="83" y="87"/>
                    </a:cubicBezTo>
                    <a:cubicBezTo>
                      <a:pt x="84" y="88"/>
                      <a:pt x="84" y="89"/>
                      <a:pt x="84" y="89"/>
                    </a:cubicBezTo>
                    <a:lnTo>
                      <a:pt x="53" y="91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5" name="Freeform 420"/>
              <p:cNvSpPr>
                <a:spLocks/>
              </p:cNvSpPr>
              <p:nvPr/>
            </p:nvSpPr>
            <p:spPr bwMode="auto">
              <a:xfrm>
                <a:off x="349" y="3729"/>
                <a:ext cx="153" cy="99"/>
              </a:xfrm>
              <a:custGeom>
                <a:avLst/>
                <a:gdLst>
                  <a:gd name="T0" fmla="*/ 0 w 86"/>
                  <a:gd name="T1" fmla="*/ 47 h 53"/>
                  <a:gd name="T2" fmla="*/ 1 w 86"/>
                  <a:gd name="T3" fmla="*/ 46 h 53"/>
                  <a:gd name="T4" fmla="*/ 1 w 86"/>
                  <a:gd name="T5" fmla="*/ 44 h 53"/>
                  <a:gd name="T6" fmla="*/ 2 w 86"/>
                  <a:gd name="T7" fmla="*/ 42 h 53"/>
                  <a:gd name="T8" fmla="*/ 9 w 86"/>
                  <a:gd name="T9" fmla="*/ 30 h 53"/>
                  <a:gd name="T10" fmla="*/ 14 w 86"/>
                  <a:gd name="T11" fmla="*/ 24 h 53"/>
                  <a:gd name="T12" fmla="*/ 21 w 86"/>
                  <a:gd name="T13" fmla="*/ 17 h 53"/>
                  <a:gd name="T14" fmla="*/ 24 w 86"/>
                  <a:gd name="T15" fmla="*/ 14 h 53"/>
                  <a:gd name="T16" fmla="*/ 29 w 86"/>
                  <a:gd name="T17" fmla="*/ 11 h 53"/>
                  <a:gd name="T18" fmla="*/ 37 w 86"/>
                  <a:gd name="T19" fmla="*/ 6 h 53"/>
                  <a:gd name="T20" fmla="*/ 46 w 86"/>
                  <a:gd name="T21" fmla="*/ 3 h 53"/>
                  <a:gd name="T22" fmla="*/ 55 w 86"/>
                  <a:gd name="T23" fmla="*/ 1 h 53"/>
                  <a:gd name="T24" fmla="*/ 64 w 86"/>
                  <a:gd name="T25" fmla="*/ 0 h 53"/>
                  <a:gd name="T26" fmla="*/ 71 w 86"/>
                  <a:gd name="T27" fmla="*/ 0 h 53"/>
                  <a:gd name="T28" fmla="*/ 74 w 86"/>
                  <a:gd name="T29" fmla="*/ 0 h 53"/>
                  <a:gd name="T30" fmla="*/ 77 w 86"/>
                  <a:gd name="T31" fmla="*/ 1 h 53"/>
                  <a:gd name="T32" fmla="*/ 82 w 86"/>
                  <a:gd name="T33" fmla="*/ 1 h 53"/>
                  <a:gd name="T34" fmla="*/ 86 w 86"/>
                  <a:gd name="T35" fmla="*/ 2 h 53"/>
                  <a:gd name="T36" fmla="*/ 82 w 86"/>
                  <a:gd name="T37" fmla="*/ 2 h 53"/>
                  <a:gd name="T38" fmla="*/ 77 w 86"/>
                  <a:gd name="T39" fmla="*/ 3 h 53"/>
                  <a:gd name="T40" fmla="*/ 75 w 86"/>
                  <a:gd name="T41" fmla="*/ 4 h 53"/>
                  <a:gd name="T42" fmla="*/ 72 w 86"/>
                  <a:gd name="T43" fmla="*/ 5 h 53"/>
                  <a:gd name="T44" fmla="*/ 65 w 86"/>
                  <a:gd name="T45" fmla="*/ 7 h 53"/>
                  <a:gd name="T46" fmla="*/ 58 w 86"/>
                  <a:gd name="T47" fmla="*/ 10 h 53"/>
                  <a:gd name="T48" fmla="*/ 52 w 86"/>
                  <a:gd name="T49" fmla="*/ 14 h 53"/>
                  <a:gd name="T50" fmla="*/ 46 w 86"/>
                  <a:gd name="T51" fmla="*/ 19 h 53"/>
                  <a:gd name="T52" fmla="*/ 40 w 86"/>
                  <a:gd name="T53" fmla="*/ 25 h 53"/>
                  <a:gd name="T54" fmla="*/ 38 w 86"/>
                  <a:gd name="T55" fmla="*/ 28 h 53"/>
                  <a:gd name="T56" fmla="*/ 36 w 86"/>
                  <a:gd name="T57" fmla="*/ 31 h 53"/>
                  <a:gd name="T58" fmla="*/ 34 w 86"/>
                  <a:gd name="T59" fmla="*/ 37 h 53"/>
                  <a:gd name="T60" fmla="*/ 32 w 86"/>
                  <a:gd name="T61" fmla="*/ 42 h 53"/>
                  <a:gd name="T62" fmla="*/ 30 w 86"/>
                  <a:gd name="T63" fmla="*/ 50 h 53"/>
                  <a:gd name="T64" fmla="*/ 30 w 86"/>
                  <a:gd name="T65" fmla="*/ 51 h 53"/>
                  <a:gd name="T66" fmla="*/ 31 w 86"/>
                  <a:gd name="T67" fmla="*/ 52 h 53"/>
                  <a:gd name="T68" fmla="*/ 31 w 86"/>
                  <a:gd name="T69" fmla="*/ 53 h 53"/>
                  <a:gd name="T70" fmla="*/ 0 w 86"/>
                  <a:gd name="T71" fmla="*/ 4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6" h="53">
                    <a:moveTo>
                      <a:pt x="0" y="47"/>
                    </a:moveTo>
                    <a:cubicBezTo>
                      <a:pt x="0" y="47"/>
                      <a:pt x="0" y="47"/>
                      <a:pt x="1" y="46"/>
                    </a:cubicBezTo>
                    <a:cubicBezTo>
                      <a:pt x="1" y="45"/>
                      <a:pt x="1" y="45"/>
                      <a:pt x="1" y="44"/>
                    </a:cubicBezTo>
                    <a:cubicBezTo>
                      <a:pt x="2" y="43"/>
                      <a:pt x="2" y="43"/>
                      <a:pt x="2" y="42"/>
                    </a:cubicBezTo>
                    <a:cubicBezTo>
                      <a:pt x="4" y="39"/>
                      <a:pt x="6" y="35"/>
                      <a:pt x="9" y="30"/>
                    </a:cubicBezTo>
                    <a:cubicBezTo>
                      <a:pt x="10" y="28"/>
                      <a:pt x="12" y="26"/>
                      <a:pt x="14" y="24"/>
                    </a:cubicBezTo>
                    <a:cubicBezTo>
                      <a:pt x="16" y="21"/>
                      <a:pt x="18" y="19"/>
                      <a:pt x="21" y="17"/>
                    </a:cubicBezTo>
                    <a:cubicBezTo>
                      <a:pt x="22" y="16"/>
                      <a:pt x="23" y="15"/>
                      <a:pt x="24" y="14"/>
                    </a:cubicBezTo>
                    <a:cubicBezTo>
                      <a:pt x="26" y="13"/>
                      <a:pt x="27" y="12"/>
                      <a:pt x="29" y="11"/>
                    </a:cubicBezTo>
                    <a:cubicBezTo>
                      <a:pt x="31" y="9"/>
                      <a:pt x="34" y="8"/>
                      <a:pt x="37" y="6"/>
                    </a:cubicBezTo>
                    <a:cubicBezTo>
                      <a:pt x="40" y="5"/>
                      <a:pt x="43" y="4"/>
                      <a:pt x="46" y="3"/>
                    </a:cubicBezTo>
                    <a:cubicBezTo>
                      <a:pt x="50" y="2"/>
                      <a:pt x="53" y="2"/>
                      <a:pt x="55" y="1"/>
                    </a:cubicBezTo>
                    <a:cubicBezTo>
                      <a:pt x="58" y="1"/>
                      <a:pt x="61" y="1"/>
                      <a:pt x="64" y="0"/>
                    </a:cubicBezTo>
                    <a:cubicBezTo>
                      <a:pt x="66" y="0"/>
                      <a:pt x="69" y="0"/>
                      <a:pt x="71" y="0"/>
                    </a:cubicBezTo>
                    <a:cubicBezTo>
                      <a:pt x="72" y="0"/>
                      <a:pt x="73" y="0"/>
                      <a:pt x="74" y="0"/>
                    </a:cubicBezTo>
                    <a:cubicBezTo>
                      <a:pt x="75" y="0"/>
                      <a:pt x="76" y="0"/>
                      <a:pt x="77" y="1"/>
                    </a:cubicBezTo>
                    <a:cubicBezTo>
                      <a:pt x="79" y="1"/>
                      <a:pt x="81" y="1"/>
                      <a:pt x="82" y="1"/>
                    </a:cubicBezTo>
                    <a:cubicBezTo>
                      <a:pt x="85" y="1"/>
                      <a:pt x="86" y="2"/>
                      <a:pt x="86" y="2"/>
                    </a:cubicBezTo>
                    <a:cubicBezTo>
                      <a:pt x="86" y="2"/>
                      <a:pt x="85" y="2"/>
                      <a:pt x="82" y="2"/>
                    </a:cubicBezTo>
                    <a:cubicBezTo>
                      <a:pt x="81" y="3"/>
                      <a:pt x="79" y="3"/>
                      <a:pt x="77" y="3"/>
                    </a:cubicBezTo>
                    <a:cubicBezTo>
                      <a:pt x="77" y="4"/>
                      <a:pt x="76" y="4"/>
                      <a:pt x="75" y="4"/>
                    </a:cubicBezTo>
                    <a:cubicBezTo>
                      <a:pt x="74" y="4"/>
                      <a:pt x="73" y="5"/>
                      <a:pt x="72" y="5"/>
                    </a:cubicBezTo>
                    <a:cubicBezTo>
                      <a:pt x="70" y="6"/>
                      <a:pt x="68" y="6"/>
                      <a:pt x="65" y="7"/>
                    </a:cubicBezTo>
                    <a:cubicBezTo>
                      <a:pt x="63" y="8"/>
                      <a:pt x="61" y="9"/>
                      <a:pt x="58" y="10"/>
                    </a:cubicBezTo>
                    <a:cubicBezTo>
                      <a:pt x="56" y="12"/>
                      <a:pt x="54" y="13"/>
                      <a:pt x="52" y="14"/>
                    </a:cubicBezTo>
                    <a:cubicBezTo>
                      <a:pt x="50" y="16"/>
                      <a:pt x="48" y="18"/>
                      <a:pt x="46" y="19"/>
                    </a:cubicBezTo>
                    <a:cubicBezTo>
                      <a:pt x="44" y="21"/>
                      <a:pt x="42" y="23"/>
                      <a:pt x="40" y="25"/>
                    </a:cubicBezTo>
                    <a:cubicBezTo>
                      <a:pt x="40" y="26"/>
                      <a:pt x="39" y="27"/>
                      <a:pt x="38" y="28"/>
                    </a:cubicBezTo>
                    <a:cubicBezTo>
                      <a:pt x="38" y="29"/>
                      <a:pt x="37" y="30"/>
                      <a:pt x="36" y="31"/>
                    </a:cubicBezTo>
                    <a:cubicBezTo>
                      <a:pt x="35" y="33"/>
                      <a:pt x="34" y="35"/>
                      <a:pt x="34" y="37"/>
                    </a:cubicBezTo>
                    <a:cubicBezTo>
                      <a:pt x="33" y="39"/>
                      <a:pt x="32" y="40"/>
                      <a:pt x="32" y="42"/>
                    </a:cubicBezTo>
                    <a:cubicBezTo>
                      <a:pt x="31" y="45"/>
                      <a:pt x="31" y="48"/>
                      <a:pt x="30" y="50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1" y="53"/>
                      <a:pt x="31" y="53"/>
                      <a:pt x="31" y="53"/>
                    </a:cubicBez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6" name="Freeform 421"/>
              <p:cNvSpPr>
                <a:spLocks/>
              </p:cNvSpPr>
              <p:nvPr/>
            </p:nvSpPr>
            <p:spPr bwMode="auto">
              <a:xfrm>
                <a:off x="246" y="3729"/>
                <a:ext cx="153" cy="99"/>
              </a:xfrm>
              <a:custGeom>
                <a:avLst/>
                <a:gdLst>
                  <a:gd name="T0" fmla="*/ 56 w 86"/>
                  <a:gd name="T1" fmla="*/ 53 h 53"/>
                  <a:gd name="T2" fmla="*/ 56 w 86"/>
                  <a:gd name="T3" fmla="*/ 52 h 53"/>
                  <a:gd name="T4" fmla="*/ 56 w 86"/>
                  <a:gd name="T5" fmla="*/ 51 h 53"/>
                  <a:gd name="T6" fmla="*/ 56 w 86"/>
                  <a:gd name="T7" fmla="*/ 50 h 53"/>
                  <a:gd name="T8" fmla="*/ 55 w 86"/>
                  <a:gd name="T9" fmla="*/ 42 h 53"/>
                  <a:gd name="T10" fmla="*/ 53 w 86"/>
                  <a:gd name="T11" fmla="*/ 37 h 53"/>
                  <a:gd name="T12" fmla="*/ 50 w 86"/>
                  <a:gd name="T13" fmla="*/ 31 h 53"/>
                  <a:gd name="T14" fmla="*/ 48 w 86"/>
                  <a:gd name="T15" fmla="*/ 28 h 53"/>
                  <a:gd name="T16" fmla="*/ 46 w 86"/>
                  <a:gd name="T17" fmla="*/ 25 h 53"/>
                  <a:gd name="T18" fmla="*/ 41 w 86"/>
                  <a:gd name="T19" fmla="*/ 19 h 53"/>
                  <a:gd name="T20" fmla="*/ 35 w 86"/>
                  <a:gd name="T21" fmla="*/ 14 h 53"/>
                  <a:gd name="T22" fmla="*/ 28 w 86"/>
                  <a:gd name="T23" fmla="*/ 10 h 53"/>
                  <a:gd name="T24" fmla="*/ 21 w 86"/>
                  <a:gd name="T25" fmla="*/ 7 h 53"/>
                  <a:gd name="T26" fmla="*/ 15 w 86"/>
                  <a:gd name="T27" fmla="*/ 5 h 53"/>
                  <a:gd name="T28" fmla="*/ 12 w 86"/>
                  <a:gd name="T29" fmla="*/ 4 h 53"/>
                  <a:gd name="T30" fmla="*/ 9 w 86"/>
                  <a:gd name="T31" fmla="*/ 3 h 53"/>
                  <a:gd name="T32" fmla="*/ 4 w 86"/>
                  <a:gd name="T33" fmla="*/ 2 h 53"/>
                  <a:gd name="T34" fmla="*/ 0 w 86"/>
                  <a:gd name="T35" fmla="*/ 2 h 53"/>
                  <a:gd name="T36" fmla="*/ 4 w 86"/>
                  <a:gd name="T37" fmla="*/ 1 h 53"/>
                  <a:gd name="T38" fmla="*/ 9 w 86"/>
                  <a:gd name="T39" fmla="*/ 1 h 53"/>
                  <a:gd name="T40" fmla="*/ 12 w 86"/>
                  <a:gd name="T41" fmla="*/ 0 h 53"/>
                  <a:gd name="T42" fmla="*/ 15 w 86"/>
                  <a:gd name="T43" fmla="*/ 0 h 53"/>
                  <a:gd name="T44" fmla="*/ 23 w 86"/>
                  <a:gd name="T45" fmla="*/ 0 h 53"/>
                  <a:gd name="T46" fmla="*/ 31 w 86"/>
                  <a:gd name="T47" fmla="*/ 1 h 53"/>
                  <a:gd name="T48" fmla="*/ 40 w 86"/>
                  <a:gd name="T49" fmla="*/ 3 h 53"/>
                  <a:gd name="T50" fmla="*/ 49 w 86"/>
                  <a:gd name="T51" fmla="*/ 6 h 53"/>
                  <a:gd name="T52" fmla="*/ 58 w 86"/>
                  <a:gd name="T53" fmla="*/ 11 h 53"/>
                  <a:gd name="T54" fmla="*/ 62 w 86"/>
                  <a:gd name="T55" fmla="*/ 14 h 53"/>
                  <a:gd name="T56" fmla="*/ 66 w 86"/>
                  <a:gd name="T57" fmla="*/ 17 h 53"/>
                  <a:gd name="T58" fmla="*/ 73 w 86"/>
                  <a:gd name="T59" fmla="*/ 24 h 53"/>
                  <a:gd name="T60" fmla="*/ 78 w 86"/>
                  <a:gd name="T61" fmla="*/ 30 h 53"/>
                  <a:gd name="T62" fmla="*/ 84 w 86"/>
                  <a:gd name="T63" fmla="*/ 42 h 53"/>
                  <a:gd name="T64" fmla="*/ 85 w 86"/>
                  <a:gd name="T65" fmla="*/ 44 h 53"/>
                  <a:gd name="T66" fmla="*/ 86 w 86"/>
                  <a:gd name="T67" fmla="*/ 46 h 53"/>
                  <a:gd name="T68" fmla="*/ 86 w 86"/>
                  <a:gd name="T69" fmla="*/ 47 h 53"/>
                  <a:gd name="T70" fmla="*/ 56 w 86"/>
                  <a:gd name="T7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6" h="53">
                    <a:moveTo>
                      <a:pt x="56" y="53"/>
                    </a:move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56" y="51"/>
                      <a:pt x="56" y="50"/>
                    </a:cubicBezTo>
                    <a:cubicBezTo>
                      <a:pt x="56" y="48"/>
                      <a:pt x="56" y="45"/>
                      <a:pt x="55" y="42"/>
                    </a:cubicBezTo>
                    <a:cubicBezTo>
                      <a:pt x="54" y="40"/>
                      <a:pt x="53" y="39"/>
                      <a:pt x="53" y="37"/>
                    </a:cubicBezTo>
                    <a:cubicBezTo>
                      <a:pt x="52" y="35"/>
                      <a:pt x="51" y="33"/>
                      <a:pt x="50" y="31"/>
                    </a:cubicBezTo>
                    <a:cubicBezTo>
                      <a:pt x="49" y="30"/>
                      <a:pt x="49" y="29"/>
                      <a:pt x="48" y="28"/>
                    </a:cubicBezTo>
                    <a:cubicBezTo>
                      <a:pt x="47" y="27"/>
                      <a:pt x="47" y="26"/>
                      <a:pt x="46" y="25"/>
                    </a:cubicBezTo>
                    <a:cubicBezTo>
                      <a:pt x="45" y="23"/>
                      <a:pt x="43" y="21"/>
                      <a:pt x="41" y="19"/>
                    </a:cubicBezTo>
                    <a:cubicBezTo>
                      <a:pt x="39" y="18"/>
                      <a:pt x="37" y="16"/>
                      <a:pt x="35" y="14"/>
                    </a:cubicBezTo>
                    <a:cubicBezTo>
                      <a:pt x="32" y="13"/>
                      <a:pt x="30" y="12"/>
                      <a:pt x="28" y="10"/>
                    </a:cubicBezTo>
                    <a:cubicBezTo>
                      <a:pt x="26" y="9"/>
                      <a:pt x="23" y="8"/>
                      <a:pt x="21" y="7"/>
                    </a:cubicBezTo>
                    <a:cubicBezTo>
                      <a:pt x="19" y="6"/>
                      <a:pt x="17" y="6"/>
                      <a:pt x="15" y="5"/>
                    </a:cubicBezTo>
                    <a:cubicBezTo>
                      <a:pt x="14" y="5"/>
                      <a:pt x="13" y="4"/>
                      <a:pt x="12" y="4"/>
                    </a:cubicBezTo>
                    <a:cubicBezTo>
                      <a:pt x="11" y="4"/>
                      <a:pt x="10" y="4"/>
                      <a:pt x="9" y="3"/>
                    </a:cubicBezTo>
                    <a:cubicBezTo>
                      <a:pt x="7" y="3"/>
                      <a:pt x="6" y="3"/>
                      <a:pt x="4" y="2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4" y="1"/>
                    </a:cubicBezTo>
                    <a:cubicBezTo>
                      <a:pt x="6" y="1"/>
                      <a:pt x="7" y="1"/>
                      <a:pt x="9" y="1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18" y="0"/>
                      <a:pt x="20" y="0"/>
                      <a:pt x="23" y="0"/>
                    </a:cubicBezTo>
                    <a:cubicBezTo>
                      <a:pt x="25" y="1"/>
                      <a:pt x="28" y="1"/>
                      <a:pt x="31" y="1"/>
                    </a:cubicBezTo>
                    <a:cubicBezTo>
                      <a:pt x="34" y="2"/>
                      <a:pt x="37" y="2"/>
                      <a:pt x="40" y="3"/>
                    </a:cubicBezTo>
                    <a:cubicBezTo>
                      <a:pt x="43" y="4"/>
                      <a:pt x="46" y="5"/>
                      <a:pt x="49" y="6"/>
                    </a:cubicBezTo>
                    <a:cubicBezTo>
                      <a:pt x="52" y="8"/>
                      <a:pt x="55" y="9"/>
                      <a:pt x="58" y="11"/>
                    </a:cubicBezTo>
                    <a:cubicBezTo>
                      <a:pt x="59" y="12"/>
                      <a:pt x="61" y="13"/>
                      <a:pt x="62" y="14"/>
                    </a:cubicBezTo>
                    <a:cubicBezTo>
                      <a:pt x="63" y="15"/>
                      <a:pt x="65" y="16"/>
                      <a:pt x="66" y="17"/>
                    </a:cubicBezTo>
                    <a:cubicBezTo>
                      <a:pt x="68" y="19"/>
                      <a:pt x="70" y="21"/>
                      <a:pt x="73" y="24"/>
                    </a:cubicBezTo>
                    <a:cubicBezTo>
                      <a:pt x="74" y="26"/>
                      <a:pt x="76" y="28"/>
                      <a:pt x="78" y="30"/>
                    </a:cubicBezTo>
                    <a:cubicBezTo>
                      <a:pt x="81" y="35"/>
                      <a:pt x="83" y="39"/>
                      <a:pt x="84" y="42"/>
                    </a:cubicBezTo>
                    <a:cubicBezTo>
                      <a:pt x="85" y="43"/>
                      <a:pt x="85" y="43"/>
                      <a:pt x="85" y="44"/>
                    </a:cubicBezTo>
                    <a:cubicBezTo>
                      <a:pt x="85" y="45"/>
                      <a:pt x="86" y="45"/>
                      <a:pt x="86" y="46"/>
                    </a:cubicBezTo>
                    <a:cubicBezTo>
                      <a:pt x="86" y="47"/>
                      <a:pt x="86" y="47"/>
                      <a:pt x="86" y="47"/>
                    </a:cubicBezTo>
                    <a:lnTo>
                      <a:pt x="56" y="53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7" name="Freeform 422"/>
              <p:cNvSpPr>
                <a:spLocks/>
              </p:cNvSpPr>
              <p:nvPr/>
            </p:nvSpPr>
            <p:spPr bwMode="auto">
              <a:xfrm>
                <a:off x="347" y="3637"/>
                <a:ext cx="55" cy="163"/>
              </a:xfrm>
              <a:custGeom>
                <a:avLst/>
                <a:gdLst>
                  <a:gd name="T0" fmla="*/ 0 w 31"/>
                  <a:gd name="T1" fmla="*/ 87 h 87"/>
                  <a:gd name="T2" fmla="*/ 0 w 31"/>
                  <a:gd name="T3" fmla="*/ 83 h 87"/>
                  <a:gd name="T4" fmla="*/ 1 w 31"/>
                  <a:gd name="T5" fmla="*/ 72 h 87"/>
                  <a:gd name="T6" fmla="*/ 7 w 31"/>
                  <a:gd name="T7" fmla="*/ 41 h 87"/>
                  <a:gd name="T8" fmla="*/ 9 w 31"/>
                  <a:gd name="T9" fmla="*/ 32 h 87"/>
                  <a:gd name="T10" fmla="*/ 12 w 31"/>
                  <a:gd name="T11" fmla="*/ 24 h 87"/>
                  <a:gd name="T12" fmla="*/ 15 w 31"/>
                  <a:gd name="T13" fmla="*/ 17 h 87"/>
                  <a:gd name="T14" fmla="*/ 18 w 31"/>
                  <a:gd name="T15" fmla="*/ 11 h 87"/>
                  <a:gd name="T16" fmla="*/ 22 w 31"/>
                  <a:gd name="T17" fmla="*/ 6 h 87"/>
                  <a:gd name="T18" fmla="*/ 25 w 31"/>
                  <a:gd name="T19" fmla="*/ 3 h 87"/>
                  <a:gd name="T20" fmla="*/ 28 w 31"/>
                  <a:gd name="T21" fmla="*/ 0 h 87"/>
                  <a:gd name="T22" fmla="*/ 26 w 31"/>
                  <a:gd name="T23" fmla="*/ 3 h 87"/>
                  <a:gd name="T24" fmla="*/ 24 w 31"/>
                  <a:gd name="T25" fmla="*/ 7 h 87"/>
                  <a:gd name="T26" fmla="*/ 23 w 31"/>
                  <a:gd name="T27" fmla="*/ 13 h 87"/>
                  <a:gd name="T28" fmla="*/ 22 w 31"/>
                  <a:gd name="T29" fmla="*/ 19 h 87"/>
                  <a:gd name="T30" fmla="*/ 22 w 31"/>
                  <a:gd name="T31" fmla="*/ 26 h 87"/>
                  <a:gd name="T32" fmla="*/ 22 w 31"/>
                  <a:gd name="T33" fmla="*/ 34 h 87"/>
                  <a:gd name="T34" fmla="*/ 22 w 31"/>
                  <a:gd name="T35" fmla="*/ 42 h 87"/>
                  <a:gd name="T36" fmla="*/ 27 w 31"/>
                  <a:gd name="T37" fmla="*/ 71 h 87"/>
                  <a:gd name="T38" fmla="*/ 30 w 31"/>
                  <a:gd name="T39" fmla="*/ 80 h 87"/>
                  <a:gd name="T40" fmla="*/ 31 w 31"/>
                  <a:gd name="T41" fmla="*/ 84 h 87"/>
                  <a:gd name="T42" fmla="*/ 0 w 31"/>
                  <a:gd name="T4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87">
                    <a:moveTo>
                      <a:pt x="0" y="87"/>
                    </a:moveTo>
                    <a:cubicBezTo>
                      <a:pt x="0" y="87"/>
                      <a:pt x="0" y="86"/>
                      <a:pt x="0" y="83"/>
                    </a:cubicBezTo>
                    <a:cubicBezTo>
                      <a:pt x="1" y="80"/>
                      <a:pt x="1" y="77"/>
                      <a:pt x="1" y="72"/>
                    </a:cubicBezTo>
                    <a:cubicBezTo>
                      <a:pt x="2" y="64"/>
                      <a:pt x="4" y="52"/>
                      <a:pt x="7" y="41"/>
                    </a:cubicBezTo>
                    <a:cubicBezTo>
                      <a:pt x="8" y="38"/>
                      <a:pt x="8" y="35"/>
                      <a:pt x="9" y="32"/>
                    </a:cubicBezTo>
                    <a:cubicBezTo>
                      <a:pt x="10" y="30"/>
                      <a:pt x="11" y="27"/>
                      <a:pt x="12" y="24"/>
                    </a:cubicBezTo>
                    <a:cubicBezTo>
                      <a:pt x="13" y="22"/>
                      <a:pt x="14" y="19"/>
                      <a:pt x="15" y="17"/>
                    </a:cubicBezTo>
                    <a:cubicBezTo>
                      <a:pt x="16" y="15"/>
                      <a:pt x="17" y="13"/>
                      <a:pt x="18" y="11"/>
                    </a:cubicBezTo>
                    <a:cubicBezTo>
                      <a:pt x="19" y="9"/>
                      <a:pt x="21" y="7"/>
                      <a:pt x="22" y="6"/>
                    </a:cubicBezTo>
                    <a:cubicBezTo>
                      <a:pt x="23" y="5"/>
                      <a:pt x="24" y="3"/>
                      <a:pt x="25" y="3"/>
                    </a:cubicBezTo>
                    <a:cubicBezTo>
                      <a:pt x="27" y="1"/>
                      <a:pt x="28" y="0"/>
                      <a:pt x="28" y="0"/>
                    </a:cubicBezTo>
                    <a:cubicBezTo>
                      <a:pt x="28" y="0"/>
                      <a:pt x="27" y="1"/>
                      <a:pt x="26" y="3"/>
                    </a:cubicBezTo>
                    <a:cubicBezTo>
                      <a:pt x="25" y="4"/>
                      <a:pt x="25" y="6"/>
                      <a:pt x="24" y="7"/>
                    </a:cubicBezTo>
                    <a:cubicBezTo>
                      <a:pt x="24" y="9"/>
                      <a:pt x="23" y="11"/>
                      <a:pt x="23" y="13"/>
                    </a:cubicBezTo>
                    <a:cubicBezTo>
                      <a:pt x="22" y="15"/>
                      <a:pt x="22" y="17"/>
                      <a:pt x="22" y="19"/>
                    </a:cubicBezTo>
                    <a:cubicBezTo>
                      <a:pt x="22" y="21"/>
                      <a:pt x="21" y="24"/>
                      <a:pt x="22" y="26"/>
                    </a:cubicBezTo>
                    <a:cubicBezTo>
                      <a:pt x="21" y="29"/>
                      <a:pt x="22" y="31"/>
                      <a:pt x="22" y="34"/>
                    </a:cubicBezTo>
                    <a:cubicBezTo>
                      <a:pt x="22" y="37"/>
                      <a:pt x="22" y="39"/>
                      <a:pt x="22" y="42"/>
                    </a:cubicBezTo>
                    <a:cubicBezTo>
                      <a:pt x="23" y="53"/>
                      <a:pt x="26" y="63"/>
                      <a:pt x="27" y="71"/>
                    </a:cubicBezTo>
                    <a:cubicBezTo>
                      <a:pt x="28" y="75"/>
                      <a:pt x="29" y="78"/>
                      <a:pt x="30" y="80"/>
                    </a:cubicBezTo>
                    <a:cubicBezTo>
                      <a:pt x="30" y="82"/>
                      <a:pt x="31" y="84"/>
                      <a:pt x="31" y="84"/>
                    </a:cubicBez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8" name="Freeform 423"/>
              <p:cNvSpPr>
                <a:spLocks/>
              </p:cNvSpPr>
              <p:nvPr/>
            </p:nvSpPr>
            <p:spPr bwMode="auto">
              <a:xfrm>
                <a:off x="3109" y="3012"/>
                <a:ext cx="566" cy="467"/>
              </a:xfrm>
              <a:custGeom>
                <a:avLst/>
                <a:gdLst>
                  <a:gd name="T0" fmla="*/ 270 w 319"/>
                  <a:gd name="T1" fmla="*/ 102 h 249"/>
                  <a:gd name="T2" fmla="*/ 156 w 319"/>
                  <a:gd name="T3" fmla="*/ 0 h 249"/>
                  <a:gd name="T4" fmla="*/ 42 w 319"/>
                  <a:gd name="T5" fmla="*/ 106 h 249"/>
                  <a:gd name="T6" fmla="*/ 0 w 319"/>
                  <a:gd name="T7" fmla="*/ 164 h 249"/>
                  <a:gd name="T8" fmla="*/ 160 w 319"/>
                  <a:gd name="T9" fmla="*/ 249 h 249"/>
                  <a:gd name="T10" fmla="*/ 319 w 319"/>
                  <a:gd name="T11" fmla="*/ 164 h 249"/>
                  <a:gd name="T12" fmla="*/ 270 w 319"/>
                  <a:gd name="T13" fmla="*/ 102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249">
                    <a:moveTo>
                      <a:pt x="270" y="102"/>
                    </a:moveTo>
                    <a:cubicBezTo>
                      <a:pt x="264" y="45"/>
                      <a:pt x="216" y="0"/>
                      <a:pt x="156" y="0"/>
                    </a:cubicBezTo>
                    <a:cubicBezTo>
                      <a:pt x="96" y="0"/>
                      <a:pt x="46" y="47"/>
                      <a:pt x="42" y="106"/>
                    </a:cubicBezTo>
                    <a:cubicBezTo>
                      <a:pt x="16" y="121"/>
                      <a:pt x="0" y="141"/>
                      <a:pt x="0" y="164"/>
                    </a:cubicBezTo>
                    <a:cubicBezTo>
                      <a:pt x="0" y="211"/>
                      <a:pt x="72" y="249"/>
                      <a:pt x="160" y="249"/>
                    </a:cubicBezTo>
                    <a:cubicBezTo>
                      <a:pt x="248" y="249"/>
                      <a:pt x="319" y="211"/>
                      <a:pt x="319" y="164"/>
                    </a:cubicBezTo>
                    <a:cubicBezTo>
                      <a:pt x="319" y="139"/>
                      <a:pt x="300" y="118"/>
                      <a:pt x="270" y="102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9" name="Freeform 424"/>
              <p:cNvSpPr>
                <a:spLocks/>
              </p:cNvSpPr>
              <p:nvPr/>
            </p:nvSpPr>
            <p:spPr bwMode="auto">
              <a:xfrm>
                <a:off x="3146" y="3079"/>
                <a:ext cx="492" cy="406"/>
              </a:xfrm>
              <a:custGeom>
                <a:avLst/>
                <a:gdLst>
                  <a:gd name="T0" fmla="*/ 235 w 277"/>
                  <a:gd name="T1" fmla="*/ 89 h 216"/>
                  <a:gd name="T2" fmla="*/ 136 w 277"/>
                  <a:gd name="T3" fmla="*/ 0 h 216"/>
                  <a:gd name="T4" fmla="*/ 37 w 277"/>
                  <a:gd name="T5" fmla="*/ 92 h 216"/>
                  <a:gd name="T6" fmla="*/ 0 w 277"/>
                  <a:gd name="T7" fmla="*/ 142 h 216"/>
                  <a:gd name="T8" fmla="*/ 139 w 277"/>
                  <a:gd name="T9" fmla="*/ 216 h 216"/>
                  <a:gd name="T10" fmla="*/ 277 w 277"/>
                  <a:gd name="T11" fmla="*/ 142 h 216"/>
                  <a:gd name="T12" fmla="*/ 235 w 277"/>
                  <a:gd name="T13" fmla="*/ 89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7" h="216">
                    <a:moveTo>
                      <a:pt x="235" y="89"/>
                    </a:moveTo>
                    <a:cubicBezTo>
                      <a:pt x="230" y="39"/>
                      <a:pt x="187" y="0"/>
                      <a:pt x="136" y="0"/>
                    </a:cubicBezTo>
                    <a:cubicBezTo>
                      <a:pt x="83" y="0"/>
                      <a:pt x="40" y="40"/>
                      <a:pt x="37" y="92"/>
                    </a:cubicBezTo>
                    <a:cubicBezTo>
                      <a:pt x="14" y="105"/>
                      <a:pt x="0" y="123"/>
                      <a:pt x="0" y="142"/>
                    </a:cubicBezTo>
                    <a:cubicBezTo>
                      <a:pt x="0" y="183"/>
                      <a:pt x="62" y="216"/>
                      <a:pt x="139" y="216"/>
                    </a:cubicBezTo>
                    <a:cubicBezTo>
                      <a:pt x="215" y="216"/>
                      <a:pt x="277" y="183"/>
                      <a:pt x="277" y="142"/>
                    </a:cubicBezTo>
                    <a:cubicBezTo>
                      <a:pt x="277" y="121"/>
                      <a:pt x="261" y="102"/>
                      <a:pt x="235" y="89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0" name="Freeform 425"/>
              <p:cNvSpPr>
                <a:spLocks/>
              </p:cNvSpPr>
              <p:nvPr/>
            </p:nvSpPr>
            <p:spPr bwMode="auto">
              <a:xfrm>
                <a:off x="3228" y="3359"/>
                <a:ext cx="330" cy="439"/>
              </a:xfrm>
              <a:custGeom>
                <a:avLst/>
                <a:gdLst>
                  <a:gd name="T0" fmla="*/ 135 w 330"/>
                  <a:gd name="T1" fmla="*/ 439 h 439"/>
                  <a:gd name="T2" fmla="*/ 195 w 330"/>
                  <a:gd name="T3" fmla="*/ 439 h 439"/>
                  <a:gd name="T4" fmla="*/ 190 w 330"/>
                  <a:gd name="T5" fmla="*/ 167 h 439"/>
                  <a:gd name="T6" fmla="*/ 330 w 330"/>
                  <a:gd name="T7" fmla="*/ 6 h 439"/>
                  <a:gd name="T8" fmla="*/ 186 w 330"/>
                  <a:gd name="T9" fmla="*/ 120 h 439"/>
                  <a:gd name="T10" fmla="*/ 165 w 330"/>
                  <a:gd name="T11" fmla="*/ 0 h 439"/>
                  <a:gd name="T12" fmla="*/ 142 w 330"/>
                  <a:gd name="T13" fmla="*/ 111 h 439"/>
                  <a:gd name="T14" fmla="*/ 0 w 330"/>
                  <a:gd name="T15" fmla="*/ 6 h 439"/>
                  <a:gd name="T16" fmla="*/ 140 w 330"/>
                  <a:gd name="T17" fmla="*/ 167 h 439"/>
                  <a:gd name="T18" fmla="*/ 135 w 330"/>
                  <a:gd name="T19" fmla="*/ 439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0" h="439">
                    <a:moveTo>
                      <a:pt x="135" y="439"/>
                    </a:moveTo>
                    <a:lnTo>
                      <a:pt x="195" y="439"/>
                    </a:lnTo>
                    <a:lnTo>
                      <a:pt x="190" y="167"/>
                    </a:lnTo>
                    <a:lnTo>
                      <a:pt x="330" y="6"/>
                    </a:lnTo>
                    <a:lnTo>
                      <a:pt x="186" y="120"/>
                    </a:lnTo>
                    <a:lnTo>
                      <a:pt x="165" y="0"/>
                    </a:lnTo>
                    <a:lnTo>
                      <a:pt x="142" y="111"/>
                    </a:lnTo>
                    <a:lnTo>
                      <a:pt x="0" y="6"/>
                    </a:lnTo>
                    <a:lnTo>
                      <a:pt x="140" y="167"/>
                    </a:lnTo>
                    <a:lnTo>
                      <a:pt x="135" y="439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1" name="Freeform 426"/>
              <p:cNvSpPr>
                <a:spLocks/>
              </p:cNvSpPr>
              <p:nvPr/>
            </p:nvSpPr>
            <p:spPr bwMode="auto">
              <a:xfrm>
                <a:off x="3228" y="3359"/>
                <a:ext cx="330" cy="439"/>
              </a:xfrm>
              <a:custGeom>
                <a:avLst/>
                <a:gdLst>
                  <a:gd name="T0" fmla="*/ 135 w 330"/>
                  <a:gd name="T1" fmla="*/ 439 h 439"/>
                  <a:gd name="T2" fmla="*/ 195 w 330"/>
                  <a:gd name="T3" fmla="*/ 439 h 439"/>
                  <a:gd name="T4" fmla="*/ 190 w 330"/>
                  <a:gd name="T5" fmla="*/ 167 h 439"/>
                  <a:gd name="T6" fmla="*/ 330 w 330"/>
                  <a:gd name="T7" fmla="*/ 6 h 439"/>
                  <a:gd name="T8" fmla="*/ 186 w 330"/>
                  <a:gd name="T9" fmla="*/ 120 h 439"/>
                  <a:gd name="T10" fmla="*/ 165 w 330"/>
                  <a:gd name="T11" fmla="*/ 0 h 439"/>
                  <a:gd name="T12" fmla="*/ 142 w 330"/>
                  <a:gd name="T13" fmla="*/ 111 h 439"/>
                  <a:gd name="T14" fmla="*/ 0 w 330"/>
                  <a:gd name="T15" fmla="*/ 6 h 439"/>
                  <a:gd name="T16" fmla="*/ 140 w 330"/>
                  <a:gd name="T17" fmla="*/ 167 h 439"/>
                  <a:gd name="T18" fmla="*/ 135 w 330"/>
                  <a:gd name="T19" fmla="*/ 439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0" h="439">
                    <a:moveTo>
                      <a:pt x="135" y="439"/>
                    </a:moveTo>
                    <a:lnTo>
                      <a:pt x="195" y="439"/>
                    </a:lnTo>
                    <a:lnTo>
                      <a:pt x="190" y="167"/>
                    </a:lnTo>
                    <a:lnTo>
                      <a:pt x="330" y="6"/>
                    </a:lnTo>
                    <a:lnTo>
                      <a:pt x="186" y="120"/>
                    </a:lnTo>
                    <a:lnTo>
                      <a:pt x="165" y="0"/>
                    </a:lnTo>
                    <a:lnTo>
                      <a:pt x="142" y="111"/>
                    </a:lnTo>
                    <a:lnTo>
                      <a:pt x="0" y="6"/>
                    </a:lnTo>
                    <a:lnTo>
                      <a:pt x="140" y="167"/>
                    </a:lnTo>
                    <a:lnTo>
                      <a:pt x="135" y="43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2" name="Freeform 427"/>
              <p:cNvSpPr>
                <a:spLocks noEditPoints="1"/>
              </p:cNvSpPr>
              <p:nvPr/>
            </p:nvSpPr>
            <p:spPr bwMode="auto">
              <a:xfrm>
                <a:off x="3418" y="3181"/>
                <a:ext cx="257" cy="345"/>
              </a:xfrm>
              <a:custGeom>
                <a:avLst/>
                <a:gdLst>
                  <a:gd name="T0" fmla="*/ 0 w 145"/>
                  <a:gd name="T1" fmla="*/ 184 h 184"/>
                  <a:gd name="T2" fmla="*/ 145 w 145"/>
                  <a:gd name="T3" fmla="*/ 75 h 184"/>
                  <a:gd name="T4" fmla="*/ 145 w 145"/>
                  <a:gd name="T5" fmla="*/ 75 h 184"/>
                  <a:gd name="T6" fmla="*/ 145 w 145"/>
                  <a:gd name="T7" fmla="*/ 75 h 184"/>
                  <a:gd name="T8" fmla="*/ 145 w 145"/>
                  <a:gd name="T9" fmla="*/ 75 h 184"/>
                  <a:gd name="T10" fmla="*/ 145 w 145"/>
                  <a:gd name="T11" fmla="*/ 75 h 184"/>
                  <a:gd name="T12" fmla="*/ 145 w 145"/>
                  <a:gd name="T13" fmla="*/ 74 h 184"/>
                  <a:gd name="T14" fmla="*/ 145 w 145"/>
                  <a:gd name="T15" fmla="*/ 74 h 184"/>
                  <a:gd name="T16" fmla="*/ 145 w 145"/>
                  <a:gd name="T17" fmla="*/ 74 h 184"/>
                  <a:gd name="T18" fmla="*/ 145 w 145"/>
                  <a:gd name="T19" fmla="*/ 74 h 184"/>
                  <a:gd name="T20" fmla="*/ 96 w 145"/>
                  <a:gd name="T21" fmla="*/ 12 h 184"/>
                  <a:gd name="T22" fmla="*/ 96 w 145"/>
                  <a:gd name="T23" fmla="*/ 12 h 184"/>
                  <a:gd name="T24" fmla="*/ 96 w 145"/>
                  <a:gd name="T25" fmla="*/ 12 h 184"/>
                  <a:gd name="T26" fmla="*/ 96 w 145"/>
                  <a:gd name="T27" fmla="*/ 12 h 184"/>
                  <a:gd name="T28" fmla="*/ 96 w 145"/>
                  <a:gd name="T29" fmla="*/ 12 h 184"/>
                  <a:gd name="T30" fmla="*/ 96 w 145"/>
                  <a:gd name="T31" fmla="*/ 12 h 184"/>
                  <a:gd name="T32" fmla="*/ 96 w 145"/>
                  <a:gd name="T33" fmla="*/ 11 h 184"/>
                  <a:gd name="T34" fmla="*/ 96 w 145"/>
                  <a:gd name="T35" fmla="*/ 11 h 184"/>
                  <a:gd name="T36" fmla="*/ 96 w 145"/>
                  <a:gd name="T37" fmla="*/ 11 h 184"/>
                  <a:gd name="T38" fmla="*/ 96 w 145"/>
                  <a:gd name="T39" fmla="*/ 11 h 184"/>
                  <a:gd name="T40" fmla="*/ 96 w 145"/>
                  <a:gd name="T41" fmla="*/ 11 h 184"/>
                  <a:gd name="T42" fmla="*/ 96 w 145"/>
                  <a:gd name="T43" fmla="*/ 11 h 184"/>
                  <a:gd name="T44" fmla="*/ 96 w 145"/>
                  <a:gd name="T45" fmla="*/ 10 h 184"/>
                  <a:gd name="T46" fmla="*/ 96 w 145"/>
                  <a:gd name="T47" fmla="*/ 10 h 184"/>
                  <a:gd name="T48" fmla="*/ 96 w 145"/>
                  <a:gd name="T49" fmla="*/ 10 h 184"/>
                  <a:gd name="T50" fmla="*/ 96 w 145"/>
                  <a:gd name="T51" fmla="*/ 10 h 184"/>
                  <a:gd name="T52" fmla="*/ 96 w 145"/>
                  <a:gd name="T53" fmla="*/ 10 h 184"/>
                  <a:gd name="T54" fmla="*/ 96 w 145"/>
                  <a:gd name="T55" fmla="*/ 10 h 184"/>
                  <a:gd name="T56" fmla="*/ 96 w 145"/>
                  <a:gd name="T57" fmla="*/ 9 h 184"/>
                  <a:gd name="T58" fmla="*/ 96 w 145"/>
                  <a:gd name="T59" fmla="*/ 9 h 184"/>
                  <a:gd name="T60" fmla="*/ 96 w 145"/>
                  <a:gd name="T61" fmla="*/ 9 h 184"/>
                  <a:gd name="T62" fmla="*/ 96 w 145"/>
                  <a:gd name="T63" fmla="*/ 9 h 184"/>
                  <a:gd name="T64" fmla="*/ 96 w 145"/>
                  <a:gd name="T65" fmla="*/ 9 h 184"/>
                  <a:gd name="T66" fmla="*/ 96 w 145"/>
                  <a:gd name="T67" fmla="*/ 9 h 184"/>
                  <a:gd name="T68" fmla="*/ 96 w 145"/>
                  <a:gd name="T69" fmla="*/ 8 h 184"/>
                  <a:gd name="T70" fmla="*/ 96 w 145"/>
                  <a:gd name="T71" fmla="*/ 8 h 184"/>
                  <a:gd name="T72" fmla="*/ 96 w 145"/>
                  <a:gd name="T73" fmla="*/ 8 h 184"/>
                  <a:gd name="T74" fmla="*/ 96 w 145"/>
                  <a:gd name="T75" fmla="*/ 8 h 184"/>
                  <a:gd name="T76" fmla="*/ 95 w 145"/>
                  <a:gd name="T77" fmla="*/ 4 h 184"/>
                  <a:gd name="T78" fmla="*/ 95 w 145"/>
                  <a:gd name="T79" fmla="*/ 4 h 184"/>
                  <a:gd name="T80" fmla="*/ 95 w 145"/>
                  <a:gd name="T81" fmla="*/ 4 h 184"/>
                  <a:gd name="T82" fmla="*/ 95 w 145"/>
                  <a:gd name="T83" fmla="*/ 4 h 184"/>
                  <a:gd name="T84" fmla="*/ 95 w 145"/>
                  <a:gd name="T85" fmla="*/ 4 h 184"/>
                  <a:gd name="T86" fmla="*/ 95 w 145"/>
                  <a:gd name="T87" fmla="*/ 3 h 184"/>
                  <a:gd name="T88" fmla="*/ 95 w 145"/>
                  <a:gd name="T89" fmla="*/ 3 h 184"/>
                  <a:gd name="T90" fmla="*/ 95 w 145"/>
                  <a:gd name="T91" fmla="*/ 3 h 184"/>
                  <a:gd name="T92" fmla="*/ 95 w 145"/>
                  <a:gd name="T93" fmla="*/ 3 h 184"/>
                  <a:gd name="T94" fmla="*/ 95 w 145"/>
                  <a:gd name="T95" fmla="*/ 3 h 184"/>
                  <a:gd name="T96" fmla="*/ 95 w 145"/>
                  <a:gd name="T97" fmla="*/ 3 h 184"/>
                  <a:gd name="T98" fmla="*/ 95 w 145"/>
                  <a:gd name="T99" fmla="*/ 2 h 184"/>
                  <a:gd name="T100" fmla="*/ 95 w 145"/>
                  <a:gd name="T101" fmla="*/ 2 h 184"/>
                  <a:gd name="T102" fmla="*/ 95 w 145"/>
                  <a:gd name="T103" fmla="*/ 2 h 184"/>
                  <a:gd name="T104" fmla="*/ 95 w 145"/>
                  <a:gd name="T105" fmla="*/ 2 h 184"/>
                  <a:gd name="T106" fmla="*/ 95 w 145"/>
                  <a:gd name="T107" fmla="*/ 2 h 184"/>
                  <a:gd name="T108" fmla="*/ 95 w 145"/>
                  <a:gd name="T109" fmla="*/ 2 h 184"/>
                  <a:gd name="T110" fmla="*/ 95 w 145"/>
                  <a:gd name="T111" fmla="*/ 1 h 184"/>
                  <a:gd name="T112" fmla="*/ 95 w 145"/>
                  <a:gd name="T113" fmla="*/ 1 h 184"/>
                  <a:gd name="T114" fmla="*/ 95 w 145"/>
                  <a:gd name="T115" fmla="*/ 1 h 184"/>
                  <a:gd name="T116" fmla="*/ 95 w 145"/>
                  <a:gd name="T117" fmla="*/ 1 h 184"/>
                  <a:gd name="T118" fmla="*/ 95 w 145"/>
                  <a:gd name="T119" fmla="*/ 1 h 184"/>
                  <a:gd name="T120" fmla="*/ 95 w 145"/>
                  <a:gd name="T121" fmla="*/ 1 h 184"/>
                  <a:gd name="T122" fmla="*/ 95 w 145"/>
                  <a:gd name="T123" fmla="*/ 0 h 184"/>
                  <a:gd name="T124" fmla="*/ 94 w 145"/>
                  <a:gd name="T125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5" h="184">
                    <a:moveTo>
                      <a:pt x="23" y="159"/>
                    </a:moveTo>
                    <a:cubicBezTo>
                      <a:pt x="23" y="159"/>
                      <a:pt x="23" y="159"/>
                      <a:pt x="23" y="159"/>
                    </a:cubicBezTo>
                    <a:cubicBezTo>
                      <a:pt x="0" y="184"/>
                      <a:pt x="0" y="184"/>
                      <a:pt x="0" y="184"/>
                    </a:cubicBezTo>
                    <a:cubicBezTo>
                      <a:pt x="23" y="159"/>
                      <a:pt x="23" y="159"/>
                      <a:pt x="23" y="159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4"/>
                    </a:moveTo>
                    <a:cubicBezTo>
                      <a:pt x="145" y="74"/>
                      <a:pt x="145" y="75"/>
                      <a:pt x="145" y="75"/>
                    </a:cubicBezTo>
                    <a:cubicBezTo>
                      <a:pt x="145" y="75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126" y="28"/>
                      <a:pt x="145" y="49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49"/>
                      <a:pt x="126" y="28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1"/>
                    </a:moveTo>
                    <a:cubicBezTo>
                      <a:pt x="96" y="11"/>
                      <a:pt x="96" y="12"/>
                      <a:pt x="96" y="12"/>
                    </a:cubicBezTo>
                    <a:cubicBezTo>
                      <a:pt x="96" y="12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0"/>
                    </a:moveTo>
                    <a:cubicBezTo>
                      <a:pt x="96" y="10"/>
                      <a:pt x="96" y="11"/>
                      <a:pt x="96" y="11"/>
                    </a:cubicBezTo>
                    <a:cubicBezTo>
                      <a:pt x="96" y="11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9"/>
                    </a:moveTo>
                    <a:cubicBezTo>
                      <a:pt x="96" y="9"/>
                      <a:pt x="96" y="10"/>
                      <a:pt x="96" y="10"/>
                    </a:cubicBezTo>
                    <a:cubicBezTo>
                      <a:pt x="96" y="10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8"/>
                    </a:moveTo>
                    <a:cubicBezTo>
                      <a:pt x="96" y="8"/>
                      <a:pt x="96" y="9"/>
                      <a:pt x="96" y="9"/>
                    </a:cubicBezTo>
                    <a:cubicBezTo>
                      <a:pt x="96" y="9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5" y="4"/>
                    </a:moveTo>
                    <a:cubicBezTo>
                      <a:pt x="95" y="5"/>
                      <a:pt x="96" y="7"/>
                      <a:pt x="96" y="8"/>
                    </a:cubicBezTo>
                    <a:cubicBezTo>
                      <a:pt x="96" y="7"/>
                      <a:pt x="95" y="5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3"/>
                    </a:moveTo>
                    <a:cubicBezTo>
                      <a:pt x="95" y="3"/>
                      <a:pt x="95" y="4"/>
                      <a:pt x="95" y="4"/>
                    </a:cubicBezTo>
                    <a:cubicBezTo>
                      <a:pt x="95" y="4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2"/>
                    </a:moveTo>
                    <a:cubicBezTo>
                      <a:pt x="95" y="2"/>
                      <a:pt x="95" y="3"/>
                      <a:pt x="95" y="3"/>
                    </a:cubicBezTo>
                    <a:cubicBezTo>
                      <a:pt x="95" y="3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1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4" y="0"/>
                    </a:move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4" y="0"/>
                      <a:pt x="94" y="0"/>
                    </a:cubicBezTo>
                    <a:moveTo>
                      <a:pt x="94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3" name="Freeform 428"/>
              <p:cNvSpPr>
                <a:spLocks/>
              </p:cNvSpPr>
              <p:nvPr/>
            </p:nvSpPr>
            <p:spPr bwMode="auto">
              <a:xfrm>
                <a:off x="3395" y="3012"/>
                <a:ext cx="280" cy="435"/>
              </a:xfrm>
              <a:custGeom>
                <a:avLst/>
                <a:gdLst>
                  <a:gd name="T0" fmla="*/ 95 w 158"/>
                  <a:gd name="T1" fmla="*/ 125 h 232"/>
                  <a:gd name="T2" fmla="*/ 158 w 158"/>
                  <a:gd name="T3" fmla="*/ 165 h 232"/>
                  <a:gd name="T4" fmla="*/ 158 w 158"/>
                  <a:gd name="T5" fmla="*/ 165 h 232"/>
                  <a:gd name="T6" fmla="*/ 158 w 158"/>
                  <a:gd name="T7" fmla="*/ 165 h 232"/>
                  <a:gd name="T8" fmla="*/ 158 w 158"/>
                  <a:gd name="T9" fmla="*/ 164 h 232"/>
                  <a:gd name="T10" fmla="*/ 158 w 158"/>
                  <a:gd name="T11" fmla="*/ 164 h 232"/>
                  <a:gd name="T12" fmla="*/ 158 w 158"/>
                  <a:gd name="T13" fmla="*/ 164 h 232"/>
                  <a:gd name="T14" fmla="*/ 158 w 158"/>
                  <a:gd name="T15" fmla="*/ 164 h 232"/>
                  <a:gd name="T16" fmla="*/ 109 w 158"/>
                  <a:gd name="T17" fmla="*/ 102 h 232"/>
                  <a:gd name="T18" fmla="*/ 109 w 158"/>
                  <a:gd name="T19" fmla="*/ 102 h 232"/>
                  <a:gd name="T20" fmla="*/ 109 w 158"/>
                  <a:gd name="T21" fmla="*/ 102 h 232"/>
                  <a:gd name="T22" fmla="*/ 109 w 158"/>
                  <a:gd name="T23" fmla="*/ 101 h 232"/>
                  <a:gd name="T24" fmla="*/ 109 w 158"/>
                  <a:gd name="T25" fmla="*/ 101 h 232"/>
                  <a:gd name="T26" fmla="*/ 109 w 158"/>
                  <a:gd name="T27" fmla="*/ 101 h 232"/>
                  <a:gd name="T28" fmla="*/ 109 w 158"/>
                  <a:gd name="T29" fmla="*/ 101 h 232"/>
                  <a:gd name="T30" fmla="*/ 109 w 158"/>
                  <a:gd name="T31" fmla="*/ 100 h 232"/>
                  <a:gd name="T32" fmla="*/ 109 w 158"/>
                  <a:gd name="T33" fmla="*/ 100 h 232"/>
                  <a:gd name="T34" fmla="*/ 109 w 158"/>
                  <a:gd name="T35" fmla="*/ 100 h 232"/>
                  <a:gd name="T36" fmla="*/ 109 w 158"/>
                  <a:gd name="T37" fmla="*/ 100 h 232"/>
                  <a:gd name="T38" fmla="*/ 109 w 158"/>
                  <a:gd name="T39" fmla="*/ 99 h 232"/>
                  <a:gd name="T40" fmla="*/ 109 w 158"/>
                  <a:gd name="T41" fmla="*/ 99 h 232"/>
                  <a:gd name="T42" fmla="*/ 109 w 158"/>
                  <a:gd name="T43" fmla="*/ 99 h 232"/>
                  <a:gd name="T44" fmla="*/ 109 w 158"/>
                  <a:gd name="T45" fmla="*/ 99 h 232"/>
                  <a:gd name="T46" fmla="*/ 109 w 158"/>
                  <a:gd name="T47" fmla="*/ 98 h 232"/>
                  <a:gd name="T48" fmla="*/ 109 w 158"/>
                  <a:gd name="T49" fmla="*/ 98 h 232"/>
                  <a:gd name="T50" fmla="*/ 108 w 158"/>
                  <a:gd name="T51" fmla="*/ 94 h 232"/>
                  <a:gd name="T52" fmla="*/ 108 w 158"/>
                  <a:gd name="T53" fmla="*/ 94 h 232"/>
                  <a:gd name="T54" fmla="*/ 108 w 158"/>
                  <a:gd name="T55" fmla="*/ 94 h 232"/>
                  <a:gd name="T56" fmla="*/ 108 w 158"/>
                  <a:gd name="T57" fmla="*/ 94 h 232"/>
                  <a:gd name="T58" fmla="*/ 108 w 158"/>
                  <a:gd name="T59" fmla="*/ 93 h 232"/>
                  <a:gd name="T60" fmla="*/ 108 w 158"/>
                  <a:gd name="T61" fmla="*/ 93 h 232"/>
                  <a:gd name="T62" fmla="*/ 108 w 158"/>
                  <a:gd name="T63" fmla="*/ 93 h 232"/>
                  <a:gd name="T64" fmla="*/ 108 w 158"/>
                  <a:gd name="T65" fmla="*/ 93 h 232"/>
                  <a:gd name="T66" fmla="*/ 108 w 158"/>
                  <a:gd name="T67" fmla="*/ 92 h 232"/>
                  <a:gd name="T68" fmla="*/ 108 w 158"/>
                  <a:gd name="T69" fmla="*/ 92 h 232"/>
                  <a:gd name="T70" fmla="*/ 108 w 158"/>
                  <a:gd name="T71" fmla="*/ 92 h 232"/>
                  <a:gd name="T72" fmla="*/ 108 w 158"/>
                  <a:gd name="T73" fmla="*/ 92 h 232"/>
                  <a:gd name="T74" fmla="*/ 108 w 158"/>
                  <a:gd name="T75" fmla="*/ 91 h 232"/>
                  <a:gd name="T76" fmla="*/ 108 w 158"/>
                  <a:gd name="T77" fmla="*/ 91 h 232"/>
                  <a:gd name="T78" fmla="*/ 108 w 158"/>
                  <a:gd name="T79" fmla="*/ 91 h 232"/>
                  <a:gd name="T80" fmla="*/ 108 w 158"/>
                  <a:gd name="T81" fmla="*/ 91 h 232"/>
                  <a:gd name="T82" fmla="*/ 107 w 158"/>
                  <a:gd name="T83" fmla="*/ 90 h 232"/>
                  <a:gd name="T84" fmla="*/ 0 w 158"/>
                  <a:gd name="T85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8" h="232">
                    <a:moveTo>
                      <a:pt x="0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50" y="38"/>
                      <a:pt x="90" y="76"/>
                      <a:pt x="95" y="125"/>
                    </a:cubicBezTo>
                    <a:cubicBezTo>
                      <a:pt x="121" y="138"/>
                      <a:pt x="137" y="157"/>
                      <a:pt x="137" y="178"/>
                    </a:cubicBezTo>
                    <a:cubicBezTo>
                      <a:pt x="137" y="199"/>
                      <a:pt x="120" y="219"/>
                      <a:pt x="93" y="232"/>
                    </a:cubicBezTo>
                    <a:cubicBezTo>
                      <a:pt x="131" y="217"/>
                      <a:pt x="157" y="193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39"/>
                      <a:pt x="139" y="118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7"/>
                      <a:pt x="108" y="95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0"/>
                      <a:pt x="108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97" y="40"/>
                      <a:pt x="53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4" name="Freeform 429"/>
              <p:cNvSpPr>
                <a:spLocks/>
              </p:cNvSpPr>
              <p:nvPr/>
            </p:nvSpPr>
            <p:spPr bwMode="auto">
              <a:xfrm>
                <a:off x="3395" y="3079"/>
                <a:ext cx="243" cy="400"/>
              </a:xfrm>
              <a:custGeom>
                <a:avLst/>
                <a:gdLst>
                  <a:gd name="T0" fmla="*/ 0 w 137"/>
                  <a:gd name="T1" fmla="*/ 0 h 213"/>
                  <a:gd name="T2" fmla="*/ 0 w 137"/>
                  <a:gd name="T3" fmla="*/ 0 h 213"/>
                  <a:gd name="T4" fmla="*/ 0 w 137"/>
                  <a:gd name="T5" fmla="*/ 156 h 213"/>
                  <a:gd name="T6" fmla="*/ 11 w 137"/>
                  <a:gd name="T7" fmla="*/ 213 h 213"/>
                  <a:gd name="T8" fmla="*/ 92 w 137"/>
                  <a:gd name="T9" fmla="*/ 152 h 213"/>
                  <a:gd name="T10" fmla="*/ 36 w 137"/>
                  <a:gd name="T11" fmla="*/ 213 h 213"/>
                  <a:gd name="T12" fmla="*/ 36 w 137"/>
                  <a:gd name="T13" fmla="*/ 213 h 213"/>
                  <a:gd name="T14" fmla="*/ 36 w 137"/>
                  <a:gd name="T15" fmla="*/ 213 h 213"/>
                  <a:gd name="T16" fmla="*/ 93 w 137"/>
                  <a:gd name="T17" fmla="*/ 196 h 213"/>
                  <a:gd name="T18" fmla="*/ 93 w 137"/>
                  <a:gd name="T19" fmla="*/ 196 h 213"/>
                  <a:gd name="T20" fmla="*/ 137 w 137"/>
                  <a:gd name="T21" fmla="*/ 142 h 213"/>
                  <a:gd name="T22" fmla="*/ 95 w 137"/>
                  <a:gd name="T23" fmla="*/ 89 h 213"/>
                  <a:gd name="T24" fmla="*/ 0 w 137"/>
                  <a:gd name="T2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" h="21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11" y="213"/>
                      <a:pt x="11" y="213"/>
                      <a:pt x="11" y="213"/>
                    </a:cubicBezTo>
                    <a:cubicBezTo>
                      <a:pt x="92" y="152"/>
                      <a:pt x="92" y="152"/>
                      <a:pt x="92" y="152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57" y="210"/>
                      <a:pt x="77" y="204"/>
                      <a:pt x="93" y="196"/>
                    </a:cubicBezTo>
                    <a:cubicBezTo>
                      <a:pt x="93" y="196"/>
                      <a:pt x="93" y="196"/>
                      <a:pt x="93" y="196"/>
                    </a:cubicBezTo>
                    <a:cubicBezTo>
                      <a:pt x="120" y="183"/>
                      <a:pt x="137" y="163"/>
                      <a:pt x="137" y="142"/>
                    </a:cubicBezTo>
                    <a:cubicBezTo>
                      <a:pt x="137" y="121"/>
                      <a:pt x="121" y="102"/>
                      <a:pt x="95" y="89"/>
                    </a:cubicBezTo>
                    <a:cubicBezTo>
                      <a:pt x="90" y="40"/>
                      <a:pt x="50" y="2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5" name="Freeform 430"/>
              <p:cNvSpPr>
                <a:spLocks/>
              </p:cNvSpPr>
              <p:nvPr/>
            </p:nvSpPr>
            <p:spPr bwMode="auto">
              <a:xfrm>
                <a:off x="3395" y="3365"/>
                <a:ext cx="163" cy="433"/>
              </a:xfrm>
              <a:custGeom>
                <a:avLst/>
                <a:gdLst>
                  <a:gd name="T0" fmla="*/ 163 w 163"/>
                  <a:gd name="T1" fmla="*/ 0 h 433"/>
                  <a:gd name="T2" fmla="*/ 19 w 163"/>
                  <a:gd name="T3" fmla="*/ 114 h 433"/>
                  <a:gd name="T4" fmla="*/ 0 w 163"/>
                  <a:gd name="T5" fmla="*/ 7 h 433"/>
                  <a:gd name="T6" fmla="*/ 0 w 163"/>
                  <a:gd name="T7" fmla="*/ 114 h 433"/>
                  <a:gd name="T8" fmla="*/ 0 w 163"/>
                  <a:gd name="T9" fmla="*/ 120 h 433"/>
                  <a:gd name="T10" fmla="*/ 0 w 163"/>
                  <a:gd name="T11" fmla="*/ 433 h 433"/>
                  <a:gd name="T12" fmla="*/ 28 w 163"/>
                  <a:gd name="T13" fmla="*/ 433 h 433"/>
                  <a:gd name="T14" fmla="*/ 23 w 163"/>
                  <a:gd name="T15" fmla="*/ 161 h 433"/>
                  <a:gd name="T16" fmla="*/ 63 w 163"/>
                  <a:gd name="T17" fmla="*/ 114 h 433"/>
                  <a:gd name="T18" fmla="*/ 163 w 163"/>
                  <a:gd name="T1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3" h="433">
                    <a:moveTo>
                      <a:pt x="163" y="0"/>
                    </a:moveTo>
                    <a:lnTo>
                      <a:pt x="19" y="114"/>
                    </a:lnTo>
                    <a:lnTo>
                      <a:pt x="0" y="7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433"/>
                    </a:lnTo>
                    <a:lnTo>
                      <a:pt x="28" y="433"/>
                    </a:lnTo>
                    <a:lnTo>
                      <a:pt x="23" y="161"/>
                    </a:lnTo>
                    <a:lnTo>
                      <a:pt x="63" y="114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6" name="Freeform 431"/>
              <p:cNvSpPr>
                <a:spLocks/>
              </p:cNvSpPr>
              <p:nvPr/>
            </p:nvSpPr>
            <p:spPr bwMode="auto">
              <a:xfrm>
                <a:off x="3395" y="3365"/>
                <a:ext cx="163" cy="433"/>
              </a:xfrm>
              <a:custGeom>
                <a:avLst/>
                <a:gdLst>
                  <a:gd name="T0" fmla="*/ 163 w 163"/>
                  <a:gd name="T1" fmla="*/ 0 h 433"/>
                  <a:gd name="T2" fmla="*/ 19 w 163"/>
                  <a:gd name="T3" fmla="*/ 114 h 433"/>
                  <a:gd name="T4" fmla="*/ 0 w 163"/>
                  <a:gd name="T5" fmla="*/ 7 h 433"/>
                  <a:gd name="T6" fmla="*/ 0 w 163"/>
                  <a:gd name="T7" fmla="*/ 114 h 433"/>
                  <a:gd name="T8" fmla="*/ 0 w 163"/>
                  <a:gd name="T9" fmla="*/ 120 h 433"/>
                  <a:gd name="T10" fmla="*/ 0 w 163"/>
                  <a:gd name="T11" fmla="*/ 433 h 433"/>
                  <a:gd name="T12" fmla="*/ 28 w 163"/>
                  <a:gd name="T13" fmla="*/ 433 h 433"/>
                  <a:gd name="T14" fmla="*/ 23 w 163"/>
                  <a:gd name="T15" fmla="*/ 161 h 433"/>
                  <a:gd name="T16" fmla="*/ 63 w 163"/>
                  <a:gd name="T17" fmla="*/ 114 h 433"/>
                  <a:gd name="T18" fmla="*/ 163 w 163"/>
                  <a:gd name="T1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3" h="433">
                    <a:moveTo>
                      <a:pt x="163" y="0"/>
                    </a:moveTo>
                    <a:lnTo>
                      <a:pt x="19" y="114"/>
                    </a:lnTo>
                    <a:lnTo>
                      <a:pt x="0" y="7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433"/>
                    </a:lnTo>
                    <a:lnTo>
                      <a:pt x="28" y="433"/>
                    </a:lnTo>
                    <a:lnTo>
                      <a:pt x="23" y="161"/>
                    </a:lnTo>
                    <a:lnTo>
                      <a:pt x="63" y="114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7" name="Freeform 432"/>
              <p:cNvSpPr>
                <a:spLocks/>
              </p:cNvSpPr>
              <p:nvPr/>
            </p:nvSpPr>
            <p:spPr bwMode="auto">
              <a:xfrm>
                <a:off x="4378" y="3186"/>
                <a:ext cx="286" cy="627"/>
              </a:xfrm>
              <a:custGeom>
                <a:avLst/>
                <a:gdLst>
                  <a:gd name="T0" fmla="*/ 286 w 286"/>
                  <a:gd name="T1" fmla="*/ 122 h 627"/>
                  <a:gd name="T2" fmla="*/ 162 w 286"/>
                  <a:gd name="T3" fmla="*/ 199 h 627"/>
                  <a:gd name="T4" fmla="*/ 142 w 286"/>
                  <a:gd name="T5" fmla="*/ 0 h 627"/>
                  <a:gd name="T6" fmla="*/ 125 w 286"/>
                  <a:gd name="T7" fmla="*/ 199 h 627"/>
                  <a:gd name="T8" fmla="*/ 0 w 286"/>
                  <a:gd name="T9" fmla="*/ 122 h 627"/>
                  <a:gd name="T10" fmla="*/ 121 w 286"/>
                  <a:gd name="T11" fmla="*/ 265 h 627"/>
                  <a:gd name="T12" fmla="*/ 107 w 286"/>
                  <a:gd name="T13" fmla="*/ 627 h 627"/>
                  <a:gd name="T14" fmla="*/ 178 w 286"/>
                  <a:gd name="T15" fmla="*/ 627 h 627"/>
                  <a:gd name="T16" fmla="*/ 164 w 286"/>
                  <a:gd name="T17" fmla="*/ 265 h 627"/>
                  <a:gd name="T18" fmla="*/ 286 w 286"/>
                  <a:gd name="T19" fmla="*/ 122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6" h="627">
                    <a:moveTo>
                      <a:pt x="286" y="122"/>
                    </a:moveTo>
                    <a:lnTo>
                      <a:pt x="162" y="199"/>
                    </a:lnTo>
                    <a:lnTo>
                      <a:pt x="142" y="0"/>
                    </a:lnTo>
                    <a:lnTo>
                      <a:pt x="125" y="199"/>
                    </a:lnTo>
                    <a:lnTo>
                      <a:pt x="0" y="122"/>
                    </a:lnTo>
                    <a:lnTo>
                      <a:pt x="121" y="265"/>
                    </a:lnTo>
                    <a:lnTo>
                      <a:pt x="107" y="627"/>
                    </a:lnTo>
                    <a:lnTo>
                      <a:pt x="178" y="627"/>
                    </a:lnTo>
                    <a:lnTo>
                      <a:pt x="164" y="265"/>
                    </a:lnTo>
                    <a:lnTo>
                      <a:pt x="286" y="12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8" name="Freeform 433"/>
              <p:cNvSpPr>
                <a:spLocks/>
              </p:cNvSpPr>
              <p:nvPr/>
            </p:nvSpPr>
            <p:spPr bwMode="auto">
              <a:xfrm>
                <a:off x="4378" y="3186"/>
                <a:ext cx="286" cy="627"/>
              </a:xfrm>
              <a:custGeom>
                <a:avLst/>
                <a:gdLst>
                  <a:gd name="T0" fmla="*/ 286 w 286"/>
                  <a:gd name="T1" fmla="*/ 122 h 627"/>
                  <a:gd name="T2" fmla="*/ 162 w 286"/>
                  <a:gd name="T3" fmla="*/ 199 h 627"/>
                  <a:gd name="T4" fmla="*/ 142 w 286"/>
                  <a:gd name="T5" fmla="*/ 0 h 627"/>
                  <a:gd name="T6" fmla="*/ 125 w 286"/>
                  <a:gd name="T7" fmla="*/ 199 h 627"/>
                  <a:gd name="T8" fmla="*/ 0 w 286"/>
                  <a:gd name="T9" fmla="*/ 122 h 627"/>
                  <a:gd name="T10" fmla="*/ 121 w 286"/>
                  <a:gd name="T11" fmla="*/ 265 h 627"/>
                  <a:gd name="T12" fmla="*/ 107 w 286"/>
                  <a:gd name="T13" fmla="*/ 627 h 627"/>
                  <a:gd name="T14" fmla="*/ 178 w 286"/>
                  <a:gd name="T15" fmla="*/ 627 h 627"/>
                  <a:gd name="T16" fmla="*/ 164 w 286"/>
                  <a:gd name="T17" fmla="*/ 265 h 627"/>
                  <a:gd name="T18" fmla="*/ 286 w 286"/>
                  <a:gd name="T19" fmla="*/ 122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6" h="627">
                    <a:moveTo>
                      <a:pt x="286" y="122"/>
                    </a:moveTo>
                    <a:lnTo>
                      <a:pt x="162" y="199"/>
                    </a:lnTo>
                    <a:lnTo>
                      <a:pt x="142" y="0"/>
                    </a:lnTo>
                    <a:lnTo>
                      <a:pt x="125" y="199"/>
                    </a:lnTo>
                    <a:lnTo>
                      <a:pt x="0" y="122"/>
                    </a:lnTo>
                    <a:lnTo>
                      <a:pt x="121" y="265"/>
                    </a:lnTo>
                    <a:lnTo>
                      <a:pt x="107" y="627"/>
                    </a:lnTo>
                    <a:lnTo>
                      <a:pt x="178" y="627"/>
                    </a:lnTo>
                    <a:lnTo>
                      <a:pt x="164" y="265"/>
                    </a:lnTo>
                    <a:lnTo>
                      <a:pt x="286" y="1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9" name="Freeform 434"/>
              <p:cNvSpPr>
                <a:spLocks/>
              </p:cNvSpPr>
              <p:nvPr/>
            </p:nvSpPr>
            <p:spPr bwMode="auto">
              <a:xfrm>
                <a:off x="4536" y="3455"/>
                <a:ext cx="130" cy="92"/>
              </a:xfrm>
              <a:custGeom>
                <a:avLst/>
                <a:gdLst>
                  <a:gd name="T0" fmla="*/ 0 w 73"/>
                  <a:gd name="T1" fmla="*/ 20 h 49"/>
                  <a:gd name="T2" fmla="*/ 73 w 73"/>
                  <a:gd name="T3" fmla="*/ 0 h 49"/>
                  <a:gd name="T4" fmla="*/ 6 w 73"/>
                  <a:gd name="T5" fmla="*/ 49 h 49"/>
                  <a:gd name="T6" fmla="*/ 0 w 73"/>
                  <a:gd name="T7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49">
                    <a:moveTo>
                      <a:pt x="0" y="20"/>
                    </a:moveTo>
                    <a:cubicBezTo>
                      <a:pt x="5" y="20"/>
                      <a:pt x="73" y="0"/>
                      <a:pt x="73" y="0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0" y="20"/>
                      <a:pt x="0" y="20"/>
                      <a:pt x="0" y="20"/>
                    </a:cubicBezTo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0" name="Freeform 435"/>
              <p:cNvSpPr>
                <a:spLocks/>
              </p:cNvSpPr>
              <p:nvPr/>
            </p:nvSpPr>
            <p:spPr bwMode="auto">
              <a:xfrm>
                <a:off x="4373" y="3455"/>
                <a:ext cx="131" cy="95"/>
              </a:xfrm>
              <a:custGeom>
                <a:avLst/>
                <a:gdLst>
                  <a:gd name="T0" fmla="*/ 74 w 74"/>
                  <a:gd name="T1" fmla="*/ 20 h 51"/>
                  <a:gd name="T2" fmla="*/ 0 w 74"/>
                  <a:gd name="T3" fmla="*/ 0 h 51"/>
                  <a:gd name="T4" fmla="*/ 73 w 74"/>
                  <a:gd name="T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51">
                    <a:moveTo>
                      <a:pt x="74" y="20"/>
                    </a:moveTo>
                    <a:cubicBezTo>
                      <a:pt x="69" y="20"/>
                      <a:pt x="0" y="0"/>
                      <a:pt x="0" y="0"/>
                    </a:cubicBezTo>
                    <a:cubicBezTo>
                      <a:pt x="73" y="51"/>
                      <a:pt x="73" y="51"/>
                      <a:pt x="73" y="51"/>
                    </a:cubicBezTo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436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57 w 259"/>
                  <a:gd name="T1" fmla="*/ 86 h 212"/>
                  <a:gd name="T2" fmla="*/ 75 w 259"/>
                  <a:gd name="T3" fmla="*/ 110 h 212"/>
                  <a:gd name="T4" fmla="*/ 84 w 259"/>
                  <a:gd name="T5" fmla="*/ 41 h 212"/>
                  <a:gd name="T6" fmla="*/ 105 w 259"/>
                  <a:gd name="T7" fmla="*/ 71 h 212"/>
                  <a:gd name="T8" fmla="*/ 112 w 259"/>
                  <a:gd name="T9" fmla="*/ 17 h 212"/>
                  <a:gd name="T10" fmla="*/ 259 w 259"/>
                  <a:gd name="T11" fmla="*/ 0 h 212"/>
                  <a:gd name="T12" fmla="*/ 0 w 259"/>
                  <a:gd name="T13" fmla="*/ 212 h 212"/>
                  <a:gd name="T14" fmla="*/ 57 w 259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57" y="86"/>
                    </a:moveTo>
                    <a:lnTo>
                      <a:pt x="75" y="110"/>
                    </a:lnTo>
                    <a:lnTo>
                      <a:pt x="84" y="41"/>
                    </a:lnTo>
                    <a:lnTo>
                      <a:pt x="105" y="71"/>
                    </a:lnTo>
                    <a:lnTo>
                      <a:pt x="112" y="17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57" y="8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2" name="Freeform 437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57 w 259"/>
                  <a:gd name="T1" fmla="*/ 86 h 212"/>
                  <a:gd name="T2" fmla="*/ 75 w 259"/>
                  <a:gd name="T3" fmla="*/ 110 h 212"/>
                  <a:gd name="T4" fmla="*/ 84 w 259"/>
                  <a:gd name="T5" fmla="*/ 41 h 212"/>
                  <a:gd name="T6" fmla="*/ 105 w 259"/>
                  <a:gd name="T7" fmla="*/ 71 h 212"/>
                  <a:gd name="T8" fmla="*/ 112 w 259"/>
                  <a:gd name="T9" fmla="*/ 17 h 212"/>
                  <a:gd name="T10" fmla="*/ 259 w 259"/>
                  <a:gd name="T11" fmla="*/ 0 h 212"/>
                  <a:gd name="T12" fmla="*/ 0 w 259"/>
                  <a:gd name="T13" fmla="*/ 212 h 212"/>
                  <a:gd name="T14" fmla="*/ 57 w 259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57" y="86"/>
                    </a:moveTo>
                    <a:lnTo>
                      <a:pt x="75" y="110"/>
                    </a:lnTo>
                    <a:lnTo>
                      <a:pt x="84" y="41"/>
                    </a:lnTo>
                    <a:lnTo>
                      <a:pt x="105" y="71"/>
                    </a:lnTo>
                    <a:lnTo>
                      <a:pt x="112" y="17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57" y="8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438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135 w 259"/>
                  <a:gd name="T1" fmla="*/ 193 h 212"/>
                  <a:gd name="T2" fmla="*/ 119 w 259"/>
                  <a:gd name="T3" fmla="*/ 170 h 212"/>
                  <a:gd name="T4" fmla="*/ 183 w 259"/>
                  <a:gd name="T5" fmla="*/ 178 h 212"/>
                  <a:gd name="T6" fmla="*/ 162 w 259"/>
                  <a:gd name="T7" fmla="*/ 148 h 212"/>
                  <a:gd name="T8" fmla="*/ 213 w 259"/>
                  <a:gd name="T9" fmla="*/ 155 h 212"/>
                  <a:gd name="T10" fmla="*/ 259 w 259"/>
                  <a:gd name="T11" fmla="*/ 0 h 212"/>
                  <a:gd name="T12" fmla="*/ 0 w 259"/>
                  <a:gd name="T13" fmla="*/ 212 h 212"/>
                  <a:gd name="T14" fmla="*/ 135 w 259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135" y="193"/>
                    </a:move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135" y="19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439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135 w 259"/>
                  <a:gd name="T1" fmla="*/ 193 h 212"/>
                  <a:gd name="T2" fmla="*/ 119 w 259"/>
                  <a:gd name="T3" fmla="*/ 170 h 212"/>
                  <a:gd name="T4" fmla="*/ 183 w 259"/>
                  <a:gd name="T5" fmla="*/ 178 h 212"/>
                  <a:gd name="T6" fmla="*/ 162 w 259"/>
                  <a:gd name="T7" fmla="*/ 148 h 212"/>
                  <a:gd name="T8" fmla="*/ 213 w 259"/>
                  <a:gd name="T9" fmla="*/ 155 h 212"/>
                  <a:gd name="T10" fmla="*/ 259 w 259"/>
                  <a:gd name="T11" fmla="*/ 0 h 212"/>
                  <a:gd name="T12" fmla="*/ 0 w 259"/>
                  <a:gd name="T13" fmla="*/ 212 h 212"/>
                  <a:gd name="T14" fmla="*/ 135 w 259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135" y="193"/>
                    </a:move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135" y="19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440"/>
              <p:cNvSpPr>
                <a:spLocks/>
              </p:cNvSpPr>
              <p:nvPr/>
            </p:nvSpPr>
            <p:spPr bwMode="auto">
              <a:xfrm>
                <a:off x="4230" y="3181"/>
                <a:ext cx="257" cy="212"/>
              </a:xfrm>
              <a:custGeom>
                <a:avLst/>
                <a:gdLst>
                  <a:gd name="T0" fmla="*/ 200 w 257"/>
                  <a:gd name="T1" fmla="*/ 86 h 212"/>
                  <a:gd name="T2" fmla="*/ 182 w 257"/>
                  <a:gd name="T3" fmla="*/ 110 h 212"/>
                  <a:gd name="T4" fmla="*/ 175 w 257"/>
                  <a:gd name="T5" fmla="*/ 41 h 212"/>
                  <a:gd name="T6" fmla="*/ 152 w 257"/>
                  <a:gd name="T7" fmla="*/ 71 h 212"/>
                  <a:gd name="T8" fmla="*/ 145 w 257"/>
                  <a:gd name="T9" fmla="*/ 17 h 212"/>
                  <a:gd name="T10" fmla="*/ 0 w 257"/>
                  <a:gd name="T11" fmla="*/ 0 h 212"/>
                  <a:gd name="T12" fmla="*/ 257 w 257"/>
                  <a:gd name="T13" fmla="*/ 212 h 212"/>
                  <a:gd name="T14" fmla="*/ 200 w 257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7" h="212">
                    <a:moveTo>
                      <a:pt x="200" y="86"/>
                    </a:moveTo>
                    <a:lnTo>
                      <a:pt x="182" y="110"/>
                    </a:lnTo>
                    <a:lnTo>
                      <a:pt x="175" y="41"/>
                    </a:lnTo>
                    <a:lnTo>
                      <a:pt x="152" y="71"/>
                    </a:lnTo>
                    <a:lnTo>
                      <a:pt x="145" y="17"/>
                    </a:lnTo>
                    <a:lnTo>
                      <a:pt x="0" y="0"/>
                    </a:lnTo>
                    <a:lnTo>
                      <a:pt x="257" y="212"/>
                    </a:lnTo>
                    <a:lnTo>
                      <a:pt x="200" y="8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6" name="Freeform 441"/>
              <p:cNvSpPr>
                <a:spLocks/>
              </p:cNvSpPr>
              <p:nvPr/>
            </p:nvSpPr>
            <p:spPr bwMode="auto">
              <a:xfrm>
                <a:off x="4230" y="3181"/>
                <a:ext cx="257" cy="212"/>
              </a:xfrm>
              <a:custGeom>
                <a:avLst/>
                <a:gdLst>
                  <a:gd name="T0" fmla="*/ 122 w 257"/>
                  <a:gd name="T1" fmla="*/ 193 h 212"/>
                  <a:gd name="T2" fmla="*/ 140 w 257"/>
                  <a:gd name="T3" fmla="*/ 170 h 212"/>
                  <a:gd name="T4" fmla="*/ 74 w 257"/>
                  <a:gd name="T5" fmla="*/ 178 h 212"/>
                  <a:gd name="T6" fmla="*/ 95 w 257"/>
                  <a:gd name="T7" fmla="*/ 148 h 212"/>
                  <a:gd name="T8" fmla="*/ 44 w 257"/>
                  <a:gd name="T9" fmla="*/ 155 h 212"/>
                  <a:gd name="T10" fmla="*/ 0 w 257"/>
                  <a:gd name="T11" fmla="*/ 0 h 212"/>
                  <a:gd name="T12" fmla="*/ 257 w 257"/>
                  <a:gd name="T13" fmla="*/ 212 h 212"/>
                  <a:gd name="T14" fmla="*/ 122 w 257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7" h="212">
                    <a:moveTo>
                      <a:pt x="122" y="193"/>
                    </a:moveTo>
                    <a:lnTo>
                      <a:pt x="140" y="170"/>
                    </a:lnTo>
                    <a:lnTo>
                      <a:pt x="74" y="178"/>
                    </a:lnTo>
                    <a:lnTo>
                      <a:pt x="95" y="148"/>
                    </a:lnTo>
                    <a:lnTo>
                      <a:pt x="44" y="155"/>
                    </a:lnTo>
                    <a:lnTo>
                      <a:pt x="0" y="0"/>
                    </a:lnTo>
                    <a:lnTo>
                      <a:pt x="257" y="212"/>
                    </a:lnTo>
                    <a:lnTo>
                      <a:pt x="122" y="19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442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4 w 222"/>
                  <a:gd name="T1" fmla="*/ 38 h 117"/>
                  <a:gd name="T2" fmla="*/ 71 w 222"/>
                  <a:gd name="T3" fmla="*/ 58 h 117"/>
                  <a:gd name="T4" fmla="*/ 91 w 222"/>
                  <a:gd name="T5" fmla="*/ 12 h 117"/>
                  <a:gd name="T6" fmla="*/ 100 w 222"/>
                  <a:gd name="T7" fmla="*/ 36 h 117"/>
                  <a:gd name="T8" fmla="*/ 116 w 222"/>
                  <a:gd name="T9" fmla="*/ 0 h 117"/>
                  <a:gd name="T10" fmla="*/ 222 w 222"/>
                  <a:gd name="T11" fmla="*/ 17 h 117"/>
                  <a:gd name="T12" fmla="*/ 0 w 222"/>
                  <a:gd name="T13" fmla="*/ 117 h 117"/>
                  <a:gd name="T14" fmla="*/ 64 w 222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7">
                    <a:moveTo>
                      <a:pt x="64" y="38"/>
                    </a:moveTo>
                    <a:lnTo>
                      <a:pt x="71" y="58"/>
                    </a:lnTo>
                    <a:lnTo>
                      <a:pt x="91" y="12"/>
                    </a:lnTo>
                    <a:lnTo>
                      <a:pt x="100" y="36"/>
                    </a:lnTo>
                    <a:lnTo>
                      <a:pt x="116" y="0"/>
                    </a:lnTo>
                    <a:lnTo>
                      <a:pt x="222" y="17"/>
                    </a:lnTo>
                    <a:lnTo>
                      <a:pt x="0" y="117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443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4 w 222"/>
                  <a:gd name="T1" fmla="*/ 38 h 117"/>
                  <a:gd name="T2" fmla="*/ 71 w 222"/>
                  <a:gd name="T3" fmla="*/ 58 h 117"/>
                  <a:gd name="T4" fmla="*/ 91 w 222"/>
                  <a:gd name="T5" fmla="*/ 12 h 117"/>
                  <a:gd name="T6" fmla="*/ 100 w 222"/>
                  <a:gd name="T7" fmla="*/ 36 h 117"/>
                  <a:gd name="T8" fmla="*/ 116 w 222"/>
                  <a:gd name="T9" fmla="*/ 0 h 117"/>
                  <a:gd name="T10" fmla="*/ 222 w 222"/>
                  <a:gd name="T11" fmla="*/ 17 h 117"/>
                  <a:gd name="T12" fmla="*/ 0 w 222"/>
                  <a:gd name="T13" fmla="*/ 117 h 117"/>
                  <a:gd name="T14" fmla="*/ 64 w 222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7">
                    <a:moveTo>
                      <a:pt x="64" y="38"/>
                    </a:moveTo>
                    <a:lnTo>
                      <a:pt x="71" y="58"/>
                    </a:lnTo>
                    <a:lnTo>
                      <a:pt x="91" y="12"/>
                    </a:lnTo>
                    <a:lnTo>
                      <a:pt x="100" y="36"/>
                    </a:lnTo>
                    <a:lnTo>
                      <a:pt x="116" y="0"/>
                    </a:lnTo>
                    <a:lnTo>
                      <a:pt x="222" y="17"/>
                    </a:lnTo>
                    <a:lnTo>
                      <a:pt x="0" y="117"/>
                    </a:lnTo>
                    <a:lnTo>
                      <a:pt x="64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444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100 w 222"/>
                  <a:gd name="T1" fmla="*/ 113 h 113"/>
                  <a:gd name="T2" fmla="*/ 93 w 222"/>
                  <a:gd name="T3" fmla="*/ 92 h 113"/>
                  <a:gd name="T4" fmla="*/ 137 w 222"/>
                  <a:gd name="T5" fmla="*/ 113 h 113"/>
                  <a:gd name="T6" fmla="*/ 126 w 222"/>
                  <a:gd name="T7" fmla="*/ 87 h 113"/>
                  <a:gd name="T8" fmla="*/ 162 w 222"/>
                  <a:gd name="T9" fmla="*/ 103 h 113"/>
                  <a:gd name="T10" fmla="*/ 222 w 222"/>
                  <a:gd name="T11" fmla="*/ 0 h 113"/>
                  <a:gd name="T12" fmla="*/ 0 w 222"/>
                  <a:gd name="T13" fmla="*/ 100 h 113"/>
                  <a:gd name="T14" fmla="*/ 100 w 222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3">
                    <a:moveTo>
                      <a:pt x="100" y="113"/>
                    </a:move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lnTo>
                      <a:pt x="0" y="100"/>
                    </a:lnTo>
                    <a:lnTo>
                      <a:pt x="100" y="11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0" name="Freeform 445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100 w 222"/>
                  <a:gd name="T1" fmla="*/ 113 h 113"/>
                  <a:gd name="T2" fmla="*/ 93 w 222"/>
                  <a:gd name="T3" fmla="*/ 92 h 113"/>
                  <a:gd name="T4" fmla="*/ 137 w 222"/>
                  <a:gd name="T5" fmla="*/ 113 h 113"/>
                  <a:gd name="T6" fmla="*/ 126 w 222"/>
                  <a:gd name="T7" fmla="*/ 87 h 113"/>
                  <a:gd name="T8" fmla="*/ 162 w 222"/>
                  <a:gd name="T9" fmla="*/ 103 h 113"/>
                  <a:gd name="T10" fmla="*/ 222 w 222"/>
                  <a:gd name="T11" fmla="*/ 0 h 113"/>
                  <a:gd name="T12" fmla="*/ 0 w 222"/>
                  <a:gd name="T13" fmla="*/ 100 h 113"/>
                  <a:gd name="T14" fmla="*/ 100 w 222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3">
                    <a:moveTo>
                      <a:pt x="100" y="113"/>
                    </a:move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lnTo>
                      <a:pt x="0" y="100"/>
                    </a:lnTo>
                    <a:lnTo>
                      <a:pt x="100" y="1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446"/>
              <p:cNvSpPr>
                <a:spLocks/>
              </p:cNvSpPr>
              <p:nvPr/>
            </p:nvSpPr>
            <p:spPr bwMode="auto">
              <a:xfrm>
                <a:off x="4441" y="2963"/>
                <a:ext cx="79" cy="345"/>
              </a:xfrm>
              <a:custGeom>
                <a:avLst/>
                <a:gdLst>
                  <a:gd name="T0" fmla="*/ 15 w 79"/>
                  <a:gd name="T1" fmla="*/ 219 h 345"/>
                  <a:gd name="T2" fmla="*/ 46 w 79"/>
                  <a:gd name="T3" fmla="*/ 221 h 345"/>
                  <a:gd name="T4" fmla="*/ 0 w 79"/>
                  <a:gd name="T5" fmla="*/ 171 h 345"/>
                  <a:gd name="T6" fmla="*/ 35 w 79"/>
                  <a:gd name="T7" fmla="*/ 173 h 345"/>
                  <a:gd name="T8" fmla="*/ 0 w 79"/>
                  <a:gd name="T9" fmla="*/ 131 h 345"/>
                  <a:gd name="T10" fmla="*/ 79 w 79"/>
                  <a:gd name="T11" fmla="*/ 0 h 345"/>
                  <a:gd name="T12" fmla="*/ 74 w 79"/>
                  <a:gd name="T13" fmla="*/ 345 h 345"/>
                  <a:gd name="T14" fmla="*/ 15 w 79"/>
                  <a:gd name="T15" fmla="*/ 219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" h="345">
                    <a:moveTo>
                      <a:pt x="15" y="219"/>
                    </a:moveTo>
                    <a:lnTo>
                      <a:pt x="46" y="221"/>
                    </a:lnTo>
                    <a:lnTo>
                      <a:pt x="0" y="171"/>
                    </a:lnTo>
                    <a:lnTo>
                      <a:pt x="35" y="173"/>
                    </a:lnTo>
                    <a:lnTo>
                      <a:pt x="0" y="131"/>
                    </a:lnTo>
                    <a:lnTo>
                      <a:pt x="79" y="0"/>
                    </a:lnTo>
                    <a:lnTo>
                      <a:pt x="74" y="345"/>
                    </a:lnTo>
                    <a:lnTo>
                      <a:pt x="15" y="21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447"/>
              <p:cNvSpPr>
                <a:spLocks/>
              </p:cNvSpPr>
              <p:nvPr/>
            </p:nvSpPr>
            <p:spPr bwMode="auto">
              <a:xfrm>
                <a:off x="4441" y="2963"/>
                <a:ext cx="79" cy="345"/>
              </a:xfrm>
              <a:custGeom>
                <a:avLst/>
                <a:gdLst>
                  <a:gd name="T0" fmla="*/ 15 w 79"/>
                  <a:gd name="T1" fmla="*/ 219 h 345"/>
                  <a:gd name="T2" fmla="*/ 46 w 79"/>
                  <a:gd name="T3" fmla="*/ 221 h 345"/>
                  <a:gd name="T4" fmla="*/ 0 w 79"/>
                  <a:gd name="T5" fmla="*/ 171 h 345"/>
                  <a:gd name="T6" fmla="*/ 35 w 79"/>
                  <a:gd name="T7" fmla="*/ 173 h 345"/>
                  <a:gd name="T8" fmla="*/ 0 w 79"/>
                  <a:gd name="T9" fmla="*/ 131 h 345"/>
                  <a:gd name="T10" fmla="*/ 79 w 79"/>
                  <a:gd name="T11" fmla="*/ 0 h 345"/>
                  <a:gd name="T12" fmla="*/ 74 w 79"/>
                  <a:gd name="T13" fmla="*/ 345 h 345"/>
                  <a:gd name="T14" fmla="*/ 15 w 79"/>
                  <a:gd name="T15" fmla="*/ 219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" h="345">
                    <a:moveTo>
                      <a:pt x="15" y="219"/>
                    </a:moveTo>
                    <a:lnTo>
                      <a:pt x="46" y="221"/>
                    </a:lnTo>
                    <a:lnTo>
                      <a:pt x="0" y="171"/>
                    </a:lnTo>
                    <a:lnTo>
                      <a:pt x="35" y="173"/>
                    </a:lnTo>
                    <a:lnTo>
                      <a:pt x="0" y="131"/>
                    </a:lnTo>
                    <a:lnTo>
                      <a:pt x="79" y="0"/>
                    </a:lnTo>
                    <a:lnTo>
                      <a:pt x="74" y="345"/>
                    </a:lnTo>
                    <a:lnTo>
                      <a:pt x="15" y="21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448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71 w 92"/>
                  <a:gd name="T1" fmla="*/ 223 h 345"/>
                  <a:gd name="T2" fmla="*/ 43 w 92"/>
                  <a:gd name="T3" fmla="*/ 223 h 345"/>
                  <a:gd name="T4" fmla="*/ 90 w 92"/>
                  <a:gd name="T5" fmla="*/ 174 h 345"/>
                  <a:gd name="T6" fmla="*/ 55 w 92"/>
                  <a:gd name="T7" fmla="*/ 174 h 345"/>
                  <a:gd name="T8" fmla="*/ 92 w 92"/>
                  <a:gd name="T9" fmla="*/ 137 h 345"/>
                  <a:gd name="T10" fmla="*/ 5 w 92"/>
                  <a:gd name="T11" fmla="*/ 0 h 345"/>
                  <a:gd name="T12" fmla="*/ 0 w 92"/>
                  <a:gd name="T13" fmla="*/ 345 h 345"/>
                  <a:gd name="T14" fmla="*/ 71 w 92"/>
                  <a:gd name="T15" fmla="*/ 223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345">
                    <a:moveTo>
                      <a:pt x="71" y="223"/>
                    </a:move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lnTo>
                      <a:pt x="0" y="345"/>
                    </a:lnTo>
                    <a:lnTo>
                      <a:pt x="71" y="22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4" name="Freeform 449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71 w 92"/>
                  <a:gd name="T1" fmla="*/ 223 h 345"/>
                  <a:gd name="T2" fmla="*/ 43 w 92"/>
                  <a:gd name="T3" fmla="*/ 223 h 345"/>
                  <a:gd name="T4" fmla="*/ 90 w 92"/>
                  <a:gd name="T5" fmla="*/ 174 h 345"/>
                  <a:gd name="T6" fmla="*/ 55 w 92"/>
                  <a:gd name="T7" fmla="*/ 174 h 345"/>
                  <a:gd name="T8" fmla="*/ 92 w 92"/>
                  <a:gd name="T9" fmla="*/ 137 h 345"/>
                  <a:gd name="T10" fmla="*/ 5 w 92"/>
                  <a:gd name="T11" fmla="*/ 0 h 345"/>
                  <a:gd name="T12" fmla="*/ 0 w 92"/>
                  <a:gd name="T13" fmla="*/ 345 h 345"/>
                  <a:gd name="T14" fmla="*/ 71 w 92"/>
                  <a:gd name="T15" fmla="*/ 223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345">
                    <a:moveTo>
                      <a:pt x="71" y="223"/>
                    </a:move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lnTo>
                      <a:pt x="0" y="345"/>
                    </a:lnTo>
                    <a:lnTo>
                      <a:pt x="71" y="22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450"/>
              <p:cNvSpPr>
                <a:spLocks/>
              </p:cNvSpPr>
              <p:nvPr/>
            </p:nvSpPr>
            <p:spPr bwMode="auto">
              <a:xfrm>
                <a:off x="4244" y="3383"/>
                <a:ext cx="221" cy="117"/>
              </a:xfrm>
              <a:custGeom>
                <a:avLst/>
                <a:gdLst>
                  <a:gd name="T0" fmla="*/ 159 w 221"/>
                  <a:gd name="T1" fmla="*/ 38 h 117"/>
                  <a:gd name="T2" fmla="*/ 150 w 221"/>
                  <a:gd name="T3" fmla="*/ 58 h 117"/>
                  <a:gd name="T4" fmla="*/ 131 w 221"/>
                  <a:gd name="T5" fmla="*/ 12 h 117"/>
                  <a:gd name="T6" fmla="*/ 122 w 221"/>
                  <a:gd name="T7" fmla="*/ 36 h 117"/>
                  <a:gd name="T8" fmla="*/ 108 w 221"/>
                  <a:gd name="T9" fmla="*/ 0 h 117"/>
                  <a:gd name="T10" fmla="*/ 0 w 221"/>
                  <a:gd name="T11" fmla="*/ 17 h 117"/>
                  <a:gd name="T12" fmla="*/ 221 w 221"/>
                  <a:gd name="T13" fmla="*/ 117 h 117"/>
                  <a:gd name="T14" fmla="*/ 159 w 221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1" h="117">
                    <a:moveTo>
                      <a:pt x="159" y="38"/>
                    </a:moveTo>
                    <a:lnTo>
                      <a:pt x="150" y="58"/>
                    </a:lnTo>
                    <a:lnTo>
                      <a:pt x="131" y="12"/>
                    </a:lnTo>
                    <a:lnTo>
                      <a:pt x="122" y="36"/>
                    </a:lnTo>
                    <a:lnTo>
                      <a:pt x="108" y="0"/>
                    </a:lnTo>
                    <a:lnTo>
                      <a:pt x="0" y="17"/>
                    </a:lnTo>
                    <a:lnTo>
                      <a:pt x="221" y="117"/>
                    </a:lnTo>
                    <a:lnTo>
                      <a:pt x="159" y="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451"/>
              <p:cNvSpPr>
                <a:spLocks/>
              </p:cNvSpPr>
              <p:nvPr/>
            </p:nvSpPr>
            <p:spPr bwMode="auto">
              <a:xfrm>
                <a:off x="4244" y="3400"/>
                <a:ext cx="221" cy="113"/>
              </a:xfrm>
              <a:custGeom>
                <a:avLst/>
                <a:gdLst>
                  <a:gd name="T0" fmla="*/ 122 w 221"/>
                  <a:gd name="T1" fmla="*/ 113 h 113"/>
                  <a:gd name="T2" fmla="*/ 131 w 221"/>
                  <a:gd name="T3" fmla="*/ 92 h 113"/>
                  <a:gd name="T4" fmla="*/ 85 w 221"/>
                  <a:gd name="T5" fmla="*/ 113 h 113"/>
                  <a:gd name="T6" fmla="*/ 95 w 221"/>
                  <a:gd name="T7" fmla="*/ 87 h 113"/>
                  <a:gd name="T8" fmla="*/ 60 w 221"/>
                  <a:gd name="T9" fmla="*/ 103 h 113"/>
                  <a:gd name="T10" fmla="*/ 0 w 221"/>
                  <a:gd name="T11" fmla="*/ 0 h 113"/>
                  <a:gd name="T12" fmla="*/ 221 w 221"/>
                  <a:gd name="T13" fmla="*/ 100 h 113"/>
                  <a:gd name="T14" fmla="*/ 122 w 221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1" h="113">
                    <a:moveTo>
                      <a:pt x="122" y="113"/>
                    </a:moveTo>
                    <a:lnTo>
                      <a:pt x="131" y="92"/>
                    </a:lnTo>
                    <a:lnTo>
                      <a:pt x="85" y="113"/>
                    </a:lnTo>
                    <a:lnTo>
                      <a:pt x="95" y="87"/>
                    </a:lnTo>
                    <a:lnTo>
                      <a:pt x="60" y="103"/>
                    </a:lnTo>
                    <a:lnTo>
                      <a:pt x="0" y="0"/>
                    </a:lnTo>
                    <a:lnTo>
                      <a:pt x="221" y="100"/>
                    </a:lnTo>
                    <a:lnTo>
                      <a:pt x="122" y="11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452"/>
              <p:cNvSpPr>
                <a:spLocks/>
              </p:cNvSpPr>
              <p:nvPr/>
            </p:nvSpPr>
            <p:spPr bwMode="auto">
              <a:xfrm>
                <a:off x="4515" y="2963"/>
                <a:ext cx="5" cy="296"/>
              </a:xfrm>
              <a:custGeom>
                <a:avLst/>
                <a:gdLst>
                  <a:gd name="T0" fmla="*/ 5 w 5"/>
                  <a:gd name="T1" fmla="*/ 0 h 296"/>
                  <a:gd name="T2" fmla="*/ 5 w 5"/>
                  <a:gd name="T3" fmla="*/ 0 h 296"/>
                  <a:gd name="T4" fmla="*/ 0 w 5"/>
                  <a:gd name="T5" fmla="*/ 9 h 296"/>
                  <a:gd name="T6" fmla="*/ 0 w 5"/>
                  <a:gd name="T7" fmla="*/ 296 h 296"/>
                  <a:gd name="T8" fmla="*/ 5 w 5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96">
                    <a:moveTo>
                      <a:pt x="5" y="0"/>
                    </a:moveTo>
                    <a:lnTo>
                      <a:pt x="5" y="0"/>
                    </a:lnTo>
                    <a:lnTo>
                      <a:pt x="0" y="9"/>
                    </a:lnTo>
                    <a:lnTo>
                      <a:pt x="0" y="29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8" name="Freeform 453"/>
              <p:cNvSpPr>
                <a:spLocks/>
              </p:cNvSpPr>
              <p:nvPr/>
            </p:nvSpPr>
            <p:spPr bwMode="auto">
              <a:xfrm>
                <a:off x="4515" y="2963"/>
                <a:ext cx="5" cy="296"/>
              </a:xfrm>
              <a:custGeom>
                <a:avLst/>
                <a:gdLst>
                  <a:gd name="T0" fmla="*/ 5 w 5"/>
                  <a:gd name="T1" fmla="*/ 0 h 296"/>
                  <a:gd name="T2" fmla="*/ 5 w 5"/>
                  <a:gd name="T3" fmla="*/ 0 h 296"/>
                  <a:gd name="T4" fmla="*/ 0 w 5"/>
                  <a:gd name="T5" fmla="*/ 9 h 296"/>
                  <a:gd name="T6" fmla="*/ 0 w 5"/>
                  <a:gd name="T7" fmla="*/ 296 h 296"/>
                  <a:gd name="T8" fmla="*/ 5 w 5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96">
                    <a:moveTo>
                      <a:pt x="5" y="0"/>
                    </a:moveTo>
                    <a:lnTo>
                      <a:pt x="5" y="0"/>
                    </a:lnTo>
                    <a:lnTo>
                      <a:pt x="0" y="9"/>
                    </a:lnTo>
                    <a:lnTo>
                      <a:pt x="0" y="296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454"/>
              <p:cNvSpPr>
                <a:spLocks/>
              </p:cNvSpPr>
              <p:nvPr/>
            </p:nvSpPr>
            <p:spPr bwMode="auto">
              <a:xfrm>
                <a:off x="4563" y="3222"/>
                <a:ext cx="94" cy="148"/>
              </a:xfrm>
              <a:custGeom>
                <a:avLst/>
                <a:gdLst>
                  <a:gd name="T0" fmla="*/ 73 w 94"/>
                  <a:gd name="T1" fmla="*/ 0 h 148"/>
                  <a:gd name="T2" fmla="*/ 64 w 94"/>
                  <a:gd name="T3" fmla="*/ 69 h 148"/>
                  <a:gd name="T4" fmla="*/ 46 w 94"/>
                  <a:gd name="T5" fmla="*/ 45 h 148"/>
                  <a:gd name="T6" fmla="*/ 0 w 94"/>
                  <a:gd name="T7" fmla="*/ 148 h 148"/>
                  <a:gd name="T8" fmla="*/ 0 w 94"/>
                  <a:gd name="T9" fmla="*/ 148 h 148"/>
                  <a:gd name="T10" fmla="*/ 46 w 94"/>
                  <a:gd name="T11" fmla="*/ 45 h 148"/>
                  <a:gd name="T12" fmla="*/ 64 w 94"/>
                  <a:gd name="T13" fmla="*/ 69 h 148"/>
                  <a:gd name="T14" fmla="*/ 73 w 94"/>
                  <a:gd name="T15" fmla="*/ 0 h 148"/>
                  <a:gd name="T16" fmla="*/ 94 w 94"/>
                  <a:gd name="T17" fmla="*/ 30 h 148"/>
                  <a:gd name="T18" fmla="*/ 94 w 94"/>
                  <a:gd name="T19" fmla="*/ 26 h 148"/>
                  <a:gd name="T20" fmla="*/ 94 w 94"/>
                  <a:gd name="T21" fmla="*/ 30 h 148"/>
                  <a:gd name="T22" fmla="*/ 73 w 94"/>
                  <a:gd name="T2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48">
                    <a:moveTo>
                      <a:pt x="73" y="0"/>
                    </a:moveTo>
                    <a:lnTo>
                      <a:pt x="64" y="69"/>
                    </a:lnTo>
                    <a:lnTo>
                      <a:pt x="46" y="45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46" y="45"/>
                    </a:lnTo>
                    <a:lnTo>
                      <a:pt x="64" y="69"/>
                    </a:lnTo>
                    <a:lnTo>
                      <a:pt x="73" y="0"/>
                    </a:lnTo>
                    <a:lnTo>
                      <a:pt x="94" y="30"/>
                    </a:lnTo>
                    <a:lnTo>
                      <a:pt x="94" y="26"/>
                    </a:lnTo>
                    <a:lnTo>
                      <a:pt x="94" y="3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0" name="Freeform 455"/>
              <p:cNvSpPr>
                <a:spLocks/>
              </p:cNvSpPr>
              <p:nvPr/>
            </p:nvSpPr>
            <p:spPr bwMode="auto">
              <a:xfrm>
                <a:off x="4563" y="3222"/>
                <a:ext cx="94" cy="148"/>
              </a:xfrm>
              <a:custGeom>
                <a:avLst/>
                <a:gdLst>
                  <a:gd name="T0" fmla="*/ 73 w 94"/>
                  <a:gd name="T1" fmla="*/ 0 h 148"/>
                  <a:gd name="T2" fmla="*/ 64 w 94"/>
                  <a:gd name="T3" fmla="*/ 69 h 148"/>
                  <a:gd name="T4" fmla="*/ 46 w 94"/>
                  <a:gd name="T5" fmla="*/ 45 h 148"/>
                  <a:gd name="T6" fmla="*/ 0 w 94"/>
                  <a:gd name="T7" fmla="*/ 148 h 148"/>
                  <a:gd name="T8" fmla="*/ 0 w 94"/>
                  <a:gd name="T9" fmla="*/ 148 h 148"/>
                  <a:gd name="T10" fmla="*/ 46 w 94"/>
                  <a:gd name="T11" fmla="*/ 45 h 148"/>
                  <a:gd name="T12" fmla="*/ 64 w 94"/>
                  <a:gd name="T13" fmla="*/ 69 h 148"/>
                  <a:gd name="T14" fmla="*/ 73 w 94"/>
                  <a:gd name="T15" fmla="*/ 0 h 148"/>
                  <a:gd name="T16" fmla="*/ 94 w 94"/>
                  <a:gd name="T17" fmla="*/ 30 h 148"/>
                  <a:gd name="T18" fmla="*/ 94 w 94"/>
                  <a:gd name="T19" fmla="*/ 26 h 148"/>
                  <a:gd name="T20" fmla="*/ 94 w 94"/>
                  <a:gd name="T21" fmla="*/ 30 h 148"/>
                  <a:gd name="T22" fmla="*/ 73 w 94"/>
                  <a:gd name="T2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48">
                    <a:moveTo>
                      <a:pt x="73" y="0"/>
                    </a:moveTo>
                    <a:lnTo>
                      <a:pt x="64" y="69"/>
                    </a:lnTo>
                    <a:lnTo>
                      <a:pt x="46" y="45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46" y="45"/>
                    </a:lnTo>
                    <a:lnTo>
                      <a:pt x="64" y="69"/>
                    </a:lnTo>
                    <a:lnTo>
                      <a:pt x="73" y="0"/>
                    </a:lnTo>
                    <a:lnTo>
                      <a:pt x="94" y="30"/>
                    </a:lnTo>
                    <a:lnTo>
                      <a:pt x="94" y="26"/>
                    </a:lnTo>
                    <a:lnTo>
                      <a:pt x="94" y="30"/>
                    </a:lnTo>
                    <a:lnTo>
                      <a:pt x="7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1" name="Freeform 456"/>
              <p:cNvSpPr>
                <a:spLocks noEditPoints="1"/>
              </p:cNvSpPr>
              <p:nvPr/>
            </p:nvSpPr>
            <p:spPr bwMode="auto">
              <a:xfrm>
                <a:off x="4542" y="3451"/>
                <a:ext cx="131" cy="358"/>
              </a:xfrm>
              <a:custGeom>
                <a:avLst/>
                <a:gdLst>
                  <a:gd name="T0" fmla="*/ 5 w 74"/>
                  <a:gd name="T1" fmla="*/ 123 h 191"/>
                  <a:gd name="T2" fmla="*/ 8 w 74"/>
                  <a:gd name="T3" fmla="*/ 191 h 191"/>
                  <a:gd name="T4" fmla="*/ 8 w 74"/>
                  <a:gd name="T5" fmla="*/ 191 h 191"/>
                  <a:gd name="T6" fmla="*/ 5 w 74"/>
                  <a:gd name="T7" fmla="*/ 123 h 191"/>
                  <a:gd name="T8" fmla="*/ 5 w 74"/>
                  <a:gd name="T9" fmla="*/ 123 h 191"/>
                  <a:gd name="T10" fmla="*/ 2 w 74"/>
                  <a:gd name="T11" fmla="*/ 50 h 191"/>
                  <a:gd name="T12" fmla="*/ 5 w 74"/>
                  <a:gd name="T13" fmla="*/ 123 h 191"/>
                  <a:gd name="T14" fmla="*/ 5 w 74"/>
                  <a:gd name="T15" fmla="*/ 123 h 191"/>
                  <a:gd name="T16" fmla="*/ 2 w 74"/>
                  <a:gd name="T17" fmla="*/ 50 h 191"/>
                  <a:gd name="T18" fmla="*/ 2 w 74"/>
                  <a:gd name="T19" fmla="*/ 50 h 191"/>
                  <a:gd name="T20" fmla="*/ 34 w 74"/>
                  <a:gd name="T21" fmla="*/ 28 h 191"/>
                  <a:gd name="T22" fmla="*/ 3 w 74"/>
                  <a:gd name="T23" fmla="*/ 51 h 191"/>
                  <a:gd name="T24" fmla="*/ 34 w 74"/>
                  <a:gd name="T25" fmla="*/ 28 h 191"/>
                  <a:gd name="T26" fmla="*/ 74 w 74"/>
                  <a:gd name="T27" fmla="*/ 33 h 191"/>
                  <a:gd name="T28" fmla="*/ 34 w 74"/>
                  <a:gd name="T29" fmla="*/ 28 h 191"/>
                  <a:gd name="T30" fmla="*/ 0 w 74"/>
                  <a:gd name="T31" fmla="*/ 0 h 191"/>
                  <a:gd name="T32" fmla="*/ 0 w 74"/>
                  <a:gd name="T33" fmla="*/ 0 h 191"/>
                  <a:gd name="T34" fmla="*/ 1 w 74"/>
                  <a:gd name="T35" fmla="*/ 21 h 191"/>
                  <a:gd name="T36" fmla="*/ 1 w 74"/>
                  <a:gd name="T37" fmla="*/ 21 h 191"/>
                  <a:gd name="T38" fmla="*/ 0 w 74"/>
                  <a:gd name="T3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" h="191">
                    <a:moveTo>
                      <a:pt x="5" y="123"/>
                    </a:moveTo>
                    <a:cubicBezTo>
                      <a:pt x="8" y="191"/>
                      <a:pt x="8" y="191"/>
                      <a:pt x="8" y="191"/>
                    </a:cubicBezTo>
                    <a:cubicBezTo>
                      <a:pt x="8" y="191"/>
                      <a:pt x="8" y="191"/>
                      <a:pt x="8" y="191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5" y="123"/>
                      <a:pt x="5" y="123"/>
                      <a:pt x="5" y="123"/>
                    </a:cubicBezTo>
                    <a:moveTo>
                      <a:pt x="2" y="50"/>
                    </a:moveTo>
                    <a:cubicBezTo>
                      <a:pt x="5" y="123"/>
                      <a:pt x="5" y="123"/>
                      <a:pt x="5" y="123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34" y="28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74" y="33"/>
                      <a:pt x="74" y="33"/>
                      <a:pt x="74" y="33"/>
                    </a:cubicBezTo>
                    <a:cubicBezTo>
                      <a:pt x="34" y="28"/>
                      <a:pt x="34" y="28"/>
                      <a:pt x="34" y="2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2" name="Oval 457"/>
              <p:cNvSpPr>
                <a:spLocks noChangeArrowheads="1"/>
              </p:cNvSpPr>
              <p:nvPr/>
            </p:nvSpPr>
            <p:spPr bwMode="auto">
              <a:xfrm>
                <a:off x="4550" y="3682"/>
                <a:ext cx="1" cy="1"/>
              </a:xfrm>
              <a:prstGeom prst="ellipse">
                <a:avLst/>
              </a:prstGeom>
              <a:solidFill>
                <a:srgbClr val="577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458"/>
              <p:cNvSpPr>
                <a:spLocks/>
              </p:cNvSpPr>
              <p:nvPr/>
            </p:nvSpPr>
            <p:spPr bwMode="auto">
              <a:xfrm>
                <a:off x="4515" y="3282"/>
                <a:ext cx="82" cy="527"/>
              </a:xfrm>
              <a:custGeom>
                <a:avLst/>
                <a:gdLst>
                  <a:gd name="T0" fmla="*/ 8 w 46"/>
                  <a:gd name="T1" fmla="*/ 0 h 281"/>
                  <a:gd name="T2" fmla="*/ 0 w 46"/>
                  <a:gd name="T3" fmla="*/ 14 h 281"/>
                  <a:gd name="T4" fmla="*/ 0 w 46"/>
                  <a:gd name="T5" fmla="*/ 281 h 281"/>
                  <a:gd name="T6" fmla="*/ 23 w 46"/>
                  <a:gd name="T7" fmla="*/ 281 h 281"/>
                  <a:gd name="T8" fmla="*/ 20 w 46"/>
                  <a:gd name="T9" fmla="*/ 213 h 281"/>
                  <a:gd name="T10" fmla="*/ 20 w 46"/>
                  <a:gd name="T11" fmla="*/ 213 h 281"/>
                  <a:gd name="T12" fmla="*/ 17 w 46"/>
                  <a:gd name="T13" fmla="*/ 140 h 281"/>
                  <a:gd name="T14" fmla="*/ 12 w 46"/>
                  <a:gd name="T15" fmla="*/ 112 h 281"/>
                  <a:gd name="T16" fmla="*/ 16 w 46"/>
                  <a:gd name="T17" fmla="*/ 111 h 281"/>
                  <a:gd name="T18" fmla="*/ 15 w 46"/>
                  <a:gd name="T19" fmla="*/ 90 h 281"/>
                  <a:gd name="T20" fmla="*/ 15 w 46"/>
                  <a:gd name="T21" fmla="*/ 90 h 281"/>
                  <a:gd name="T22" fmla="*/ 15 w 46"/>
                  <a:gd name="T23" fmla="*/ 89 h 281"/>
                  <a:gd name="T24" fmla="*/ 46 w 46"/>
                  <a:gd name="T25" fmla="*/ 56 h 281"/>
                  <a:gd name="T26" fmla="*/ 21 w 46"/>
                  <a:gd name="T27" fmla="*/ 59 h 281"/>
                  <a:gd name="T28" fmla="*/ 27 w 46"/>
                  <a:gd name="T29" fmla="*/ 47 h 281"/>
                  <a:gd name="T30" fmla="*/ 27 w 46"/>
                  <a:gd name="T31" fmla="*/ 47 h 281"/>
                  <a:gd name="T32" fmla="*/ 27 w 46"/>
                  <a:gd name="T33" fmla="*/ 47 h 281"/>
                  <a:gd name="T34" fmla="*/ 14 w 46"/>
                  <a:gd name="T35" fmla="*/ 55 h 281"/>
                  <a:gd name="T36" fmla="*/ 8 w 46"/>
                  <a:gd name="T37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6" h="281">
                    <a:moveTo>
                      <a:pt x="8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281"/>
                      <a:pt x="0" y="281"/>
                      <a:pt x="0" y="281"/>
                    </a:cubicBezTo>
                    <a:cubicBezTo>
                      <a:pt x="23" y="281"/>
                      <a:pt x="23" y="281"/>
                      <a:pt x="23" y="281"/>
                    </a:cubicBezTo>
                    <a:cubicBezTo>
                      <a:pt x="20" y="213"/>
                      <a:pt x="20" y="213"/>
                      <a:pt x="20" y="213"/>
                    </a:cubicBezTo>
                    <a:cubicBezTo>
                      <a:pt x="20" y="213"/>
                      <a:pt x="20" y="213"/>
                      <a:pt x="20" y="213"/>
                    </a:cubicBezTo>
                    <a:cubicBezTo>
                      <a:pt x="17" y="140"/>
                      <a:pt x="17" y="140"/>
                      <a:pt x="17" y="140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2" y="112"/>
                      <a:pt x="14" y="112"/>
                      <a:pt x="16" y="111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21" y="59"/>
                      <a:pt x="21" y="59"/>
                      <a:pt x="21" y="59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14" y="55"/>
                      <a:pt x="14" y="55"/>
                      <a:pt x="14" y="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4" name="Freeform 459"/>
              <p:cNvSpPr>
                <a:spLocks/>
              </p:cNvSpPr>
              <p:nvPr/>
            </p:nvSpPr>
            <p:spPr bwMode="auto">
              <a:xfrm>
                <a:off x="4536" y="3477"/>
                <a:ext cx="66" cy="70"/>
              </a:xfrm>
              <a:custGeom>
                <a:avLst/>
                <a:gdLst>
                  <a:gd name="T0" fmla="*/ 31 w 37"/>
                  <a:gd name="T1" fmla="*/ 0 h 37"/>
                  <a:gd name="T2" fmla="*/ 4 w 37"/>
                  <a:gd name="T3" fmla="*/ 7 h 37"/>
                  <a:gd name="T4" fmla="*/ 4 w 37"/>
                  <a:gd name="T5" fmla="*/ 7 h 37"/>
                  <a:gd name="T6" fmla="*/ 4 w 37"/>
                  <a:gd name="T7" fmla="*/ 7 h 37"/>
                  <a:gd name="T8" fmla="*/ 0 w 37"/>
                  <a:gd name="T9" fmla="*/ 8 h 37"/>
                  <a:gd name="T10" fmla="*/ 5 w 37"/>
                  <a:gd name="T11" fmla="*/ 36 h 37"/>
                  <a:gd name="T12" fmla="*/ 5 w 37"/>
                  <a:gd name="T13" fmla="*/ 36 h 37"/>
                  <a:gd name="T14" fmla="*/ 5 w 37"/>
                  <a:gd name="T15" fmla="*/ 36 h 37"/>
                  <a:gd name="T16" fmla="*/ 6 w 37"/>
                  <a:gd name="T17" fmla="*/ 37 h 37"/>
                  <a:gd name="T18" fmla="*/ 37 w 37"/>
                  <a:gd name="T19" fmla="*/ 14 h 37"/>
                  <a:gd name="T20" fmla="*/ 21 w 37"/>
                  <a:gd name="T21" fmla="*/ 12 h 37"/>
                  <a:gd name="T22" fmla="*/ 31 w 37"/>
                  <a:gd name="T2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" h="37">
                    <a:moveTo>
                      <a:pt x="31" y="0"/>
                    </a:moveTo>
                    <a:cubicBezTo>
                      <a:pt x="20" y="3"/>
                      <a:pt x="10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8"/>
                      <a:pt x="0" y="8"/>
                      <a:pt x="0" y="8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31" y="0"/>
                      <a:pt x="31" y="0"/>
                      <a:pt x="3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5" name="Freeform 460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208 w 259"/>
                  <a:gd name="T3" fmla="*/ 5 h 212"/>
                  <a:gd name="T4" fmla="*/ 112 w 259"/>
                  <a:gd name="T5" fmla="*/ 17 h 212"/>
                  <a:gd name="T6" fmla="*/ 105 w 259"/>
                  <a:gd name="T7" fmla="*/ 67 h 212"/>
                  <a:gd name="T8" fmla="*/ 105 w 259"/>
                  <a:gd name="T9" fmla="*/ 71 h 212"/>
                  <a:gd name="T10" fmla="*/ 84 w 259"/>
                  <a:gd name="T11" fmla="*/ 41 h 212"/>
                  <a:gd name="T12" fmla="*/ 75 w 259"/>
                  <a:gd name="T13" fmla="*/ 110 h 212"/>
                  <a:gd name="T14" fmla="*/ 57 w 259"/>
                  <a:gd name="T15" fmla="*/ 86 h 212"/>
                  <a:gd name="T16" fmla="*/ 11 w 259"/>
                  <a:gd name="T17" fmla="*/ 189 h 212"/>
                  <a:gd name="T18" fmla="*/ 0 w 259"/>
                  <a:gd name="T19" fmla="*/ 212 h 212"/>
                  <a:gd name="T20" fmla="*/ 259 w 259"/>
                  <a:gd name="T2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208" y="5"/>
                    </a:lnTo>
                    <a:lnTo>
                      <a:pt x="112" y="17"/>
                    </a:lnTo>
                    <a:lnTo>
                      <a:pt x="105" y="67"/>
                    </a:lnTo>
                    <a:lnTo>
                      <a:pt x="105" y="71"/>
                    </a:lnTo>
                    <a:lnTo>
                      <a:pt x="84" y="41"/>
                    </a:lnTo>
                    <a:lnTo>
                      <a:pt x="75" y="110"/>
                    </a:lnTo>
                    <a:lnTo>
                      <a:pt x="57" y="86"/>
                    </a:lnTo>
                    <a:lnTo>
                      <a:pt x="11" y="189"/>
                    </a:lnTo>
                    <a:lnTo>
                      <a:pt x="0" y="21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461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208 w 259"/>
                  <a:gd name="T3" fmla="*/ 5 h 212"/>
                  <a:gd name="T4" fmla="*/ 112 w 259"/>
                  <a:gd name="T5" fmla="*/ 17 h 212"/>
                  <a:gd name="T6" fmla="*/ 105 w 259"/>
                  <a:gd name="T7" fmla="*/ 67 h 212"/>
                  <a:gd name="T8" fmla="*/ 105 w 259"/>
                  <a:gd name="T9" fmla="*/ 71 h 212"/>
                  <a:gd name="T10" fmla="*/ 84 w 259"/>
                  <a:gd name="T11" fmla="*/ 41 h 212"/>
                  <a:gd name="T12" fmla="*/ 75 w 259"/>
                  <a:gd name="T13" fmla="*/ 110 h 212"/>
                  <a:gd name="T14" fmla="*/ 57 w 259"/>
                  <a:gd name="T15" fmla="*/ 86 h 212"/>
                  <a:gd name="T16" fmla="*/ 11 w 259"/>
                  <a:gd name="T17" fmla="*/ 189 h 212"/>
                  <a:gd name="T18" fmla="*/ 0 w 259"/>
                  <a:gd name="T19" fmla="*/ 212 h 212"/>
                  <a:gd name="T20" fmla="*/ 259 w 259"/>
                  <a:gd name="T2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208" y="5"/>
                    </a:lnTo>
                    <a:lnTo>
                      <a:pt x="112" y="17"/>
                    </a:lnTo>
                    <a:lnTo>
                      <a:pt x="105" y="67"/>
                    </a:lnTo>
                    <a:lnTo>
                      <a:pt x="105" y="71"/>
                    </a:lnTo>
                    <a:lnTo>
                      <a:pt x="84" y="41"/>
                    </a:lnTo>
                    <a:lnTo>
                      <a:pt x="75" y="110"/>
                    </a:lnTo>
                    <a:lnTo>
                      <a:pt x="57" y="86"/>
                    </a:lnTo>
                    <a:lnTo>
                      <a:pt x="11" y="189"/>
                    </a:lnTo>
                    <a:lnTo>
                      <a:pt x="0" y="212"/>
                    </a:lnTo>
                    <a:lnTo>
                      <a:pt x="25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462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0 w 259"/>
                  <a:gd name="T3" fmla="*/ 212 h 212"/>
                  <a:gd name="T4" fmla="*/ 45 w 259"/>
                  <a:gd name="T5" fmla="*/ 206 h 212"/>
                  <a:gd name="T6" fmla="*/ 45 w 259"/>
                  <a:gd name="T7" fmla="*/ 206 h 212"/>
                  <a:gd name="T8" fmla="*/ 135 w 259"/>
                  <a:gd name="T9" fmla="*/ 193 h 212"/>
                  <a:gd name="T10" fmla="*/ 119 w 259"/>
                  <a:gd name="T11" fmla="*/ 170 h 212"/>
                  <a:gd name="T12" fmla="*/ 183 w 259"/>
                  <a:gd name="T13" fmla="*/ 178 h 212"/>
                  <a:gd name="T14" fmla="*/ 162 w 259"/>
                  <a:gd name="T15" fmla="*/ 148 h 212"/>
                  <a:gd name="T16" fmla="*/ 213 w 259"/>
                  <a:gd name="T17" fmla="*/ 155 h 212"/>
                  <a:gd name="T18" fmla="*/ 259 w 259"/>
                  <a:gd name="T1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0" y="212"/>
                    </a:lnTo>
                    <a:lnTo>
                      <a:pt x="45" y="206"/>
                    </a:lnTo>
                    <a:lnTo>
                      <a:pt x="45" y="206"/>
                    </a:lnTo>
                    <a:lnTo>
                      <a:pt x="135" y="193"/>
                    </a:ln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8" name="Freeform 463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0 w 259"/>
                  <a:gd name="T3" fmla="*/ 212 h 212"/>
                  <a:gd name="T4" fmla="*/ 45 w 259"/>
                  <a:gd name="T5" fmla="*/ 206 h 212"/>
                  <a:gd name="T6" fmla="*/ 45 w 259"/>
                  <a:gd name="T7" fmla="*/ 206 h 212"/>
                  <a:gd name="T8" fmla="*/ 135 w 259"/>
                  <a:gd name="T9" fmla="*/ 193 h 212"/>
                  <a:gd name="T10" fmla="*/ 119 w 259"/>
                  <a:gd name="T11" fmla="*/ 170 h 212"/>
                  <a:gd name="T12" fmla="*/ 183 w 259"/>
                  <a:gd name="T13" fmla="*/ 178 h 212"/>
                  <a:gd name="T14" fmla="*/ 162 w 259"/>
                  <a:gd name="T15" fmla="*/ 148 h 212"/>
                  <a:gd name="T16" fmla="*/ 213 w 259"/>
                  <a:gd name="T17" fmla="*/ 155 h 212"/>
                  <a:gd name="T18" fmla="*/ 259 w 259"/>
                  <a:gd name="T1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0" y="212"/>
                    </a:lnTo>
                    <a:lnTo>
                      <a:pt x="45" y="206"/>
                    </a:lnTo>
                    <a:lnTo>
                      <a:pt x="45" y="206"/>
                    </a:lnTo>
                    <a:lnTo>
                      <a:pt x="135" y="193"/>
                    </a:ln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9" name="Freeform 464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5 w 125"/>
                  <a:gd name="T1" fmla="*/ 0 h 62"/>
                  <a:gd name="T2" fmla="*/ 56 w 125"/>
                  <a:gd name="T3" fmla="*/ 19 h 62"/>
                  <a:gd name="T4" fmla="*/ 51 w 125"/>
                  <a:gd name="T5" fmla="*/ 6 h 62"/>
                  <a:gd name="T6" fmla="*/ 40 w 125"/>
                  <a:gd name="T7" fmla="*/ 31 h 62"/>
                  <a:gd name="T8" fmla="*/ 36 w 125"/>
                  <a:gd name="T9" fmla="*/ 20 h 62"/>
                  <a:gd name="T10" fmla="*/ 10 w 125"/>
                  <a:gd name="T11" fmla="*/ 50 h 62"/>
                  <a:gd name="T12" fmla="*/ 10 w 125"/>
                  <a:gd name="T13" fmla="*/ 50 h 62"/>
                  <a:gd name="T14" fmla="*/ 0 w 125"/>
                  <a:gd name="T15" fmla="*/ 62 h 62"/>
                  <a:gd name="T16" fmla="*/ 125 w 125"/>
                  <a:gd name="T17" fmla="*/ 9 h 62"/>
                  <a:gd name="T18" fmla="*/ 65 w 125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62">
                    <a:moveTo>
                      <a:pt x="65" y="0"/>
                    </a:moveTo>
                    <a:cubicBezTo>
                      <a:pt x="56" y="19"/>
                      <a:pt x="56" y="19"/>
                      <a:pt x="56" y="19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125" y="9"/>
                      <a:pt x="125" y="9"/>
                      <a:pt x="125" y="9"/>
                    </a:cubicBezTo>
                    <a:cubicBezTo>
                      <a:pt x="65" y="0"/>
                      <a:pt x="65" y="0"/>
                      <a:pt x="65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465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222 w 222"/>
                  <a:gd name="T1" fmla="*/ 0 h 113"/>
                  <a:gd name="T2" fmla="*/ 0 w 222"/>
                  <a:gd name="T3" fmla="*/ 100 h 113"/>
                  <a:gd name="T4" fmla="*/ 29 w 222"/>
                  <a:gd name="T5" fmla="*/ 103 h 113"/>
                  <a:gd name="T6" fmla="*/ 100 w 222"/>
                  <a:gd name="T7" fmla="*/ 113 h 113"/>
                  <a:gd name="T8" fmla="*/ 93 w 222"/>
                  <a:gd name="T9" fmla="*/ 92 h 113"/>
                  <a:gd name="T10" fmla="*/ 137 w 222"/>
                  <a:gd name="T11" fmla="*/ 113 h 113"/>
                  <a:gd name="T12" fmla="*/ 126 w 222"/>
                  <a:gd name="T13" fmla="*/ 87 h 113"/>
                  <a:gd name="T14" fmla="*/ 162 w 222"/>
                  <a:gd name="T15" fmla="*/ 103 h 113"/>
                  <a:gd name="T16" fmla="*/ 222 w 222"/>
                  <a:gd name="T1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2" h="113">
                    <a:moveTo>
                      <a:pt x="222" y="0"/>
                    </a:moveTo>
                    <a:lnTo>
                      <a:pt x="0" y="100"/>
                    </a:lnTo>
                    <a:lnTo>
                      <a:pt x="29" y="103"/>
                    </a:lnTo>
                    <a:lnTo>
                      <a:pt x="100" y="113"/>
                    </a:ln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466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222 w 222"/>
                  <a:gd name="T1" fmla="*/ 0 h 113"/>
                  <a:gd name="T2" fmla="*/ 0 w 222"/>
                  <a:gd name="T3" fmla="*/ 100 h 113"/>
                  <a:gd name="T4" fmla="*/ 29 w 222"/>
                  <a:gd name="T5" fmla="*/ 103 h 113"/>
                  <a:gd name="T6" fmla="*/ 100 w 222"/>
                  <a:gd name="T7" fmla="*/ 113 h 113"/>
                  <a:gd name="T8" fmla="*/ 93 w 222"/>
                  <a:gd name="T9" fmla="*/ 92 h 113"/>
                  <a:gd name="T10" fmla="*/ 137 w 222"/>
                  <a:gd name="T11" fmla="*/ 113 h 113"/>
                  <a:gd name="T12" fmla="*/ 126 w 222"/>
                  <a:gd name="T13" fmla="*/ 87 h 113"/>
                  <a:gd name="T14" fmla="*/ 162 w 222"/>
                  <a:gd name="T15" fmla="*/ 103 h 113"/>
                  <a:gd name="T16" fmla="*/ 222 w 222"/>
                  <a:gd name="T1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2" h="113">
                    <a:moveTo>
                      <a:pt x="222" y="0"/>
                    </a:moveTo>
                    <a:lnTo>
                      <a:pt x="0" y="100"/>
                    </a:lnTo>
                    <a:lnTo>
                      <a:pt x="29" y="103"/>
                    </a:lnTo>
                    <a:lnTo>
                      <a:pt x="100" y="113"/>
                    </a:ln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2" name="Freeform 467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5 w 92"/>
                  <a:gd name="T1" fmla="*/ 0 h 345"/>
                  <a:gd name="T2" fmla="*/ 5 w 92"/>
                  <a:gd name="T3" fmla="*/ 0 h 345"/>
                  <a:gd name="T4" fmla="*/ 0 w 92"/>
                  <a:gd name="T5" fmla="*/ 296 h 345"/>
                  <a:gd name="T6" fmla="*/ 0 w 92"/>
                  <a:gd name="T7" fmla="*/ 345 h 345"/>
                  <a:gd name="T8" fmla="*/ 14 w 92"/>
                  <a:gd name="T9" fmla="*/ 319 h 345"/>
                  <a:gd name="T10" fmla="*/ 14 w 92"/>
                  <a:gd name="T11" fmla="*/ 319 h 345"/>
                  <a:gd name="T12" fmla="*/ 71 w 92"/>
                  <a:gd name="T13" fmla="*/ 223 h 345"/>
                  <a:gd name="T14" fmla="*/ 43 w 92"/>
                  <a:gd name="T15" fmla="*/ 223 h 345"/>
                  <a:gd name="T16" fmla="*/ 90 w 92"/>
                  <a:gd name="T17" fmla="*/ 174 h 345"/>
                  <a:gd name="T18" fmla="*/ 55 w 92"/>
                  <a:gd name="T19" fmla="*/ 174 h 345"/>
                  <a:gd name="T20" fmla="*/ 92 w 92"/>
                  <a:gd name="T21" fmla="*/ 137 h 345"/>
                  <a:gd name="T22" fmla="*/ 5 w 92"/>
                  <a:gd name="T23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345">
                    <a:moveTo>
                      <a:pt x="5" y="0"/>
                    </a:moveTo>
                    <a:lnTo>
                      <a:pt x="5" y="0"/>
                    </a:lnTo>
                    <a:lnTo>
                      <a:pt x="0" y="296"/>
                    </a:lnTo>
                    <a:lnTo>
                      <a:pt x="0" y="345"/>
                    </a:lnTo>
                    <a:lnTo>
                      <a:pt x="14" y="319"/>
                    </a:lnTo>
                    <a:lnTo>
                      <a:pt x="14" y="319"/>
                    </a:lnTo>
                    <a:lnTo>
                      <a:pt x="71" y="223"/>
                    </a:ln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3" name="Freeform 468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5 w 92"/>
                  <a:gd name="T1" fmla="*/ 0 h 345"/>
                  <a:gd name="T2" fmla="*/ 5 w 92"/>
                  <a:gd name="T3" fmla="*/ 0 h 345"/>
                  <a:gd name="T4" fmla="*/ 0 w 92"/>
                  <a:gd name="T5" fmla="*/ 296 h 345"/>
                  <a:gd name="T6" fmla="*/ 0 w 92"/>
                  <a:gd name="T7" fmla="*/ 345 h 345"/>
                  <a:gd name="T8" fmla="*/ 14 w 92"/>
                  <a:gd name="T9" fmla="*/ 319 h 345"/>
                  <a:gd name="T10" fmla="*/ 14 w 92"/>
                  <a:gd name="T11" fmla="*/ 319 h 345"/>
                  <a:gd name="T12" fmla="*/ 71 w 92"/>
                  <a:gd name="T13" fmla="*/ 223 h 345"/>
                  <a:gd name="T14" fmla="*/ 43 w 92"/>
                  <a:gd name="T15" fmla="*/ 223 h 345"/>
                  <a:gd name="T16" fmla="*/ 90 w 92"/>
                  <a:gd name="T17" fmla="*/ 174 h 345"/>
                  <a:gd name="T18" fmla="*/ 55 w 92"/>
                  <a:gd name="T19" fmla="*/ 174 h 345"/>
                  <a:gd name="T20" fmla="*/ 92 w 92"/>
                  <a:gd name="T21" fmla="*/ 137 h 345"/>
                  <a:gd name="T22" fmla="*/ 5 w 92"/>
                  <a:gd name="T23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345">
                    <a:moveTo>
                      <a:pt x="5" y="0"/>
                    </a:moveTo>
                    <a:lnTo>
                      <a:pt x="5" y="0"/>
                    </a:lnTo>
                    <a:lnTo>
                      <a:pt x="0" y="296"/>
                    </a:lnTo>
                    <a:lnTo>
                      <a:pt x="0" y="345"/>
                    </a:lnTo>
                    <a:lnTo>
                      <a:pt x="14" y="319"/>
                    </a:lnTo>
                    <a:lnTo>
                      <a:pt x="14" y="319"/>
                    </a:lnTo>
                    <a:lnTo>
                      <a:pt x="71" y="223"/>
                    </a:ln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469"/>
              <p:cNvSpPr>
                <a:spLocks/>
              </p:cNvSpPr>
              <p:nvPr/>
            </p:nvSpPr>
            <p:spPr bwMode="auto">
              <a:xfrm>
                <a:off x="1136" y="3079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70"/>
              <p:cNvSpPr>
                <a:spLocks/>
              </p:cNvSpPr>
              <p:nvPr/>
            </p:nvSpPr>
            <p:spPr bwMode="auto">
              <a:xfrm>
                <a:off x="1136" y="3079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6" name="Oval 471"/>
              <p:cNvSpPr>
                <a:spLocks noChangeArrowheads="1"/>
              </p:cNvSpPr>
              <p:nvPr/>
            </p:nvSpPr>
            <p:spPr bwMode="auto">
              <a:xfrm>
                <a:off x="326" y="1377"/>
                <a:ext cx="230" cy="244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72"/>
              <p:cNvSpPr>
                <a:spLocks/>
              </p:cNvSpPr>
              <p:nvPr/>
            </p:nvSpPr>
            <p:spPr bwMode="auto">
              <a:xfrm>
                <a:off x="1684" y="2783"/>
                <a:ext cx="310" cy="157"/>
              </a:xfrm>
              <a:custGeom>
                <a:avLst/>
                <a:gdLst>
                  <a:gd name="T0" fmla="*/ 173 w 175"/>
                  <a:gd name="T1" fmla="*/ 84 h 84"/>
                  <a:gd name="T2" fmla="*/ 175 w 175"/>
                  <a:gd name="T3" fmla="*/ 72 h 84"/>
                  <a:gd name="T4" fmla="*/ 174 w 175"/>
                  <a:gd name="T5" fmla="*/ 59 h 84"/>
                  <a:gd name="T6" fmla="*/ 169 w 175"/>
                  <a:gd name="T7" fmla="*/ 50 h 84"/>
                  <a:gd name="T8" fmla="*/ 156 w 175"/>
                  <a:gd name="T9" fmla="*/ 36 h 84"/>
                  <a:gd name="T10" fmla="*/ 137 w 175"/>
                  <a:gd name="T11" fmla="*/ 31 h 84"/>
                  <a:gd name="T12" fmla="*/ 119 w 175"/>
                  <a:gd name="T13" fmla="*/ 36 h 84"/>
                  <a:gd name="T14" fmla="*/ 118 w 175"/>
                  <a:gd name="T15" fmla="*/ 37 h 84"/>
                  <a:gd name="T16" fmla="*/ 118 w 175"/>
                  <a:gd name="T17" fmla="*/ 35 h 84"/>
                  <a:gd name="T18" fmla="*/ 117 w 175"/>
                  <a:gd name="T19" fmla="*/ 28 h 84"/>
                  <a:gd name="T20" fmla="*/ 100 w 175"/>
                  <a:gd name="T21" fmla="*/ 6 h 84"/>
                  <a:gd name="T22" fmla="*/ 72 w 175"/>
                  <a:gd name="T23" fmla="*/ 2 h 84"/>
                  <a:gd name="T24" fmla="*/ 45 w 175"/>
                  <a:gd name="T25" fmla="*/ 30 h 84"/>
                  <a:gd name="T26" fmla="*/ 44 w 175"/>
                  <a:gd name="T27" fmla="*/ 45 h 84"/>
                  <a:gd name="T28" fmla="*/ 43 w 175"/>
                  <a:gd name="T29" fmla="*/ 44 h 84"/>
                  <a:gd name="T30" fmla="*/ 18 w 175"/>
                  <a:gd name="T31" fmla="*/ 48 h 84"/>
                  <a:gd name="T32" fmla="*/ 5 w 175"/>
                  <a:gd name="T33" fmla="*/ 61 h 84"/>
                  <a:gd name="T34" fmla="*/ 6 w 175"/>
                  <a:gd name="T35" fmla="*/ 60 h 84"/>
                  <a:gd name="T36" fmla="*/ 6 w 175"/>
                  <a:gd name="T37" fmla="*/ 61 h 84"/>
                  <a:gd name="T38" fmla="*/ 2 w 175"/>
                  <a:gd name="T39" fmla="*/ 84 h 84"/>
                  <a:gd name="T40" fmla="*/ 173 w 175"/>
                  <a:gd name="T4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5" h="84">
                    <a:moveTo>
                      <a:pt x="173" y="84"/>
                    </a:moveTo>
                    <a:cubicBezTo>
                      <a:pt x="174" y="80"/>
                      <a:pt x="175" y="76"/>
                      <a:pt x="175" y="72"/>
                    </a:cubicBezTo>
                    <a:cubicBezTo>
                      <a:pt x="175" y="68"/>
                      <a:pt x="175" y="63"/>
                      <a:pt x="174" y="59"/>
                    </a:cubicBezTo>
                    <a:cubicBezTo>
                      <a:pt x="172" y="56"/>
                      <a:pt x="171" y="53"/>
                      <a:pt x="169" y="50"/>
                    </a:cubicBezTo>
                    <a:cubicBezTo>
                      <a:pt x="165" y="43"/>
                      <a:pt x="162" y="41"/>
                      <a:pt x="156" y="36"/>
                    </a:cubicBezTo>
                    <a:cubicBezTo>
                      <a:pt x="150" y="33"/>
                      <a:pt x="144" y="31"/>
                      <a:pt x="137" y="31"/>
                    </a:cubicBezTo>
                    <a:cubicBezTo>
                      <a:pt x="131" y="31"/>
                      <a:pt x="125" y="33"/>
                      <a:pt x="119" y="36"/>
                    </a:cubicBezTo>
                    <a:cubicBezTo>
                      <a:pt x="118" y="37"/>
                      <a:pt x="118" y="37"/>
                      <a:pt x="118" y="37"/>
                    </a:cubicBezTo>
                    <a:cubicBezTo>
                      <a:pt x="118" y="36"/>
                      <a:pt x="118" y="36"/>
                      <a:pt x="118" y="35"/>
                    </a:cubicBezTo>
                    <a:cubicBezTo>
                      <a:pt x="118" y="33"/>
                      <a:pt x="118" y="31"/>
                      <a:pt x="117" y="28"/>
                    </a:cubicBezTo>
                    <a:cubicBezTo>
                      <a:pt x="114" y="19"/>
                      <a:pt x="108" y="10"/>
                      <a:pt x="100" y="6"/>
                    </a:cubicBezTo>
                    <a:cubicBezTo>
                      <a:pt x="91" y="1"/>
                      <a:pt x="82" y="0"/>
                      <a:pt x="72" y="2"/>
                    </a:cubicBezTo>
                    <a:cubicBezTo>
                      <a:pt x="58" y="6"/>
                      <a:pt x="49" y="17"/>
                      <a:pt x="45" y="30"/>
                    </a:cubicBezTo>
                    <a:cubicBezTo>
                      <a:pt x="44" y="34"/>
                      <a:pt x="43" y="39"/>
                      <a:pt x="44" y="45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35" y="42"/>
                      <a:pt x="25" y="43"/>
                      <a:pt x="18" y="48"/>
                    </a:cubicBezTo>
                    <a:cubicBezTo>
                      <a:pt x="12" y="51"/>
                      <a:pt x="8" y="56"/>
                      <a:pt x="5" y="61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1" y="67"/>
                      <a:pt x="0" y="76"/>
                      <a:pt x="2" y="84"/>
                    </a:cubicBezTo>
                    <a:lnTo>
                      <a:pt x="173" y="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73"/>
              <p:cNvSpPr>
                <a:spLocks/>
              </p:cNvSpPr>
              <p:nvPr/>
            </p:nvSpPr>
            <p:spPr bwMode="auto">
              <a:xfrm>
                <a:off x="4339" y="2537"/>
                <a:ext cx="392" cy="122"/>
              </a:xfrm>
              <a:custGeom>
                <a:avLst/>
                <a:gdLst>
                  <a:gd name="T0" fmla="*/ 221 w 221"/>
                  <a:gd name="T1" fmla="*/ 65 h 65"/>
                  <a:gd name="T2" fmla="*/ 203 w 221"/>
                  <a:gd name="T3" fmla="*/ 33 h 65"/>
                  <a:gd name="T4" fmla="*/ 202 w 221"/>
                  <a:gd name="T5" fmla="*/ 33 h 65"/>
                  <a:gd name="T6" fmla="*/ 183 w 221"/>
                  <a:gd name="T7" fmla="*/ 28 h 65"/>
                  <a:gd name="T8" fmla="*/ 157 w 221"/>
                  <a:gd name="T9" fmla="*/ 39 h 65"/>
                  <a:gd name="T10" fmla="*/ 152 w 221"/>
                  <a:gd name="T11" fmla="*/ 45 h 65"/>
                  <a:gd name="T12" fmla="*/ 120 w 221"/>
                  <a:gd name="T13" fmla="*/ 24 h 65"/>
                  <a:gd name="T14" fmla="*/ 102 w 221"/>
                  <a:gd name="T15" fmla="*/ 29 h 65"/>
                  <a:gd name="T16" fmla="*/ 73 w 221"/>
                  <a:gd name="T17" fmla="*/ 0 h 65"/>
                  <a:gd name="T18" fmla="*/ 44 w 221"/>
                  <a:gd name="T19" fmla="*/ 36 h 65"/>
                  <a:gd name="T20" fmla="*/ 33 w 221"/>
                  <a:gd name="T21" fmla="*/ 34 h 65"/>
                  <a:gd name="T22" fmla="*/ 16 w 221"/>
                  <a:gd name="T23" fmla="*/ 39 h 65"/>
                  <a:gd name="T24" fmla="*/ 4 w 221"/>
                  <a:gd name="T25" fmla="*/ 51 h 65"/>
                  <a:gd name="T26" fmla="*/ 0 w 221"/>
                  <a:gd name="T27" fmla="*/ 65 h 65"/>
                  <a:gd name="T28" fmla="*/ 221 w 221"/>
                  <a:gd name="T2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1" h="65">
                    <a:moveTo>
                      <a:pt x="221" y="65"/>
                    </a:moveTo>
                    <a:cubicBezTo>
                      <a:pt x="221" y="53"/>
                      <a:pt x="214" y="40"/>
                      <a:pt x="203" y="33"/>
                    </a:cubicBezTo>
                    <a:cubicBezTo>
                      <a:pt x="202" y="33"/>
                      <a:pt x="202" y="33"/>
                      <a:pt x="202" y="33"/>
                    </a:cubicBezTo>
                    <a:cubicBezTo>
                      <a:pt x="196" y="30"/>
                      <a:pt x="190" y="28"/>
                      <a:pt x="183" y="28"/>
                    </a:cubicBezTo>
                    <a:cubicBezTo>
                      <a:pt x="173" y="28"/>
                      <a:pt x="164" y="32"/>
                      <a:pt x="157" y="39"/>
                    </a:cubicBezTo>
                    <a:cubicBezTo>
                      <a:pt x="155" y="41"/>
                      <a:pt x="153" y="43"/>
                      <a:pt x="152" y="45"/>
                    </a:cubicBezTo>
                    <a:cubicBezTo>
                      <a:pt x="147" y="33"/>
                      <a:pt x="135" y="24"/>
                      <a:pt x="120" y="24"/>
                    </a:cubicBezTo>
                    <a:cubicBezTo>
                      <a:pt x="114" y="24"/>
                      <a:pt x="108" y="25"/>
                      <a:pt x="102" y="29"/>
                    </a:cubicBezTo>
                    <a:cubicBezTo>
                      <a:pt x="102" y="14"/>
                      <a:pt x="92" y="0"/>
                      <a:pt x="73" y="0"/>
                    </a:cubicBezTo>
                    <a:cubicBezTo>
                      <a:pt x="51" y="0"/>
                      <a:pt x="41" y="19"/>
                      <a:pt x="44" y="36"/>
                    </a:cubicBezTo>
                    <a:cubicBezTo>
                      <a:pt x="40" y="35"/>
                      <a:pt x="37" y="34"/>
                      <a:pt x="33" y="34"/>
                    </a:cubicBezTo>
                    <a:cubicBezTo>
                      <a:pt x="27" y="34"/>
                      <a:pt x="22" y="36"/>
                      <a:pt x="16" y="39"/>
                    </a:cubicBezTo>
                    <a:cubicBezTo>
                      <a:pt x="11" y="42"/>
                      <a:pt x="7" y="46"/>
                      <a:pt x="4" y="51"/>
                    </a:cubicBezTo>
                    <a:cubicBezTo>
                      <a:pt x="2" y="55"/>
                      <a:pt x="0" y="60"/>
                      <a:pt x="0" y="65"/>
                    </a:cubicBezTo>
                    <a:lnTo>
                      <a:pt x="221" y="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74"/>
              <p:cNvSpPr>
                <a:spLocks/>
              </p:cNvSpPr>
              <p:nvPr/>
            </p:nvSpPr>
            <p:spPr bwMode="auto">
              <a:xfrm>
                <a:off x="1917" y="1279"/>
                <a:ext cx="564" cy="162"/>
              </a:xfrm>
              <a:custGeom>
                <a:avLst/>
                <a:gdLst>
                  <a:gd name="T0" fmla="*/ 315 w 318"/>
                  <a:gd name="T1" fmla="*/ 86 h 86"/>
                  <a:gd name="T2" fmla="*/ 285 w 318"/>
                  <a:gd name="T3" fmla="*/ 47 h 86"/>
                  <a:gd name="T4" fmla="*/ 263 w 318"/>
                  <a:gd name="T5" fmla="*/ 56 h 86"/>
                  <a:gd name="T6" fmla="*/ 229 w 318"/>
                  <a:gd name="T7" fmla="*/ 34 h 86"/>
                  <a:gd name="T8" fmla="*/ 219 w 318"/>
                  <a:gd name="T9" fmla="*/ 35 h 86"/>
                  <a:gd name="T10" fmla="*/ 214 w 318"/>
                  <a:gd name="T11" fmla="*/ 21 h 86"/>
                  <a:gd name="T12" fmla="*/ 209 w 318"/>
                  <a:gd name="T13" fmla="*/ 14 h 86"/>
                  <a:gd name="T14" fmla="*/ 206 w 318"/>
                  <a:gd name="T15" fmla="*/ 10 h 86"/>
                  <a:gd name="T16" fmla="*/ 182 w 318"/>
                  <a:gd name="T17" fmla="*/ 0 h 86"/>
                  <a:gd name="T18" fmla="*/ 165 w 318"/>
                  <a:gd name="T19" fmla="*/ 5 h 86"/>
                  <a:gd name="T20" fmla="*/ 158 w 318"/>
                  <a:gd name="T21" fmla="*/ 10 h 86"/>
                  <a:gd name="T22" fmla="*/ 156 w 318"/>
                  <a:gd name="T23" fmla="*/ 12 h 86"/>
                  <a:gd name="T24" fmla="*/ 148 w 318"/>
                  <a:gd name="T25" fmla="*/ 25 h 86"/>
                  <a:gd name="T26" fmla="*/ 122 w 318"/>
                  <a:gd name="T27" fmla="*/ 13 h 86"/>
                  <a:gd name="T28" fmla="*/ 101 w 318"/>
                  <a:gd name="T29" fmla="*/ 20 h 86"/>
                  <a:gd name="T30" fmla="*/ 71 w 318"/>
                  <a:gd name="T31" fmla="*/ 0 h 86"/>
                  <a:gd name="T32" fmla="*/ 38 w 318"/>
                  <a:gd name="T33" fmla="*/ 41 h 86"/>
                  <a:gd name="T34" fmla="*/ 37 w 318"/>
                  <a:gd name="T35" fmla="*/ 41 h 86"/>
                  <a:gd name="T36" fmla="*/ 6 w 318"/>
                  <a:gd name="T37" fmla="*/ 86 h 86"/>
                  <a:gd name="T38" fmla="*/ 315 w 318"/>
                  <a:gd name="T3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18" h="86">
                    <a:moveTo>
                      <a:pt x="315" y="86"/>
                    </a:moveTo>
                    <a:cubicBezTo>
                      <a:pt x="318" y="68"/>
                      <a:pt x="308" y="47"/>
                      <a:pt x="285" y="47"/>
                    </a:cubicBezTo>
                    <a:cubicBezTo>
                      <a:pt x="277" y="47"/>
                      <a:pt x="268" y="51"/>
                      <a:pt x="263" y="56"/>
                    </a:cubicBezTo>
                    <a:cubicBezTo>
                      <a:pt x="257" y="43"/>
                      <a:pt x="244" y="34"/>
                      <a:pt x="229" y="34"/>
                    </a:cubicBezTo>
                    <a:cubicBezTo>
                      <a:pt x="226" y="34"/>
                      <a:pt x="222" y="34"/>
                      <a:pt x="219" y="35"/>
                    </a:cubicBezTo>
                    <a:cubicBezTo>
                      <a:pt x="218" y="30"/>
                      <a:pt x="217" y="25"/>
                      <a:pt x="214" y="21"/>
                    </a:cubicBezTo>
                    <a:cubicBezTo>
                      <a:pt x="213" y="18"/>
                      <a:pt x="211" y="16"/>
                      <a:pt x="209" y="14"/>
                    </a:cubicBezTo>
                    <a:cubicBezTo>
                      <a:pt x="208" y="13"/>
                      <a:pt x="207" y="11"/>
                      <a:pt x="206" y="10"/>
                    </a:cubicBezTo>
                    <a:cubicBezTo>
                      <a:pt x="200" y="4"/>
                      <a:pt x="191" y="0"/>
                      <a:pt x="182" y="0"/>
                    </a:cubicBezTo>
                    <a:cubicBezTo>
                      <a:pt x="176" y="0"/>
                      <a:pt x="170" y="2"/>
                      <a:pt x="165" y="5"/>
                    </a:cubicBezTo>
                    <a:cubicBezTo>
                      <a:pt x="163" y="7"/>
                      <a:pt x="160" y="9"/>
                      <a:pt x="158" y="10"/>
                    </a:cubicBezTo>
                    <a:cubicBezTo>
                      <a:pt x="157" y="11"/>
                      <a:pt x="157" y="12"/>
                      <a:pt x="156" y="12"/>
                    </a:cubicBezTo>
                    <a:cubicBezTo>
                      <a:pt x="153" y="16"/>
                      <a:pt x="150" y="20"/>
                      <a:pt x="148" y="25"/>
                    </a:cubicBezTo>
                    <a:cubicBezTo>
                      <a:pt x="142" y="17"/>
                      <a:pt x="132" y="13"/>
                      <a:pt x="122" y="13"/>
                    </a:cubicBezTo>
                    <a:cubicBezTo>
                      <a:pt x="114" y="13"/>
                      <a:pt x="107" y="15"/>
                      <a:pt x="101" y="20"/>
                    </a:cubicBezTo>
                    <a:cubicBezTo>
                      <a:pt x="97" y="8"/>
                      <a:pt x="87" y="0"/>
                      <a:pt x="71" y="0"/>
                    </a:cubicBezTo>
                    <a:cubicBezTo>
                      <a:pt x="45" y="0"/>
                      <a:pt x="35" y="22"/>
                      <a:pt x="38" y="41"/>
                    </a:cubicBezTo>
                    <a:cubicBezTo>
                      <a:pt x="38" y="41"/>
                      <a:pt x="37" y="41"/>
                      <a:pt x="37" y="41"/>
                    </a:cubicBezTo>
                    <a:cubicBezTo>
                      <a:pt x="10" y="41"/>
                      <a:pt x="0" y="67"/>
                      <a:pt x="6" y="86"/>
                    </a:cubicBezTo>
                    <a:lnTo>
                      <a:pt x="315" y="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75"/>
              <p:cNvSpPr>
                <a:spLocks/>
              </p:cNvSpPr>
              <p:nvPr/>
            </p:nvSpPr>
            <p:spPr bwMode="auto">
              <a:xfrm>
                <a:off x="244" y="2428"/>
                <a:ext cx="230" cy="116"/>
              </a:xfrm>
              <a:custGeom>
                <a:avLst/>
                <a:gdLst>
                  <a:gd name="T0" fmla="*/ 118 w 130"/>
                  <a:gd name="T1" fmla="*/ 62 h 62"/>
                  <a:gd name="T2" fmla="*/ 100 w 130"/>
                  <a:gd name="T3" fmla="*/ 18 h 62"/>
                  <a:gd name="T4" fmla="*/ 85 w 130"/>
                  <a:gd name="T5" fmla="*/ 21 h 62"/>
                  <a:gd name="T6" fmla="*/ 58 w 130"/>
                  <a:gd name="T7" fmla="*/ 0 h 62"/>
                  <a:gd name="T8" fmla="*/ 33 w 130"/>
                  <a:gd name="T9" fmla="*/ 28 h 62"/>
                  <a:gd name="T10" fmla="*/ 24 w 130"/>
                  <a:gd name="T11" fmla="*/ 26 h 62"/>
                  <a:gd name="T12" fmla="*/ 0 w 130"/>
                  <a:gd name="T13" fmla="*/ 50 h 62"/>
                  <a:gd name="T14" fmla="*/ 3 w 130"/>
                  <a:gd name="T15" fmla="*/ 62 h 62"/>
                  <a:gd name="T16" fmla="*/ 118 w 130"/>
                  <a:gd name="T17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0" h="62">
                    <a:moveTo>
                      <a:pt x="118" y="62"/>
                    </a:moveTo>
                    <a:cubicBezTo>
                      <a:pt x="130" y="47"/>
                      <a:pt x="124" y="18"/>
                      <a:pt x="100" y="18"/>
                    </a:cubicBezTo>
                    <a:cubicBezTo>
                      <a:pt x="92" y="18"/>
                      <a:pt x="89" y="19"/>
                      <a:pt x="85" y="21"/>
                    </a:cubicBezTo>
                    <a:cubicBezTo>
                      <a:pt x="83" y="10"/>
                      <a:pt x="74" y="0"/>
                      <a:pt x="58" y="0"/>
                    </a:cubicBezTo>
                    <a:cubicBezTo>
                      <a:pt x="43" y="0"/>
                      <a:pt x="32" y="14"/>
                      <a:pt x="33" y="28"/>
                    </a:cubicBezTo>
                    <a:cubicBezTo>
                      <a:pt x="30" y="27"/>
                      <a:pt x="27" y="26"/>
                      <a:pt x="24" y="26"/>
                    </a:cubicBezTo>
                    <a:cubicBezTo>
                      <a:pt x="10" y="26"/>
                      <a:pt x="0" y="37"/>
                      <a:pt x="0" y="50"/>
                    </a:cubicBezTo>
                    <a:cubicBezTo>
                      <a:pt x="0" y="54"/>
                      <a:pt x="1" y="58"/>
                      <a:pt x="3" y="62"/>
                    </a:cubicBezTo>
                    <a:lnTo>
                      <a:pt x="118" y="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76"/>
              <p:cNvSpPr>
                <a:spLocks/>
              </p:cNvSpPr>
              <p:nvPr/>
            </p:nvSpPr>
            <p:spPr bwMode="auto">
              <a:xfrm>
                <a:off x="4261" y="1574"/>
                <a:ext cx="298" cy="123"/>
              </a:xfrm>
              <a:custGeom>
                <a:avLst/>
                <a:gdLst>
                  <a:gd name="T0" fmla="*/ 168 w 168"/>
                  <a:gd name="T1" fmla="*/ 66 h 66"/>
                  <a:gd name="T2" fmla="*/ 140 w 168"/>
                  <a:gd name="T3" fmla="*/ 41 h 66"/>
                  <a:gd name="T4" fmla="*/ 132 w 168"/>
                  <a:gd name="T5" fmla="*/ 41 h 66"/>
                  <a:gd name="T6" fmla="*/ 109 w 168"/>
                  <a:gd name="T7" fmla="*/ 16 h 66"/>
                  <a:gd name="T8" fmla="*/ 95 w 168"/>
                  <a:gd name="T9" fmla="*/ 18 h 66"/>
                  <a:gd name="T10" fmla="*/ 71 w 168"/>
                  <a:gd name="T11" fmla="*/ 0 h 66"/>
                  <a:gd name="T12" fmla="*/ 61 w 168"/>
                  <a:gd name="T13" fmla="*/ 1 h 66"/>
                  <a:gd name="T14" fmla="*/ 40 w 168"/>
                  <a:gd name="T15" fmla="*/ 14 h 66"/>
                  <a:gd name="T16" fmla="*/ 35 w 168"/>
                  <a:gd name="T17" fmla="*/ 37 h 66"/>
                  <a:gd name="T18" fmla="*/ 33 w 168"/>
                  <a:gd name="T19" fmla="*/ 37 h 66"/>
                  <a:gd name="T20" fmla="*/ 11 w 168"/>
                  <a:gd name="T21" fmla="*/ 44 h 66"/>
                  <a:gd name="T22" fmla="*/ 0 w 168"/>
                  <a:gd name="T23" fmla="*/ 64 h 66"/>
                  <a:gd name="T24" fmla="*/ 0 w 168"/>
                  <a:gd name="T25" fmla="*/ 66 h 66"/>
                  <a:gd name="T26" fmla="*/ 168 w 168"/>
                  <a:gd name="T2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" h="66">
                    <a:moveTo>
                      <a:pt x="168" y="66"/>
                    </a:moveTo>
                    <a:cubicBezTo>
                      <a:pt x="166" y="53"/>
                      <a:pt x="154" y="42"/>
                      <a:pt x="140" y="41"/>
                    </a:cubicBezTo>
                    <a:cubicBezTo>
                      <a:pt x="137" y="40"/>
                      <a:pt x="135" y="40"/>
                      <a:pt x="132" y="41"/>
                    </a:cubicBezTo>
                    <a:cubicBezTo>
                      <a:pt x="132" y="29"/>
                      <a:pt x="124" y="17"/>
                      <a:pt x="109" y="16"/>
                    </a:cubicBezTo>
                    <a:cubicBezTo>
                      <a:pt x="104" y="16"/>
                      <a:pt x="99" y="16"/>
                      <a:pt x="95" y="18"/>
                    </a:cubicBezTo>
                    <a:cubicBezTo>
                      <a:pt x="91" y="9"/>
                      <a:pt x="82" y="1"/>
                      <a:pt x="71" y="0"/>
                    </a:cubicBezTo>
                    <a:cubicBezTo>
                      <a:pt x="68" y="0"/>
                      <a:pt x="65" y="1"/>
                      <a:pt x="61" y="1"/>
                    </a:cubicBezTo>
                    <a:cubicBezTo>
                      <a:pt x="53" y="1"/>
                      <a:pt x="45" y="7"/>
                      <a:pt x="40" y="14"/>
                    </a:cubicBezTo>
                    <a:cubicBezTo>
                      <a:pt x="35" y="20"/>
                      <a:pt x="34" y="29"/>
                      <a:pt x="35" y="37"/>
                    </a:cubicBezTo>
                    <a:cubicBezTo>
                      <a:pt x="34" y="37"/>
                      <a:pt x="33" y="37"/>
                      <a:pt x="33" y="37"/>
                    </a:cubicBezTo>
                    <a:cubicBezTo>
                      <a:pt x="25" y="37"/>
                      <a:pt x="17" y="39"/>
                      <a:pt x="11" y="44"/>
                    </a:cubicBezTo>
                    <a:cubicBezTo>
                      <a:pt x="5" y="49"/>
                      <a:pt x="1" y="56"/>
                      <a:pt x="0" y="64"/>
                    </a:cubicBezTo>
                    <a:cubicBezTo>
                      <a:pt x="0" y="65"/>
                      <a:pt x="0" y="65"/>
                      <a:pt x="0" y="66"/>
                    </a:cubicBezTo>
                    <a:lnTo>
                      <a:pt x="168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2" name="Freeform 477"/>
              <p:cNvSpPr>
                <a:spLocks/>
              </p:cNvSpPr>
              <p:nvPr/>
            </p:nvSpPr>
            <p:spPr bwMode="auto">
              <a:xfrm>
                <a:off x="2597" y="2927"/>
                <a:ext cx="380" cy="169"/>
              </a:xfrm>
              <a:custGeom>
                <a:avLst/>
                <a:gdLst>
                  <a:gd name="T0" fmla="*/ 8 w 214"/>
                  <a:gd name="T1" fmla="*/ 90 h 90"/>
                  <a:gd name="T2" fmla="*/ 49 w 214"/>
                  <a:gd name="T3" fmla="*/ 30 h 90"/>
                  <a:gd name="T4" fmla="*/ 71 w 214"/>
                  <a:gd name="T5" fmla="*/ 35 h 90"/>
                  <a:gd name="T6" fmla="*/ 116 w 214"/>
                  <a:gd name="T7" fmla="*/ 0 h 90"/>
                  <a:gd name="T8" fmla="*/ 158 w 214"/>
                  <a:gd name="T9" fmla="*/ 48 h 90"/>
                  <a:gd name="T10" fmla="*/ 173 w 214"/>
                  <a:gd name="T11" fmla="*/ 44 h 90"/>
                  <a:gd name="T12" fmla="*/ 214 w 214"/>
                  <a:gd name="T13" fmla="*/ 85 h 90"/>
                  <a:gd name="T14" fmla="*/ 214 w 214"/>
                  <a:gd name="T15" fmla="*/ 90 h 90"/>
                  <a:gd name="T16" fmla="*/ 8 w 214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" h="90">
                    <a:moveTo>
                      <a:pt x="8" y="90"/>
                    </a:moveTo>
                    <a:cubicBezTo>
                      <a:pt x="0" y="63"/>
                      <a:pt x="14" y="30"/>
                      <a:pt x="49" y="30"/>
                    </a:cubicBezTo>
                    <a:cubicBezTo>
                      <a:pt x="58" y="30"/>
                      <a:pt x="65" y="32"/>
                      <a:pt x="71" y="35"/>
                    </a:cubicBezTo>
                    <a:cubicBezTo>
                      <a:pt x="75" y="16"/>
                      <a:pt x="90" y="0"/>
                      <a:pt x="116" y="0"/>
                    </a:cubicBezTo>
                    <a:cubicBezTo>
                      <a:pt x="142" y="0"/>
                      <a:pt x="160" y="24"/>
                      <a:pt x="158" y="48"/>
                    </a:cubicBezTo>
                    <a:cubicBezTo>
                      <a:pt x="163" y="46"/>
                      <a:pt x="168" y="44"/>
                      <a:pt x="173" y="44"/>
                    </a:cubicBezTo>
                    <a:cubicBezTo>
                      <a:pt x="196" y="44"/>
                      <a:pt x="214" y="63"/>
                      <a:pt x="214" y="85"/>
                    </a:cubicBezTo>
                    <a:cubicBezTo>
                      <a:pt x="214" y="87"/>
                      <a:pt x="214" y="88"/>
                      <a:pt x="214" y="90"/>
                    </a:cubicBezTo>
                    <a:lnTo>
                      <a:pt x="8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3" name="Freeform 478"/>
              <p:cNvSpPr>
                <a:spLocks/>
              </p:cNvSpPr>
              <p:nvPr/>
            </p:nvSpPr>
            <p:spPr bwMode="auto">
              <a:xfrm>
                <a:off x="473" y="1502"/>
                <a:ext cx="310" cy="132"/>
              </a:xfrm>
              <a:custGeom>
                <a:avLst/>
                <a:gdLst>
                  <a:gd name="T0" fmla="*/ 172 w 175"/>
                  <a:gd name="T1" fmla="*/ 70 h 70"/>
                  <a:gd name="T2" fmla="*/ 136 w 175"/>
                  <a:gd name="T3" fmla="*/ 26 h 70"/>
                  <a:gd name="T4" fmla="*/ 119 w 175"/>
                  <a:gd name="T5" fmla="*/ 30 h 70"/>
                  <a:gd name="T6" fmla="*/ 81 w 175"/>
                  <a:gd name="T7" fmla="*/ 0 h 70"/>
                  <a:gd name="T8" fmla="*/ 46 w 175"/>
                  <a:gd name="T9" fmla="*/ 40 h 70"/>
                  <a:gd name="T10" fmla="*/ 34 w 175"/>
                  <a:gd name="T11" fmla="*/ 38 h 70"/>
                  <a:gd name="T12" fmla="*/ 0 w 175"/>
                  <a:gd name="T13" fmla="*/ 70 h 70"/>
                  <a:gd name="T14" fmla="*/ 172 w 175"/>
                  <a:gd name="T1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70">
                    <a:moveTo>
                      <a:pt x="172" y="70"/>
                    </a:moveTo>
                    <a:cubicBezTo>
                      <a:pt x="175" y="49"/>
                      <a:pt x="163" y="26"/>
                      <a:pt x="136" y="26"/>
                    </a:cubicBezTo>
                    <a:cubicBezTo>
                      <a:pt x="132" y="26"/>
                      <a:pt x="124" y="27"/>
                      <a:pt x="119" y="30"/>
                    </a:cubicBezTo>
                    <a:cubicBezTo>
                      <a:pt x="116" y="14"/>
                      <a:pt x="103" y="0"/>
                      <a:pt x="81" y="0"/>
                    </a:cubicBezTo>
                    <a:cubicBezTo>
                      <a:pt x="60" y="0"/>
                      <a:pt x="45" y="21"/>
                      <a:pt x="46" y="40"/>
                    </a:cubicBezTo>
                    <a:cubicBezTo>
                      <a:pt x="42" y="39"/>
                      <a:pt x="38" y="38"/>
                      <a:pt x="34" y="38"/>
                    </a:cubicBezTo>
                    <a:cubicBezTo>
                      <a:pt x="16" y="38"/>
                      <a:pt x="1" y="52"/>
                      <a:pt x="0" y="70"/>
                    </a:cubicBezTo>
                    <a:lnTo>
                      <a:pt x="172" y="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79"/>
              <p:cNvSpPr>
                <a:spLocks/>
              </p:cNvSpPr>
              <p:nvPr/>
            </p:nvSpPr>
            <p:spPr bwMode="auto">
              <a:xfrm>
                <a:off x="154" y="1446"/>
                <a:ext cx="221" cy="131"/>
              </a:xfrm>
              <a:custGeom>
                <a:avLst/>
                <a:gdLst>
                  <a:gd name="T0" fmla="*/ 0 w 125"/>
                  <a:gd name="T1" fmla="*/ 70 h 70"/>
                  <a:gd name="T2" fmla="*/ 125 w 125"/>
                  <a:gd name="T3" fmla="*/ 70 h 70"/>
                  <a:gd name="T4" fmla="*/ 124 w 125"/>
                  <a:gd name="T5" fmla="*/ 63 h 70"/>
                  <a:gd name="T6" fmla="*/ 117 w 125"/>
                  <a:gd name="T7" fmla="*/ 52 h 70"/>
                  <a:gd name="T8" fmla="*/ 103 w 125"/>
                  <a:gd name="T9" fmla="*/ 45 h 70"/>
                  <a:gd name="T10" fmla="*/ 80 w 125"/>
                  <a:gd name="T11" fmla="*/ 23 h 70"/>
                  <a:gd name="T12" fmla="*/ 76 w 125"/>
                  <a:gd name="T13" fmla="*/ 24 h 70"/>
                  <a:gd name="T14" fmla="*/ 73 w 125"/>
                  <a:gd name="T15" fmla="*/ 18 h 70"/>
                  <a:gd name="T16" fmla="*/ 31 w 125"/>
                  <a:gd name="T17" fmla="*/ 8 h 70"/>
                  <a:gd name="T18" fmla="*/ 16 w 125"/>
                  <a:gd name="T19" fmla="*/ 50 h 70"/>
                  <a:gd name="T20" fmla="*/ 16 w 125"/>
                  <a:gd name="T21" fmla="*/ 51 h 70"/>
                  <a:gd name="T22" fmla="*/ 0 w 125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5" h="70">
                    <a:moveTo>
                      <a:pt x="0" y="70"/>
                    </a:moveTo>
                    <a:cubicBezTo>
                      <a:pt x="125" y="70"/>
                      <a:pt x="125" y="70"/>
                      <a:pt x="125" y="70"/>
                    </a:cubicBezTo>
                    <a:cubicBezTo>
                      <a:pt x="125" y="67"/>
                      <a:pt x="124" y="65"/>
                      <a:pt x="124" y="63"/>
                    </a:cubicBezTo>
                    <a:cubicBezTo>
                      <a:pt x="123" y="58"/>
                      <a:pt x="120" y="55"/>
                      <a:pt x="117" y="52"/>
                    </a:cubicBezTo>
                    <a:cubicBezTo>
                      <a:pt x="114" y="48"/>
                      <a:pt x="108" y="45"/>
                      <a:pt x="103" y="45"/>
                    </a:cubicBezTo>
                    <a:cubicBezTo>
                      <a:pt x="102" y="34"/>
                      <a:pt x="94" y="23"/>
                      <a:pt x="80" y="23"/>
                    </a:cubicBezTo>
                    <a:cubicBezTo>
                      <a:pt x="79" y="23"/>
                      <a:pt x="77" y="23"/>
                      <a:pt x="76" y="24"/>
                    </a:cubicBezTo>
                    <a:cubicBezTo>
                      <a:pt x="75" y="22"/>
                      <a:pt x="74" y="20"/>
                      <a:pt x="73" y="18"/>
                    </a:cubicBezTo>
                    <a:cubicBezTo>
                      <a:pt x="63" y="5"/>
                      <a:pt x="46" y="0"/>
                      <a:pt x="31" y="8"/>
                    </a:cubicBezTo>
                    <a:cubicBezTo>
                      <a:pt x="17" y="16"/>
                      <a:pt x="12" y="35"/>
                      <a:pt x="16" y="50"/>
                    </a:cubicBezTo>
                    <a:cubicBezTo>
                      <a:pt x="16" y="50"/>
                      <a:pt x="16" y="50"/>
                      <a:pt x="16" y="51"/>
                    </a:cubicBezTo>
                    <a:cubicBezTo>
                      <a:pt x="6" y="53"/>
                      <a:pt x="1" y="61"/>
                      <a:pt x="0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480"/>
              <p:cNvSpPr>
                <a:spLocks/>
              </p:cNvSpPr>
              <p:nvPr/>
            </p:nvSpPr>
            <p:spPr bwMode="auto">
              <a:xfrm>
                <a:off x="94" y="3738"/>
                <a:ext cx="25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7" y="51"/>
                    </a:cubicBezTo>
                    <a:cubicBezTo>
                      <a:pt x="9" y="53"/>
                      <a:pt x="14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481"/>
              <p:cNvSpPr>
                <a:spLocks/>
              </p:cNvSpPr>
              <p:nvPr/>
            </p:nvSpPr>
            <p:spPr bwMode="auto">
              <a:xfrm>
                <a:off x="124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482"/>
              <p:cNvSpPr>
                <a:spLocks/>
              </p:cNvSpPr>
              <p:nvPr/>
            </p:nvSpPr>
            <p:spPr bwMode="auto">
              <a:xfrm>
                <a:off x="158" y="3753"/>
                <a:ext cx="14" cy="83"/>
              </a:xfrm>
              <a:custGeom>
                <a:avLst/>
                <a:gdLst>
                  <a:gd name="T0" fmla="*/ 6 w 8"/>
                  <a:gd name="T1" fmla="*/ 3 h 44"/>
                  <a:gd name="T2" fmla="*/ 2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6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483"/>
              <p:cNvSpPr>
                <a:spLocks/>
              </p:cNvSpPr>
              <p:nvPr/>
            </p:nvSpPr>
            <p:spPr bwMode="auto">
              <a:xfrm>
                <a:off x="197" y="3730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5" y="36"/>
                      <a:pt x="15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484"/>
              <p:cNvSpPr>
                <a:spLocks/>
              </p:cNvSpPr>
              <p:nvPr/>
            </p:nvSpPr>
            <p:spPr bwMode="auto">
              <a:xfrm>
                <a:off x="262" y="3760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485"/>
              <p:cNvSpPr>
                <a:spLocks/>
              </p:cNvSpPr>
              <p:nvPr/>
            </p:nvSpPr>
            <p:spPr bwMode="auto">
              <a:xfrm>
                <a:off x="289" y="3753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1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486"/>
              <p:cNvSpPr>
                <a:spLocks/>
              </p:cNvSpPr>
              <p:nvPr/>
            </p:nvSpPr>
            <p:spPr bwMode="auto">
              <a:xfrm>
                <a:off x="319" y="3751"/>
                <a:ext cx="28" cy="98"/>
              </a:xfrm>
              <a:custGeom>
                <a:avLst/>
                <a:gdLst>
                  <a:gd name="T0" fmla="*/ 7 w 16"/>
                  <a:gd name="T1" fmla="*/ 5 h 52"/>
                  <a:gd name="T2" fmla="*/ 6 w 16"/>
                  <a:gd name="T3" fmla="*/ 12 h 52"/>
                  <a:gd name="T4" fmla="*/ 3 w 16"/>
                  <a:gd name="T5" fmla="*/ 14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6 h 52"/>
                  <a:gd name="T16" fmla="*/ 7 w 16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5"/>
                    </a:moveTo>
                    <a:cubicBezTo>
                      <a:pt x="7" y="7"/>
                      <a:pt x="7" y="9"/>
                      <a:pt x="6" y="12"/>
                    </a:cubicBezTo>
                    <a:cubicBezTo>
                      <a:pt x="5" y="11"/>
                      <a:pt x="3" y="12"/>
                      <a:pt x="3" y="14"/>
                    </a:cubicBezTo>
                    <a:cubicBezTo>
                      <a:pt x="3" y="17"/>
                      <a:pt x="3" y="21"/>
                      <a:pt x="2" y="23"/>
                    </a:cubicBezTo>
                    <a:cubicBezTo>
                      <a:pt x="0" y="25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6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2" name="Freeform 487"/>
              <p:cNvSpPr>
                <a:spLocks/>
              </p:cNvSpPr>
              <p:nvPr/>
            </p:nvSpPr>
            <p:spPr bwMode="auto">
              <a:xfrm>
                <a:off x="239" y="3760"/>
                <a:ext cx="22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3" name="Freeform 488"/>
              <p:cNvSpPr>
                <a:spLocks/>
              </p:cNvSpPr>
              <p:nvPr/>
            </p:nvSpPr>
            <p:spPr bwMode="auto">
              <a:xfrm>
                <a:off x="37" y="3747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30 h 48"/>
                  <a:gd name="T16" fmla="*/ 0 w 18"/>
                  <a:gd name="T17" fmla="*/ 31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29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489"/>
              <p:cNvSpPr>
                <a:spLocks/>
              </p:cNvSpPr>
              <p:nvPr/>
            </p:nvSpPr>
            <p:spPr bwMode="auto">
              <a:xfrm>
                <a:off x="103" y="3776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490"/>
              <p:cNvSpPr>
                <a:spLocks/>
              </p:cNvSpPr>
              <p:nvPr/>
            </p:nvSpPr>
            <p:spPr bwMode="auto">
              <a:xfrm>
                <a:off x="129" y="3770"/>
                <a:ext cx="25" cy="75"/>
              </a:xfrm>
              <a:custGeom>
                <a:avLst/>
                <a:gdLst>
                  <a:gd name="T0" fmla="*/ 7 w 14"/>
                  <a:gd name="T1" fmla="*/ 6 h 40"/>
                  <a:gd name="T2" fmla="*/ 7 w 14"/>
                  <a:gd name="T3" fmla="*/ 3 h 40"/>
                  <a:gd name="T4" fmla="*/ 1 w 14"/>
                  <a:gd name="T5" fmla="*/ 5 h 40"/>
                  <a:gd name="T6" fmla="*/ 3 w 14"/>
                  <a:gd name="T7" fmla="*/ 29 h 40"/>
                  <a:gd name="T8" fmla="*/ 5 w 14"/>
                  <a:gd name="T9" fmla="*/ 31 h 40"/>
                  <a:gd name="T10" fmla="*/ 5 w 14"/>
                  <a:gd name="T11" fmla="*/ 37 h 40"/>
                  <a:gd name="T12" fmla="*/ 10 w 14"/>
                  <a:gd name="T13" fmla="*/ 37 h 40"/>
                  <a:gd name="T14" fmla="*/ 13 w 14"/>
                  <a:gd name="T15" fmla="*/ 9 h 40"/>
                  <a:gd name="T16" fmla="*/ 7 w 14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0">
                    <a:moveTo>
                      <a:pt x="7" y="6"/>
                    </a:moveTo>
                    <a:cubicBezTo>
                      <a:pt x="7" y="5"/>
                      <a:pt x="7" y="4"/>
                      <a:pt x="7" y="3"/>
                    </a:cubicBezTo>
                    <a:cubicBezTo>
                      <a:pt x="6" y="0"/>
                      <a:pt x="0" y="1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0"/>
                      <a:pt x="4" y="31"/>
                      <a:pt x="5" y="31"/>
                    </a:cubicBezTo>
                    <a:cubicBezTo>
                      <a:pt x="5" y="33"/>
                      <a:pt x="5" y="35"/>
                      <a:pt x="5" y="37"/>
                    </a:cubicBezTo>
                    <a:cubicBezTo>
                      <a:pt x="6" y="40"/>
                      <a:pt x="10" y="40"/>
                      <a:pt x="10" y="37"/>
                    </a:cubicBezTo>
                    <a:cubicBezTo>
                      <a:pt x="12" y="28"/>
                      <a:pt x="11" y="18"/>
                      <a:pt x="13" y="9"/>
                    </a:cubicBezTo>
                    <a:cubicBezTo>
                      <a:pt x="14" y="5"/>
                      <a:pt x="9" y="3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491"/>
              <p:cNvSpPr>
                <a:spLocks/>
              </p:cNvSpPr>
              <p:nvPr/>
            </p:nvSpPr>
            <p:spPr bwMode="auto">
              <a:xfrm>
                <a:off x="80" y="3776"/>
                <a:ext cx="21" cy="88"/>
              </a:xfrm>
              <a:custGeom>
                <a:avLst/>
                <a:gdLst>
                  <a:gd name="T0" fmla="*/ 8 w 12"/>
                  <a:gd name="T1" fmla="*/ 7 h 47"/>
                  <a:gd name="T2" fmla="*/ 7 w 12"/>
                  <a:gd name="T3" fmla="*/ 3 h 47"/>
                  <a:gd name="T4" fmla="*/ 3 w 12"/>
                  <a:gd name="T5" fmla="*/ 4 h 47"/>
                  <a:gd name="T6" fmla="*/ 4 w 12"/>
                  <a:gd name="T7" fmla="*/ 8 h 47"/>
                  <a:gd name="T8" fmla="*/ 3 w 12"/>
                  <a:gd name="T9" fmla="*/ 10 h 47"/>
                  <a:gd name="T10" fmla="*/ 4 w 12"/>
                  <a:gd name="T11" fmla="*/ 43 h 47"/>
                  <a:gd name="T12" fmla="*/ 11 w 12"/>
                  <a:gd name="T13" fmla="*/ 42 h 47"/>
                  <a:gd name="T14" fmla="*/ 11 w 12"/>
                  <a:gd name="T15" fmla="*/ 29 h 47"/>
                  <a:gd name="T16" fmla="*/ 11 w 12"/>
                  <a:gd name="T17" fmla="*/ 28 h 47"/>
                  <a:gd name="T18" fmla="*/ 11 w 12"/>
                  <a:gd name="T19" fmla="*/ 21 h 47"/>
                  <a:gd name="T20" fmla="*/ 11 w 12"/>
                  <a:gd name="T21" fmla="*/ 13 h 47"/>
                  <a:gd name="T22" fmla="*/ 8 w 12"/>
                  <a:gd name="T23" fmla="*/ 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7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7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7"/>
                      <a:pt x="11" y="46"/>
                      <a:pt x="11" y="42"/>
                    </a:cubicBezTo>
                    <a:cubicBezTo>
                      <a:pt x="11" y="38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6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3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492"/>
              <p:cNvSpPr>
                <a:spLocks/>
              </p:cNvSpPr>
              <p:nvPr/>
            </p:nvSpPr>
            <p:spPr bwMode="auto">
              <a:xfrm>
                <a:off x="71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493"/>
              <p:cNvSpPr>
                <a:spLocks/>
              </p:cNvSpPr>
              <p:nvPr/>
            </p:nvSpPr>
            <p:spPr bwMode="auto">
              <a:xfrm>
                <a:off x="140" y="3768"/>
                <a:ext cx="19" cy="60"/>
              </a:xfrm>
              <a:custGeom>
                <a:avLst/>
                <a:gdLst>
                  <a:gd name="T0" fmla="*/ 3 w 11"/>
                  <a:gd name="T1" fmla="*/ 4 h 32"/>
                  <a:gd name="T2" fmla="*/ 3 w 11"/>
                  <a:gd name="T3" fmla="*/ 28 h 32"/>
                  <a:gd name="T4" fmla="*/ 9 w 11"/>
                  <a:gd name="T5" fmla="*/ 26 h 32"/>
                  <a:gd name="T6" fmla="*/ 9 w 11"/>
                  <a:gd name="T7" fmla="*/ 6 h 32"/>
                  <a:gd name="T8" fmla="*/ 3 w 11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2">
                    <a:moveTo>
                      <a:pt x="3" y="4"/>
                    </a:moveTo>
                    <a:cubicBezTo>
                      <a:pt x="0" y="12"/>
                      <a:pt x="1" y="20"/>
                      <a:pt x="3" y="28"/>
                    </a:cubicBezTo>
                    <a:cubicBezTo>
                      <a:pt x="4" y="32"/>
                      <a:pt x="10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494"/>
              <p:cNvSpPr>
                <a:spLocks/>
              </p:cNvSpPr>
              <p:nvPr/>
            </p:nvSpPr>
            <p:spPr bwMode="auto">
              <a:xfrm>
                <a:off x="362" y="3740"/>
                <a:ext cx="26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4 w 15"/>
                  <a:gd name="T7" fmla="*/ 16 h 50"/>
                  <a:gd name="T8" fmla="*/ 3 w 15"/>
                  <a:gd name="T9" fmla="*/ 17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4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8" y="35"/>
                      <a:pt x="8" y="31"/>
                    </a:cubicBezTo>
                    <a:cubicBezTo>
                      <a:pt x="9" y="31"/>
                      <a:pt x="10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495"/>
              <p:cNvSpPr>
                <a:spLocks/>
              </p:cNvSpPr>
              <p:nvPr/>
            </p:nvSpPr>
            <p:spPr bwMode="auto">
              <a:xfrm>
                <a:off x="39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0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0" y="4"/>
                    </a:cubicBezTo>
                    <a:cubicBezTo>
                      <a:pt x="2" y="12"/>
                      <a:pt x="2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7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496"/>
              <p:cNvSpPr>
                <a:spLocks/>
              </p:cNvSpPr>
              <p:nvPr/>
            </p:nvSpPr>
            <p:spPr bwMode="auto">
              <a:xfrm>
                <a:off x="177" y="3757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497"/>
              <p:cNvSpPr>
                <a:spLocks/>
              </p:cNvSpPr>
              <p:nvPr/>
            </p:nvSpPr>
            <p:spPr bwMode="auto">
              <a:xfrm>
                <a:off x="409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1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9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3" y="23"/>
                      <a:pt x="12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4" y="20"/>
                      <a:pt x="4" y="21"/>
                    </a:cubicBezTo>
                    <a:cubicBezTo>
                      <a:pt x="2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4" y="28"/>
                      <a:pt x="6" y="23"/>
                    </a:cubicBezTo>
                    <a:cubicBezTo>
                      <a:pt x="5" y="31"/>
                      <a:pt x="6" y="39"/>
                      <a:pt x="9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498"/>
              <p:cNvSpPr>
                <a:spLocks/>
              </p:cNvSpPr>
              <p:nvPr/>
            </p:nvSpPr>
            <p:spPr bwMode="auto">
              <a:xfrm>
                <a:off x="452" y="3806"/>
                <a:ext cx="12" cy="52"/>
              </a:xfrm>
              <a:custGeom>
                <a:avLst/>
                <a:gdLst>
                  <a:gd name="T0" fmla="*/ 6 w 7"/>
                  <a:gd name="T1" fmla="*/ 3 h 28"/>
                  <a:gd name="T2" fmla="*/ 1 w 7"/>
                  <a:gd name="T3" fmla="*/ 2 h 28"/>
                  <a:gd name="T4" fmla="*/ 0 w 7"/>
                  <a:gd name="T5" fmla="*/ 24 h 28"/>
                  <a:gd name="T6" fmla="*/ 7 w 7"/>
                  <a:gd name="T7" fmla="*/ 24 h 28"/>
                  <a:gd name="T8" fmla="*/ 6 w 7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8">
                    <a:moveTo>
                      <a:pt x="6" y="3"/>
                    </a:moveTo>
                    <a:cubicBezTo>
                      <a:pt x="6" y="1"/>
                      <a:pt x="2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7" y="28"/>
                      <a:pt x="7" y="24"/>
                    </a:cubicBezTo>
                    <a:cubicBezTo>
                      <a:pt x="7" y="20"/>
                      <a:pt x="6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4" name="Freeform 499"/>
              <p:cNvSpPr>
                <a:spLocks/>
              </p:cNvSpPr>
              <p:nvPr/>
            </p:nvSpPr>
            <p:spPr bwMode="auto">
              <a:xfrm>
                <a:off x="466" y="3764"/>
                <a:ext cx="16" cy="77"/>
              </a:xfrm>
              <a:custGeom>
                <a:avLst/>
                <a:gdLst>
                  <a:gd name="T0" fmla="*/ 3 w 9"/>
                  <a:gd name="T1" fmla="*/ 4 h 41"/>
                  <a:gd name="T2" fmla="*/ 0 w 9"/>
                  <a:gd name="T3" fmla="*/ 35 h 41"/>
                  <a:gd name="T4" fmla="*/ 8 w 9"/>
                  <a:gd name="T5" fmla="*/ 35 h 41"/>
                  <a:gd name="T6" fmla="*/ 9 w 9"/>
                  <a:gd name="T7" fmla="*/ 5 h 41"/>
                  <a:gd name="T8" fmla="*/ 3 w 9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9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500"/>
              <p:cNvSpPr>
                <a:spLocks/>
              </p:cNvSpPr>
              <p:nvPr/>
            </p:nvSpPr>
            <p:spPr bwMode="auto">
              <a:xfrm>
                <a:off x="482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2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501"/>
              <p:cNvSpPr>
                <a:spLocks/>
              </p:cNvSpPr>
              <p:nvPr/>
            </p:nvSpPr>
            <p:spPr bwMode="auto">
              <a:xfrm>
                <a:off x="448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7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7" y="32"/>
                    </a:cubicBezTo>
                    <a:cubicBezTo>
                      <a:pt x="7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502"/>
              <p:cNvSpPr>
                <a:spLocks/>
              </p:cNvSpPr>
              <p:nvPr/>
            </p:nvSpPr>
            <p:spPr bwMode="auto">
              <a:xfrm>
                <a:off x="507" y="3759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6" y="5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503"/>
              <p:cNvSpPr>
                <a:spLocks/>
              </p:cNvSpPr>
              <p:nvPr/>
            </p:nvSpPr>
            <p:spPr bwMode="auto">
              <a:xfrm>
                <a:off x="54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504"/>
              <p:cNvSpPr>
                <a:spLocks/>
              </p:cNvSpPr>
              <p:nvPr/>
            </p:nvSpPr>
            <p:spPr bwMode="auto">
              <a:xfrm>
                <a:off x="610" y="3738"/>
                <a:ext cx="23" cy="99"/>
              </a:xfrm>
              <a:custGeom>
                <a:avLst/>
                <a:gdLst>
                  <a:gd name="T0" fmla="*/ 10 w 13"/>
                  <a:gd name="T1" fmla="*/ 2 h 53"/>
                  <a:gd name="T2" fmla="*/ 4 w 13"/>
                  <a:gd name="T3" fmla="*/ 22 h 53"/>
                  <a:gd name="T4" fmla="*/ 0 w 13"/>
                  <a:gd name="T5" fmla="*/ 25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7 h 53"/>
                  <a:gd name="T12" fmla="*/ 7 w 13"/>
                  <a:gd name="T13" fmla="*/ 51 h 53"/>
                  <a:gd name="T14" fmla="*/ 12 w 13"/>
                  <a:gd name="T15" fmla="*/ 49 h 53"/>
                  <a:gd name="T16" fmla="*/ 8 w 13"/>
                  <a:gd name="T17" fmla="*/ 33 h 53"/>
                  <a:gd name="T18" fmla="*/ 13 w 13"/>
                  <a:gd name="T19" fmla="*/ 3 h 53"/>
                  <a:gd name="T20" fmla="*/ 10 w 13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2"/>
                    </a:moveTo>
                    <a:cubicBezTo>
                      <a:pt x="7" y="8"/>
                      <a:pt x="5" y="15"/>
                      <a:pt x="4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5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0" y="43"/>
                      <a:pt x="9" y="38"/>
                      <a:pt x="8" y="33"/>
                    </a:cubicBezTo>
                    <a:cubicBezTo>
                      <a:pt x="8" y="23"/>
                      <a:pt x="9" y="13"/>
                      <a:pt x="13" y="3"/>
                    </a:cubicBezTo>
                    <a:cubicBezTo>
                      <a:pt x="13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505"/>
              <p:cNvSpPr>
                <a:spLocks/>
              </p:cNvSpPr>
              <p:nvPr/>
            </p:nvSpPr>
            <p:spPr bwMode="auto">
              <a:xfrm>
                <a:off x="638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5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6" y="47"/>
                      <a:pt x="7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506"/>
              <p:cNvSpPr>
                <a:spLocks/>
              </p:cNvSpPr>
              <p:nvPr/>
            </p:nvSpPr>
            <p:spPr bwMode="auto">
              <a:xfrm>
                <a:off x="674" y="3753"/>
                <a:ext cx="12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2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1 w 7"/>
                  <a:gd name="T11" fmla="*/ 35 h 44"/>
                  <a:gd name="T12" fmla="*/ 2 w 7"/>
                  <a:gd name="T13" fmla="*/ 41 h 44"/>
                  <a:gd name="T14" fmla="*/ 6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1" y="35"/>
                    </a:cubicBezTo>
                    <a:cubicBezTo>
                      <a:pt x="1" y="37"/>
                      <a:pt x="1" y="39"/>
                      <a:pt x="2" y="41"/>
                    </a:cubicBezTo>
                    <a:cubicBezTo>
                      <a:pt x="2" y="44"/>
                      <a:pt x="6" y="44"/>
                      <a:pt x="6" y="41"/>
                    </a:cubicBezTo>
                    <a:cubicBezTo>
                      <a:pt x="7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507"/>
              <p:cNvSpPr>
                <a:spLocks/>
              </p:cNvSpPr>
              <p:nvPr/>
            </p:nvSpPr>
            <p:spPr bwMode="auto">
              <a:xfrm>
                <a:off x="711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7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10 w 19"/>
                  <a:gd name="T9" fmla="*/ 16 h 49"/>
                  <a:gd name="T10" fmla="*/ 10 w 19"/>
                  <a:gd name="T11" fmla="*/ 4 h 49"/>
                  <a:gd name="T12" fmla="*/ 5 w 19"/>
                  <a:gd name="T13" fmla="*/ 4 h 49"/>
                  <a:gd name="T14" fmla="*/ 2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4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7" y="18"/>
                    </a:cubicBezTo>
                    <a:cubicBezTo>
                      <a:pt x="18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4"/>
                    </a:cubicBezTo>
                    <a:cubicBezTo>
                      <a:pt x="3" y="12"/>
                      <a:pt x="2" y="21"/>
                      <a:pt x="2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4"/>
                    </a:cubicBezTo>
                    <a:cubicBezTo>
                      <a:pt x="3" y="48"/>
                      <a:pt x="9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4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508"/>
              <p:cNvSpPr>
                <a:spLocks/>
              </p:cNvSpPr>
              <p:nvPr/>
            </p:nvSpPr>
            <p:spPr bwMode="auto">
              <a:xfrm>
                <a:off x="776" y="3760"/>
                <a:ext cx="11" cy="61"/>
              </a:xfrm>
              <a:custGeom>
                <a:avLst/>
                <a:gdLst>
                  <a:gd name="T0" fmla="*/ 6 w 6"/>
                  <a:gd name="T1" fmla="*/ 3 h 32"/>
                  <a:gd name="T2" fmla="*/ 1 w 6"/>
                  <a:gd name="T3" fmla="*/ 3 h 32"/>
                  <a:gd name="T4" fmla="*/ 1 w 6"/>
                  <a:gd name="T5" fmla="*/ 29 h 32"/>
                  <a:gd name="T6" fmla="*/ 6 w 6"/>
                  <a:gd name="T7" fmla="*/ 29 h 32"/>
                  <a:gd name="T8" fmla="*/ 6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0"/>
                      <a:pt x="1" y="29"/>
                    </a:cubicBezTo>
                    <a:cubicBezTo>
                      <a:pt x="1" y="32"/>
                      <a:pt x="5" y="32"/>
                      <a:pt x="6" y="29"/>
                    </a:cubicBezTo>
                    <a:cubicBezTo>
                      <a:pt x="6" y="20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509"/>
              <p:cNvSpPr>
                <a:spLocks/>
              </p:cNvSpPr>
              <p:nvPr/>
            </p:nvSpPr>
            <p:spPr bwMode="auto">
              <a:xfrm>
                <a:off x="805" y="3753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6 w 14"/>
                  <a:gd name="T3" fmla="*/ 4 h 41"/>
                  <a:gd name="T4" fmla="*/ 0 w 14"/>
                  <a:gd name="T5" fmla="*/ 5 h 41"/>
                  <a:gd name="T6" fmla="*/ 2 w 14"/>
                  <a:gd name="T7" fmla="*/ 29 h 41"/>
                  <a:gd name="T8" fmla="*/ 4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2" y="29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5" y="41"/>
                      <a:pt x="10" y="41"/>
                      <a:pt x="10" y="37"/>
                    </a:cubicBezTo>
                    <a:cubicBezTo>
                      <a:pt x="11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510"/>
              <p:cNvSpPr>
                <a:spLocks/>
              </p:cNvSpPr>
              <p:nvPr/>
            </p:nvSpPr>
            <p:spPr bwMode="auto">
              <a:xfrm>
                <a:off x="835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7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5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511"/>
              <p:cNvSpPr>
                <a:spLocks/>
              </p:cNvSpPr>
              <p:nvPr/>
            </p:nvSpPr>
            <p:spPr bwMode="auto">
              <a:xfrm>
                <a:off x="75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3 w 12"/>
                  <a:gd name="T11" fmla="*/ 42 h 46"/>
                  <a:gd name="T12" fmla="*/ 11 w 12"/>
                  <a:gd name="T13" fmla="*/ 41 h 46"/>
                  <a:gd name="T14" fmla="*/ 10 w 12"/>
                  <a:gd name="T15" fmla="*/ 28 h 46"/>
                  <a:gd name="T16" fmla="*/ 11 w 12"/>
                  <a:gd name="T17" fmla="*/ 27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3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0" y="33"/>
                      <a:pt x="10" y="28"/>
                    </a:cubicBezTo>
                    <a:cubicBezTo>
                      <a:pt x="10" y="28"/>
                      <a:pt x="11" y="28"/>
                      <a:pt x="11" y="27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512"/>
              <p:cNvSpPr>
                <a:spLocks/>
              </p:cNvSpPr>
              <p:nvPr/>
            </p:nvSpPr>
            <p:spPr bwMode="auto">
              <a:xfrm>
                <a:off x="587" y="3764"/>
                <a:ext cx="21" cy="53"/>
              </a:xfrm>
              <a:custGeom>
                <a:avLst/>
                <a:gdLst>
                  <a:gd name="T0" fmla="*/ 12 w 12"/>
                  <a:gd name="T1" fmla="*/ 24 h 28"/>
                  <a:gd name="T2" fmla="*/ 4 w 12"/>
                  <a:gd name="T3" fmla="*/ 2 h 28"/>
                  <a:gd name="T4" fmla="*/ 0 w 12"/>
                  <a:gd name="T5" fmla="*/ 3 h 28"/>
                  <a:gd name="T6" fmla="*/ 9 w 12"/>
                  <a:gd name="T7" fmla="*/ 26 h 28"/>
                  <a:gd name="T8" fmla="*/ 12 w 12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4"/>
                    </a:moveTo>
                    <a:cubicBezTo>
                      <a:pt x="8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2" y="11"/>
                      <a:pt x="5" y="19"/>
                      <a:pt x="9" y="26"/>
                    </a:cubicBezTo>
                    <a:cubicBezTo>
                      <a:pt x="10" y="28"/>
                      <a:pt x="12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513"/>
              <p:cNvSpPr>
                <a:spLocks/>
              </p:cNvSpPr>
              <p:nvPr/>
            </p:nvSpPr>
            <p:spPr bwMode="auto">
              <a:xfrm>
                <a:off x="54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3" y="3"/>
                      <a:pt x="8" y="0"/>
                      <a:pt x="6" y="4"/>
                    </a:cubicBezTo>
                    <a:cubicBezTo>
                      <a:pt x="0" y="17"/>
                      <a:pt x="2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514"/>
              <p:cNvSpPr>
                <a:spLocks/>
              </p:cNvSpPr>
              <p:nvPr/>
            </p:nvSpPr>
            <p:spPr bwMode="auto">
              <a:xfrm>
                <a:off x="656" y="3768"/>
                <a:ext cx="18" cy="60"/>
              </a:xfrm>
              <a:custGeom>
                <a:avLst/>
                <a:gdLst>
                  <a:gd name="T0" fmla="*/ 3 w 10"/>
                  <a:gd name="T1" fmla="*/ 4 h 32"/>
                  <a:gd name="T2" fmla="*/ 3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3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3" y="4"/>
                    </a:moveTo>
                    <a:cubicBezTo>
                      <a:pt x="0" y="12"/>
                      <a:pt x="0" y="20"/>
                      <a:pt x="3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515"/>
              <p:cNvSpPr>
                <a:spLocks/>
              </p:cNvSpPr>
              <p:nvPr/>
            </p:nvSpPr>
            <p:spPr bwMode="auto">
              <a:xfrm>
                <a:off x="876" y="3740"/>
                <a:ext cx="26" cy="94"/>
              </a:xfrm>
              <a:custGeom>
                <a:avLst/>
                <a:gdLst>
                  <a:gd name="T0" fmla="*/ 11 w 15"/>
                  <a:gd name="T1" fmla="*/ 28 h 50"/>
                  <a:gd name="T2" fmla="*/ 14 w 15"/>
                  <a:gd name="T3" fmla="*/ 7 h 50"/>
                  <a:gd name="T4" fmla="*/ 7 w 15"/>
                  <a:gd name="T5" fmla="*/ 5 h 50"/>
                  <a:gd name="T6" fmla="*/ 5 w 15"/>
                  <a:gd name="T7" fmla="*/ 16 h 50"/>
                  <a:gd name="T8" fmla="*/ 4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2" y="21"/>
                      <a:pt x="12" y="13"/>
                      <a:pt x="14" y="7"/>
                    </a:cubicBezTo>
                    <a:cubicBezTo>
                      <a:pt x="15" y="2"/>
                      <a:pt x="8" y="0"/>
                      <a:pt x="7" y="5"/>
                    </a:cubicBezTo>
                    <a:cubicBezTo>
                      <a:pt x="6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10" y="39"/>
                      <a:pt x="9" y="35"/>
                      <a:pt x="9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516"/>
              <p:cNvSpPr>
                <a:spLocks/>
              </p:cNvSpPr>
              <p:nvPr/>
            </p:nvSpPr>
            <p:spPr bwMode="auto">
              <a:xfrm>
                <a:off x="913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517"/>
              <p:cNvSpPr>
                <a:spLocks/>
              </p:cNvSpPr>
              <p:nvPr/>
            </p:nvSpPr>
            <p:spPr bwMode="auto">
              <a:xfrm>
                <a:off x="924" y="3760"/>
                <a:ext cx="35" cy="96"/>
              </a:xfrm>
              <a:custGeom>
                <a:avLst/>
                <a:gdLst>
                  <a:gd name="T0" fmla="*/ 18 w 20"/>
                  <a:gd name="T1" fmla="*/ 44 h 51"/>
                  <a:gd name="T2" fmla="*/ 13 w 20"/>
                  <a:gd name="T3" fmla="*/ 12 h 51"/>
                  <a:gd name="T4" fmla="*/ 12 w 20"/>
                  <a:gd name="T5" fmla="*/ 12 h 51"/>
                  <a:gd name="T6" fmla="*/ 12 w 20"/>
                  <a:gd name="T7" fmla="*/ 4 h 51"/>
                  <a:gd name="T8" fmla="*/ 8 w 20"/>
                  <a:gd name="T9" fmla="*/ 4 h 51"/>
                  <a:gd name="T10" fmla="*/ 8 w 20"/>
                  <a:gd name="T11" fmla="*/ 11 h 51"/>
                  <a:gd name="T12" fmla="*/ 7 w 20"/>
                  <a:gd name="T13" fmla="*/ 12 h 51"/>
                  <a:gd name="T14" fmla="*/ 6 w 20"/>
                  <a:gd name="T15" fmla="*/ 20 h 51"/>
                  <a:gd name="T16" fmla="*/ 5 w 20"/>
                  <a:gd name="T17" fmla="*/ 21 h 51"/>
                  <a:gd name="T18" fmla="*/ 1 w 20"/>
                  <a:gd name="T19" fmla="*/ 37 h 51"/>
                  <a:gd name="T20" fmla="*/ 3 w 20"/>
                  <a:gd name="T21" fmla="*/ 38 h 51"/>
                  <a:gd name="T22" fmla="*/ 6 w 20"/>
                  <a:gd name="T23" fmla="*/ 23 h 51"/>
                  <a:gd name="T24" fmla="*/ 10 w 20"/>
                  <a:gd name="T25" fmla="*/ 47 h 51"/>
                  <a:gd name="T26" fmla="*/ 18 w 20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1">
                    <a:moveTo>
                      <a:pt x="18" y="44"/>
                    </a:moveTo>
                    <a:cubicBezTo>
                      <a:pt x="14" y="34"/>
                      <a:pt x="14" y="23"/>
                      <a:pt x="13" y="12"/>
                    </a:cubicBezTo>
                    <a:cubicBezTo>
                      <a:pt x="13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9"/>
                      <a:pt x="8" y="11"/>
                    </a:cubicBezTo>
                    <a:cubicBezTo>
                      <a:pt x="8" y="12"/>
                      <a:pt x="7" y="12"/>
                      <a:pt x="7" y="12"/>
                    </a:cubicBezTo>
                    <a:cubicBezTo>
                      <a:pt x="7" y="15"/>
                      <a:pt x="7" y="18"/>
                      <a:pt x="6" y="20"/>
                    </a:cubicBezTo>
                    <a:cubicBezTo>
                      <a:pt x="6" y="20"/>
                      <a:pt x="5" y="20"/>
                      <a:pt x="5" y="21"/>
                    </a:cubicBezTo>
                    <a:cubicBezTo>
                      <a:pt x="3" y="26"/>
                      <a:pt x="2" y="32"/>
                      <a:pt x="1" y="37"/>
                    </a:cubicBezTo>
                    <a:cubicBezTo>
                      <a:pt x="0" y="38"/>
                      <a:pt x="2" y="39"/>
                      <a:pt x="3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20" y="50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518"/>
              <p:cNvSpPr>
                <a:spLocks/>
              </p:cNvSpPr>
              <p:nvPr/>
            </p:nvSpPr>
            <p:spPr bwMode="auto">
              <a:xfrm>
                <a:off x="968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6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4" name="Freeform 519"/>
              <p:cNvSpPr>
                <a:spLocks/>
              </p:cNvSpPr>
              <p:nvPr/>
            </p:nvSpPr>
            <p:spPr bwMode="auto">
              <a:xfrm>
                <a:off x="980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9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520"/>
              <p:cNvSpPr>
                <a:spLocks/>
              </p:cNvSpPr>
              <p:nvPr/>
            </p:nvSpPr>
            <p:spPr bwMode="auto">
              <a:xfrm>
                <a:off x="99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1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7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9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521"/>
              <p:cNvSpPr>
                <a:spLocks/>
              </p:cNvSpPr>
              <p:nvPr/>
            </p:nvSpPr>
            <p:spPr bwMode="auto">
              <a:xfrm>
                <a:off x="963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522"/>
              <p:cNvSpPr>
                <a:spLocks/>
              </p:cNvSpPr>
              <p:nvPr/>
            </p:nvSpPr>
            <p:spPr bwMode="auto">
              <a:xfrm>
                <a:off x="1023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523"/>
              <p:cNvSpPr>
                <a:spLocks/>
              </p:cNvSpPr>
              <p:nvPr/>
            </p:nvSpPr>
            <p:spPr bwMode="auto">
              <a:xfrm>
                <a:off x="1064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1"/>
                      <a:pt x="7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524"/>
              <p:cNvSpPr>
                <a:spLocks/>
              </p:cNvSpPr>
              <p:nvPr/>
            </p:nvSpPr>
            <p:spPr bwMode="auto">
              <a:xfrm>
                <a:off x="1124" y="3738"/>
                <a:ext cx="25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8 w 14"/>
                  <a:gd name="T13" fmla="*/ 51 h 53"/>
                  <a:gd name="T14" fmla="*/ 13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8" y="51"/>
                    </a:cubicBezTo>
                    <a:cubicBezTo>
                      <a:pt x="9" y="53"/>
                      <a:pt x="14" y="52"/>
                      <a:pt x="13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525"/>
              <p:cNvSpPr>
                <a:spLocks/>
              </p:cNvSpPr>
              <p:nvPr/>
            </p:nvSpPr>
            <p:spPr bwMode="auto">
              <a:xfrm>
                <a:off x="1154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526"/>
              <p:cNvSpPr>
                <a:spLocks/>
              </p:cNvSpPr>
              <p:nvPr/>
            </p:nvSpPr>
            <p:spPr bwMode="auto">
              <a:xfrm>
                <a:off x="1188" y="3753"/>
                <a:ext cx="14" cy="83"/>
              </a:xfrm>
              <a:custGeom>
                <a:avLst/>
                <a:gdLst>
                  <a:gd name="T0" fmla="*/ 7 w 8"/>
                  <a:gd name="T1" fmla="*/ 3 h 44"/>
                  <a:gd name="T2" fmla="*/ 3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1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7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1" y="33"/>
                    </a:cubicBezTo>
                    <a:cubicBezTo>
                      <a:pt x="1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527"/>
              <p:cNvSpPr>
                <a:spLocks/>
              </p:cNvSpPr>
              <p:nvPr/>
            </p:nvSpPr>
            <p:spPr bwMode="auto">
              <a:xfrm>
                <a:off x="1227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6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9 w 19"/>
                  <a:gd name="T9" fmla="*/ 16 h 49"/>
                  <a:gd name="T10" fmla="*/ 10 w 19"/>
                  <a:gd name="T11" fmla="*/ 4 h 49"/>
                  <a:gd name="T12" fmla="*/ 4 w 19"/>
                  <a:gd name="T13" fmla="*/ 4 h 49"/>
                  <a:gd name="T14" fmla="*/ 1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3" y="12"/>
                      <a:pt x="2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4"/>
                    </a:cubicBezTo>
                    <a:cubicBezTo>
                      <a:pt x="2" y="48"/>
                      <a:pt x="8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528"/>
              <p:cNvSpPr>
                <a:spLocks/>
              </p:cNvSpPr>
              <p:nvPr/>
            </p:nvSpPr>
            <p:spPr bwMode="auto">
              <a:xfrm>
                <a:off x="1292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0 w 6"/>
                  <a:gd name="T3" fmla="*/ 3 h 32"/>
                  <a:gd name="T4" fmla="*/ 0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6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529"/>
              <p:cNvSpPr>
                <a:spLocks/>
              </p:cNvSpPr>
              <p:nvPr/>
            </p:nvSpPr>
            <p:spPr bwMode="auto">
              <a:xfrm>
                <a:off x="1319" y="3753"/>
                <a:ext cx="25" cy="77"/>
              </a:xfrm>
              <a:custGeom>
                <a:avLst/>
                <a:gdLst>
                  <a:gd name="T0" fmla="*/ 8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6 w 14"/>
                  <a:gd name="T11" fmla="*/ 37 h 41"/>
                  <a:gd name="T12" fmla="*/ 11 w 14"/>
                  <a:gd name="T13" fmla="*/ 37 h 41"/>
                  <a:gd name="T14" fmla="*/ 14 w 14"/>
                  <a:gd name="T15" fmla="*/ 10 h 41"/>
                  <a:gd name="T16" fmla="*/ 8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6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530"/>
              <p:cNvSpPr>
                <a:spLocks/>
              </p:cNvSpPr>
              <p:nvPr/>
            </p:nvSpPr>
            <p:spPr bwMode="auto">
              <a:xfrm>
                <a:off x="1351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6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5"/>
                      <a:pt x="13" y="20"/>
                      <a:pt x="14" y="6"/>
                    </a:cubicBezTo>
                    <a:cubicBezTo>
                      <a:pt x="15" y="1"/>
                      <a:pt x="7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531"/>
              <p:cNvSpPr>
                <a:spLocks/>
              </p:cNvSpPr>
              <p:nvPr/>
            </p:nvSpPr>
            <p:spPr bwMode="auto">
              <a:xfrm>
                <a:off x="1269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8" y="4"/>
                      <a:pt x="7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532"/>
              <p:cNvSpPr>
                <a:spLocks/>
              </p:cNvSpPr>
              <p:nvPr/>
            </p:nvSpPr>
            <p:spPr bwMode="auto">
              <a:xfrm>
                <a:off x="1101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6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533"/>
              <p:cNvSpPr>
                <a:spLocks/>
              </p:cNvSpPr>
              <p:nvPr/>
            </p:nvSpPr>
            <p:spPr bwMode="auto">
              <a:xfrm>
                <a:off x="1056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3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534"/>
              <p:cNvSpPr>
                <a:spLocks/>
              </p:cNvSpPr>
              <p:nvPr/>
            </p:nvSpPr>
            <p:spPr bwMode="auto">
              <a:xfrm>
                <a:off x="1172" y="3768"/>
                <a:ext cx="17" cy="60"/>
              </a:xfrm>
              <a:custGeom>
                <a:avLst/>
                <a:gdLst>
                  <a:gd name="T0" fmla="*/ 2 w 10"/>
                  <a:gd name="T1" fmla="*/ 4 h 32"/>
                  <a:gd name="T2" fmla="*/ 2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2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2" y="4"/>
                    </a:moveTo>
                    <a:cubicBezTo>
                      <a:pt x="0" y="12"/>
                      <a:pt x="0" y="20"/>
                      <a:pt x="2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535"/>
              <p:cNvSpPr>
                <a:spLocks/>
              </p:cNvSpPr>
              <p:nvPr/>
            </p:nvSpPr>
            <p:spPr bwMode="auto">
              <a:xfrm>
                <a:off x="1391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5 w 15"/>
                  <a:gd name="T7" fmla="*/ 16 h 50"/>
                  <a:gd name="T8" fmla="*/ 3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3" y="17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9" y="35"/>
                      <a:pt x="8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536"/>
              <p:cNvSpPr>
                <a:spLocks/>
              </p:cNvSpPr>
              <p:nvPr/>
            </p:nvSpPr>
            <p:spPr bwMode="auto">
              <a:xfrm>
                <a:off x="142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537"/>
              <p:cNvSpPr>
                <a:spLocks/>
              </p:cNvSpPr>
              <p:nvPr/>
            </p:nvSpPr>
            <p:spPr bwMode="auto">
              <a:xfrm>
                <a:off x="1439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2 w 19"/>
                  <a:gd name="T7" fmla="*/ 4 h 51"/>
                  <a:gd name="T8" fmla="*/ 7 w 19"/>
                  <a:gd name="T9" fmla="*/ 4 h 51"/>
                  <a:gd name="T10" fmla="*/ 8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8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5" y="20"/>
                      <a:pt x="4" y="21"/>
                    </a:cubicBezTo>
                    <a:cubicBezTo>
                      <a:pt x="3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538"/>
              <p:cNvSpPr>
                <a:spLocks/>
              </p:cNvSpPr>
              <p:nvPr/>
            </p:nvSpPr>
            <p:spPr bwMode="auto">
              <a:xfrm>
                <a:off x="1484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5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4" name="Freeform 539"/>
              <p:cNvSpPr>
                <a:spLocks/>
              </p:cNvSpPr>
              <p:nvPr/>
            </p:nvSpPr>
            <p:spPr bwMode="auto">
              <a:xfrm>
                <a:off x="1496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9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540"/>
              <p:cNvSpPr>
                <a:spLocks/>
              </p:cNvSpPr>
              <p:nvPr/>
            </p:nvSpPr>
            <p:spPr bwMode="auto">
              <a:xfrm>
                <a:off x="1512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5 w 17"/>
                  <a:gd name="T3" fmla="*/ 12 h 57"/>
                  <a:gd name="T4" fmla="*/ 5 w 17"/>
                  <a:gd name="T5" fmla="*/ 11 h 57"/>
                  <a:gd name="T6" fmla="*/ 2 w 17"/>
                  <a:gd name="T7" fmla="*/ 12 h 57"/>
                  <a:gd name="T8" fmla="*/ 3 w 17"/>
                  <a:gd name="T9" fmla="*/ 20 h 57"/>
                  <a:gd name="T10" fmla="*/ 7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6" y="10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1" y="10"/>
                      <a:pt x="2" y="12"/>
                    </a:cubicBezTo>
                    <a:cubicBezTo>
                      <a:pt x="2" y="15"/>
                      <a:pt x="2" y="17"/>
                      <a:pt x="3" y="20"/>
                    </a:cubicBezTo>
                    <a:cubicBezTo>
                      <a:pt x="0" y="31"/>
                      <a:pt x="1" y="44"/>
                      <a:pt x="7" y="54"/>
                    </a:cubicBezTo>
                    <a:cubicBezTo>
                      <a:pt x="8" y="57"/>
                      <a:pt x="13" y="56"/>
                      <a:pt x="12" y="53"/>
                    </a:cubicBezTo>
                    <a:cubicBezTo>
                      <a:pt x="12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541"/>
              <p:cNvSpPr>
                <a:spLocks/>
              </p:cNvSpPr>
              <p:nvPr/>
            </p:nvSpPr>
            <p:spPr bwMode="auto">
              <a:xfrm>
                <a:off x="1478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542"/>
              <p:cNvSpPr>
                <a:spLocks/>
              </p:cNvSpPr>
              <p:nvPr/>
            </p:nvSpPr>
            <p:spPr bwMode="auto">
              <a:xfrm>
                <a:off x="1539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9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543"/>
              <p:cNvSpPr>
                <a:spLocks/>
              </p:cNvSpPr>
              <p:nvPr/>
            </p:nvSpPr>
            <p:spPr bwMode="auto">
              <a:xfrm>
                <a:off x="157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544"/>
              <p:cNvSpPr>
                <a:spLocks/>
              </p:cNvSpPr>
              <p:nvPr/>
            </p:nvSpPr>
            <p:spPr bwMode="auto">
              <a:xfrm>
                <a:off x="1640" y="3738"/>
                <a:ext cx="24" cy="99"/>
              </a:xfrm>
              <a:custGeom>
                <a:avLst/>
                <a:gdLst>
                  <a:gd name="T0" fmla="*/ 10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0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6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545"/>
              <p:cNvSpPr>
                <a:spLocks/>
              </p:cNvSpPr>
              <p:nvPr/>
            </p:nvSpPr>
            <p:spPr bwMode="auto">
              <a:xfrm>
                <a:off x="1668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6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7" y="47"/>
                      <a:pt x="7" y="43"/>
                    </a:cubicBezTo>
                    <a:cubicBezTo>
                      <a:pt x="8" y="29"/>
                      <a:pt x="9" y="16"/>
                      <a:pt x="16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546"/>
              <p:cNvSpPr>
                <a:spLocks/>
              </p:cNvSpPr>
              <p:nvPr/>
            </p:nvSpPr>
            <p:spPr bwMode="auto">
              <a:xfrm>
                <a:off x="1703" y="3753"/>
                <a:ext cx="15" cy="83"/>
              </a:xfrm>
              <a:custGeom>
                <a:avLst/>
                <a:gdLst>
                  <a:gd name="T0" fmla="*/ 6 w 8"/>
                  <a:gd name="T1" fmla="*/ 3 h 44"/>
                  <a:gd name="T2" fmla="*/ 2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6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6" y="44"/>
                      <a:pt x="7" y="41"/>
                    </a:cubicBezTo>
                    <a:cubicBezTo>
                      <a:pt x="8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547"/>
              <p:cNvSpPr>
                <a:spLocks/>
              </p:cNvSpPr>
              <p:nvPr/>
            </p:nvSpPr>
            <p:spPr bwMode="auto">
              <a:xfrm>
                <a:off x="1742" y="3730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0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548"/>
              <p:cNvSpPr>
                <a:spLocks/>
              </p:cNvSpPr>
              <p:nvPr/>
            </p:nvSpPr>
            <p:spPr bwMode="auto">
              <a:xfrm>
                <a:off x="1808" y="3760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549"/>
              <p:cNvSpPr>
                <a:spLocks/>
              </p:cNvSpPr>
              <p:nvPr/>
            </p:nvSpPr>
            <p:spPr bwMode="auto">
              <a:xfrm>
                <a:off x="1835" y="3753"/>
                <a:ext cx="24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550"/>
              <p:cNvSpPr>
                <a:spLocks/>
              </p:cNvSpPr>
              <p:nvPr/>
            </p:nvSpPr>
            <p:spPr bwMode="auto">
              <a:xfrm>
                <a:off x="1865" y="3751"/>
                <a:ext cx="28" cy="98"/>
              </a:xfrm>
              <a:custGeom>
                <a:avLst/>
                <a:gdLst>
                  <a:gd name="T0" fmla="*/ 7 w 16"/>
                  <a:gd name="T1" fmla="*/ 5 h 52"/>
                  <a:gd name="T2" fmla="*/ 6 w 16"/>
                  <a:gd name="T3" fmla="*/ 12 h 52"/>
                  <a:gd name="T4" fmla="*/ 3 w 16"/>
                  <a:gd name="T5" fmla="*/ 14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6 h 52"/>
                  <a:gd name="T16" fmla="*/ 7 w 16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5"/>
                    </a:moveTo>
                    <a:cubicBezTo>
                      <a:pt x="7" y="7"/>
                      <a:pt x="7" y="9"/>
                      <a:pt x="6" y="12"/>
                    </a:cubicBezTo>
                    <a:cubicBezTo>
                      <a:pt x="5" y="11"/>
                      <a:pt x="3" y="12"/>
                      <a:pt x="3" y="14"/>
                    </a:cubicBezTo>
                    <a:cubicBezTo>
                      <a:pt x="3" y="17"/>
                      <a:pt x="3" y="21"/>
                      <a:pt x="1" y="23"/>
                    </a:cubicBezTo>
                    <a:cubicBezTo>
                      <a:pt x="0" y="25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6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551"/>
              <p:cNvSpPr>
                <a:spLocks/>
              </p:cNvSpPr>
              <p:nvPr/>
            </p:nvSpPr>
            <p:spPr bwMode="auto">
              <a:xfrm>
                <a:off x="178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0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0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552"/>
              <p:cNvSpPr>
                <a:spLocks/>
              </p:cNvSpPr>
              <p:nvPr/>
            </p:nvSpPr>
            <p:spPr bwMode="auto">
              <a:xfrm>
                <a:off x="1617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0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553"/>
              <p:cNvSpPr>
                <a:spLocks/>
              </p:cNvSpPr>
              <p:nvPr/>
            </p:nvSpPr>
            <p:spPr bwMode="auto">
              <a:xfrm>
                <a:off x="157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554"/>
              <p:cNvSpPr>
                <a:spLocks/>
              </p:cNvSpPr>
              <p:nvPr/>
            </p:nvSpPr>
            <p:spPr bwMode="auto">
              <a:xfrm>
                <a:off x="1686" y="3768"/>
                <a:ext cx="19" cy="60"/>
              </a:xfrm>
              <a:custGeom>
                <a:avLst/>
                <a:gdLst>
                  <a:gd name="T0" fmla="*/ 3 w 11"/>
                  <a:gd name="T1" fmla="*/ 4 h 32"/>
                  <a:gd name="T2" fmla="*/ 3 w 11"/>
                  <a:gd name="T3" fmla="*/ 28 h 32"/>
                  <a:gd name="T4" fmla="*/ 9 w 11"/>
                  <a:gd name="T5" fmla="*/ 26 h 32"/>
                  <a:gd name="T6" fmla="*/ 9 w 11"/>
                  <a:gd name="T7" fmla="*/ 6 h 32"/>
                  <a:gd name="T8" fmla="*/ 3 w 11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2">
                    <a:moveTo>
                      <a:pt x="3" y="4"/>
                    </a:moveTo>
                    <a:cubicBezTo>
                      <a:pt x="0" y="12"/>
                      <a:pt x="1" y="20"/>
                      <a:pt x="3" y="28"/>
                    </a:cubicBezTo>
                    <a:cubicBezTo>
                      <a:pt x="4" y="32"/>
                      <a:pt x="10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555"/>
              <p:cNvSpPr>
                <a:spLocks/>
              </p:cNvSpPr>
              <p:nvPr/>
            </p:nvSpPr>
            <p:spPr bwMode="auto">
              <a:xfrm>
                <a:off x="1907" y="3740"/>
                <a:ext cx="27" cy="94"/>
              </a:xfrm>
              <a:custGeom>
                <a:avLst/>
                <a:gdLst>
                  <a:gd name="T0" fmla="*/ 10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4 w 15"/>
                  <a:gd name="T7" fmla="*/ 16 h 50"/>
                  <a:gd name="T8" fmla="*/ 3 w 15"/>
                  <a:gd name="T9" fmla="*/ 17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0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7" y="0"/>
                      <a:pt x="6" y="5"/>
                    </a:cubicBezTo>
                    <a:cubicBezTo>
                      <a:pt x="5" y="8"/>
                      <a:pt x="4" y="12"/>
                      <a:pt x="4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7"/>
                      <a:pt x="11" y="42"/>
                    </a:cubicBezTo>
                    <a:cubicBezTo>
                      <a:pt x="9" y="39"/>
                      <a:pt x="8" y="35"/>
                      <a:pt x="8" y="31"/>
                    </a:cubicBezTo>
                    <a:cubicBezTo>
                      <a:pt x="9" y="31"/>
                      <a:pt x="10" y="30"/>
                      <a:pt x="10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556"/>
              <p:cNvSpPr>
                <a:spLocks/>
              </p:cNvSpPr>
              <p:nvPr/>
            </p:nvSpPr>
            <p:spPr bwMode="auto">
              <a:xfrm>
                <a:off x="1945" y="3766"/>
                <a:ext cx="14" cy="58"/>
              </a:xfrm>
              <a:custGeom>
                <a:avLst/>
                <a:gdLst>
                  <a:gd name="T0" fmla="*/ 5 w 8"/>
                  <a:gd name="T1" fmla="*/ 3 h 31"/>
                  <a:gd name="T2" fmla="*/ 0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5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5" y="3"/>
                    </a:moveTo>
                    <a:cubicBezTo>
                      <a:pt x="5" y="0"/>
                      <a:pt x="0" y="1"/>
                      <a:pt x="0" y="4"/>
                    </a:cubicBezTo>
                    <a:cubicBezTo>
                      <a:pt x="2" y="12"/>
                      <a:pt x="2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7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557"/>
              <p:cNvSpPr>
                <a:spLocks/>
              </p:cNvSpPr>
              <p:nvPr/>
            </p:nvSpPr>
            <p:spPr bwMode="auto">
              <a:xfrm>
                <a:off x="1955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1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6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5 w 19"/>
                  <a:gd name="T23" fmla="*/ 23 h 51"/>
                  <a:gd name="T24" fmla="*/ 9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3" y="23"/>
                      <a:pt x="12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6" y="12"/>
                      <a:pt x="6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4" y="20"/>
                      <a:pt x="4" y="21"/>
                    </a:cubicBezTo>
                    <a:cubicBezTo>
                      <a:pt x="2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3" y="33"/>
                      <a:pt x="4" y="28"/>
                      <a:pt x="5" y="23"/>
                    </a:cubicBezTo>
                    <a:cubicBezTo>
                      <a:pt x="5" y="31"/>
                      <a:pt x="6" y="39"/>
                      <a:pt x="9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558"/>
              <p:cNvSpPr>
                <a:spLocks/>
              </p:cNvSpPr>
              <p:nvPr/>
            </p:nvSpPr>
            <p:spPr bwMode="auto">
              <a:xfrm>
                <a:off x="1998" y="3806"/>
                <a:ext cx="12" cy="52"/>
              </a:xfrm>
              <a:custGeom>
                <a:avLst/>
                <a:gdLst>
                  <a:gd name="T0" fmla="*/ 6 w 7"/>
                  <a:gd name="T1" fmla="*/ 3 h 28"/>
                  <a:gd name="T2" fmla="*/ 1 w 7"/>
                  <a:gd name="T3" fmla="*/ 2 h 28"/>
                  <a:gd name="T4" fmla="*/ 0 w 7"/>
                  <a:gd name="T5" fmla="*/ 24 h 28"/>
                  <a:gd name="T6" fmla="*/ 7 w 7"/>
                  <a:gd name="T7" fmla="*/ 24 h 28"/>
                  <a:gd name="T8" fmla="*/ 6 w 7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8">
                    <a:moveTo>
                      <a:pt x="6" y="3"/>
                    </a:moveTo>
                    <a:cubicBezTo>
                      <a:pt x="5" y="1"/>
                      <a:pt x="2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7" y="28"/>
                      <a:pt x="7" y="24"/>
                    </a:cubicBezTo>
                    <a:cubicBezTo>
                      <a:pt x="7" y="20"/>
                      <a:pt x="6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559"/>
              <p:cNvSpPr>
                <a:spLocks/>
              </p:cNvSpPr>
              <p:nvPr/>
            </p:nvSpPr>
            <p:spPr bwMode="auto">
              <a:xfrm>
                <a:off x="2010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1 w 10"/>
                  <a:gd name="T3" fmla="*/ 35 h 41"/>
                  <a:gd name="T4" fmla="*/ 9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1" y="14"/>
                      <a:pt x="0" y="25"/>
                      <a:pt x="1" y="35"/>
                    </a:cubicBezTo>
                    <a:cubicBezTo>
                      <a:pt x="1" y="41"/>
                      <a:pt x="9" y="41"/>
                      <a:pt x="9" y="35"/>
                    </a:cubicBezTo>
                    <a:cubicBezTo>
                      <a:pt x="9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560"/>
              <p:cNvSpPr>
                <a:spLocks/>
              </p:cNvSpPr>
              <p:nvPr/>
            </p:nvSpPr>
            <p:spPr bwMode="auto">
              <a:xfrm>
                <a:off x="202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2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561"/>
              <p:cNvSpPr>
                <a:spLocks/>
              </p:cNvSpPr>
              <p:nvPr/>
            </p:nvSpPr>
            <p:spPr bwMode="auto">
              <a:xfrm>
                <a:off x="1992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1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562"/>
              <p:cNvSpPr>
                <a:spLocks/>
              </p:cNvSpPr>
              <p:nvPr/>
            </p:nvSpPr>
            <p:spPr bwMode="auto">
              <a:xfrm>
                <a:off x="2053" y="3759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6" y="5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563"/>
              <p:cNvSpPr>
                <a:spLocks/>
              </p:cNvSpPr>
              <p:nvPr/>
            </p:nvSpPr>
            <p:spPr bwMode="auto">
              <a:xfrm>
                <a:off x="2095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6 w 8"/>
                  <a:gd name="T5" fmla="*/ 28 h 31"/>
                  <a:gd name="T6" fmla="*/ 7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564"/>
              <p:cNvSpPr>
                <a:spLocks/>
              </p:cNvSpPr>
              <p:nvPr/>
            </p:nvSpPr>
            <p:spPr bwMode="auto">
              <a:xfrm>
                <a:off x="2156" y="3738"/>
                <a:ext cx="23" cy="99"/>
              </a:xfrm>
              <a:custGeom>
                <a:avLst/>
                <a:gdLst>
                  <a:gd name="T0" fmla="*/ 10 w 13"/>
                  <a:gd name="T1" fmla="*/ 2 h 53"/>
                  <a:gd name="T2" fmla="*/ 4 w 13"/>
                  <a:gd name="T3" fmla="*/ 22 h 53"/>
                  <a:gd name="T4" fmla="*/ 0 w 13"/>
                  <a:gd name="T5" fmla="*/ 25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7 h 53"/>
                  <a:gd name="T12" fmla="*/ 7 w 13"/>
                  <a:gd name="T13" fmla="*/ 51 h 53"/>
                  <a:gd name="T14" fmla="*/ 12 w 13"/>
                  <a:gd name="T15" fmla="*/ 49 h 53"/>
                  <a:gd name="T16" fmla="*/ 8 w 13"/>
                  <a:gd name="T17" fmla="*/ 33 h 53"/>
                  <a:gd name="T18" fmla="*/ 13 w 13"/>
                  <a:gd name="T19" fmla="*/ 3 h 53"/>
                  <a:gd name="T20" fmla="*/ 10 w 13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2"/>
                    </a:moveTo>
                    <a:cubicBezTo>
                      <a:pt x="7" y="8"/>
                      <a:pt x="5" y="15"/>
                      <a:pt x="4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5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0" y="43"/>
                      <a:pt x="9" y="38"/>
                      <a:pt x="8" y="33"/>
                    </a:cubicBezTo>
                    <a:cubicBezTo>
                      <a:pt x="8" y="23"/>
                      <a:pt x="9" y="13"/>
                      <a:pt x="13" y="3"/>
                    </a:cubicBezTo>
                    <a:cubicBezTo>
                      <a:pt x="13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565"/>
              <p:cNvSpPr>
                <a:spLocks/>
              </p:cNvSpPr>
              <p:nvPr/>
            </p:nvSpPr>
            <p:spPr bwMode="auto">
              <a:xfrm>
                <a:off x="2184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6 w 17"/>
                  <a:gd name="T5" fmla="*/ 43 h 47"/>
                  <a:gd name="T6" fmla="*/ 15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7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566"/>
              <p:cNvSpPr>
                <a:spLocks/>
              </p:cNvSpPr>
              <p:nvPr/>
            </p:nvSpPr>
            <p:spPr bwMode="auto">
              <a:xfrm>
                <a:off x="2219" y="3753"/>
                <a:ext cx="13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1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1 w 7"/>
                  <a:gd name="T11" fmla="*/ 35 h 44"/>
                  <a:gd name="T12" fmla="*/ 2 w 7"/>
                  <a:gd name="T13" fmla="*/ 41 h 44"/>
                  <a:gd name="T14" fmla="*/ 6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0" y="35"/>
                      <a:pt x="1" y="35"/>
                    </a:cubicBezTo>
                    <a:cubicBezTo>
                      <a:pt x="1" y="37"/>
                      <a:pt x="1" y="39"/>
                      <a:pt x="2" y="41"/>
                    </a:cubicBezTo>
                    <a:cubicBezTo>
                      <a:pt x="2" y="44"/>
                      <a:pt x="6" y="44"/>
                      <a:pt x="6" y="41"/>
                    </a:cubicBezTo>
                    <a:cubicBezTo>
                      <a:pt x="7" y="28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567"/>
              <p:cNvSpPr>
                <a:spLocks/>
              </p:cNvSpPr>
              <p:nvPr/>
            </p:nvSpPr>
            <p:spPr bwMode="auto">
              <a:xfrm>
                <a:off x="2257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7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9 w 19"/>
                  <a:gd name="T9" fmla="*/ 16 h 49"/>
                  <a:gd name="T10" fmla="*/ 10 w 19"/>
                  <a:gd name="T11" fmla="*/ 4 h 49"/>
                  <a:gd name="T12" fmla="*/ 5 w 19"/>
                  <a:gd name="T13" fmla="*/ 4 h 49"/>
                  <a:gd name="T14" fmla="*/ 2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7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4"/>
                    </a:cubicBezTo>
                    <a:cubicBezTo>
                      <a:pt x="3" y="12"/>
                      <a:pt x="2" y="21"/>
                      <a:pt x="2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4"/>
                    </a:cubicBezTo>
                    <a:cubicBezTo>
                      <a:pt x="3" y="48"/>
                      <a:pt x="9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568"/>
              <p:cNvSpPr>
                <a:spLocks/>
              </p:cNvSpPr>
              <p:nvPr/>
            </p:nvSpPr>
            <p:spPr bwMode="auto">
              <a:xfrm>
                <a:off x="2322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1 w 6"/>
                  <a:gd name="T3" fmla="*/ 3 h 32"/>
                  <a:gd name="T4" fmla="*/ 1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0"/>
                      <a:pt x="1" y="29"/>
                    </a:cubicBezTo>
                    <a:cubicBezTo>
                      <a:pt x="1" y="32"/>
                      <a:pt x="5" y="32"/>
                      <a:pt x="5" y="29"/>
                    </a:cubicBezTo>
                    <a:cubicBezTo>
                      <a:pt x="6" y="20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569"/>
              <p:cNvSpPr>
                <a:spLocks/>
              </p:cNvSpPr>
              <p:nvPr/>
            </p:nvSpPr>
            <p:spPr bwMode="auto">
              <a:xfrm>
                <a:off x="2349" y="3753"/>
                <a:ext cx="26" cy="77"/>
              </a:xfrm>
              <a:custGeom>
                <a:avLst/>
                <a:gdLst>
                  <a:gd name="T0" fmla="*/ 8 w 15"/>
                  <a:gd name="T1" fmla="*/ 6 h 41"/>
                  <a:gd name="T2" fmla="*/ 7 w 15"/>
                  <a:gd name="T3" fmla="*/ 4 h 41"/>
                  <a:gd name="T4" fmla="*/ 1 w 15"/>
                  <a:gd name="T5" fmla="*/ 5 h 41"/>
                  <a:gd name="T6" fmla="*/ 3 w 15"/>
                  <a:gd name="T7" fmla="*/ 29 h 41"/>
                  <a:gd name="T8" fmla="*/ 5 w 15"/>
                  <a:gd name="T9" fmla="*/ 32 h 41"/>
                  <a:gd name="T10" fmla="*/ 6 w 15"/>
                  <a:gd name="T11" fmla="*/ 37 h 41"/>
                  <a:gd name="T12" fmla="*/ 11 w 15"/>
                  <a:gd name="T13" fmla="*/ 37 h 41"/>
                  <a:gd name="T14" fmla="*/ 14 w 15"/>
                  <a:gd name="T15" fmla="*/ 10 h 41"/>
                  <a:gd name="T16" fmla="*/ 8 w 15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6"/>
                    </a:moveTo>
                    <a:cubicBezTo>
                      <a:pt x="8" y="5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5"/>
                      <a:pt x="6" y="37"/>
                    </a:cubicBezTo>
                    <a:cubicBezTo>
                      <a:pt x="6" y="41"/>
                      <a:pt x="11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570"/>
              <p:cNvSpPr>
                <a:spLocks/>
              </p:cNvSpPr>
              <p:nvPr/>
            </p:nvSpPr>
            <p:spPr bwMode="auto">
              <a:xfrm>
                <a:off x="2381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7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5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571"/>
              <p:cNvSpPr>
                <a:spLocks/>
              </p:cNvSpPr>
              <p:nvPr/>
            </p:nvSpPr>
            <p:spPr bwMode="auto">
              <a:xfrm>
                <a:off x="2299" y="3760"/>
                <a:ext cx="21" cy="87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4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5"/>
                      <a:pt x="8" y="4"/>
                      <a:pt x="8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6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9"/>
                      <a:pt x="11" y="7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572"/>
              <p:cNvSpPr>
                <a:spLocks/>
              </p:cNvSpPr>
              <p:nvPr/>
            </p:nvSpPr>
            <p:spPr bwMode="auto">
              <a:xfrm>
                <a:off x="2132" y="3764"/>
                <a:ext cx="22" cy="53"/>
              </a:xfrm>
              <a:custGeom>
                <a:avLst/>
                <a:gdLst>
                  <a:gd name="T0" fmla="*/ 11 w 12"/>
                  <a:gd name="T1" fmla="*/ 24 h 28"/>
                  <a:gd name="T2" fmla="*/ 4 w 12"/>
                  <a:gd name="T3" fmla="*/ 2 h 28"/>
                  <a:gd name="T4" fmla="*/ 0 w 12"/>
                  <a:gd name="T5" fmla="*/ 3 h 28"/>
                  <a:gd name="T6" fmla="*/ 9 w 12"/>
                  <a:gd name="T7" fmla="*/ 26 h 28"/>
                  <a:gd name="T8" fmla="*/ 11 w 12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4"/>
                    </a:moveTo>
                    <a:cubicBezTo>
                      <a:pt x="8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2" y="11"/>
                      <a:pt x="5" y="19"/>
                      <a:pt x="9" y="26"/>
                    </a:cubicBezTo>
                    <a:cubicBezTo>
                      <a:pt x="10" y="28"/>
                      <a:pt x="12" y="26"/>
                      <a:pt x="11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573"/>
              <p:cNvSpPr>
                <a:spLocks/>
              </p:cNvSpPr>
              <p:nvPr/>
            </p:nvSpPr>
            <p:spPr bwMode="auto">
              <a:xfrm>
                <a:off x="2088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3" y="3"/>
                      <a:pt x="8" y="0"/>
                      <a:pt x="6" y="4"/>
                    </a:cubicBezTo>
                    <a:cubicBezTo>
                      <a:pt x="0" y="17"/>
                      <a:pt x="2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574"/>
              <p:cNvSpPr>
                <a:spLocks/>
              </p:cNvSpPr>
              <p:nvPr/>
            </p:nvSpPr>
            <p:spPr bwMode="auto">
              <a:xfrm>
                <a:off x="2202" y="3768"/>
                <a:ext cx="17" cy="60"/>
              </a:xfrm>
              <a:custGeom>
                <a:avLst/>
                <a:gdLst>
                  <a:gd name="T0" fmla="*/ 3 w 10"/>
                  <a:gd name="T1" fmla="*/ 4 h 32"/>
                  <a:gd name="T2" fmla="*/ 3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3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3" y="4"/>
                    </a:moveTo>
                    <a:cubicBezTo>
                      <a:pt x="0" y="12"/>
                      <a:pt x="0" y="20"/>
                      <a:pt x="3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575"/>
              <p:cNvSpPr>
                <a:spLocks/>
              </p:cNvSpPr>
              <p:nvPr/>
            </p:nvSpPr>
            <p:spPr bwMode="auto">
              <a:xfrm>
                <a:off x="2421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4 w 15"/>
                  <a:gd name="T3" fmla="*/ 7 h 50"/>
                  <a:gd name="T4" fmla="*/ 7 w 15"/>
                  <a:gd name="T5" fmla="*/ 5 h 50"/>
                  <a:gd name="T6" fmla="*/ 5 w 15"/>
                  <a:gd name="T7" fmla="*/ 16 h 50"/>
                  <a:gd name="T8" fmla="*/ 4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2" y="21"/>
                      <a:pt x="12" y="13"/>
                      <a:pt x="14" y="7"/>
                    </a:cubicBezTo>
                    <a:cubicBezTo>
                      <a:pt x="15" y="2"/>
                      <a:pt x="8" y="0"/>
                      <a:pt x="7" y="5"/>
                    </a:cubicBezTo>
                    <a:cubicBezTo>
                      <a:pt x="6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10" y="39"/>
                      <a:pt x="9" y="35"/>
                      <a:pt x="9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576"/>
              <p:cNvSpPr>
                <a:spLocks/>
              </p:cNvSpPr>
              <p:nvPr/>
            </p:nvSpPr>
            <p:spPr bwMode="auto">
              <a:xfrm>
                <a:off x="245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577"/>
              <p:cNvSpPr>
                <a:spLocks/>
              </p:cNvSpPr>
              <p:nvPr/>
            </p:nvSpPr>
            <p:spPr bwMode="auto">
              <a:xfrm>
                <a:off x="2469" y="3760"/>
                <a:ext cx="34" cy="96"/>
              </a:xfrm>
              <a:custGeom>
                <a:avLst/>
                <a:gdLst>
                  <a:gd name="T0" fmla="*/ 18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2 w 19"/>
                  <a:gd name="T7" fmla="*/ 4 h 51"/>
                  <a:gd name="T8" fmla="*/ 8 w 19"/>
                  <a:gd name="T9" fmla="*/ 4 h 51"/>
                  <a:gd name="T10" fmla="*/ 8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5 w 19"/>
                  <a:gd name="T17" fmla="*/ 21 h 51"/>
                  <a:gd name="T18" fmla="*/ 1 w 19"/>
                  <a:gd name="T19" fmla="*/ 37 h 51"/>
                  <a:gd name="T20" fmla="*/ 3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8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8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9"/>
                      <a:pt x="8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5"/>
                      <a:pt x="6" y="18"/>
                      <a:pt x="6" y="20"/>
                    </a:cubicBezTo>
                    <a:cubicBezTo>
                      <a:pt x="6" y="20"/>
                      <a:pt x="5" y="20"/>
                      <a:pt x="5" y="21"/>
                    </a:cubicBezTo>
                    <a:cubicBezTo>
                      <a:pt x="3" y="26"/>
                      <a:pt x="2" y="32"/>
                      <a:pt x="1" y="37"/>
                    </a:cubicBezTo>
                    <a:cubicBezTo>
                      <a:pt x="0" y="38"/>
                      <a:pt x="2" y="39"/>
                      <a:pt x="3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19" y="50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578"/>
              <p:cNvSpPr>
                <a:spLocks/>
              </p:cNvSpPr>
              <p:nvPr/>
            </p:nvSpPr>
            <p:spPr bwMode="auto">
              <a:xfrm>
                <a:off x="2514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6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579"/>
              <p:cNvSpPr>
                <a:spLocks/>
              </p:cNvSpPr>
              <p:nvPr/>
            </p:nvSpPr>
            <p:spPr bwMode="auto">
              <a:xfrm>
                <a:off x="2526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580"/>
              <p:cNvSpPr>
                <a:spLocks/>
              </p:cNvSpPr>
              <p:nvPr/>
            </p:nvSpPr>
            <p:spPr bwMode="auto">
              <a:xfrm>
                <a:off x="2544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4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1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7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4" y="10"/>
                    </a:cubicBezTo>
                    <a:cubicBezTo>
                      <a:pt x="17" y="5"/>
                      <a:pt x="9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581"/>
              <p:cNvSpPr>
                <a:spLocks/>
              </p:cNvSpPr>
              <p:nvPr/>
            </p:nvSpPr>
            <p:spPr bwMode="auto">
              <a:xfrm>
                <a:off x="2508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582"/>
              <p:cNvSpPr>
                <a:spLocks/>
              </p:cNvSpPr>
              <p:nvPr/>
            </p:nvSpPr>
            <p:spPr bwMode="auto">
              <a:xfrm>
                <a:off x="2569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583"/>
              <p:cNvSpPr>
                <a:spLocks/>
              </p:cNvSpPr>
              <p:nvPr/>
            </p:nvSpPr>
            <p:spPr bwMode="auto">
              <a:xfrm>
                <a:off x="260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1"/>
                      <a:pt x="7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584"/>
              <p:cNvSpPr>
                <a:spLocks/>
              </p:cNvSpPr>
              <p:nvPr/>
            </p:nvSpPr>
            <p:spPr bwMode="auto">
              <a:xfrm>
                <a:off x="2670" y="3738"/>
                <a:ext cx="24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8 w 14"/>
                  <a:gd name="T13" fmla="*/ 51 h 53"/>
                  <a:gd name="T14" fmla="*/ 13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8" y="51"/>
                    </a:cubicBezTo>
                    <a:cubicBezTo>
                      <a:pt x="9" y="53"/>
                      <a:pt x="14" y="52"/>
                      <a:pt x="13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585"/>
              <p:cNvSpPr>
                <a:spLocks/>
              </p:cNvSpPr>
              <p:nvPr/>
            </p:nvSpPr>
            <p:spPr bwMode="auto">
              <a:xfrm>
                <a:off x="2700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586"/>
              <p:cNvSpPr>
                <a:spLocks/>
              </p:cNvSpPr>
              <p:nvPr/>
            </p:nvSpPr>
            <p:spPr bwMode="auto">
              <a:xfrm>
                <a:off x="2733" y="3753"/>
                <a:ext cx="15" cy="83"/>
              </a:xfrm>
              <a:custGeom>
                <a:avLst/>
                <a:gdLst>
                  <a:gd name="T0" fmla="*/ 7 w 8"/>
                  <a:gd name="T1" fmla="*/ 3 h 44"/>
                  <a:gd name="T2" fmla="*/ 3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7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587"/>
              <p:cNvSpPr>
                <a:spLocks/>
              </p:cNvSpPr>
              <p:nvPr/>
            </p:nvSpPr>
            <p:spPr bwMode="auto">
              <a:xfrm>
                <a:off x="2772" y="3730"/>
                <a:ext cx="34" cy="92"/>
              </a:xfrm>
              <a:custGeom>
                <a:avLst/>
                <a:gdLst>
                  <a:gd name="T0" fmla="*/ 18 w 19"/>
                  <a:gd name="T1" fmla="*/ 45 h 49"/>
                  <a:gd name="T2" fmla="*/ 15 w 19"/>
                  <a:gd name="T3" fmla="*/ 18 h 49"/>
                  <a:gd name="T4" fmla="*/ 7 w 19"/>
                  <a:gd name="T5" fmla="*/ 16 h 49"/>
                  <a:gd name="T6" fmla="*/ 7 w 19"/>
                  <a:gd name="T7" fmla="*/ 16 h 49"/>
                  <a:gd name="T8" fmla="*/ 8 w 19"/>
                  <a:gd name="T9" fmla="*/ 16 h 49"/>
                  <a:gd name="T10" fmla="*/ 9 w 19"/>
                  <a:gd name="T11" fmla="*/ 4 h 49"/>
                  <a:gd name="T12" fmla="*/ 4 w 19"/>
                  <a:gd name="T13" fmla="*/ 4 h 49"/>
                  <a:gd name="T14" fmla="*/ 1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8 w 19"/>
                  <a:gd name="T23" fmla="*/ 43 h 49"/>
                  <a:gd name="T24" fmla="*/ 8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3" y="27"/>
                      <a:pt x="15" y="18"/>
                    </a:cubicBezTo>
                    <a:cubicBezTo>
                      <a:pt x="16" y="13"/>
                      <a:pt x="7" y="12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588"/>
              <p:cNvSpPr>
                <a:spLocks/>
              </p:cNvSpPr>
              <p:nvPr/>
            </p:nvSpPr>
            <p:spPr bwMode="auto">
              <a:xfrm>
                <a:off x="2838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0 w 6"/>
                  <a:gd name="T3" fmla="*/ 3 h 32"/>
                  <a:gd name="T4" fmla="*/ 0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6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589"/>
              <p:cNvSpPr>
                <a:spLocks/>
              </p:cNvSpPr>
              <p:nvPr/>
            </p:nvSpPr>
            <p:spPr bwMode="auto">
              <a:xfrm>
                <a:off x="2865" y="3753"/>
                <a:ext cx="24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1 w 14"/>
                  <a:gd name="T13" fmla="*/ 37 h 41"/>
                  <a:gd name="T14" fmla="*/ 14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590"/>
              <p:cNvSpPr>
                <a:spLocks/>
              </p:cNvSpPr>
              <p:nvPr/>
            </p:nvSpPr>
            <p:spPr bwMode="auto">
              <a:xfrm>
                <a:off x="2897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5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2" y="21"/>
                      <a:pt x="1" y="23"/>
                    </a:cubicBezTo>
                    <a:cubicBezTo>
                      <a:pt x="0" y="25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5"/>
                      <a:pt x="13" y="20"/>
                      <a:pt x="14" y="6"/>
                    </a:cubicBezTo>
                    <a:cubicBezTo>
                      <a:pt x="15" y="1"/>
                      <a:pt x="7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591"/>
              <p:cNvSpPr>
                <a:spLocks/>
              </p:cNvSpPr>
              <p:nvPr/>
            </p:nvSpPr>
            <p:spPr bwMode="auto">
              <a:xfrm>
                <a:off x="281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8" y="4"/>
                      <a:pt x="7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592"/>
              <p:cNvSpPr>
                <a:spLocks/>
              </p:cNvSpPr>
              <p:nvPr/>
            </p:nvSpPr>
            <p:spPr bwMode="auto">
              <a:xfrm>
                <a:off x="2647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593"/>
              <p:cNvSpPr>
                <a:spLocks/>
              </p:cNvSpPr>
              <p:nvPr/>
            </p:nvSpPr>
            <p:spPr bwMode="auto">
              <a:xfrm>
                <a:off x="260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3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594"/>
              <p:cNvSpPr>
                <a:spLocks/>
              </p:cNvSpPr>
              <p:nvPr/>
            </p:nvSpPr>
            <p:spPr bwMode="auto">
              <a:xfrm>
                <a:off x="2717" y="3768"/>
                <a:ext cx="18" cy="60"/>
              </a:xfrm>
              <a:custGeom>
                <a:avLst/>
                <a:gdLst>
                  <a:gd name="T0" fmla="*/ 2 w 10"/>
                  <a:gd name="T1" fmla="*/ 4 h 32"/>
                  <a:gd name="T2" fmla="*/ 2 w 10"/>
                  <a:gd name="T3" fmla="*/ 28 h 32"/>
                  <a:gd name="T4" fmla="*/ 8 w 10"/>
                  <a:gd name="T5" fmla="*/ 26 h 32"/>
                  <a:gd name="T6" fmla="*/ 9 w 10"/>
                  <a:gd name="T7" fmla="*/ 6 h 32"/>
                  <a:gd name="T8" fmla="*/ 2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2" y="4"/>
                    </a:moveTo>
                    <a:cubicBezTo>
                      <a:pt x="0" y="12"/>
                      <a:pt x="0" y="20"/>
                      <a:pt x="2" y="28"/>
                    </a:cubicBezTo>
                    <a:cubicBezTo>
                      <a:pt x="4" y="32"/>
                      <a:pt x="9" y="30"/>
                      <a:pt x="8" y="26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595"/>
              <p:cNvSpPr>
                <a:spLocks/>
              </p:cNvSpPr>
              <p:nvPr/>
            </p:nvSpPr>
            <p:spPr bwMode="auto">
              <a:xfrm>
                <a:off x="2937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5 w 15"/>
                  <a:gd name="T7" fmla="*/ 16 h 50"/>
                  <a:gd name="T8" fmla="*/ 3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5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9" y="35"/>
                      <a:pt x="8" y="31"/>
                    </a:cubicBezTo>
                    <a:cubicBezTo>
                      <a:pt x="9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596"/>
              <p:cNvSpPr>
                <a:spLocks/>
              </p:cNvSpPr>
              <p:nvPr/>
            </p:nvSpPr>
            <p:spPr bwMode="auto">
              <a:xfrm>
                <a:off x="2975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2" y="12"/>
                      <a:pt x="3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597"/>
              <p:cNvSpPr>
                <a:spLocks/>
              </p:cNvSpPr>
              <p:nvPr/>
            </p:nvSpPr>
            <p:spPr bwMode="auto">
              <a:xfrm>
                <a:off x="2985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5" y="20"/>
                      <a:pt x="4" y="21"/>
                    </a:cubicBezTo>
                    <a:cubicBezTo>
                      <a:pt x="3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4" y="28"/>
                      <a:pt x="6" y="23"/>
                    </a:cubicBezTo>
                    <a:cubicBezTo>
                      <a:pt x="6" y="31"/>
                      <a:pt x="6" y="39"/>
                      <a:pt x="10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598"/>
              <p:cNvSpPr>
                <a:spLocks/>
              </p:cNvSpPr>
              <p:nvPr/>
            </p:nvSpPr>
            <p:spPr bwMode="auto">
              <a:xfrm>
                <a:off x="3029" y="3806"/>
                <a:ext cx="11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5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599"/>
              <p:cNvSpPr>
                <a:spLocks/>
              </p:cNvSpPr>
              <p:nvPr/>
            </p:nvSpPr>
            <p:spPr bwMode="auto">
              <a:xfrm>
                <a:off x="3042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9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600"/>
              <p:cNvSpPr>
                <a:spLocks/>
              </p:cNvSpPr>
              <p:nvPr/>
            </p:nvSpPr>
            <p:spPr bwMode="auto">
              <a:xfrm>
                <a:off x="305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5 w 17"/>
                  <a:gd name="T3" fmla="*/ 12 h 57"/>
                  <a:gd name="T4" fmla="*/ 5 w 17"/>
                  <a:gd name="T5" fmla="*/ 11 h 57"/>
                  <a:gd name="T6" fmla="*/ 2 w 17"/>
                  <a:gd name="T7" fmla="*/ 12 h 57"/>
                  <a:gd name="T8" fmla="*/ 3 w 17"/>
                  <a:gd name="T9" fmla="*/ 20 h 57"/>
                  <a:gd name="T10" fmla="*/ 7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1" y="10"/>
                      <a:pt x="2" y="12"/>
                    </a:cubicBezTo>
                    <a:cubicBezTo>
                      <a:pt x="2" y="15"/>
                      <a:pt x="2" y="17"/>
                      <a:pt x="3" y="20"/>
                    </a:cubicBezTo>
                    <a:cubicBezTo>
                      <a:pt x="0" y="31"/>
                      <a:pt x="1" y="44"/>
                      <a:pt x="7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601"/>
              <p:cNvSpPr>
                <a:spLocks/>
              </p:cNvSpPr>
              <p:nvPr/>
            </p:nvSpPr>
            <p:spPr bwMode="auto">
              <a:xfrm>
                <a:off x="3024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7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7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602"/>
              <p:cNvSpPr>
                <a:spLocks/>
              </p:cNvSpPr>
              <p:nvPr/>
            </p:nvSpPr>
            <p:spPr bwMode="auto">
              <a:xfrm>
                <a:off x="3084" y="3759"/>
                <a:ext cx="27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6"/>
                      <a:pt x="0" y="27"/>
                      <a:pt x="3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9" y="28"/>
                      <a:pt x="9" y="18"/>
                      <a:pt x="12" y="10"/>
                    </a:cubicBezTo>
                    <a:cubicBezTo>
                      <a:pt x="15" y="5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603"/>
              <p:cNvSpPr>
                <a:spLocks/>
              </p:cNvSpPr>
              <p:nvPr/>
            </p:nvSpPr>
            <p:spPr bwMode="auto">
              <a:xfrm>
                <a:off x="3125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604"/>
              <p:cNvSpPr>
                <a:spLocks/>
              </p:cNvSpPr>
              <p:nvPr/>
            </p:nvSpPr>
            <p:spPr bwMode="auto">
              <a:xfrm>
                <a:off x="3185" y="3738"/>
                <a:ext cx="25" cy="99"/>
              </a:xfrm>
              <a:custGeom>
                <a:avLst/>
                <a:gdLst>
                  <a:gd name="T0" fmla="*/ 10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0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2"/>
                    </a:moveTo>
                    <a:cubicBezTo>
                      <a:pt x="7" y="8"/>
                      <a:pt x="6" y="15"/>
                      <a:pt x="5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6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605"/>
              <p:cNvSpPr>
                <a:spLocks/>
              </p:cNvSpPr>
              <p:nvPr/>
            </p:nvSpPr>
            <p:spPr bwMode="auto">
              <a:xfrm>
                <a:off x="3214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6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7" y="47"/>
                      <a:pt x="7" y="43"/>
                    </a:cubicBezTo>
                    <a:cubicBezTo>
                      <a:pt x="7" y="29"/>
                      <a:pt x="9" y="16"/>
                      <a:pt x="16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606"/>
              <p:cNvSpPr>
                <a:spLocks/>
              </p:cNvSpPr>
              <p:nvPr/>
            </p:nvSpPr>
            <p:spPr bwMode="auto">
              <a:xfrm>
                <a:off x="3249" y="3753"/>
                <a:ext cx="13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2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2 w 7"/>
                  <a:gd name="T11" fmla="*/ 35 h 44"/>
                  <a:gd name="T12" fmla="*/ 2 w 7"/>
                  <a:gd name="T13" fmla="*/ 41 h 44"/>
                  <a:gd name="T14" fmla="*/ 7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6" y="44"/>
                      <a:pt x="7" y="41"/>
                    </a:cubicBezTo>
                    <a:cubicBezTo>
                      <a:pt x="7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sp>
          <p:nvSpPr>
            <p:cNvPr id="13" name="Freeform 608"/>
            <p:cNvSpPr>
              <a:spLocks/>
            </p:cNvSpPr>
            <p:nvPr/>
          </p:nvSpPr>
          <p:spPr bwMode="auto">
            <a:xfrm>
              <a:off x="3287" y="3730"/>
              <a:ext cx="33" cy="92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1 w 19"/>
                <a:gd name="T5" fmla="*/ 16 h 49"/>
                <a:gd name="T6" fmla="*/ 11 w 19"/>
                <a:gd name="T7" fmla="*/ 16 h 49"/>
                <a:gd name="T8" fmla="*/ 10 w 19"/>
                <a:gd name="T9" fmla="*/ 16 h 49"/>
                <a:gd name="T10" fmla="*/ 11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1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4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8" y="13"/>
                    <a:pt x="11" y="12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4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4" name="Freeform 609"/>
            <p:cNvSpPr>
              <a:spLocks/>
            </p:cNvSpPr>
            <p:nvPr/>
          </p:nvSpPr>
          <p:spPr bwMode="auto">
            <a:xfrm>
              <a:off x="3352" y="3760"/>
              <a:ext cx="11" cy="61"/>
            </a:xfrm>
            <a:custGeom>
              <a:avLst/>
              <a:gdLst>
                <a:gd name="T0" fmla="*/ 6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6 w 6"/>
                <a:gd name="T7" fmla="*/ 29 h 32"/>
                <a:gd name="T8" fmla="*/ 6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0"/>
                    <a:pt x="1" y="29"/>
                  </a:cubicBezTo>
                  <a:cubicBezTo>
                    <a:pt x="1" y="32"/>
                    <a:pt x="6" y="32"/>
                    <a:pt x="6" y="29"/>
                  </a:cubicBezTo>
                  <a:cubicBezTo>
                    <a:pt x="6" y="20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5" name="Freeform 610"/>
            <p:cNvSpPr>
              <a:spLocks/>
            </p:cNvSpPr>
            <p:nvPr/>
          </p:nvSpPr>
          <p:spPr bwMode="auto">
            <a:xfrm>
              <a:off x="3380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5" y="41"/>
                    <a:pt x="10" y="41"/>
                    <a:pt x="10" y="37"/>
                  </a:cubicBezTo>
                  <a:cubicBezTo>
                    <a:pt x="11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6" name="Freeform 611"/>
            <p:cNvSpPr>
              <a:spLocks/>
            </p:cNvSpPr>
            <p:nvPr/>
          </p:nvSpPr>
          <p:spPr bwMode="auto">
            <a:xfrm>
              <a:off x="3411" y="3751"/>
              <a:ext cx="28" cy="98"/>
            </a:xfrm>
            <a:custGeom>
              <a:avLst/>
              <a:gdLst>
                <a:gd name="T0" fmla="*/ 7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7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5" y="11"/>
                    <a:pt x="2" y="12"/>
                    <a:pt x="3" y="14"/>
                  </a:cubicBezTo>
                  <a:cubicBezTo>
                    <a:pt x="3" y="17"/>
                    <a:pt x="3" y="21"/>
                    <a:pt x="1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7" name="Freeform 612"/>
            <p:cNvSpPr>
              <a:spLocks/>
            </p:cNvSpPr>
            <p:nvPr/>
          </p:nvSpPr>
          <p:spPr bwMode="auto">
            <a:xfrm>
              <a:off x="3331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0" y="33"/>
                    <a:pt x="10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8" name="Freeform 613"/>
            <p:cNvSpPr>
              <a:spLocks/>
            </p:cNvSpPr>
            <p:nvPr/>
          </p:nvSpPr>
          <p:spPr bwMode="auto">
            <a:xfrm>
              <a:off x="3162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0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9" name="Freeform 614"/>
            <p:cNvSpPr>
              <a:spLocks/>
            </p:cNvSpPr>
            <p:nvPr/>
          </p:nvSpPr>
          <p:spPr bwMode="auto">
            <a:xfrm>
              <a:off x="3118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0" name="Freeform 615"/>
            <p:cNvSpPr>
              <a:spLocks/>
            </p:cNvSpPr>
            <p:nvPr/>
          </p:nvSpPr>
          <p:spPr bwMode="auto">
            <a:xfrm>
              <a:off x="3232" y="3768"/>
              <a:ext cx="17" cy="60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Freeform 616"/>
            <p:cNvSpPr>
              <a:spLocks/>
            </p:cNvSpPr>
            <p:nvPr/>
          </p:nvSpPr>
          <p:spPr bwMode="auto">
            <a:xfrm>
              <a:off x="3453" y="3740"/>
              <a:ext cx="25" cy="94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7 h 50"/>
                <a:gd name="T4" fmla="*/ 6 w 14"/>
                <a:gd name="T5" fmla="*/ 5 h 50"/>
                <a:gd name="T6" fmla="*/ 4 w 14"/>
                <a:gd name="T7" fmla="*/ 16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1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4" y="2"/>
                    <a:pt x="7" y="0"/>
                    <a:pt x="6" y="5"/>
                  </a:cubicBezTo>
                  <a:cubicBezTo>
                    <a:pt x="5" y="8"/>
                    <a:pt x="4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2" name="Freeform 617"/>
            <p:cNvSpPr>
              <a:spLocks/>
            </p:cNvSpPr>
            <p:nvPr/>
          </p:nvSpPr>
          <p:spPr bwMode="auto">
            <a:xfrm>
              <a:off x="3489" y="3766"/>
              <a:ext cx="16" cy="58"/>
            </a:xfrm>
            <a:custGeom>
              <a:avLst/>
              <a:gdLst>
                <a:gd name="T0" fmla="*/ 6 w 9"/>
                <a:gd name="T1" fmla="*/ 3 h 31"/>
                <a:gd name="T2" fmla="*/ 1 w 9"/>
                <a:gd name="T3" fmla="*/ 4 h 31"/>
                <a:gd name="T4" fmla="*/ 4 w 9"/>
                <a:gd name="T5" fmla="*/ 28 h 31"/>
                <a:gd name="T6" fmla="*/ 8 w 9"/>
                <a:gd name="T7" fmla="*/ 28 h 31"/>
                <a:gd name="T8" fmla="*/ 6 w 9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1">
                  <a:moveTo>
                    <a:pt x="6" y="3"/>
                  </a:moveTo>
                  <a:cubicBezTo>
                    <a:pt x="6" y="0"/>
                    <a:pt x="0" y="1"/>
                    <a:pt x="1" y="4"/>
                  </a:cubicBezTo>
                  <a:cubicBezTo>
                    <a:pt x="3" y="12"/>
                    <a:pt x="3" y="20"/>
                    <a:pt x="4" y="28"/>
                  </a:cubicBezTo>
                  <a:cubicBezTo>
                    <a:pt x="4" y="31"/>
                    <a:pt x="8" y="31"/>
                    <a:pt x="8" y="28"/>
                  </a:cubicBezTo>
                  <a:cubicBezTo>
                    <a:pt x="9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3" name="Freeform 618"/>
            <p:cNvSpPr>
              <a:spLocks/>
            </p:cNvSpPr>
            <p:nvPr/>
          </p:nvSpPr>
          <p:spPr bwMode="auto">
            <a:xfrm>
              <a:off x="3499" y="3760"/>
              <a:ext cx="36" cy="96"/>
            </a:xfrm>
            <a:custGeom>
              <a:avLst/>
              <a:gdLst>
                <a:gd name="T0" fmla="*/ 18 w 20"/>
                <a:gd name="T1" fmla="*/ 44 h 51"/>
                <a:gd name="T2" fmla="*/ 13 w 20"/>
                <a:gd name="T3" fmla="*/ 12 h 51"/>
                <a:gd name="T4" fmla="*/ 12 w 20"/>
                <a:gd name="T5" fmla="*/ 12 h 51"/>
                <a:gd name="T6" fmla="*/ 12 w 20"/>
                <a:gd name="T7" fmla="*/ 4 h 51"/>
                <a:gd name="T8" fmla="*/ 8 w 20"/>
                <a:gd name="T9" fmla="*/ 4 h 51"/>
                <a:gd name="T10" fmla="*/ 8 w 20"/>
                <a:gd name="T11" fmla="*/ 11 h 51"/>
                <a:gd name="T12" fmla="*/ 7 w 20"/>
                <a:gd name="T13" fmla="*/ 12 h 51"/>
                <a:gd name="T14" fmla="*/ 7 w 20"/>
                <a:gd name="T15" fmla="*/ 20 h 51"/>
                <a:gd name="T16" fmla="*/ 5 w 20"/>
                <a:gd name="T17" fmla="*/ 21 h 51"/>
                <a:gd name="T18" fmla="*/ 1 w 20"/>
                <a:gd name="T19" fmla="*/ 37 h 51"/>
                <a:gd name="T20" fmla="*/ 3 w 20"/>
                <a:gd name="T21" fmla="*/ 38 h 51"/>
                <a:gd name="T22" fmla="*/ 6 w 20"/>
                <a:gd name="T23" fmla="*/ 23 h 51"/>
                <a:gd name="T24" fmla="*/ 10 w 20"/>
                <a:gd name="T25" fmla="*/ 47 h 51"/>
                <a:gd name="T26" fmla="*/ 18 w 20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8" y="44"/>
                  </a:moveTo>
                  <a:cubicBezTo>
                    <a:pt x="15" y="34"/>
                    <a:pt x="14" y="23"/>
                    <a:pt x="13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5"/>
                    <a:pt x="7" y="18"/>
                    <a:pt x="7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3" y="32"/>
                    <a:pt x="1" y="37"/>
                  </a:cubicBezTo>
                  <a:cubicBezTo>
                    <a:pt x="0" y="38"/>
                    <a:pt x="2" y="39"/>
                    <a:pt x="3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20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4" name="Freeform 619"/>
            <p:cNvSpPr>
              <a:spLocks/>
            </p:cNvSpPr>
            <p:nvPr/>
          </p:nvSpPr>
          <p:spPr bwMode="auto">
            <a:xfrm>
              <a:off x="3544" y="3806"/>
              <a:ext cx="10" cy="52"/>
            </a:xfrm>
            <a:custGeom>
              <a:avLst/>
              <a:gdLst>
                <a:gd name="T0" fmla="*/ 6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6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6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5" name="Freeform 620"/>
            <p:cNvSpPr>
              <a:spLocks/>
            </p:cNvSpPr>
            <p:nvPr/>
          </p:nvSpPr>
          <p:spPr bwMode="auto">
            <a:xfrm>
              <a:off x="3556" y="3764"/>
              <a:ext cx="18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9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1" y="41"/>
                    <a:pt x="9" y="41"/>
                    <a:pt x="9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6" name="Freeform 621"/>
            <p:cNvSpPr>
              <a:spLocks/>
            </p:cNvSpPr>
            <p:nvPr/>
          </p:nvSpPr>
          <p:spPr bwMode="auto">
            <a:xfrm>
              <a:off x="3574" y="3759"/>
              <a:ext cx="30" cy="107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7" name="Freeform 622"/>
            <p:cNvSpPr>
              <a:spLocks/>
            </p:cNvSpPr>
            <p:nvPr/>
          </p:nvSpPr>
          <p:spPr bwMode="auto">
            <a:xfrm>
              <a:off x="3538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1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8" name="Freeform 623"/>
            <p:cNvSpPr>
              <a:spLocks/>
            </p:cNvSpPr>
            <p:nvPr/>
          </p:nvSpPr>
          <p:spPr bwMode="auto">
            <a:xfrm>
              <a:off x="3599" y="3759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6" y="5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9" name="Freeform 624"/>
            <p:cNvSpPr>
              <a:spLocks/>
            </p:cNvSpPr>
            <p:nvPr/>
          </p:nvSpPr>
          <p:spPr bwMode="auto">
            <a:xfrm>
              <a:off x="3639" y="3791"/>
              <a:ext cx="14" cy="58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0" name="Freeform 625"/>
            <p:cNvSpPr>
              <a:spLocks/>
            </p:cNvSpPr>
            <p:nvPr/>
          </p:nvSpPr>
          <p:spPr bwMode="auto">
            <a:xfrm>
              <a:off x="3700" y="3738"/>
              <a:ext cx="24" cy="99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7 h 53"/>
                <a:gd name="T12" fmla="*/ 8 w 14"/>
                <a:gd name="T13" fmla="*/ 51 h 53"/>
                <a:gd name="T14" fmla="*/ 13 w 14"/>
                <a:gd name="T15" fmla="*/ 49 h 53"/>
                <a:gd name="T16" fmla="*/ 9 w 14"/>
                <a:gd name="T17" fmla="*/ 33 h 53"/>
                <a:gd name="T18" fmla="*/ 14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1" y="32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6" y="47"/>
                  </a:cubicBezTo>
                  <a:cubicBezTo>
                    <a:pt x="6" y="48"/>
                    <a:pt x="7" y="50"/>
                    <a:pt x="8" y="51"/>
                  </a:cubicBezTo>
                  <a:cubicBezTo>
                    <a:pt x="9" y="53"/>
                    <a:pt x="14" y="52"/>
                    <a:pt x="13" y="49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3"/>
                    <a:pt x="10" y="13"/>
                    <a:pt x="14" y="3"/>
                  </a:cubicBezTo>
                  <a:cubicBezTo>
                    <a:pt x="14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1" name="Freeform 626"/>
            <p:cNvSpPr>
              <a:spLocks/>
            </p:cNvSpPr>
            <p:nvPr/>
          </p:nvSpPr>
          <p:spPr bwMode="auto">
            <a:xfrm>
              <a:off x="3730" y="3738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1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2" name="Freeform 627"/>
            <p:cNvSpPr>
              <a:spLocks/>
            </p:cNvSpPr>
            <p:nvPr/>
          </p:nvSpPr>
          <p:spPr bwMode="auto">
            <a:xfrm>
              <a:off x="3765" y="3753"/>
              <a:ext cx="13" cy="83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1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3" name="Freeform 628"/>
            <p:cNvSpPr>
              <a:spLocks/>
            </p:cNvSpPr>
            <p:nvPr/>
          </p:nvSpPr>
          <p:spPr bwMode="auto">
            <a:xfrm>
              <a:off x="3802" y="3730"/>
              <a:ext cx="34" cy="92"/>
            </a:xfrm>
            <a:custGeom>
              <a:avLst/>
              <a:gdLst>
                <a:gd name="T0" fmla="*/ 18 w 19"/>
                <a:gd name="T1" fmla="*/ 45 h 49"/>
                <a:gd name="T2" fmla="*/ 18 w 19"/>
                <a:gd name="T3" fmla="*/ 18 h 49"/>
                <a:gd name="T4" fmla="*/ 14 w 19"/>
                <a:gd name="T5" fmla="*/ 16 h 49"/>
                <a:gd name="T6" fmla="*/ 14 w 19"/>
                <a:gd name="T7" fmla="*/ 16 h 49"/>
                <a:gd name="T8" fmla="*/ 11 w 19"/>
                <a:gd name="T9" fmla="*/ 16 h 49"/>
                <a:gd name="T10" fmla="*/ 11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3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7" y="27"/>
                    <a:pt x="18" y="18"/>
                  </a:cubicBezTo>
                  <a:cubicBezTo>
                    <a:pt x="19" y="13"/>
                    <a:pt x="14" y="12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4" name="Freeform 629"/>
            <p:cNvSpPr>
              <a:spLocks/>
            </p:cNvSpPr>
            <p:nvPr/>
          </p:nvSpPr>
          <p:spPr bwMode="auto">
            <a:xfrm>
              <a:off x="3868" y="3760"/>
              <a:ext cx="11" cy="61"/>
            </a:xfrm>
            <a:custGeom>
              <a:avLst/>
              <a:gdLst>
                <a:gd name="T0" fmla="*/ 5 w 6"/>
                <a:gd name="T1" fmla="*/ 3 h 32"/>
                <a:gd name="T2" fmla="*/ 0 w 6"/>
                <a:gd name="T3" fmla="*/ 3 h 32"/>
                <a:gd name="T4" fmla="*/ 0 w 6"/>
                <a:gd name="T5" fmla="*/ 29 h 32"/>
                <a:gd name="T6" fmla="*/ 5 w 6"/>
                <a:gd name="T7" fmla="*/ 29 h 32"/>
                <a:gd name="T8" fmla="*/ 5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6" y="20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5" name="Freeform 630"/>
            <p:cNvSpPr>
              <a:spLocks/>
            </p:cNvSpPr>
            <p:nvPr/>
          </p:nvSpPr>
          <p:spPr bwMode="auto">
            <a:xfrm>
              <a:off x="3895" y="3753"/>
              <a:ext cx="26" cy="77"/>
            </a:xfrm>
            <a:custGeom>
              <a:avLst/>
              <a:gdLst>
                <a:gd name="T0" fmla="*/ 8 w 15"/>
                <a:gd name="T1" fmla="*/ 6 h 41"/>
                <a:gd name="T2" fmla="*/ 7 w 15"/>
                <a:gd name="T3" fmla="*/ 4 h 41"/>
                <a:gd name="T4" fmla="*/ 1 w 15"/>
                <a:gd name="T5" fmla="*/ 5 h 41"/>
                <a:gd name="T6" fmla="*/ 3 w 15"/>
                <a:gd name="T7" fmla="*/ 29 h 41"/>
                <a:gd name="T8" fmla="*/ 5 w 15"/>
                <a:gd name="T9" fmla="*/ 32 h 41"/>
                <a:gd name="T10" fmla="*/ 6 w 15"/>
                <a:gd name="T11" fmla="*/ 37 h 41"/>
                <a:gd name="T12" fmla="*/ 11 w 15"/>
                <a:gd name="T13" fmla="*/ 37 h 41"/>
                <a:gd name="T14" fmla="*/ 14 w 15"/>
                <a:gd name="T15" fmla="*/ 10 h 41"/>
                <a:gd name="T16" fmla="*/ 8 w 15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6"/>
                  </a:moveTo>
                  <a:cubicBezTo>
                    <a:pt x="8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6" y="37"/>
                  </a:cubicBezTo>
                  <a:cubicBezTo>
                    <a:pt x="6" y="41"/>
                    <a:pt x="11" y="41"/>
                    <a:pt x="11" y="37"/>
                  </a:cubicBezTo>
                  <a:cubicBezTo>
                    <a:pt x="12" y="28"/>
                    <a:pt x="12" y="19"/>
                    <a:pt x="14" y="10"/>
                  </a:cubicBezTo>
                  <a:cubicBezTo>
                    <a:pt x="15" y="6"/>
                    <a:pt x="10" y="4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6" name="Freeform 631"/>
            <p:cNvSpPr>
              <a:spLocks/>
            </p:cNvSpPr>
            <p:nvPr/>
          </p:nvSpPr>
          <p:spPr bwMode="auto">
            <a:xfrm>
              <a:off x="3926" y="3751"/>
              <a:ext cx="27" cy="98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7" name="Freeform 632"/>
            <p:cNvSpPr>
              <a:spLocks/>
            </p:cNvSpPr>
            <p:nvPr/>
          </p:nvSpPr>
          <p:spPr bwMode="auto">
            <a:xfrm>
              <a:off x="3845" y="3760"/>
              <a:ext cx="21" cy="87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4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5"/>
                    <a:pt x="8" y="4"/>
                    <a:pt x="8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5" y="6"/>
                    <a:pt x="5" y="7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6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9"/>
                    <a:pt x="11" y="7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8" name="Freeform 633"/>
            <p:cNvSpPr>
              <a:spLocks/>
            </p:cNvSpPr>
            <p:nvPr/>
          </p:nvSpPr>
          <p:spPr bwMode="auto">
            <a:xfrm>
              <a:off x="3677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5 w 13"/>
                <a:gd name="T3" fmla="*/ 2 h 28"/>
                <a:gd name="T4" fmla="*/ 1 w 13"/>
                <a:gd name="T5" fmla="*/ 3 h 28"/>
                <a:gd name="T6" fmla="*/ 10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6" y="19"/>
                    <a:pt x="10" y="26"/>
                  </a:cubicBezTo>
                  <a:cubicBezTo>
                    <a:pt x="11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9" name="Freeform 634"/>
            <p:cNvSpPr>
              <a:spLocks/>
            </p:cNvSpPr>
            <p:nvPr/>
          </p:nvSpPr>
          <p:spPr bwMode="auto">
            <a:xfrm>
              <a:off x="3632" y="3744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7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7"/>
                  </a:cubicBezTo>
                  <a:cubicBezTo>
                    <a:pt x="14" y="3"/>
                    <a:pt x="8" y="0"/>
                    <a:pt x="7" y="4"/>
                  </a:cubicBezTo>
                  <a:cubicBezTo>
                    <a:pt x="0" y="17"/>
                    <a:pt x="3" y="28"/>
                    <a:pt x="11" y="40"/>
                  </a:cubicBezTo>
                  <a:cubicBezTo>
                    <a:pt x="13" y="44"/>
                    <a:pt x="19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0" name="Freeform 635"/>
            <p:cNvSpPr>
              <a:spLocks/>
            </p:cNvSpPr>
            <p:nvPr/>
          </p:nvSpPr>
          <p:spPr bwMode="auto">
            <a:xfrm>
              <a:off x="3747" y="3768"/>
              <a:ext cx="18" cy="60"/>
            </a:xfrm>
            <a:custGeom>
              <a:avLst/>
              <a:gdLst>
                <a:gd name="T0" fmla="*/ 2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2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2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1" name="Freeform 636"/>
            <p:cNvSpPr>
              <a:spLocks/>
            </p:cNvSpPr>
            <p:nvPr/>
          </p:nvSpPr>
          <p:spPr bwMode="auto">
            <a:xfrm>
              <a:off x="3967" y="3740"/>
              <a:ext cx="27" cy="94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7 h 50"/>
                <a:gd name="T4" fmla="*/ 7 w 15"/>
                <a:gd name="T5" fmla="*/ 5 h 50"/>
                <a:gd name="T6" fmla="*/ 5 w 15"/>
                <a:gd name="T7" fmla="*/ 16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1"/>
                    <a:pt x="12" y="13"/>
                    <a:pt x="14" y="7"/>
                  </a:cubicBezTo>
                  <a:cubicBezTo>
                    <a:pt x="15" y="2"/>
                    <a:pt x="8" y="0"/>
                    <a:pt x="7" y="5"/>
                  </a:cubicBezTo>
                  <a:cubicBezTo>
                    <a:pt x="6" y="8"/>
                    <a:pt x="5" y="12"/>
                    <a:pt x="5" y="16"/>
                  </a:cubicBezTo>
                  <a:cubicBezTo>
                    <a:pt x="4" y="16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10" y="39"/>
                    <a:pt x="9" y="35"/>
                    <a:pt x="8" y="31"/>
                  </a:cubicBezTo>
                  <a:cubicBezTo>
                    <a:pt x="10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2" name="Freeform 637"/>
            <p:cNvSpPr>
              <a:spLocks/>
            </p:cNvSpPr>
            <p:nvPr/>
          </p:nvSpPr>
          <p:spPr bwMode="auto">
            <a:xfrm>
              <a:off x="4004" y="3766"/>
              <a:ext cx="15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8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3" y="28"/>
                  </a:cubicBezTo>
                  <a:cubicBezTo>
                    <a:pt x="3" y="31"/>
                    <a:pt x="8" y="31"/>
                    <a:pt x="8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3" name="Freeform 638"/>
            <p:cNvSpPr>
              <a:spLocks/>
            </p:cNvSpPr>
            <p:nvPr/>
          </p:nvSpPr>
          <p:spPr bwMode="auto">
            <a:xfrm>
              <a:off x="4015" y="3760"/>
              <a:ext cx="34" cy="96"/>
            </a:xfrm>
            <a:custGeom>
              <a:avLst/>
              <a:gdLst>
                <a:gd name="T0" fmla="*/ 18 w 19"/>
                <a:gd name="T1" fmla="*/ 44 h 51"/>
                <a:gd name="T2" fmla="*/ 12 w 19"/>
                <a:gd name="T3" fmla="*/ 12 h 51"/>
                <a:gd name="T4" fmla="*/ 12 w 19"/>
                <a:gd name="T5" fmla="*/ 12 h 51"/>
                <a:gd name="T6" fmla="*/ 12 w 19"/>
                <a:gd name="T7" fmla="*/ 4 h 51"/>
                <a:gd name="T8" fmla="*/ 8 w 19"/>
                <a:gd name="T9" fmla="*/ 4 h 51"/>
                <a:gd name="T10" fmla="*/ 8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5 w 19"/>
                <a:gd name="T17" fmla="*/ 21 h 51"/>
                <a:gd name="T18" fmla="*/ 1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10 w 19"/>
                <a:gd name="T25" fmla="*/ 47 h 51"/>
                <a:gd name="T26" fmla="*/ 18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8" y="44"/>
                  </a:moveTo>
                  <a:cubicBezTo>
                    <a:pt x="14" y="34"/>
                    <a:pt x="14" y="2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5"/>
                    <a:pt x="6" y="18"/>
                    <a:pt x="6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2" y="32"/>
                    <a:pt x="1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19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4" name="Freeform 639"/>
            <p:cNvSpPr>
              <a:spLocks/>
            </p:cNvSpPr>
            <p:nvPr/>
          </p:nvSpPr>
          <p:spPr bwMode="auto">
            <a:xfrm>
              <a:off x="4059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0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5" name="Freeform 640"/>
            <p:cNvSpPr>
              <a:spLocks/>
            </p:cNvSpPr>
            <p:nvPr/>
          </p:nvSpPr>
          <p:spPr bwMode="auto">
            <a:xfrm>
              <a:off x="4072" y="3764"/>
              <a:ext cx="18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6" name="Freeform 641"/>
            <p:cNvSpPr>
              <a:spLocks/>
            </p:cNvSpPr>
            <p:nvPr/>
          </p:nvSpPr>
          <p:spPr bwMode="auto">
            <a:xfrm>
              <a:off x="4090" y="3759"/>
              <a:ext cx="28" cy="107"/>
            </a:xfrm>
            <a:custGeom>
              <a:avLst/>
              <a:gdLst>
                <a:gd name="T0" fmla="*/ 7 w 16"/>
                <a:gd name="T1" fmla="*/ 6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2 h 57"/>
                <a:gd name="T8" fmla="*/ 2 w 16"/>
                <a:gd name="T9" fmla="*/ 20 h 57"/>
                <a:gd name="T10" fmla="*/ 6 w 16"/>
                <a:gd name="T11" fmla="*/ 54 h 57"/>
                <a:gd name="T12" fmla="*/ 12 w 16"/>
                <a:gd name="T13" fmla="*/ 53 h 57"/>
                <a:gd name="T14" fmla="*/ 14 w 16"/>
                <a:gd name="T15" fmla="*/ 10 h 57"/>
                <a:gd name="T16" fmla="*/ 7 w 16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0"/>
                    <a:pt x="1" y="10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4" y="10"/>
                  </a:cubicBezTo>
                  <a:cubicBezTo>
                    <a:pt x="16" y="5"/>
                    <a:pt x="9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7" name="Freeform 642"/>
            <p:cNvSpPr>
              <a:spLocks/>
            </p:cNvSpPr>
            <p:nvPr/>
          </p:nvSpPr>
          <p:spPr bwMode="auto">
            <a:xfrm>
              <a:off x="4054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8" name="Freeform 643"/>
            <p:cNvSpPr>
              <a:spLocks/>
            </p:cNvSpPr>
            <p:nvPr/>
          </p:nvSpPr>
          <p:spPr bwMode="auto">
            <a:xfrm>
              <a:off x="4114" y="3759"/>
              <a:ext cx="27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9" name="Freeform 644"/>
            <p:cNvSpPr>
              <a:spLocks/>
            </p:cNvSpPr>
            <p:nvPr/>
          </p:nvSpPr>
          <p:spPr bwMode="auto">
            <a:xfrm>
              <a:off x="4155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0" name="Freeform 645"/>
            <p:cNvSpPr>
              <a:spLocks/>
            </p:cNvSpPr>
            <p:nvPr/>
          </p:nvSpPr>
          <p:spPr bwMode="auto">
            <a:xfrm>
              <a:off x="4215" y="3738"/>
              <a:ext cx="25" cy="99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7 w 14"/>
                <a:gd name="T13" fmla="*/ 51 h 53"/>
                <a:gd name="T14" fmla="*/ 13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6" y="48"/>
                    <a:pt x="7" y="50"/>
                    <a:pt x="7" y="51"/>
                  </a:cubicBezTo>
                  <a:cubicBezTo>
                    <a:pt x="9" y="53"/>
                    <a:pt x="14" y="52"/>
                    <a:pt x="13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1" name="Freeform 646"/>
            <p:cNvSpPr>
              <a:spLocks/>
            </p:cNvSpPr>
            <p:nvPr/>
          </p:nvSpPr>
          <p:spPr bwMode="auto">
            <a:xfrm>
              <a:off x="4246" y="3738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0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2" name="Freeform 647"/>
            <p:cNvSpPr>
              <a:spLocks/>
            </p:cNvSpPr>
            <p:nvPr/>
          </p:nvSpPr>
          <p:spPr bwMode="auto">
            <a:xfrm>
              <a:off x="4279" y="3753"/>
              <a:ext cx="14" cy="83"/>
            </a:xfrm>
            <a:custGeom>
              <a:avLst/>
              <a:gdLst>
                <a:gd name="T0" fmla="*/ 6 w 8"/>
                <a:gd name="T1" fmla="*/ 3 h 44"/>
                <a:gd name="T2" fmla="*/ 2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3" name="Freeform 648"/>
            <p:cNvSpPr>
              <a:spLocks/>
            </p:cNvSpPr>
            <p:nvPr/>
          </p:nvSpPr>
          <p:spPr bwMode="auto">
            <a:xfrm>
              <a:off x="4318" y="3730"/>
              <a:ext cx="32" cy="92"/>
            </a:xfrm>
            <a:custGeom>
              <a:avLst/>
              <a:gdLst>
                <a:gd name="T0" fmla="*/ 18 w 18"/>
                <a:gd name="T1" fmla="*/ 45 h 49"/>
                <a:gd name="T2" fmla="*/ 16 w 18"/>
                <a:gd name="T3" fmla="*/ 18 h 49"/>
                <a:gd name="T4" fmla="*/ 10 w 18"/>
                <a:gd name="T5" fmla="*/ 16 h 49"/>
                <a:gd name="T6" fmla="*/ 10 w 18"/>
                <a:gd name="T7" fmla="*/ 16 h 49"/>
                <a:gd name="T8" fmla="*/ 9 w 18"/>
                <a:gd name="T9" fmla="*/ 16 h 49"/>
                <a:gd name="T10" fmla="*/ 10 w 18"/>
                <a:gd name="T11" fmla="*/ 4 h 49"/>
                <a:gd name="T12" fmla="*/ 4 w 18"/>
                <a:gd name="T13" fmla="*/ 4 h 49"/>
                <a:gd name="T14" fmla="*/ 1 w 18"/>
                <a:gd name="T15" fmla="*/ 30 h 49"/>
                <a:gd name="T16" fmla="*/ 0 w 18"/>
                <a:gd name="T17" fmla="*/ 31 h 49"/>
                <a:gd name="T18" fmla="*/ 0 w 18"/>
                <a:gd name="T19" fmla="*/ 43 h 49"/>
                <a:gd name="T20" fmla="*/ 2 w 18"/>
                <a:gd name="T21" fmla="*/ 44 h 49"/>
                <a:gd name="T22" fmla="*/ 8 w 18"/>
                <a:gd name="T23" fmla="*/ 43 h 49"/>
                <a:gd name="T24" fmla="*/ 8 w 18"/>
                <a:gd name="T25" fmla="*/ 43 h 49"/>
                <a:gd name="T26" fmla="*/ 8 w 18"/>
                <a:gd name="T27" fmla="*/ 45 h 49"/>
                <a:gd name="T28" fmla="*/ 13 w 18"/>
                <a:gd name="T29" fmla="*/ 47 h 49"/>
                <a:gd name="T30" fmla="*/ 18 w 18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9">
                  <a:moveTo>
                    <a:pt x="18" y="45"/>
                  </a:moveTo>
                  <a:cubicBezTo>
                    <a:pt x="15" y="36"/>
                    <a:pt x="15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4"/>
                  </a:cubicBezTo>
                  <a:cubicBezTo>
                    <a:pt x="2" y="48"/>
                    <a:pt x="8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4"/>
                    <a:pt x="8" y="44"/>
                    <a:pt x="8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4" y="49"/>
                    <a:pt x="18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4" name="Freeform 649"/>
            <p:cNvSpPr>
              <a:spLocks/>
            </p:cNvSpPr>
            <p:nvPr/>
          </p:nvSpPr>
          <p:spPr bwMode="auto">
            <a:xfrm>
              <a:off x="4384" y="3760"/>
              <a:ext cx="9" cy="61"/>
            </a:xfrm>
            <a:custGeom>
              <a:avLst/>
              <a:gdLst>
                <a:gd name="T0" fmla="*/ 5 w 5"/>
                <a:gd name="T1" fmla="*/ 3 h 32"/>
                <a:gd name="T2" fmla="*/ 0 w 5"/>
                <a:gd name="T3" fmla="*/ 3 h 32"/>
                <a:gd name="T4" fmla="*/ 0 w 5"/>
                <a:gd name="T5" fmla="*/ 29 h 32"/>
                <a:gd name="T6" fmla="*/ 5 w 5"/>
                <a:gd name="T7" fmla="*/ 29 h 32"/>
                <a:gd name="T8" fmla="*/ 5 w 5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5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5" name="Freeform 650"/>
            <p:cNvSpPr>
              <a:spLocks/>
            </p:cNvSpPr>
            <p:nvPr/>
          </p:nvSpPr>
          <p:spPr bwMode="auto">
            <a:xfrm>
              <a:off x="4410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1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6" y="41"/>
                    <a:pt x="10" y="41"/>
                    <a:pt x="11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6" name="Freeform 651"/>
            <p:cNvSpPr>
              <a:spLocks/>
            </p:cNvSpPr>
            <p:nvPr/>
          </p:nvSpPr>
          <p:spPr bwMode="auto">
            <a:xfrm>
              <a:off x="4441" y="3751"/>
              <a:ext cx="28" cy="98"/>
            </a:xfrm>
            <a:custGeom>
              <a:avLst/>
              <a:gdLst>
                <a:gd name="T0" fmla="*/ 8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8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5"/>
                  </a:moveTo>
                  <a:cubicBezTo>
                    <a:pt x="7" y="7"/>
                    <a:pt x="7" y="9"/>
                    <a:pt x="6" y="12"/>
                  </a:cubicBezTo>
                  <a:cubicBezTo>
                    <a:pt x="5" y="11"/>
                    <a:pt x="3" y="12"/>
                    <a:pt x="3" y="14"/>
                  </a:cubicBezTo>
                  <a:cubicBezTo>
                    <a:pt x="3" y="17"/>
                    <a:pt x="3" y="21"/>
                    <a:pt x="2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8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7" name="Freeform 652"/>
            <p:cNvSpPr>
              <a:spLocks/>
            </p:cNvSpPr>
            <p:nvPr/>
          </p:nvSpPr>
          <p:spPr bwMode="auto">
            <a:xfrm>
              <a:off x="4361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8" y="4"/>
                    <a:pt x="7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8" name="Freeform 653"/>
            <p:cNvSpPr>
              <a:spLocks/>
            </p:cNvSpPr>
            <p:nvPr/>
          </p:nvSpPr>
          <p:spPr bwMode="auto">
            <a:xfrm>
              <a:off x="4192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1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9" name="Freeform 654"/>
            <p:cNvSpPr>
              <a:spLocks/>
            </p:cNvSpPr>
            <p:nvPr/>
          </p:nvSpPr>
          <p:spPr bwMode="auto">
            <a:xfrm>
              <a:off x="4148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3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0" name="Freeform 655"/>
            <p:cNvSpPr>
              <a:spLocks/>
            </p:cNvSpPr>
            <p:nvPr/>
          </p:nvSpPr>
          <p:spPr bwMode="auto">
            <a:xfrm>
              <a:off x="4263" y="3768"/>
              <a:ext cx="18" cy="60"/>
            </a:xfrm>
            <a:custGeom>
              <a:avLst/>
              <a:gdLst>
                <a:gd name="T0" fmla="*/ 2 w 10"/>
                <a:gd name="T1" fmla="*/ 4 h 32"/>
                <a:gd name="T2" fmla="*/ 2 w 10"/>
                <a:gd name="T3" fmla="*/ 28 h 32"/>
                <a:gd name="T4" fmla="*/ 8 w 10"/>
                <a:gd name="T5" fmla="*/ 26 h 32"/>
                <a:gd name="T6" fmla="*/ 9 w 10"/>
                <a:gd name="T7" fmla="*/ 6 h 32"/>
                <a:gd name="T8" fmla="*/ 2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2" y="4"/>
                  </a:moveTo>
                  <a:cubicBezTo>
                    <a:pt x="0" y="12"/>
                    <a:pt x="0" y="20"/>
                    <a:pt x="2" y="28"/>
                  </a:cubicBezTo>
                  <a:cubicBezTo>
                    <a:pt x="4" y="32"/>
                    <a:pt x="9" y="30"/>
                    <a:pt x="8" y="26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1" name="Freeform 656"/>
            <p:cNvSpPr>
              <a:spLocks/>
            </p:cNvSpPr>
            <p:nvPr/>
          </p:nvSpPr>
          <p:spPr bwMode="auto">
            <a:xfrm>
              <a:off x="4483" y="3740"/>
              <a:ext cx="27" cy="94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4 w 15"/>
                <a:gd name="T7" fmla="*/ 16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8" y="0"/>
                    <a:pt x="6" y="5"/>
                  </a:cubicBezTo>
                  <a:cubicBezTo>
                    <a:pt x="5" y="8"/>
                    <a:pt x="5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2" name="Freeform 657"/>
            <p:cNvSpPr>
              <a:spLocks/>
            </p:cNvSpPr>
            <p:nvPr/>
          </p:nvSpPr>
          <p:spPr bwMode="auto">
            <a:xfrm>
              <a:off x="4520" y="3766"/>
              <a:ext cx="14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2" y="12"/>
                    <a:pt x="2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Freeform 658"/>
            <p:cNvSpPr>
              <a:spLocks/>
            </p:cNvSpPr>
            <p:nvPr/>
          </p:nvSpPr>
          <p:spPr bwMode="auto">
            <a:xfrm>
              <a:off x="4531" y="3760"/>
              <a:ext cx="34" cy="96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2 w 19"/>
                <a:gd name="T5" fmla="*/ 12 h 51"/>
                <a:gd name="T6" fmla="*/ 11 w 19"/>
                <a:gd name="T7" fmla="*/ 4 h 51"/>
                <a:gd name="T8" fmla="*/ 7 w 19"/>
                <a:gd name="T9" fmla="*/ 4 h 51"/>
                <a:gd name="T10" fmla="*/ 7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9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3" y="2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1" y="9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4" y="20"/>
                    <a:pt x="4" y="21"/>
                  </a:cubicBezTo>
                  <a:cubicBezTo>
                    <a:pt x="3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4" y="28"/>
                    <a:pt x="6" y="23"/>
                  </a:cubicBezTo>
                  <a:cubicBezTo>
                    <a:pt x="5" y="31"/>
                    <a:pt x="6" y="39"/>
                    <a:pt x="9" y="47"/>
                  </a:cubicBezTo>
                  <a:cubicBezTo>
                    <a:pt x="11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4" name="Freeform 659"/>
            <p:cNvSpPr>
              <a:spLocks/>
            </p:cNvSpPr>
            <p:nvPr/>
          </p:nvSpPr>
          <p:spPr bwMode="auto">
            <a:xfrm>
              <a:off x="4575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0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0" y="2"/>
                  </a:cubicBezTo>
                  <a:cubicBezTo>
                    <a:pt x="0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Freeform 660"/>
            <p:cNvSpPr>
              <a:spLocks/>
            </p:cNvSpPr>
            <p:nvPr/>
          </p:nvSpPr>
          <p:spPr bwMode="auto">
            <a:xfrm>
              <a:off x="4588" y="3764"/>
              <a:ext cx="17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9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8" y="15"/>
                    <a:pt x="9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Freeform 661"/>
            <p:cNvSpPr>
              <a:spLocks/>
            </p:cNvSpPr>
            <p:nvPr/>
          </p:nvSpPr>
          <p:spPr bwMode="auto">
            <a:xfrm>
              <a:off x="4604" y="3759"/>
              <a:ext cx="30" cy="107"/>
            </a:xfrm>
            <a:custGeom>
              <a:avLst/>
              <a:gdLst>
                <a:gd name="T0" fmla="*/ 7 w 17"/>
                <a:gd name="T1" fmla="*/ 6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8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7" name="Freeform 662"/>
            <p:cNvSpPr>
              <a:spLocks/>
            </p:cNvSpPr>
            <p:nvPr/>
          </p:nvSpPr>
          <p:spPr bwMode="auto">
            <a:xfrm>
              <a:off x="4570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7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7" y="37"/>
                    <a:pt x="7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8" name="Freeform 663"/>
            <p:cNvSpPr>
              <a:spLocks/>
            </p:cNvSpPr>
            <p:nvPr/>
          </p:nvSpPr>
          <p:spPr bwMode="auto">
            <a:xfrm>
              <a:off x="4630" y="3759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6"/>
                    <a:pt x="0" y="27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8"/>
                    <a:pt x="9" y="18"/>
                    <a:pt x="12" y="10"/>
                  </a:cubicBezTo>
                  <a:cubicBezTo>
                    <a:pt x="15" y="5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9" name="Freeform 664"/>
            <p:cNvSpPr>
              <a:spLocks/>
            </p:cNvSpPr>
            <p:nvPr/>
          </p:nvSpPr>
          <p:spPr bwMode="auto">
            <a:xfrm>
              <a:off x="4671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0" name="Freeform 665"/>
            <p:cNvSpPr>
              <a:spLocks/>
            </p:cNvSpPr>
            <p:nvPr/>
          </p:nvSpPr>
          <p:spPr bwMode="auto">
            <a:xfrm>
              <a:off x="4731" y="3738"/>
              <a:ext cx="23" cy="99"/>
            </a:xfrm>
            <a:custGeom>
              <a:avLst/>
              <a:gdLst>
                <a:gd name="T0" fmla="*/ 10 w 13"/>
                <a:gd name="T1" fmla="*/ 2 h 53"/>
                <a:gd name="T2" fmla="*/ 5 w 13"/>
                <a:gd name="T3" fmla="*/ 22 h 53"/>
                <a:gd name="T4" fmla="*/ 0 w 13"/>
                <a:gd name="T5" fmla="*/ 25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7 h 53"/>
                <a:gd name="T12" fmla="*/ 7 w 13"/>
                <a:gd name="T13" fmla="*/ 51 h 53"/>
                <a:gd name="T14" fmla="*/ 12 w 13"/>
                <a:gd name="T15" fmla="*/ 49 h 53"/>
                <a:gd name="T16" fmla="*/ 8 w 13"/>
                <a:gd name="T17" fmla="*/ 33 h 53"/>
                <a:gd name="T18" fmla="*/ 13 w 13"/>
                <a:gd name="T19" fmla="*/ 3 h 53"/>
                <a:gd name="T20" fmla="*/ 10 w 13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2"/>
                  </a:moveTo>
                  <a:cubicBezTo>
                    <a:pt x="7" y="8"/>
                    <a:pt x="6" y="15"/>
                    <a:pt x="5" y="22"/>
                  </a:cubicBezTo>
                  <a:cubicBezTo>
                    <a:pt x="2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3"/>
                    <a:pt x="9" y="13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1" name="Freeform 666"/>
            <p:cNvSpPr>
              <a:spLocks/>
            </p:cNvSpPr>
            <p:nvPr/>
          </p:nvSpPr>
          <p:spPr bwMode="auto">
            <a:xfrm>
              <a:off x="4760" y="3738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7 w 17"/>
                <a:gd name="T5" fmla="*/ 43 h 47"/>
                <a:gd name="T6" fmla="*/ 15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6" y="47"/>
                    <a:pt x="7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7" y="1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2" name="Freeform 667"/>
            <p:cNvSpPr>
              <a:spLocks/>
            </p:cNvSpPr>
            <p:nvPr/>
          </p:nvSpPr>
          <p:spPr bwMode="auto">
            <a:xfrm>
              <a:off x="4795" y="3753"/>
              <a:ext cx="12" cy="83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2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3" name="Freeform 668"/>
            <p:cNvSpPr>
              <a:spLocks/>
            </p:cNvSpPr>
            <p:nvPr/>
          </p:nvSpPr>
          <p:spPr bwMode="auto">
            <a:xfrm>
              <a:off x="4832" y="3730"/>
              <a:ext cx="34" cy="92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1 w 19"/>
                <a:gd name="T5" fmla="*/ 16 h 49"/>
                <a:gd name="T6" fmla="*/ 11 w 19"/>
                <a:gd name="T7" fmla="*/ 16 h 49"/>
                <a:gd name="T8" fmla="*/ 10 w 19"/>
                <a:gd name="T9" fmla="*/ 16 h 49"/>
                <a:gd name="T10" fmla="*/ 10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4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8" y="13"/>
                    <a:pt x="11" y="12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4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4" name="Freeform 669"/>
            <p:cNvSpPr>
              <a:spLocks/>
            </p:cNvSpPr>
            <p:nvPr/>
          </p:nvSpPr>
          <p:spPr bwMode="auto">
            <a:xfrm>
              <a:off x="4898" y="3760"/>
              <a:ext cx="11" cy="61"/>
            </a:xfrm>
            <a:custGeom>
              <a:avLst/>
              <a:gdLst>
                <a:gd name="T0" fmla="*/ 6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6 w 6"/>
                <a:gd name="T7" fmla="*/ 29 h 32"/>
                <a:gd name="T8" fmla="*/ 6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0"/>
                    <a:pt x="1" y="29"/>
                  </a:cubicBezTo>
                  <a:cubicBezTo>
                    <a:pt x="1" y="32"/>
                    <a:pt x="6" y="32"/>
                    <a:pt x="6" y="29"/>
                  </a:cubicBezTo>
                  <a:cubicBezTo>
                    <a:pt x="6" y="20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5" name="Freeform 670"/>
            <p:cNvSpPr>
              <a:spLocks/>
            </p:cNvSpPr>
            <p:nvPr/>
          </p:nvSpPr>
          <p:spPr bwMode="auto">
            <a:xfrm>
              <a:off x="4926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4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5" y="41"/>
                    <a:pt x="10" y="41"/>
                    <a:pt x="10" y="37"/>
                  </a:cubicBezTo>
                  <a:cubicBezTo>
                    <a:pt x="11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6" name="Freeform 671"/>
            <p:cNvSpPr>
              <a:spLocks/>
            </p:cNvSpPr>
            <p:nvPr/>
          </p:nvSpPr>
          <p:spPr bwMode="auto">
            <a:xfrm>
              <a:off x="4956" y="3751"/>
              <a:ext cx="27" cy="98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5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7" name="Freeform 672"/>
            <p:cNvSpPr>
              <a:spLocks/>
            </p:cNvSpPr>
            <p:nvPr/>
          </p:nvSpPr>
          <p:spPr bwMode="auto">
            <a:xfrm>
              <a:off x="4877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0" y="33"/>
                    <a:pt x="10" y="28"/>
                  </a:cubicBezTo>
                  <a:cubicBezTo>
                    <a:pt x="10" y="28"/>
                    <a:pt x="11" y="28"/>
                    <a:pt x="11" y="27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8" name="Freeform 673"/>
            <p:cNvSpPr>
              <a:spLocks/>
            </p:cNvSpPr>
            <p:nvPr/>
          </p:nvSpPr>
          <p:spPr bwMode="auto">
            <a:xfrm>
              <a:off x="4708" y="3764"/>
              <a:ext cx="21" cy="53"/>
            </a:xfrm>
            <a:custGeom>
              <a:avLst/>
              <a:gdLst>
                <a:gd name="T0" fmla="*/ 12 w 12"/>
                <a:gd name="T1" fmla="*/ 24 h 28"/>
                <a:gd name="T2" fmla="*/ 4 w 12"/>
                <a:gd name="T3" fmla="*/ 2 h 28"/>
                <a:gd name="T4" fmla="*/ 0 w 12"/>
                <a:gd name="T5" fmla="*/ 3 h 28"/>
                <a:gd name="T6" fmla="*/ 9 w 12"/>
                <a:gd name="T7" fmla="*/ 26 h 28"/>
                <a:gd name="T8" fmla="*/ 12 w 12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9" name="Freeform 674"/>
            <p:cNvSpPr>
              <a:spLocks/>
            </p:cNvSpPr>
            <p:nvPr/>
          </p:nvSpPr>
          <p:spPr bwMode="auto">
            <a:xfrm>
              <a:off x="4664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3" y="3"/>
                    <a:pt x="8" y="0"/>
                    <a:pt x="6" y="4"/>
                  </a:cubicBezTo>
                  <a:cubicBezTo>
                    <a:pt x="0" y="17"/>
                    <a:pt x="2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0" name="Freeform 675"/>
            <p:cNvSpPr>
              <a:spLocks/>
            </p:cNvSpPr>
            <p:nvPr/>
          </p:nvSpPr>
          <p:spPr bwMode="auto">
            <a:xfrm>
              <a:off x="4777" y="3768"/>
              <a:ext cx="18" cy="60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1" name="Freeform 676"/>
            <p:cNvSpPr>
              <a:spLocks/>
            </p:cNvSpPr>
            <p:nvPr/>
          </p:nvSpPr>
          <p:spPr bwMode="auto">
            <a:xfrm>
              <a:off x="4999" y="3740"/>
              <a:ext cx="25" cy="94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7 h 50"/>
                <a:gd name="T4" fmla="*/ 6 w 14"/>
                <a:gd name="T5" fmla="*/ 5 h 50"/>
                <a:gd name="T6" fmla="*/ 4 w 14"/>
                <a:gd name="T7" fmla="*/ 16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1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4" y="2"/>
                    <a:pt x="7" y="0"/>
                    <a:pt x="6" y="5"/>
                  </a:cubicBezTo>
                  <a:cubicBezTo>
                    <a:pt x="5" y="8"/>
                    <a:pt x="4" y="12"/>
                    <a:pt x="4" y="16"/>
                  </a:cubicBezTo>
                  <a:cubicBezTo>
                    <a:pt x="3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2" name="Freeform 677"/>
            <p:cNvSpPr>
              <a:spLocks/>
            </p:cNvSpPr>
            <p:nvPr/>
          </p:nvSpPr>
          <p:spPr bwMode="auto">
            <a:xfrm>
              <a:off x="5034" y="3766"/>
              <a:ext cx="15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4 w 8"/>
                <a:gd name="T5" fmla="*/ 28 h 31"/>
                <a:gd name="T6" fmla="*/ 8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4" y="28"/>
                  </a:cubicBezTo>
                  <a:cubicBezTo>
                    <a:pt x="4" y="31"/>
                    <a:pt x="8" y="31"/>
                    <a:pt x="8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3" name="Freeform 678"/>
            <p:cNvSpPr>
              <a:spLocks/>
            </p:cNvSpPr>
            <p:nvPr/>
          </p:nvSpPr>
          <p:spPr bwMode="auto">
            <a:xfrm>
              <a:off x="5045" y="3760"/>
              <a:ext cx="35" cy="96"/>
            </a:xfrm>
            <a:custGeom>
              <a:avLst/>
              <a:gdLst>
                <a:gd name="T0" fmla="*/ 18 w 20"/>
                <a:gd name="T1" fmla="*/ 44 h 51"/>
                <a:gd name="T2" fmla="*/ 13 w 20"/>
                <a:gd name="T3" fmla="*/ 12 h 51"/>
                <a:gd name="T4" fmla="*/ 12 w 20"/>
                <a:gd name="T5" fmla="*/ 12 h 51"/>
                <a:gd name="T6" fmla="*/ 12 w 20"/>
                <a:gd name="T7" fmla="*/ 4 h 51"/>
                <a:gd name="T8" fmla="*/ 8 w 20"/>
                <a:gd name="T9" fmla="*/ 4 h 51"/>
                <a:gd name="T10" fmla="*/ 8 w 20"/>
                <a:gd name="T11" fmla="*/ 11 h 51"/>
                <a:gd name="T12" fmla="*/ 7 w 20"/>
                <a:gd name="T13" fmla="*/ 12 h 51"/>
                <a:gd name="T14" fmla="*/ 6 w 20"/>
                <a:gd name="T15" fmla="*/ 20 h 51"/>
                <a:gd name="T16" fmla="*/ 5 w 20"/>
                <a:gd name="T17" fmla="*/ 21 h 51"/>
                <a:gd name="T18" fmla="*/ 1 w 20"/>
                <a:gd name="T19" fmla="*/ 37 h 51"/>
                <a:gd name="T20" fmla="*/ 3 w 20"/>
                <a:gd name="T21" fmla="*/ 38 h 51"/>
                <a:gd name="T22" fmla="*/ 6 w 20"/>
                <a:gd name="T23" fmla="*/ 23 h 51"/>
                <a:gd name="T24" fmla="*/ 10 w 20"/>
                <a:gd name="T25" fmla="*/ 47 h 51"/>
                <a:gd name="T26" fmla="*/ 18 w 20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8" y="44"/>
                  </a:moveTo>
                  <a:cubicBezTo>
                    <a:pt x="15" y="34"/>
                    <a:pt x="14" y="23"/>
                    <a:pt x="13" y="12"/>
                  </a:cubicBezTo>
                  <a:cubicBezTo>
                    <a:pt x="13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5"/>
                    <a:pt x="7" y="18"/>
                    <a:pt x="6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3" y="32"/>
                    <a:pt x="1" y="37"/>
                  </a:cubicBezTo>
                  <a:cubicBezTo>
                    <a:pt x="0" y="38"/>
                    <a:pt x="2" y="39"/>
                    <a:pt x="3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20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4" name="Freeform 679"/>
            <p:cNvSpPr>
              <a:spLocks/>
            </p:cNvSpPr>
            <p:nvPr/>
          </p:nvSpPr>
          <p:spPr bwMode="auto">
            <a:xfrm>
              <a:off x="5089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5" name="Freeform 680"/>
            <p:cNvSpPr>
              <a:spLocks/>
            </p:cNvSpPr>
            <p:nvPr/>
          </p:nvSpPr>
          <p:spPr bwMode="auto">
            <a:xfrm>
              <a:off x="5102" y="3764"/>
              <a:ext cx="17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9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9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6" name="Freeform 681"/>
            <p:cNvSpPr>
              <a:spLocks/>
            </p:cNvSpPr>
            <p:nvPr/>
          </p:nvSpPr>
          <p:spPr bwMode="auto">
            <a:xfrm>
              <a:off x="5119" y="3759"/>
              <a:ext cx="31" cy="107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9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7" name="Freeform 682"/>
            <p:cNvSpPr>
              <a:spLocks/>
            </p:cNvSpPr>
            <p:nvPr/>
          </p:nvSpPr>
          <p:spPr bwMode="auto">
            <a:xfrm>
              <a:off x="5084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1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8" name="Freeform 683"/>
            <p:cNvSpPr>
              <a:spLocks/>
            </p:cNvSpPr>
            <p:nvPr/>
          </p:nvSpPr>
          <p:spPr bwMode="auto">
            <a:xfrm>
              <a:off x="5144" y="3759"/>
              <a:ext cx="27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9" name="Freeform 684"/>
            <p:cNvSpPr>
              <a:spLocks/>
            </p:cNvSpPr>
            <p:nvPr/>
          </p:nvSpPr>
          <p:spPr bwMode="auto">
            <a:xfrm>
              <a:off x="5185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91" name="Freeform 686"/>
            <p:cNvSpPr>
              <a:spLocks/>
            </p:cNvSpPr>
            <p:nvPr/>
          </p:nvSpPr>
          <p:spPr bwMode="auto">
            <a:xfrm>
              <a:off x="-14" y="3783"/>
              <a:ext cx="5236" cy="537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90" name="Freeform 685"/>
            <p:cNvSpPr>
              <a:spLocks/>
            </p:cNvSpPr>
            <p:nvPr/>
          </p:nvSpPr>
          <p:spPr bwMode="auto">
            <a:xfrm>
              <a:off x="-35" y="4293"/>
              <a:ext cx="5293" cy="106"/>
            </a:xfrm>
            <a:custGeom>
              <a:avLst/>
              <a:gdLst>
                <a:gd name="T0" fmla="*/ 2945 w 2951"/>
                <a:gd name="T1" fmla="*/ 19 h 56"/>
                <a:gd name="T2" fmla="*/ 2927 w 2951"/>
                <a:gd name="T3" fmla="*/ 56 h 56"/>
                <a:gd name="T4" fmla="*/ 25 w 2951"/>
                <a:gd name="T5" fmla="*/ 56 h 56"/>
                <a:gd name="T6" fmla="*/ 6 w 2951"/>
                <a:gd name="T7" fmla="*/ 14 h 56"/>
                <a:gd name="T8" fmla="*/ 5 w 2951"/>
                <a:gd name="T9" fmla="*/ 36 h 56"/>
                <a:gd name="T10" fmla="*/ 25 w 2951"/>
                <a:gd name="T11" fmla="*/ 0 h 56"/>
                <a:gd name="T12" fmla="*/ 2927 w 2951"/>
                <a:gd name="T13" fmla="*/ 0 h 56"/>
                <a:gd name="T14" fmla="*/ 2945 w 2951"/>
                <a:gd name="T15" fmla="*/ 36 h 56"/>
                <a:gd name="T16" fmla="*/ 2945 w 2951"/>
                <a:gd name="T17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6">
                  <a:moveTo>
                    <a:pt x="2945" y="19"/>
                  </a:moveTo>
                  <a:cubicBezTo>
                    <a:pt x="2945" y="30"/>
                    <a:pt x="2951" y="56"/>
                    <a:pt x="2927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0" y="56"/>
                    <a:pt x="6" y="25"/>
                    <a:pt x="6" y="14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26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6"/>
                    <a:pt x="2945" y="36"/>
                  </a:cubicBezTo>
                  <a:lnTo>
                    <a:pt x="2945" y="19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692" name="Picture 9" descr="F:\未标题-1.png">
            <a:extLst>
              <a:ext uri="{FF2B5EF4-FFF2-40B4-BE49-F238E27FC236}">
                <a16:creationId xmlns:a16="http://schemas.microsoft.com/office/drawing/2014/main" id="{37D26143-8F44-4A1D-B5C4-510781568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3" name="Picture 4" descr="F:\未标题-1.png">
            <a:extLst>
              <a:ext uri="{FF2B5EF4-FFF2-40B4-BE49-F238E27FC236}">
                <a16:creationId xmlns:a16="http://schemas.microsoft.com/office/drawing/2014/main" id="{D4251883-B389-41C0-A576-E1D89FA90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04BD8A-5F4C-4D3C-8D45-0B3F3D4EE04F}"/>
              </a:ext>
            </a:extLst>
          </p:cNvPr>
          <p:cNvSpPr/>
          <p:nvPr/>
        </p:nvSpPr>
        <p:spPr>
          <a:xfrm>
            <a:off x="2192645" y="764189"/>
            <a:ext cx="84176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Nội dung 2: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3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54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spc="-3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54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26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673213"/>
            <a:ext cx="12419009" cy="119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64865"/>
            <a:ext cx="12419009" cy="8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EB35C7-901E-4F5F-AA5D-ECB2CCD9D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42" y="961216"/>
            <a:ext cx="11610753" cy="3441478"/>
          </a:xfrm>
          <a:prstGeom prst="rect">
            <a:avLst/>
          </a:prstGeom>
        </p:spPr>
      </p:pic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3829776" y="793135"/>
            <a:ext cx="32175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đọc nhạc số 3</a:t>
            </a:r>
          </a:p>
        </p:txBody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7A739606-B6A1-4CC8-97DB-705B654243DC}"/>
              </a:ext>
            </a:extLst>
          </p:cNvPr>
          <p:cNvSpPr/>
          <p:nvPr/>
        </p:nvSpPr>
        <p:spPr>
          <a:xfrm>
            <a:off x="1275299" y="137849"/>
            <a:ext cx="39901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hiểu về bài nhạc:</a:t>
            </a:r>
          </a:p>
        </p:txBody>
      </p:sp>
      <p:sp>
        <p:nvSpPr>
          <p:cNvPr id="11" name="Hình chữ nhật 16">
            <a:extLst>
              <a:ext uri="{FF2B5EF4-FFF2-40B4-BE49-F238E27FC236}">
                <a16:creationId xmlns:a16="http://schemas.microsoft.com/office/drawing/2014/main" id="{BA6332F1-7076-4765-B29A-08C17B185884}"/>
              </a:ext>
            </a:extLst>
          </p:cNvPr>
          <p:cNvSpPr/>
          <p:nvPr/>
        </p:nvSpPr>
        <p:spPr>
          <a:xfrm>
            <a:off x="1255813" y="4518736"/>
            <a:ext cx="9767995" cy="13075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độ: Đô, rê, mi, pha, son, la, si, đố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độ: Nốt đen, nốt móc đơn, nốt trắng, nốt đen chấm dôi</a:t>
            </a:r>
          </a:p>
        </p:txBody>
      </p:sp>
    </p:spTree>
    <p:extLst>
      <p:ext uri="{BB962C8B-B14F-4D97-AF65-F5344CB8AC3E}">
        <p14:creationId xmlns:p14="http://schemas.microsoft.com/office/powerpoint/2010/main" val="318579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80AE0-A872-B70B-3F04-6485F6B0C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37A05A92-6D62-99B4-B6AC-C0D948AF8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673213"/>
            <a:ext cx="12419009" cy="119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0BD59866-7EBB-C7E7-92A2-8E1104FD1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64865"/>
            <a:ext cx="12419009" cy="8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9F69F98E-A154-8588-4B8C-EA81E7CD1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E4D24203-4EF9-4A88-FF9D-3C0425BBF2A1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51834B8D-0650-D2B6-6155-5AA2B70B9A9C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926A90FA-75A1-35C3-560E-17F03F6B6215}"/>
              </a:ext>
            </a:extLst>
          </p:cNvPr>
          <p:cNvSpPr/>
          <p:nvPr/>
        </p:nvSpPr>
        <p:spPr>
          <a:xfrm>
            <a:off x="1275299" y="137849"/>
            <a:ext cx="39901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hiểu về bài nhạc: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580116-6538-0563-40C4-3B0696082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8" y="1057933"/>
            <a:ext cx="11483162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8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Freeform 5">
            <a:extLst>
              <a:ext uri="{FF2B5EF4-FFF2-40B4-BE49-F238E27FC236}">
                <a16:creationId xmlns:a16="http://schemas.microsoft.com/office/drawing/2014/main" id="{AFBDF9FD-658D-4970-8044-F2BF7927F349}"/>
              </a:ext>
            </a:extLst>
          </p:cNvPr>
          <p:cNvSpPr/>
          <p:nvPr/>
        </p:nvSpPr>
        <p:spPr>
          <a:xfrm>
            <a:off x="7795952" y="4197015"/>
            <a:ext cx="2683200" cy="2060992"/>
          </a:xfrm>
          <a:custGeom>
            <a:avLst/>
            <a:gdLst/>
            <a:ahLst/>
            <a:cxnLst/>
            <a:rect l="l" t="t" r="r" b="b"/>
            <a:pathLst>
              <a:path w="6399054" h="4356690">
                <a:moveTo>
                  <a:pt x="0" y="0"/>
                </a:moveTo>
                <a:lnTo>
                  <a:pt x="6399054" y="0"/>
                </a:lnTo>
                <a:lnTo>
                  <a:pt x="6399054" y="4356690"/>
                </a:lnTo>
                <a:lnTo>
                  <a:pt x="0" y="4356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E1E09A6B-6898-3FA6-9197-10A17954EE2E}"/>
              </a:ext>
            </a:extLst>
          </p:cNvPr>
          <p:cNvSpPr/>
          <p:nvPr/>
        </p:nvSpPr>
        <p:spPr>
          <a:xfrm>
            <a:off x="10391805" y="3854183"/>
            <a:ext cx="2146300" cy="2638335"/>
          </a:xfrm>
          <a:custGeom>
            <a:avLst/>
            <a:gdLst/>
            <a:ahLst/>
            <a:cxnLst/>
            <a:rect l="l" t="t" r="r" b="b"/>
            <a:pathLst>
              <a:path w="3403342" h="3704318">
                <a:moveTo>
                  <a:pt x="0" y="0"/>
                </a:moveTo>
                <a:lnTo>
                  <a:pt x="3403343" y="0"/>
                </a:lnTo>
                <a:lnTo>
                  <a:pt x="3403343" y="3704318"/>
                </a:lnTo>
                <a:lnTo>
                  <a:pt x="0" y="3704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4C72AA5-9FDB-67A9-246E-34705A208614}"/>
              </a:ext>
            </a:extLst>
          </p:cNvPr>
          <p:cNvSpPr/>
          <p:nvPr/>
        </p:nvSpPr>
        <p:spPr>
          <a:xfrm>
            <a:off x="4888573" y="463406"/>
            <a:ext cx="3048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Đọc gam Đô trưởng và các nốt trục - SGK Âm nhạc 6 Cánh diều">
            <a:hlinkClick r:id="" action="ppaction://media"/>
            <a:extLst>
              <a:ext uri="{FF2B5EF4-FFF2-40B4-BE49-F238E27FC236}">
                <a16:creationId xmlns:a16="http://schemas.microsoft.com/office/drawing/2014/main" id="{29E52C17-77BF-45B6-369D-22F3CCE4CD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1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9628" y="6258007"/>
            <a:ext cx="609600" cy="609600"/>
          </a:xfrm>
          <a:prstGeom prst="rect">
            <a:avLst/>
          </a:prstGeom>
        </p:spPr>
      </p:pic>
      <p:pic>
        <p:nvPicPr>
          <p:cNvPr id="696" name="Picture 9" descr="F:\未标题-1.png">
            <a:extLst>
              <a:ext uri="{FF2B5EF4-FFF2-40B4-BE49-F238E27FC236}">
                <a16:creationId xmlns:a16="http://schemas.microsoft.com/office/drawing/2014/main" id="{01366328-F1FB-4B80-9ECC-2E2EDFD1B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7" name="Picture 4" descr="F:\未标题-1.png">
            <a:extLst>
              <a:ext uri="{FF2B5EF4-FFF2-40B4-BE49-F238E27FC236}">
                <a16:creationId xmlns:a16="http://schemas.microsoft.com/office/drawing/2014/main" id="{83BB81FC-9F90-4191-A360-36DB920276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E21AF2-23CE-5179-A03F-91EC826363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16" y="1509299"/>
            <a:ext cx="10356112" cy="1912529"/>
          </a:xfrm>
          <a:prstGeom prst="rect">
            <a:avLst/>
          </a:prstGeom>
        </p:spPr>
      </p:pic>
      <p:sp>
        <p:nvSpPr>
          <p:cNvPr id="6" name="Hình chữ nhật 13">
            <a:extLst>
              <a:ext uri="{FF2B5EF4-FFF2-40B4-BE49-F238E27FC236}">
                <a16:creationId xmlns:a16="http://schemas.microsoft.com/office/drawing/2014/main" id="{EF818F6A-D750-6F71-97A5-FBE0A6432D55}"/>
              </a:ext>
            </a:extLst>
          </p:cNvPr>
          <p:cNvSpPr/>
          <p:nvPr/>
        </p:nvSpPr>
        <p:spPr>
          <a:xfrm>
            <a:off x="1011154" y="393218"/>
            <a:ext cx="49215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 dirty="0">
                <a:ln/>
                <a:solidFill>
                  <a:srgbClr val="FF0000"/>
                </a:solidFill>
                <a:effectLst/>
                <a:latin typeface="+mj-lt"/>
              </a:rPr>
              <a:t>Luyện đọc 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Gam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vi-VN" sz="32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899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split orient="vert"/>
      </p:transition>
    </mc:Choice>
    <mc:Fallback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0968908-D64C-4346-951D-F766995CA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29" y="736302"/>
            <a:ext cx="10874252" cy="3046783"/>
          </a:xfrm>
          <a:prstGeom prst="rect">
            <a:avLst/>
          </a:prstGeom>
        </p:spPr>
      </p:pic>
      <p:pic>
        <p:nvPicPr>
          <p:cNvPr id="10" name="Picture 85">
            <a:extLst>
              <a:ext uri="{FF2B5EF4-FFF2-40B4-BE49-F238E27FC236}">
                <a16:creationId xmlns:a16="http://schemas.microsoft.com/office/drawing/2014/main" id="{15023FFD-1EB0-4ED2-269B-DC1F262BE9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470" y="3425491"/>
            <a:ext cx="2002373" cy="3589938"/>
          </a:xfrm>
          <a:prstGeom prst="rect">
            <a:avLst/>
          </a:prstGeom>
        </p:spPr>
      </p:pic>
      <p:pic>
        <p:nvPicPr>
          <p:cNvPr id="5" name="Picture 10" descr="NOTES2">
            <a:extLst>
              <a:ext uri="{FF2B5EF4-FFF2-40B4-BE49-F238E27FC236}">
                <a16:creationId xmlns:a16="http://schemas.microsoft.com/office/drawing/2014/main" id="{EC67B49B-14CD-AB51-4EF6-5B7BC170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93" y="7355"/>
            <a:ext cx="8572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E619731C-5D95-419A-B09F-7DAD4FDF37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548" y="493130"/>
            <a:ext cx="2449650" cy="6579911"/>
          </a:xfrm>
          <a:prstGeom prst="rect">
            <a:avLst/>
          </a:prstGeom>
        </p:spPr>
      </p:pic>
      <p:pic>
        <p:nvPicPr>
          <p:cNvPr id="11" name="Picture 9" descr="F:\未标题-1.png">
            <a:extLst>
              <a:ext uri="{FF2B5EF4-FFF2-40B4-BE49-F238E27FC236}">
                <a16:creationId xmlns:a16="http://schemas.microsoft.com/office/drawing/2014/main" id="{C50D4DB9-86BF-4B62-92CA-3D043B00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497910"/>
            <a:ext cx="12419009" cy="13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未标题-1.png">
            <a:extLst>
              <a:ext uri="{FF2B5EF4-FFF2-40B4-BE49-F238E27FC236}">
                <a16:creationId xmlns:a16="http://schemas.microsoft.com/office/drawing/2014/main" id="{FEE6830D-03EC-4DC8-A9CE-9F3BFB203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50605"/>
            <a:ext cx="12419009" cy="88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t">
            <a:hlinkClick r:id="" action="ppaction://media"/>
            <a:extLst>
              <a:ext uri="{FF2B5EF4-FFF2-40B4-BE49-F238E27FC236}">
                <a16:creationId xmlns:a16="http://schemas.microsoft.com/office/drawing/2014/main" id="{D1E131B5-2B08-454F-BAC5-633EFBFDD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0130" y="588291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43BF17-4AC2-2FED-58B5-6D844D8189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4" y="746456"/>
            <a:ext cx="3000629" cy="1050445"/>
          </a:xfrm>
          <a:prstGeom prst="rect">
            <a:avLst/>
          </a:prstGeom>
        </p:spPr>
      </p:pic>
      <p:sp>
        <p:nvSpPr>
          <p:cNvPr id="4" name="Hình chữ nhật 13">
            <a:extLst>
              <a:ext uri="{FF2B5EF4-FFF2-40B4-BE49-F238E27FC236}">
                <a16:creationId xmlns:a16="http://schemas.microsoft.com/office/drawing/2014/main" id="{B3D1E29E-5036-9DB6-60F1-534FC8870138}"/>
              </a:ext>
            </a:extLst>
          </p:cNvPr>
          <p:cNvSpPr/>
          <p:nvPr/>
        </p:nvSpPr>
        <p:spPr>
          <a:xfrm>
            <a:off x="2095190" y="854203"/>
            <a:ext cx="26452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cap="none" spc="0" dirty="0">
                <a:ln/>
                <a:solidFill>
                  <a:srgbClr val="FF0000"/>
                </a:solidFill>
                <a:effectLst/>
                <a:latin typeface="+mj-lt"/>
              </a:rPr>
              <a:t>Luyện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endParaRPr lang="vi-VN" sz="32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11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2653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F99DF91D-8CE7-47FD-870D-8961A66A857D}"/>
              </a:ext>
            </a:extLst>
          </p:cNvPr>
          <p:cNvSpPr/>
          <p:nvPr/>
        </p:nvSpPr>
        <p:spPr>
          <a:xfrm>
            <a:off x="1172219" y="174881"/>
            <a:ext cx="43123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600" b="1" cap="none" spc="0" dirty="0">
                <a:ln/>
                <a:solidFill>
                  <a:srgbClr val="FF0000"/>
                </a:solidFill>
                <a:effectLst/>
                <a:latin typeface="+mj-lt"/>
              </a:rPr>
              <a:t>Luyện đọc từng câu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+mj-lt"/>
              </a:rPr>
              <a:t>: </a:t>
            </a:r>
            <a:endParaRPr lang="vi-VN" sz="3600" b="1" cap="none" spc="0" dirty="0">
              <a:ln/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1" name="Hình chữ nhật 16">
            <a:extLst>
              <a:ext uri="{FF2B5EF4-FFF2-40B4-BE49-F238E27FC236}">
                <a16:creationId xmlns:a16="http://schemas.microsoft.com/office/drawing/2014/main" id="{BA6332F1-7076-4765-B29A-08C17B185884}"/>
              </a:ext>
            </a:extLst>
          </p:cNvPr>
          <p:cNvSpPr/>
          <p:nvPr/>
        </p:nvSpPr>
        <p:spPr>
          <a:xfrm>
            <a:off x="500353" y="1419370"/>
            <a:ext cx="12137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vi-VN" sz="2800" b="1" u="sng" cap="none" spc="0" dirty="0">
                <a:ln/>
                <a:solidFill>
                  <a:srgbClr val="00B050"/>
                </a:solidFill>
                <a:effectLst/>
                <a:latin typeface="+mj-lt"/>
              </a:rPr>
              <a:t>Câu 1: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207CB4-B085-B234-5DC1-55C5A012E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88" y="1014048"/>
            <a:ext cx="11160268" cy="41639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BE95FF-72ED-B18B-6D23-4E7F42F3E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" y="3804587"/>
            <a:ext cx="12192000" cy="14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4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F945E-865C-2301-F4AB-616E3D8E9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2F648890-7C8D-6CA6-B76C-A2CAEADCF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9EF2B56-F3D6-AF35-F9D9-D1D3DFFE6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478">
            <a:extLst>
              <a:ext uri="{FF2B5EF4-FFF2-40B4-BE49-F238E27FC236}">
                <a16:creationId xmlns:a16="http://schemas.microsoft.com/office/drawing/2014/main" id="{A0DAEB42-D1E7-B565-5111-1D91FD910AB8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D3FE59D1-EA33-1B9B-5827-20D7B95CF52E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D12108-8194-D9B5-B98B-90AF332CB6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98" y="-566385"/>
            <a:ext cx="11160268" cy="45242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09B819-C25F-E121-1D7E-6B2193EEC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3" y="574158"/>
            <a:ext cx="12192000" cy="1544297"/>
          </a:xfrm>
          <a:prstGeom prst="rect">
            <a:avLst/>
          </a:prstGeom>
        </p:spPr>
      </p:pic>
      <p:sp>
        <p:nvSpPr>
          <p:cNvPr id="9" name="Hình chữ nhật 13">
            <a:extLst>
              <a:ext uri="{FF2B5EF4-FFF2-40B4-BE49-F238E27FC236}">
                <a16:creationId xmlns:a16="http://schemas.microsoft.com/office/drawing/2014/main" id="{589FF819-6DCD-6D8F-03DD-FBCE425CC230}"/>
              </a:ext>
            </a:extLst>
          </p:cNvPr>
          <p:cNvSpPr/>
          <p:nvPr/>
        </p:nvSpPr>
        <p:spPr>
          <a:xfrm>
            <a:off x="1194206" y="476155"/>
            <a:ext cx="43123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600" b="1" cap="none" spc="0" dirty="0">
                <a:ln/>
                <a:solidFill>
                  <a:srgbClr val="FF0000"/>
                </a:solidFill>
                <a:effectLst/>
                <a:latin typeface="+mj-lt"/>
              </a:rPr>
              <a:t>Luyện đọc từng câu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  <a:latin typeface="+mj-lt"/>
              </a:rPr>
              <a:t>: </a:t>
            </a:r>
            <a:endParaRPr lang="vi-VN" sz="3600" b="1" cap="none" spc="0" dirty="0">
              <a:ln/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6" name="Oval 471">
            <a:extLst>
              <a:ext uri="{FF2B5EF4-FFF2-40B4-BE49-F238E27FC236}">
                <a16:creationId xmlns:a16="http://schemas.microsoft.com/office/drawing/2014/main" id="{940558DD-925E-682A-4495-48AAC62E3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Hình chữ nhật 16">
            <a:extLst>
              <a:ext uri="{FF2B5EF4-FFF2-40B4-BE49-F238E27FC236}">
                <a16:creationId xmlns:a16="http://schemas.microsoft.com/office/drawing/2014/main" id="{E7AAFE78-14D6-B208-3229-50B99DF94CA5}"/>
              </a:ext>
            </a:extLst>
          </p:cNvPr>
          <p:cNvSpPr/>
          <p:nvPr/>
        </p:nvSpPr>
        <p:spPr>
          <a:xfrm>
            <a:off x="777166" y="1641806"/>
            <a:ext cx="121219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vi-VN" sz="2800" b="1" u="sng" cap="none" spc="0" dirty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Câu </a:t>
            </a:r>
            <a:r>
              <a:rPr lang="en-US" sz="2800" b="1" u="sng" cap="none" spc="0" dirty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vi-VN" sz="2800" b="1" u="sng" cap="none" spc="0" dirty="0">
                <a:ln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</p:txBody>
      </p:sp>
      <p:sp>
        <p:nvSpPr>
          <p:cNvPr id="2" name="Hình chữ nhật 13">
            <a:extLst>
              <a:ext uri="{FF2B5EF4-FFF2-40B4-BE49-F238E27FC236}">
                <a16:creationId xmlns:a16="http://schemas.microsoft.com/office/drawing/2014/main" id="{C37A7AFD-6485-45FD-30F2-6C4CFB54C654}"/>
              </a:ext>
            </a:extLst>
          </p:cNvPr>
          <p:cNvSpPr/>
          <p:nvPr/>
        </p:nvSpPr>
        <p:spPr>
          <a:xfrm>
            <a:off x="4552538" y="1346306"/>
            <a:ext cx="34932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i="1" dirty="0" err="1">
                <a:solidFill>
                  <a:srgbClr val="0070C0"/>
                </a:solidFill>
              </a:rPr>
              <a:t>Bài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đọc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nhạc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số</a:t>
            </a:r>
            <a:r>
              <a:rPr lang="en-US" sz="3600" b="1" i="1" dirty="0">
                <a:solidFill>
                  <a:srgbClr val="0070C0"/>
                </a:solidFill>
              </a:rPr>
              <a:t> 3</a:t>
            </a:r>
            <a:endParaRPr lang="vi-VN" sz="3600" b="1" cap="none" spc="0" dirty="0">
              <a:ln/>
              <a:solidFill>
                <a:srgbClr val="FF0000"/>
              </a:solidFill>
              <a:effectLst/>
              <a:latin typeface="+mj-lt"/>
            </a:endParaRPr>
          </a:p>
        </p:txBody>
      </p:sp>
      <p:pic>
        <p:nvPicPr>
          <p:cNvPr id="12" name="2">
            <a:hlinkClick r:id="" action="ppaction://media"/>
            <a:extLst>
              <a:ext uri="{FF2B5EF4-FFF2-40B4-BE49-F238E27FC236}">
                <a16:creationId xmlns:a16="http://schemas.microsoft.com/office/drawing/2014/main" id="{DFCE3BEB-762D-986D-098C-855E699A5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79389" y="6084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E4094-5A41-F2EE-94ED-2F1EDF37D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EA077ABA-E43E-3B15-DA1A-1A648527C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673213"/>
            <a:ext cx="12419009" cy="119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FF7BF0BE-D43F-03DA-7760-654BB63A2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64865"/>
            <a:ext cx="12419009" cy="8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B10E40BD-E349-7F60-44C7-BF1D4F078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AB9E9615-2488-696A-603B-5435563DE654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819989FB-AE71-6A32-047C-A96C01B78C7C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8DAB7E47-A016-F170-01C9-1E74D7455856}"/>
              </a:ext>
            </a:extLst>
          </p:cNvPr>
          <p:cNvSpPr/>
          <p:nvPr/>
        </p:nvSpPr>
        <p:spPr>
          <a:xfrm>
            <a:off x="1112031" y="365431"/>
            <a:ext cx="33409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ghép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toàn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endParaRPr kumimoji="0" lang="vi-VN" sz="32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0B66C3-13C9-51ED-4708-9995345C9A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88" y="870889"/>
            <a:ext cx="11483162" cy="4163929"/>
          </a:xfrm>
          <a:prstGeom prst="rect">
            <a:avLst/>
          </a:prstGeom>
        </p:spPr>
      </p:pic>
      <p:pic>
        <p:nvPicPr>
          <p:cNvPr id="2" name="ha tdn 3.mp3 dem">
            <a:hlinkClick r:id="" action="ppaction://media"/>
            <a:extLst>
              <a:ext uri="{FF2B5EF4-FFF2-40B4-BE49-F238E27FC236}">
                <a16:creationId xmlns:a16="http://schemas.microsoft.com/office/drawing/2014/main" id="{EC738204-4D6A-DC0F-A871-58BAB1395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9642" y="59871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B0B0B-2D37-74C7-D1C4-33C4E91B0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AB7DCCAB-8CEA-E587-CC32-63E268C7D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673213"/>
            <a:ext cx="12419009" cy="119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03C8F96D-DAB2-2FD9-1443-C1C60DDFC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64865"/>
            <a:ext cx="12419009" cy="8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0D08158B-E506-E572-7F60-1F99DB2DAE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D68ABFF7-E29B-0C62-1535-9E5CC753C7DE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C7C02F79-F414-A852-3E39-73A03DCA3A92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BDB58F24-5E25-7B76-7688-43ED438F3152}"/>
              </a:ext>
            </a:extLst>
          </p:cNvPr>
          <p:cNvSpPr/>
          <p:nvPr/>
        </p:nvSpPr>
        <p:spPr>
          <a:xfrm>
            <a:off x="1112031" y="365431"/>
            <a:ext cx="33409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ghép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toàn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endParaRPr kumimoji="0" lang="vi-VN" sz="32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ha tdn 3.mp3 dem">
            <a:hlinkClick r:id="" action="ppaction://media"/>
            <a:extLst>
              <a:ext uri="{FF2B5EF4-FFF2-40B4-BE49-F238E27FC236}">
                <a16:creationId xmlns:a16="http://schemas.microsoft.com/office/drawing/2014/main" id="{FB46FE3A-E72F-D1FE-9744-541746700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642" y="5987111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25B089-251E-BC26-59B7-3F88985B4E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" y="1020636"/>
            <a:ext cx="11515061" cy="373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5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B5550-838B-A7D3-B6CE-AD1FB1FDB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0E802471-DCD0-7F28-CF1F-1B25C58A8C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673213"/>
            <a:ext cx="12419009" cy="119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01DD717B-804A-C4F6-B7B5-56877A3FF8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64865"/>
            <a:ext cx="12419009" cy="8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0E709B7F-46E8-5303-1418-3765CFFFE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C61EC170-25A4-E4A8-B1EF-7256B2E4835D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6AE6DA56-9A00-3AB8-607B-D24980504EE9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D01E9C72-DD24-53AD-833A-3054CE682628}"/>
              </a:ext>
            </a:extLst>
          </p:cNvPr>
          <p:cNvSpPr/>
          <p:nvPr/>
        </p:nvSpPr>
        <p:spPr>
          <a:xfrm>
            <a:off x="1107250" y="216776"/>
            <a:ext cx="569899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gõ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đệm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phách</a:t>
            </a:r>
            <a:endParaRPr kumimoji="0" lang="vi-VN" sz="32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ha tdn 3.mp3 dem">
            <a:hlinkClick r:id="" action="ppaction://media"/>
            <a:extLst>
              <a:ext uri="{FF2B5EF4-FFF2-40B4-BE49-F238E27FC236}">
                <a16:creationId xmlns:a16="http://schemas.microsoft.com/office/drawing/2014/main" id="{1655BBDB-F743-DD63-25CC-C1FB3A095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642" y="5987111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A3858A-132A-1CC9-21BA-0D68FDE6B9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80" y="1012727"/>
            <a:ext cx="11515061" cy="3730156"/>
          </a:xfrm>
          <a:prstGeom prst="rect">
            <a:avLst/>
          </a:prstGeom>
        </p:spPr>
      </p:pic>
      <p:pic>
        <p:nvPicPr>
          <p:cNvPr id="3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F7610EB-6EFA-F776-30F9-412AE4056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1406102" y="3208529"/>
            <a:ext cx="427990" cy="379095"/>
          </a:xfrm>
          <a:prstGeom prst="rect">
            <a:avLst/>
          </a:prstGeom>
        </p:spPr>
      </p:pic>
      <p:pic>
        <p:nvPicPr>
          <p:cNvPr id="11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0368271-3BB2-5605-AAE9-F960AC4B8B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2685836" y="3221033"/>
            <a:ext cx="427990" cy="379095"/>
          </a:xfrm>
          <a:prstGeom prst="rect">
            <a:avLst/>
          </a:prstGeom>
        </p:spPr>
      </p:pic>
      <p:pic>
        <p:nvPicPr>
          <p:cNvPr id="12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8142683-ED63-14A5-FA49-35E4969AAE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2256691" y="3221033"/>
            <a:ext cx="427990" cy="379095"/>
          </a:xfrm>
          <a:prstGeom prst="rect">
            <a:avLst/>
          </a:prstGeom>
        </p:spPr>
      </p:pic>
      <p:pic>
        <p:nvPicPr>
          <p:cNvPr id="13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4F892D3-7C0B-BDCD-0ADE-50DEF17940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4444225" y="3261220"/>
            <a:ext cx="427990" cy="379095"/>
          </a:xfrm>
          <a:prstGeom prst="rect">
            <a:avLst/>
          </a:prstGeom>
        </p:spPr>
      </p:pic>
      <p:pic>
        <p:nvPicPr>
          <p:cNvPr id="14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62F0B06-4B98-EB5A-55FD-C85957AEFC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4858274" y="3261220"/>
            <a:ext cx="427990" cy="379095"/>
          </a:xfrm>
          <a:prstGeom prst="rect">
            <a:avLst/>
          </a:prstGeom>
        </p:spPr>
      </p:pic>
      <p:pic>
        <p:nvPicPr>
          <p:cNvPr id="15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24D1A0C-CAD8-24BD-CC5A-5E7318D12F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5264297" y="3263294"/>
            <a:ext cx="427990" cy="379095"/>
          </a:xfrm>
          <a:prstGeom prst="rect">
            <a:avLst/>
          </a:prstGeom>
        </p:spPr>
      </p:pic>
      <p:pic>
        <p:nvPicPr>
          <p:cNvPr id="16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B86BF97-93A3-CAAB-3C4C-7E2AEE1DB1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10348853" y="3261219"/>
            <a:ext cx="427990" cy="379095"/>
          </a:xfrm>
          <a:prstGeom prst="rect">
            <a:avLst/>
          </a:prstGeom>
        </p:spPr>
      </p:pic>
      <p:pic>
        <p:nvPicPr>
          <p:cNvPr id="17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7B571B4-C556-B45A-04FC-4D15205389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7623606" y="3311654"/>
            <a:ext cx="427990" cy="379095"/>
          </a:xfrm>
          <a:prstGeom prst="rect">
            <a:avLst/>
          </a:prstGeom>
        </p:spPr>
      </p:pic>
      <p:pic>
        <p:nvPicPr>
          <p:cNvPr id="18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5E3ED5F-02FD-702C-7ECA-A5408A6F7D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8444917" y="3295315"/>
            <a:ext cx="427990" cy="379095"/>
          </a:xfrm>
          <a:prstGeom prst="rect">
            <a:avLst/>
          </a:prstGeom>
        </p:spPr>
      </p:pic>
      <p:pic>
        <p:nvPicPr>
          <p:cNvPr id="19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9061371-D2C8-ED8A-C33E-2A9A6A8A3A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9169258" y="3253257"/>
            <a:ext cx="427990" cy="379095"/>
          </a:xfrm>
          <a:prstGeom prst="rect">
            <a:avLst/>
          </a:prstGeom>
        </p:spPr>
      </p:pic>
      <p:pic>
        <p:nvPicPr>
          <p:cNvPr id="20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A9DDC60-7CBE-FC08-427D-89B91F0B25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10710654" y="3261981"/>
            <a:ext cx="427990" cy="379095"/>
          </a:xfrm>
          <a:prstGeom prst="rect">
            <a:avLst/>
          </a:prstGeom>
        </p:spPr>
      </p:pic>
      <p:pic>
        <p:nvPicPr>
          <p:cNvPr id="31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CF85507-6174-C85E-64C8-54A2778112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11138065" y="3253257"/>
            <a:ext cx="427990" cy="379095"/>
          </a:xfrm>
          <a:prstGeom prst="rect">
            <a:avLst/>
          </a:prstGeom>
        </p:spPr>
      </p:pic>
      <p:pic>
        <p:nvPicPr>
          <p:cNvPr id="32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172514A-0F8F-788B-1620-8D92DCE600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1090666" y="4690004"/>
            <a:ext cx="427990" cy="379095"/>
          </a:xfrm>
          <a:prstGeom prst="rect">
            <a:avLst/>
          </a:prstGeom>
        </p:spPr>
      </p:pic>
      <p:pic>
        <p:nvPicPr>
          <p:cNvPr id="33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DE74CFB-0910-9B14-5A75-DBAD05F17A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2370400" y="4702508"/>
            <a:ext cx="427990" cy="379095"/>
          </a:xfrm>
          <a:prstGeom prst="rect">
            <a:avLst/>
          </a:prstGeom>
        </p:spPr>
      </p:pic>
      <p:pic>
        <p:nvPicPr>
          <p:cNvPr id="34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A02CA22-3975-29A4-14DF-4D9F1AC632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1941255" y="4702508"/>
            <a:ext cx="427990" cy="379095"/>
          </a:xfrm>
          <a:prstGeom prst="rect">
            <a:avLst/>
          </a:prstGeom>
        </p:spPr>
      </p:pic>
      <p:pic>
        <p:nvPicPr>
          <p:cNvPr id="35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7CA42A2-29EF-8525-7F4B-179922A0DE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4213853" y="4742695"/>
            <a:ext cx="427990" cy="379095"/>
          </a:xfrm>
          <a:prstGeom prst="rect">
            <a:avLst/>
          </a:prstGeom>
        </p:spPr>
      </p:pic>
      <p:pic>
        <p:nvPicPr>
          <p:cNvPr id="36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C9F53E6-C731-4818-2FA3-21307421C9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4627902" y="4742695"/>
            <a:ext cx="427990" cy="379095"/>
          </a:xfrm>
          <a:prstGeom prst="rect">
            <a:avLst/>
          </a:prstGeom>
        </p:spPr>
      </p:pic>
      <p:pic>
        <p:nvPicPr>
          <p:cNvPr id="37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EF85EAA-CD31-AC35-D405-9D30929F59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5140255" y="4744769"/>
            <a:ext cx="427990" cy="379095"/>
          </a:xfrm>
          <a:prstGeom prst="rect">
            <a:avLst/>
          </a:prstGeom>
        </p:spPr>
      </p:pic>
      <p:pic>
        <p:nvPicPr>
          <p:cNvPr id="38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8816636-56EF-8A45-474B-B89C9B9901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10469359" y="4742694"/>
            <a:ext cx="427990" cy="379095"/>
          </a:xfrm>
          <a:prstGeom prst="rect">
            <a:avLst/>
          </a:prstGeom>
        </p:spPr>
      </p:pic>
      <p:pic>
        <p:nvPicPr>
          <p:cNvPr id="39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AF83E5EE-5CFC-6008-96A7-CEFE779E13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7371968" y="4793129"/>
            <a:ext cx="427990" cy="379095"/>
          </a:xfrm>
          <a:prstGeom prst="rect">
            <a:avLst/>
          </a:prstGeom>
        </p:spPr>
      </p:pic>
      <p:pic>
        <p:nvPicPr>
          <p:cNvPr id="40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AA80EB9-DDC5-9A57-2C68-D1DD9B4C81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8278343" y="4776790"/>
            <a:ext cx="427990" cy="379095"/>
          </a:xfrm>
          <a:prstGeom prst="rect">
            <a:avLst/>
          </a:prstGeom>
        </p:spPr>
      </p:pic>
      <p:pic>
        <p:nvPicPr>
          <p:cNvPr id="41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3E85B883-AF2E-3D65-BEB9-87F60A1729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9215334" y="4755998"/>
            <a:ext cx="427990" cy="379095"/>
          </a:xfrm>
          <a:prstGeom prst="rect">
            <a:avLst/>
          </a:prstGeom>
        </p:spPr>
      </p:pic>
      <p:pic>
        <p:nvPicPr>
          <p:cNvPr id="42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9719BAE-F112-8DED-073C-059F56F8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10831160" y="4743456"/>
            <a:ext cx="427990" cy="379095"/>
          </a:xfrm>
          <a:prstGeom prst="rect">
            <a:avLst/>
          </a:prstGeom>
        </p:spPr>
      </p:pic>
      <p:pic>
        <p:nvPicPr>
          <p:cNvPr id="43" name="Hình ảnh 5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D79F145-9691-E87E-96E4-796509E2D5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536384">
            <a:off x="11258571" y="4734732"/>
            <a:ext cx="427990" cy="3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0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- HELLO! HÃY VỖ TAY ĐI (Hát kết hợp vận động)">
            <a:hlinkClick r:id="" action="ppaction://media"/>
            <a:extLst>
              <a:ext uri="{FF2B5EF4-FFF2-40B4-BE49-F238E27FC236}">
                <a16:creationId xmlns:a16="http://schemas.microsoft.com/office/drawing/2014/main" id="{9A66FFE4-62AE-4147-8ACE-B5234FD54B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80440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BEA14-DF9C-356F-E8C0-563C3ECFA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1E772B6-9EBE-C67F-ACE6-E96E11675D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673213"/>
            <a:ext cx="12419009" cy="119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B00AC1DB-0392-F9E7-C185-3135E3248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6064865"/>
            <a:ext cx="12419009" cy="8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57D18687-4D1E-8EFB-7AB5-9E0FE2C6EB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00092FC9-05FD-A0B8-6CFE-924449A54DE7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5C5477A3-3BB7-6E0C-DC22-EFC2D92D3A6C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0" name="Hình chữ nhật 15">
            <a:extLst>
              <a:ext uri="{FF2B5EF4-FFF2-40B4-BE49-F238E27FC236}">
                <a16:creationId xmlns:a16="http://schemas.microsoft.com/office/drawing/2014/main" id="{E6B7ABE1-8C8F-6F93-6E71-6A31549CC153}"/>
              </a:ext>
            </a:extLst>
          </p:cNvPr>
          <p:cNvSpPr/>
          <p:nvPr/>
        </p:nvSpPr>
        <p:spPr>
          <a:xfrm>
            <a:off x="1107250" y="216776"/>
            <a:ext cx="59602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kết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hợp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kí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hiệu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bàn</a:t>
            </a:r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tay</a:t>
            </a:r>
            <a:endParaRPr kumimoji="0" lang="vi-VN" sz="32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8477AE-D600-49F6-D692-FAFD8BCFF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88" y="870889"/>
            <a:ext cx="11483162" cy="4163929"/>
          </a:xfrm>
          <a:prstGeom prst="rect">
            <a:avLst/>
          </a:prstGeom>
        </p:spPr>
      </p:pic>
      <p:pic>
        <p:nvPicPr>
          <p:cNvPr id="2" name="ha tdn 3.mp3 dem">
            <a:hlinkClick r:id="" action="ppaction://media"/>
            <a:extLst>
              <a:ext uri="{FF2B5EF4-FFF2-40B4-BE49-F238E27FC236}">
                <a16:creationId xmlns:a16="http://schemas.microsoft.com/office/drawing/2014/main" id="{EA28246D-86EF-5B70-2273-3E676C0B4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9642" y="59871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9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8133233" y="3901168"/>
            <a:ext cx="421962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43046" y="6161517"/>
            <a:ext cx="7389289" cy="608777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5C0CBC7-9A8F-49B8-BD83-79530154C31F}"/>
              </a:ext>
            </a:extLst>
          </p:cNvPr>
          <p:cNvSpPr/>
          <p:nvPr/>
        </p:nvSpPr>
        <p:spPr>
          <a:xfrm>
            <a:off x="-922788" y="6161517"/>
            <a:ext cx="8376540" cy="608777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52BE49A8-F1B9-4342-925C-4DCBF0119AE6}"/>
              </a:ext>
            </a:extLst>
          </p:cNvPr>
          <p:cNvSpPr/>
          <p:nvPr/>
        </p:nvSpPr>
        <p:spPr>
          <a:xfrm>
            <a:off x="-7083" y="5907169"/>
            <a:ext cx="6527524" cy="910127"/>
          </a:xfrm>
          <a:custGeom>
            <a:avLst/>
            <a:gdLst/>
            <a:ahLst/>
            <a:cxnLst/>
            <a:rect l="l" t="t" r="r" b="b"/>
            <a:pathLst>
              <a:path w="7315200" h="3877056">
                <a:moveTo>
                  <a:pt x="0" y="0"/>
                </a:moveTo>
                <a:lnTo>
                  <a:pt x="7315200" y="0"/>
                </a:lnTo>
                <a:lnTo>
                  <a:pt x="7315200" y="3877056"/>
                </a:lnTo>
                <a:lnTo>
                  <a:pt x="0" y="387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B5E85848-F812-463B-9629-59ED8941152F}"/>
              </a:ext>
            </a:extLst>
          </p:cNvPr>
          <p:cNvSpPr/>
          <p:nvPr/>
        </p:nvSpPr>
        <p:spPr>
          <a:xfrm>
            <a:off x="6033331" y="5907168"/>
            <a:ext cx="6248373" cy="910127"/>
          </a:xfrm>
          <a:custGeom>
            <a:avLst/>
            <a:gdLst/>
            <a:ahLst/>
            <a:cxnLst/>
            <a:rect l="l" t="t" r="r" b="b"/>
            <a:pathLst>
              <a:path w="7315200" h="3877056">
                <a:moveTo>
                  <a:pt x="0" y="0"/>
                </a:moveTo>
                <a:lnTo>
                  <a:pt x="7315200" y="0"/>
                </a:lnTo>
                <a:lnTo>
                  <a:pt x="7315200" y="3877056"/>
                </a:lnTo>
                <a:lnTo>
                  <a:pt x="0" y="387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7E06FF6-A8AF-417D-A8D2-CB317B1519EB}"/>
              </a:ext>
            </a:extLst>
          </p:cNvPr>
          <p:cNvSpPr/>
          <p:nvPr/>
        </p:nvSpPr>
        <p:spPr>
          <a:xfrm>
            <a:off x="9421464" y="5097713"/>
            <a:ext cx="2248480" cy="1672581"/>
          </a:xfrm>
          <a:custGeom>
            <a:avLst/>
            <a:gdLst/>
            <a:ahLst/>
            <a:cxnLst/>
            <a:rect l="l" t="t" r="r" b="b"/>
            <a:pathLst>
              <a:path w="6069690" h="5144062">
                <a:moveTo>
                  <a:pt x="0" y="0"/>
                </a:moveTo>
                <a:lnTo>
                  <a:pt x="6069689" y="0"/>
                </a:lnTo>
                <a:lnTo>
                  <a:pt x="6069689" y="5144062"/>
                </a:lnTo>
                <a:lnTo>
                  <a:pt x="0" y="51440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4" name="图片 22">
            <a:extLst>
              <a:ext uri="{FF2B5EF4-FFF2-40B4-BE49-F238E27FC236}">
                <a16:creationId xmlns:a16="http://schemas.microsoft.com/office/drawing/2014/main" id="{A4745794-CF3E-4A70-8789-D1A37C5EDC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7" y="87706"/>
            <a:ext cx="1477609" cy="1235516"/>
          </a:xfrm>
          <a:prstGeom prst="rect">
            <a:avLst/>
          </a:prstGeom>
        </p:spPr>
      </p:pic>
      <p:sp>
        <p:nvSpPr>
          <p:cNvPr id="20" name="Hộp Văn bản 24">
            <a:extLst>
              <a:ext uri="{FF2B5EF4-FFF2-40B4-BE49-F238E27FC236}">
                <a16:creationId xmlns:a16="http://schemas.microsoft.com/office/drawing/2014/main" id="{3AAB1ED4-915F-4D7E-ABA1-6B1A431E2BF3}"/>
              </a:ext>
            </a:extLst>
          </p:cNvPr>
          <p:cNvSpPr txBox="1"/>
          <p:nvPr/>
        </p:nvSpPr>
        <p:spPr>
          <a:xfrm>
            <a:off x="5055354" y="530521"/>
            <a:ext cx="23983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8B5CEC-78DC-413D-AA96-6F58D15903F7}"/>
              </a:ext>
            </a:extLst>
          </p:cNvPr>
          <p:cNvSpPr txBox="1"/>
          <p:nvPr/>
        </p:nvSpPr>
        <p:spPr>
          <a:xfrm>
            <a:off x="3256679" y="1227636"/>
            <a:ext cx="69792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3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Lí</a:t>
            </a:r>
            <a:r>
              <a:rPr kumimoji="0" lang="en-US" sz="3600" b="1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-3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thuyết</a:t>
            </a:r>
            <a:r>
              <a:rPr kumimoji="0" lang="en-US" sz="3600" b="1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-3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âm</a:t>
            </a:r>
            <a:r>
              <a:rPr kumimoji="0" lang="en-US" sz="3600" b="1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-3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nhạc</a:t>
            </a:r>
            <a:r>
              <a:rPr kumimoji="0" lang="en-US" sz="3600" b="1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3600" b="1" i="0" u="none" strike="noStrike" kern="1200" cap="none" spc="-3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Nhịp</a:t>
            </a:r>
            <a:r>
              <a:rPr kumimoji="0" lang="en-US" sz="3600" b="1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3/4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3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US" sz="3600" b="1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-3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nhạc</a:t>
            </a:r>
            <a:r>
              <a:rPr kumimoji="0" lang="en-US" sz="3600" b="1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18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H="1">
            <a:off x="8133233" y="3901168"/>
            <a:ext cx="421962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43046" y="6161517"/>
            <a:ext cx="7389289" cy="608777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5C0CBC7-9A8F-49B8-BD83-79530154C31F}"/>
              </a:ext>
            </a:extLst>
          </p:cNvPr>
          <p:cNvSpPr/>
          <p:nvPr/>
        </p:nvSpPr>
        <p:spPr>
          <a:xfrm>
            <a:off x="-922788" y="6161517"/>
            <a:ext cx="8376540" cy="608777"/>
          </a:xfrm>
          <a:custGeom>
            <a:avLst/>
            <a:gdLst/>
            <a:ahLst/>
            <a:cxnLst/>
            <a:rect l="l" t="t" r="r" b="b"/>
            <a:pathLst>
              <a:path w="7315200" h="2310384">
                <a:moveTo>
                  <a:pt x="0" y="0"/>
                </a:moveTo>
                <a:lnTo>
                  <a:pt x="7315200" y="0"/>
                </a:lnTo>
                <a:lnTo>
                  <a:pt x="7315200" y="2310384"/>
                </a:lnTo>
                <a:lnTo>
                  <a:pt x="0" y="2310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52BE49A8-F1B9-4342-925C-4DCBF0119AE6}"/>
              </a:ext>
            </a:extLst>
          </p:cNvPr>
          <p:cNvSpPr/>
          <p:nvPr/>
        </p:nvSpPr>
        <p:spPr>
          <a:xfrm>
            <a:off x="-7083" y="5907169"/>
            <a:ext cx="6527524" cy="910127"/>
          </a:xfrm>
          <a:custGeom>
            <a:avLst/>
            <a:gdLst/>
            <a:ahLst/>
            <a:cxnLst/>
            <a:rect l="l" t="t" r="r" b="b"/>
            <a:pathLst>
              <a:path w="7315200" h="3877056">
                <a:moveTo>
                  <a:pt x="0" y="0"/>
                </a:moveTo>
                <a:lnTo>
                  <a:pt x="7315200" y="0"/>
                </a:lnTo>
                <a:lnTo>
                  <a:pt x="7315200" y="3877056"/>
                </a:lnTo>
                <a:lnTo>
                  <a:pt x="0" y="387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B5E85848-F812-463B-9629-59ED8941152F}"/>
              </a:ext>
            </a:extLst>
          </p:cNvPr>
          <p:cNvSpPr/>
          <p:nvPr/>
        </p:nvSpPr>
        <p:spPr>
          <a:xfrm>
            <a:off x="6033331" y="5907168"/>
            <a:ext cx="6248373" cy="910127"/>
          </a:xfrm>
          <a:custGeom>
            <a:avLst/>
            <a:gdLst/>
            <a:ahLst/>
            <a:cxnLst/>
            <a:rect l="l" t="t" r="r" b="b"/>
            <a:pathLst>
              <a:path w="7315200" h="3877056">
                <a:moveTo>
                  <a:pt x="0" y="0"/>
                </a:moveTo>
                <a:lnTo>
                  <a:pt x="7315200" y="0"/>
                </a:lnTo>
                <a:lnTo>
                  <a:pt x="7315200" y="3877056"/>
                </a:lnTo>
                <a:lnTo>
                  <a:pt x="0" y="387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7E06FF6-A8AF-417D-A8D2-CB317B1519EB}"/>
              </a:ext>
            </a:extLst>
          </p:cNvPr>
          <p:cNvSpPr/>
          <p:nvPr/>
        </p:nvSpPr>
        <p:spPr>
          <a:xfrm>
            <a:off x="9421464" y="5097713"/>
            <a:ext cx="2248480" cy="1672581"/>
          </a:xfrm>
          <a:custGeom>
            <a:avLst/>
            <a:gdLst/>
            <a:ahLst/>
            <a:cxnLst/>
            <a:rect l="l" t="t" r="r" b="b"/>
            <a:pathLst>
              <a:path w="6069690" h="5144062">
                <a:moveTo>
                  <a:pt x="0" y="0"/>
                </a:moveTo>
                <a:lnTo>
                  <a:pt x="6069689" y="0"/>
                </a:lnTo>
                <a:lnTo>
                  <a:pt x="6069689" y="5144062"/>
                </a:lnTo>
                <a:lnTo>
                  <a:pt x="0" y="51440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4" name="图片 22">
            <a:extLst>
              <a:ext uri="{FF2B5EF4-FFF2-40B4-BE49-F238E27FC236}">
                <a16:creationId xmlns:a16="http://schemas.microsoft.com/office/drawing/2014/main" id="{A4745794-CF3E-4A70-8789-D1A37C5EDC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67" y="87706"/>
            <a:ext cx="1477609" cy="1235516"/>
          </a:xfrm>
          <a:prstGeom prst="rect">
            <a:avLst/>
          </a:prstGeom>
        </p:spPr>
      </p:pic>
      <p:sp>
        <p:nvSpPr>
          <p:cNvPr id="20" name="Hộp Văn bản 24">
            <a:extLst>
              <a:ext uri="{FF2B5EF4-FFF2-40B4-BE49-F238E27FC236}">
                <a16:creationId xmlns:a16="http://schemas.microsoft.com/office/drawing/2014/main" id="{3AAB1ED4-915F-4D7E-ABA1-6B1A431E2BF3}"/>
              </a:ext>
            </a:extLst>
          </p:cNvPr>
          <p:cNvSpPr txBox="1"/>
          <p:nvPr/>
        </p:nvSpPr>
        <p:spPr>
          <a:xfrm>
            <a:off x="5395266" y="474631"/>
            <a:ext cx="25295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8B5CEC-78DC-413D-AA96-6F58D15903F7}"/>
              </a:ext>
            </a:extLst>
          </p:cNvPr>
          <p:cNvSpPr txBox="1"/>
          <p:nvPr/>
        </p:nvSpPr>
        <p:spPr>
          <a:xfrm>
            <a:off x="3030792" y="1006329"/>
            <a:ext cx="69792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spc="-3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40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spc="-3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40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spc="-3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40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spc="-3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40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b="1" spc="-3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40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000" b="1" spc="-3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40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spc="-3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40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vi-VN" sz="40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7167E3-D2F3-200B-59E4-A12D1E2BAF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563" y="1082109"/>
            <a:ext cx="405687" cy="92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7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C85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-145402" y="176540"/>
            <a:ext cx="12504608" cy="6806873"/>
            <a:chOff x="-35" y="1279"/>
            <a:chExt cx="5293" cy="3120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2263"/>
              <a:ext cx="5249" cy="1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grpSp>
          <p:nvGrpSpPr>
            <p:cNvPr id="10" name="Group 205"/>
            <p:cNvGrpSpPr>
              <a:grpSpLocks/>
            </p:cNvGrpSpPr>
            <p:nvPr/>
          </p:nvGrpSpPr>
          <p:grpSpPr bwMode="auto">
            <a:xfrm>
              <a:off x="445" y="2813"/>
              <a:ext cx="4742" cy="1068"/>
              <a:chOff x="445" y="2813"/>
              <a:chExt cx="4742" cy="1068"/>
            </a:xfrm>
          </p:grpSpPr>
          <p:sp>
            <p:nvSpPr>
              <p:cNvPr id="493" name="Freeform 6"/>
              <p:cNvSpPr>
                <a:spLocks/>
              </p:cNvSpPr>
              <p:nvPr/>
            </p:nvSpPr>
            <p:spPr bwMode="auto">
              <a:xfrm>
                <a:off x="2666" y="3563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4" name="Freeform 7"/>
              <p:cNvSpPr>
                <a:spLocks/>
              </p:cNvSpPr>
              <p:nvPr/>
            </p:nvSpPr>
            <p:spPr bwMode="auto">
              <a:xfrm>
                <a:off x="2526" y="3563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5" name="Freeform 8"/>
              <p:cNvSpPr>
                <a:spLocks/>
              </p:cNvSpPr>
              <p:nvPr/>
            </p:nvSpPr>
            <p:spPr bwMode="auto">
              <a:xfrm>
                <a:off x="2678" y="3691"/>
                <a:ext cx="263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6" name="Freeform 9"/>
              <p:cNvSpPr>
                <a:spLocks/>
              </p:cNvSpPr>
              <p:nvPr/>
            </p:nvSpPr>
            <p:spPr bwMode="auto">
              <a:xfrm>
                <a:off x="2501" y="3691"/>
                <a:ext cx="263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lnTo>
                      <a:pt x="96" y="90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7" name="Freeform 10"/>
              <p:cNvSpPr>
                <a:spLocks/>
              </p:cNvSpPr>
              <p:nvPr/>
            </p:nvSpPr>
            <p:spPr bwMode="auto">
              <a:xfrm>
                <a:off x="2675" y="3532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8" name="Freeform 11"/>
              <p:cNvSpPr>
                <a:spLocks/>
              </p:cNvSpPr>
              <p:nvPr/>
            </p:nvSpPr>
            <p:spPr bwMode="auto">
              <a:xfrm>
                <a:off x="2845" y="363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9" name="Oval 12"/>
              <p:cNvSpPr>
                <a:spLocks noChangeArrowheads="1"/>
              </p:cNvSpPr>
              <p:nvPr/>
            </p:nvSpPr>
            <p:spPr bwMode="auto">
              <a:xfrm>
                <a:off x="2895" y="368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0" name="Oval 13"/>
              <p:cNvSpPr>
                <a:spLocks noChangeArrowheads="1"/>
              </p:cNvSpPr>
              <p:nvPr/>
            </p:nvSpPr>
            <p:spPr bwMode="auto">
              <a:xfrm>
                <a:off x="2904" y="3699"/>
                <a:ext cx="35" cy="35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1" name="Freeform 14"/>
              <p:cNvSpPr>
                <a:spLocks/>
              </p:cNvSpPr>
              <p:nvPr/>
            </p:nvSpPr>
            <p:spPr bwMode="auto">
              <a:xfrm>
                <a:off x="2845" y="348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2" name="Oval 15"/>
              <p:cNvSpPr>
                <a:spLocks noChangeArrowheads="1"/>
              </p:cNvSpPr>
              <p:nvPr/>
            </p:nvSpPr>
            <p:spPr bwMode="auto">
              <a:xfrm>
                <a:off x="2895" y="353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3" name="Oval 16"/>
              <p:cNvSpPr>
                <a:spLocks noChangeArrowheads="1"/>
              </p:cNvSpPr>
              <p:nvPr/>
            </p:nvSpPr>
            <p:spPr bwMode="auto">
              <a:xfrm>
                <a:off x="2904" y="3548"/>
                <a:ext cx="35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4" name="Freeform 17"/>
              <p:cNvSpPr>
                <a:spLocks/>
              </p:cNvSpPr>
              <p:nvPr/>
            </p:nvSpPr>
            <p:spPr bwMode="auto">
              <a:xfrm>
                <a:off x="2675" y="3425"/>
                <a:ext cx="152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5" name="Oval 18"/>
              <p:cNvSpPr>
                <a:spLocks noChangeArrowheads="1"/>
              </p:cNvSpPr>
              <p:nvPr/>
            </p:nvSpPr>
            <p:spPr bwMode="auto">
              <a:xfrm>
                <a:off x="2725" y="347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6" name="Oval 19"/>
              <p:cNvSpPr>
                <a:spLocks noChangeArrowheads="1"/>
              </p:cNvSpPr>
              <p:nvPr/>
            </p:nvSpPr>
            <p:spPr bwMode="auto">
              <a:xfrm>
                <a:off x="2733" y="3488"/>
                <a:ext cx="36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7" name="Freeform 20"/>
              <p:cNvSpPr>
                <a:spLocks/>
              </p:cNvSpPr>
              <p:nvPr/>
            </p:nvSpPr>
            <p:spPr bwMode="auto">
              <a:xfrm>
                <a:off x="2476" y="3455"/>
                <a:ext cx="153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8" name="Oval 21"/>
              <p:cNvSpPr>
                <a:spLocks noChangeArrowheads="1"/>
              </p:cNvSpPr>
              <p:nvPr/>
            </p:nvSpPr>
            <p:spPr bwMode="auto">
              <a:xfrm>
                <a:off x="2526" y="3509"/>
                <a:ext cx="53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09" name="Oval 22"/>
              <p:cNvSpPr>
                <a:spLocks noChangeArrowheads="1"/>
              </p:cNvSpPr>
              <p:nvPr/>
            </p:nvSpPr>
            <p:spPr bwMode="auto">
              <a:xfrm>
                <a:off x="2535" y="3518"/>
                <a:ext cx="35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0" name="Freeform 23"/>
              <p:cNvSpPr>
                <a:spLocks/>
              </p:cNvSpPr>
              <p:nvPr/>
            </p:nvSpPr>
            <p:spPr bwMode="auto">
              <a:xfrm>
                <a:off x="2434" y="3597"/>
                <a:ext cx="152" cy="163"/>
              </a:xfrm>
              <a:custGeom>
                <a:avLst/>
                <a:gdLst>
                  <a:gd name="T0" fmla="*/ 86 w 86"/>
                  <a:gd name="T1" fmla="*/ 41 h 87"/>
                  <a:gd name="T2" fmla="*/ 64 w 86"/>
                  <a:gd name="T3" fmla="*/ 32 h 87"/>
                  <a:gd name="T4" fmla="*/ 72 w 86"/>
                  <a:gd name="T5" fmla="*/ 11 h 87"/>
                  <a:gd name="T6" fmla="*/ 50 w 86"/>
                  <a:gd name="T7" fmla="*/ 21 h 87"/>
                  <a:gd name="T8" fmla="*/ 41 w 86"/>
                  <a:gd name="T9" fmla="*/ 0 h 87"/>
                  <a:gd name="T10" fmla="*/ 32 w 86"/>
                  <a:gd name="T11" fmla="*/ 22 h 87"/>
                  <a:gd name="T12" fmla="*/ 11 w 86"/>
                  <a:gd name="T13" fmla="*/ 15 h 87"/>
                  <a:gd name="T14" fmla="*/ 20 w 86"/>
                  <a:gd name="T15" fmla="*/ 36 h 87"/>
                  <a:gd name="T16" fmla="*/ 0 w 86"/>
                  <a:gd name="T17" fmla="*/ 46 h 87"/>
                  <a:gd name="T18" fmla="*/ 22 w 86"/>
                  <a:gd name="T19" fmla="*/ 55 h 87"/>
                  <a:gd name="T20" fmla="*/ 14 w 86"/>
                  <a:gd name="T21" fmla="*/ 76 h 87"/>
                  <a:gd name="T22" fmla="*/ 36 w 86"/>
                  <a:gd name="T23" fmla="*/ 66 h 87"/>
                  <a:gd name="T24" fmla="*/ 45 w 86"/>
                  <a:gd name="T25" fmla="*/ 87 h 87"/>
                  <a:gd name="T26" fmla="*/ 54 w 86"/>
                  <a:gd name="T27" fmla="*/ 65 h 87"/>
                  <a:gd name="T28" fmla="*/ 75 w 86"/>
                  <a:gd name="T29" fmla="*/ 73 h 87"/>
                  <a:gd name="T30" fmla="*/ 66 w 86"/>
                  <a:gd name="T31" fmla="*/ 51 h 87"/>
                  <a:gd name="T32" fmla="*/ 86 w 86"/>
                  <a:gd name="T3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6" h="87">
                    <a:moveTo>
                      <a:pt x="86" y="41"/>
                    </a:moveTo>
                    <a:cubicBezTo>
                      <a:pt x="78" y="35"/>
                      <a:pt x="71" y="32"/>
                      <a:pt x="64" y="32"/>
                    </a:cubicBezTo>
                    <a:cubicBezTo>
                      <a:pt x="73" y="23"/>
                      <a:pt x="72" y="11"/>
                      <a:pt x="72" y="11"/>
                    </a:cubicBezTo>
                    <a:cubicBezTo>
                      <a:pt x="61" y="12"/>
                      <a:pt x="55" y="16"/>
                      <a:pt x="50" y="21"/>
                    </a:cubicBezTo>
                    <a:cubicBezTo>
                      <a:pt x="49" y="8"/>
                      <a:pt x="41" y="0"/>
                      <a:pt x="41" y="0"/>
                    </a:cubicBezTo>
                    <a:cubicBezTo>
                      <a:pt x="34" y="9"/>
                      <a:pt x="32" y="16"/>
                      <a:pt x="32" y="22"/>
                    </a:cubicBezTo>
                    <a:cubicBezTo>
                      <a:pt x="23" y="14"/>
                      <a:pt x="11" y="15"/>
                      <a:pt x="11" y="15"/>
                    </a:cubicBezTo>
                    <a:cubicBezTo>
                      <a:pt x="12" y="25"/>
                      <a:pt x="16" y="32"/>
                      <a:pt x="20" y="36"/>
                    </a:cubicBezTo>
                    <a:cubicBezTo>
                      <a:pt x="8" y="37"/>
                      <a:pt x="0" y="46"/>
                      <a:pt x="0" y="46"/>
                    </a:cubicBezTo>
                    <a:cubicBezTo>
                      <a:pt x="8" y="53"/>
                      <a:pt x="16" y="55"/>
                      <a:pt x="22" y="55"/>
                    </a:cubicBezTo>
                    <a:cubicBezTo>
                      <a:pt x="14" y="64"/>
                      <a:pt x="14" y="76"/>
                      <a:pt x="14" y="76"/>
                    </a:cubicBezTo>
                    <a:cubicBezTo>
                      <a:pt x="25" y="75"/>
                      <a:pt x="32" y="71"/>
                      <a:pt x="36" y="66"/>
                    </a:cubicBezTo>
                    <a:cubicBezTo>
                      <a:pt x="37" y="79"/>
                      <a:pt x="45" y="87"/>
                      <a:pt x="45" y="87"/>
                    </a:cubicBezTo>
                    <a:cubicBezTo>
                      <a:pt x="52" y="78"/>
                      <a:pt x="54" y="71"/>
                      <a:pt x="54" y="65"/>
                    </a:cubicBezTo>
                    <a:cubicBezTo>
                      <a:pt x="64" y="73"/>
                      <a:pt x="75" y="73"/>
                      <a:pt x="75" y="73"/>
                    </a:cubicBezTo>
                    <a:cubicBezTo>
                      <a:pt x="74" y="62"/>
                      <a:pt x="70" y="55"/>
                      <a:pt x="66" y="51"/>
                    </a:cubicBezTo>
                    <a:cubicBezTo>
                      <a:pt x="78" y="50"/>
                      <a:pt x="86" y="41"/>
                      <a:pt x="86" y="4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1" name="Oval 24"/>
              <p:cNvSpPr>
                <a:spLocks noChangeArrowheads="1"/>
              </p:cNvSpPr>
              <p:nvPr/>
            </p:nvSpPr>
            <p:spPr bwMode="auto">
              <a:xfrm>
                <a:off x="2483" y="3652"/>
                <a:ext cx="54" cy="5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2" name="Oval 25"/>
              <p:cNvSpPr>
                <a:spLocks noChangeArrowheads="1"/>
              </p:cNvSpPr>
              <p:nvPr/>
            </p:nvSpPr>
            <p:spPr bwMode="auto">
              <a:xfrm>
                <a:off x="2492" y="3661"/>
                <a:ext cx="36" cy="36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3" name="Freeform 26"/>
              <p:cNvSpPr>
                <a:spLocks/>
              </p:cNvSpPr>
              <p:nvPr/>
            </p:nvSpPr>
            <p:spPr bwMode="auto">
              <a:xfrm>
                <a:off x="537" y="3550"/>
                <a:ext cx="156" cy="284"/>
              </a:xfrm>
              <a:custGeom>
                <a:avLst/>
                <a:gdLst>
                  <a:gd name="T0" fmla="*/ 0 w 88"/>
                  <a:gd name="T1" fmla="*/ 151 h 151"/>
                  <a:gd name="T2" fmla="*/ 0 w 88"/>
                  <a:gd name="T3" fmla="*/ 149 h 151"/>
                  <a:gd name="T4" fmla="*/ 0 w 88"/>
                  <a:gd name="T5" fmla="*/ 143 h 151"/>
                  <a:gd name="T6" fmla="*/ 2 w 88"/>
                  <a:gd name="T7" fmla="*/ 121 h 151"/>
                  <a:gd name="T8" fmla="*/ 7 w 88"/>
                  <a:gd name="T9" fmla="*/ 91 h 151"/>
                  <a:gd name="T10" fmla="*/ 12 w 88"/>
                  <a:gd name="T11" fmla="*/ 75 h 151"/>
                  <a:gd name="T12" fmla="*/ 19 w 88"/>
                  <a:gd name="T13" fmla="*/ 58 h 151"/>
                  <a:gd name="T14" fmla="*/ 28 w 88"/>
                  <a:gd name="T15" fmla="*/ 43 h 151"/>
                  <a:gd name="T16" fmla="*/ 31 w 88"/>
                  <a:gd name="T17" fmla="*/ 39 h 151"/>
                  <a:gd name="T18" fmla="*/ 33 w 88"/>
                  <a:gd name="T19" fmla="*/ 36 h 151"/>
                  <a:gd name="T20" fmla="*/ 39 w 88"/>
                  <a:gd name="T21" fmla="*/ 30 h 151"/>
                  <a:gd name="T22" fmla="*/ 50 w 88"/>
                  <a:gd name="T23" fmla="*/ 19 h 151"/>
                  <a:gd name="T24" fmla="*/ 62 w 88"/>
                  <a:gd name="T25" fmla="*/ 11 h 151"/>
                  <a:gd name="T26" fmla="*/ 72 w 88"/>
                  <a:gd name="T27" fmla="*/ 5 h 151"/>
                  <a:gd name="T28" fmla="*/ 81 w 88"/>
                  <a:gd name="T29" fmla="*/ 2 h 151"/>
                  <a:gd name="T30" fmla="*/ 88 w 88"/>
                  <a:gd name="T31" fmla="*/ 0 h 151"/>
                  <a:gd name="T32" fmla="*/ 81 w 88"/>
                  <a:gd name="T33" fmla="*/ 3 h 151"/>
                  <a:gd name="T34" fmla="*/ 73 w 88"/>
                  <a:gd name="T35" fmla="*/ 7 h 151"/>
                  <a:gd name="T36" fmla="*/ 64 w 88"/>
                  <a:gd name="T37" fmla="*/ 14 h 151"/>
                  <a:gd name="T38" fmla="*/ 54 w 88"/>
                  <a:gd name="T39" fmla="*/ 23 h 151"/>
                  <a:gd name="T40" fmla="*/ 45 w 88"/>
                  <a:gd name="T41" fmla="*/ 35 h 151"/>
                  <a:gd name="T42" fmla="*/ 41 w 88"/>
                  <a:gd name="T43" fmla="*/ 41 h 151"/>
                  <a:gd name="T44" fmla="*/ 39 w 88"/>
                  <a:gd name="T45" fmla="*/ 45 h 151"/>
                  <a:gd name="T46" fmla="*/ 37 w 88"/>
                  <a:gd name="T47" fmla="*/ 48 h 151"/>
                  <a:gd name="T48" fmla="*/ 31 w 88"/>
                  <a:gd name="T49" fmla="*/ 63 h 151"/>
                  <a:gd name="T50" fmla="*/ 27 w 88"/>
                  <a:gd name="T51" fmla="*/ 79 h 151"/>
                  <a:gd name="T52" fmla="*/ 25 w 88"/>
                  <a:gd name="T53" fmla="*/ 94 h 151"/>
                  <a:gd name="T54" fmla="*/ 23 w 88"/>
                  <a:gd name="T55" fmla="*/ 122 h 151"/>
                  <a:gd name="T56" fmla="*/ 25 w 88"/>
                  <a:gd name="T57" fmla="*/ 141 h 151"/>
                  <a:gd name="T58" fmla="*/ 26 w 88"/>
                  <a:gd name="T59" fmla="*/ 147 h 151"/>
                  <a:gd name="T60" fmla="*/ 26 w 88"/>
                  <a:gd name="T61" fmla="*/ 148 h 151"/>
                  <a:gd name="T62" fmla="*/ 0 w 88"/>
                  <a:gd name="T63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8" h="151">
                    <a:moveTo>
                      <a:pt x="0" y="151"/>
                    </a:moveTo>
                    <a:cubicBezTo>
                      <a:pt x="0" y="151"/>
                      <a:pt x="0" y="150"/>
                      <a:pt x="0" y="149"/>
                    </a:cubicBezTo>
                    <a:cubicBezTo>
                      <a:pt x="0" y="147"/>
                      <a:pt x="0" y="145"/>
                      <a:pt x="0" y="143"/>
                    </a:cubicBezTo>
                    <a:cubicBezTo>
                      <a:pt x="0" y="137"/>
                      <a:pt x="1" y="130"/>
                      <a:pt x="2" y="121"/>
                    </a:cubicBezTo>
                    <a:cubicBezTo>
                      <a:pt x="3" y="112"/>
                      <a:pt x="5" y="102"/>
                      <a:pt x="7" y="91"/>
                    </a:cubicBezTo>
                    <a:cubicBezTo>
                      <a:pt x="9" y="86"/>
                      <a:pt x="10" y="80"/>
                      <a:pt x="12" y="75"/>
                    </a:cubicBezTo>
                    <a:cubicBezTo>
                      <a:pt x="14" y="69"/>
                      <a:pt x="17" y="64"/>
                      <a:pt x="19" y="58"/>
                    </a:cubicBezTo>
                    <a:cubicBezTo>
                      <a:pt x="22" y="53"/>
                      <a:pt x="25" y="48"/>
                      <a:pt x="28" y="43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5" y="34"/>
                      <a:pt x="37" y="32"/>
                      <a:pt x="39" y="30"/>
                    </a:cubicBezTo>
                    <a:cubicBezTo>
                      <a:pt x="43" y="26"/>
                      <a:pt x="46" y="22"/>
                      <a:pt x="50" y="19"/>
                    </a:cubicBezTo>
                    <a:cubicBezTo>
                      <a:pt x="54" y="16"/>
                      <a:pt x="58" y="13"/>
                      <a:pt x="62" y="11"/>
                    </a:cubicBezTo>
                    <a:cubicBezTo>
                      <a:pt x="66" y="8"/>
                      <a:pt x="69" y="7"/>
                      <a:pt x="72" y="5"/>
                    </a:cubicBezTo>
                    <a:cubicBezTo>
                      <a:pt x="76" y="4"/>
                      <a:pt x="78" y="3"/>
                      <a:pt x="81" y="2"/>
                    </a:cubicBezTo>
                    <a:cubicBezTo>
                      <a:pt x="85" y="0"/>
                      <a:pt x="88" y="0"/>
                      <a:pt x="88" y="0"/>
                    </a:cubicBezTo>
                    <a:cubicBezTo>
                      <a:pt x="88" y="0"/>
                      <a:pt x="86" y="1"/>
                      <a:pt x="81" y="3"/>
                    </a:cubicBezTo>
                    <a:cubicBezTo>
                      <a:pt x="79" y="4"/>
                      <a:pt x="76" y="6"/>
                      <a:pt x="73" y="7"/>
                    </a:cubicBezTo>
                    <a:cubicBezTo>
                      <a:pt x="71" y="9"/>
                      <a:pt x="67" y="11"/>
                      <a:pt x="64" y="14"/>
                    </a:cubicBezTo>
                    <a:cubicBezTo>
                      <a:pt x="61" y="17"/>
                      <a:pt x="58" y="20"/>
                      <a:pt x="54" y="23"/>
                    </a:cubicBezTo>
                    <a:cubicBezTo>
                      <a:pt x="51" y="27"/>
                      <a:pt x="48" y="30"/>
                      <a:pt x="45" y="35"/>
                    </a:cubicBezTo>
                    <a:cubicBezTo>
                      <a:pt x="44" y="37"/>
                      <a:pt x="42" y="39"/>
                      <a:pt x="41" y="41"/>
                    </a:cubicBezTo>
                    <a:cubicBezTo>
                      <a:pt x="39" y="45"/>
                      <a:pt x="39" y="45"/>
                      <a:pt x="39" y="45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5" y="53"/>
                      <a:pt x="33" y="58"/>
                      <a:pt x="31" y="63"/>
                    </a:cubicBezTo>
                    <a:cubicBezTo>
                      <a:pt x="30" y="68"/>
                      <a:pt x="28" y="74"/>
                      <a:pt x="27" y="79"/>
                    </a:cubicBezTo>
                    <a:cubicBezTo>
                      <a:pt x="26" y="84"/>
                      <a:pt x="25" y="89"/>
                      <a:pt x="25" y="94"/>
                    </a:cubicBezTo>
                    <a:cubicBezTo>
                      <a:pt x="24" y="104"/>
                      <a:pt x="23" y="114"/>
                      <a:pt x="23" y="122"/>
                    </a:cubicBezTo>
                    <a:cubicBezTo>
                      <a:pt x="24" y="130"/>
                      <a:pt x="24" y="137"/>
                      <a:pt x="25" y="141"/>
                    </a:cubicBezTo>
                    <a:cubicBezTo>
                      <a:pt x="25" y="144"/>
                      <a:pt x="25" y="145"/>
                      <a:pt x="26" y="147"/>
                    </a:cubicBezTo>
                    <a:cubicBezTo>
                      <a:pt x="26" y="148"/>
                      <a:pt x="26" y="148"/>
                      <a:pt x="26" y="148"/>
                    </a:cubicBez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4" name="Freeform 27"/>
              <p:cNvSpPr>
                <a:spLocks/>
              </p:cNvSpPr>
              <p:nvPr/>
            </p:nvSpPr>
            <p:spPr bwMode="auto">
              <a:xfrm>
                <a:off x="539" y="3441"/>
                <a:ext cx="225" cy="237"/>
              </a:xfrm>
              <a:custGeom>
                <a:avLst/>
                <a:gdLst>
                  <a:gd name="T0" fmla="*/ 127 w 127"/>
                  <a:gd name="T1" fmla="*/ 60 h 126"/>
                  <a:gd name="T2" fmla="*/ 95 w 127"/>
                  <a:gd name="T3" fmla="*/ 47 h 126"/>
                  <a:gd name="T4" fmla="*/ 106 w 127"/>
                  <a:gd name="T5" fmla="*/ 16 h 126"/>
                  <a:gd name="T6" fmla="*/ 74 w 127"/>
                  <a:gd name="T7" fmla="*/ 30 h 126"/>
                  <a:gd name="T8" fmla="*/ 61 w 127"/>
                  <a:gd name="T9" fmla="*/ 0 h 126"/>
                  <a:gd name="T10" fmla="*/ 47 w 127"/>
                  <a:gd name="T11" fmla="*/ 32 h 126"/>
                  <a:gd name="T12" fmla="*/ 17 w 127"/>
                  <a:gd name="T13" fmla="*/ 20 h 126"/>
                  <a:gd name="T14" fmla="*/ 30 w 127"/>
                  <a:gd name="T15" fmla="*/ 53 h 126"/>
                  <a:gd name="T16" fmla="*/ 0 w 127"/>
                  <a:gd name="T17" fmla="*/ 66 h 126"/>
                  <a:gd name="T18" fmla="*/ 33 w 127"/>
                  <a:gd name="T19" fmla="*/ 79 h 126"/>
                  <a:gd name="T20" fmla="*/ 21 w 127"/>
                  <a:gd name="T21" fmla="*/ 110 h 126"/>
                  <a:gd name="T22" fmla="*/ 53 w 127"/>
                  <a:gd name="T23" fmla="*/ 97 h 126"/>
                  <a:gd name="T24" fmla="*/ 67 w 127"/>
                  <a:gd name="T25" fmla="*/ 126 h 126"/>
                  <a:gd name="T26" fmla="*/ 80 w 127"/>
                  <a:gd name="T27" fmla="*/ 94 h 126"/>
                  <a:gd name="T28" fmla="*/ 111 w 127"/>
                  <a:gd name="T29" fmla="*/ 106 h 126"/>
                  <a:gd name="T30" fmla="*/ 97 w 127"/>
                  <a:gd name="T31" fmla="*/ 74 h 126"/>
                  <a:gd name="T32" fmla="*/ 127 w 127"/>
                  <a:gd name="T33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7" h="126">
                    <a:moveTo>
                      <a:pt x="127" y="60"/>
                    </a:moveTo>
                    <a:cubicBezTo>
                      <a:pt x="115" y="50"/>
                      <a:pt x="104" y="47"/>
                      <a:pt x="95" y="47"/>
                    </a:cubicBezTo>
                    <a:cubicBezTo>
                      <a:pt x="107" y="33"/>
                      <a:pt x="106" y="16"/>
                      <a:pt x="106" y="16"/>
                    </a:cubicBezTo>
                    <a:cubicBezTo>
                      <a:pt x="91" y="18"/>
                      <a:pt x="81" y="23"/>
                      <a:pt x="74" y="30"/>
                    </a:cubicBezTo>
                    <a:cubicBezTo>
                      <a:pt x="73" y="11"/>
                      <a:pt x="61" y="0"/>
                      <a:pt x="61" y="0"/>
                    </a:cubicBezTo>
                    <a:cubicBezTo>
                      <a:pt x="51" y="12"/>
                      <a:pt x="47" y="23"/>
                      <a:pt x="47" y="32"/>
                    </a:cubicBezTo>
                    <a:cubicBezTo>
                      <a:pt x="34" y="20"/>
                      <a:pt x="17" y="20"/>
                      <a:pt x="17" y="20"/>
                    </a:cubicBezTo>
                    <a:cubicBezTo>
                      <a:pt x="18" y="36"/>
                      <a:pt x="24" y="46"/>
                      <a:pt x="30" y="53"/>
                    </a:cubicBezTo>
                    <a:cubicBezTo>
                      <a:pt x="12" y="54"/>
                      <a:pt x="0" y="66"/>
                      <a:pt x="0" y="66"/>
                    </a:cubicBezTo>
                    <a:cubicBezTo>
                      <a:pt x="13" y="76"/>
                      <a:pt x="23" y="80"/>
                      <a:pt x="33" y="79"/>
                    </a:cubicBezTo>
                    <a:cubicBezTo>
                      <a:pt x="20" y="93"/>
                      <a:pt x="21" y="110"/>
                      <a:pt x="21" y="110"/>
                    </a:cubicBezTo>
                    <a:cubicBezTo>
                      <a:pt x="37" y="109"/>
                      <a:pt x="47" y="103"/>
                      <a:pt x="53" y="97"/>
                    </a:cubicBezTo>
                    <a:cubicBezTo>
                      <a:pt x="54" y="115"/>
                      <a:pt x="67" y="126"/>
                      <a:pt x="67" y="126"/>
                    </a:cubicBezTo>
                    <a:cubicBezTo>
                      <a:pt x="77" y="114"/>
                      <a:pt x="80" y="103"/>
                      <a:pt x="80" y="94"/>
                    </a:cubicBezTo>
                    <a:cubicBezTo>
                      <a:pt x="94" y="106"/>
                      <a:pt x="111" y="106"/>
                      <a:pt x="111" y="106"/>
                    </a:cubicBezTo>
                    <a:cubicBezTo>
                      <a:pt x="109" y="90"/>
                      <a:pt x="104" y="80"/>
                      <a:pt x="97" y="74"/>
                    </a:cubicBezTo>
                    <a:cubicBezTo>
                      <a:pt x="116" y="72"/>
                      <a:pt x="127" y="60"/>
                      <a:pt x="127" y="60"/>
                    </a:cubicBezTo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5" name="Oval 28"/>
              <p:cNvSpPr>
                <a:spLocks noChangeArrowheads="1"/>
              </p:cNvSpPr>
              <p:nvPr/>
            </p:nvSpPr>
            <p:spPr bwMode="auto">
              <a:xfrm>
                <a:off x="613" y="3518"/>
                <a:ext cx="78" cy="8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6" name="Oval 29"/>
              <p:cNvSpPr>
                <a:spLocks noChangeArrowheads="1"/>
              </p:cNvSpPr>
              <p:nvPr/>
            </p:nvSpPr>
            <p:spPr bwMode="auto">
              <a:xfrm>
                <a:off x="626" y="3533"/>
                <a:ext cx="51" cy="55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7" name="Freeform 30"/>
              <p:cNvSpPr>
                <a:spLocks/>
              </p:cNvSpPr>
              <p:nvPr/>
            </p:nvSpPr>
            <p:spPr bwMode="auto">
              <a:xfrm>
                <a:off x="445" y="3610"/>
                <a:ext cx="120" cy="120"/>
              </a:xfrm>
              <a:custGeom>
                <a:avLst/>
                <a:gdLst>
                  <a:gd name="T0" fmla="*/ 66 w 68"/>
                  <a:gd name="T1" fmla="*/ 61 h 64"/>
                  <a:gd name="T2" fmla="*/ 10 w 68"/>
                  <a:gd name="T3" fmla="*/ 0 h 64"/>
                  <a:gd name="T4" fmla="*/ 63 w 68"/>
                  <a:gd name="T5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4">
                    <a:moveTo>
                      <a:pt x="66" y="61"/>
                    </a:moveTo>
                    <a:cubicBezTo>
                      <a:pt x="66" y="61"/>
                      <a:pt x="68" y="15"/>
                      <a:pt x="10" y="0"/>
                    </a:cubicBezTo>
                    <a:cubicBezTo>
                      <a:pt x="10" y="0"/>
                      <a:pt x="0" y="57"/>
                      <a:pt x="63" y="6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8" name="Freeform 31"/>
              <p:cNvSpPr>
                <a:spLocks/>
              </p:cNvSpPr>
              <p:nvPr/>
            </p:nvSpPr>
            <p:spPr bwMode="auto">
              <a:xfrm>
                <a:off x="4995" y="3601"/>
                <a:ext cx="132" cy="238"/>
              </a:xfrm>
              <a:custGeom>
                <a:avLst/>
                <a:gdLst>
                  <a:gd name="T0" fmla="*/ 0 w 74"/>
                  <a:gd name="T1" fmla="*/ 127 h 127"/>
                  <a:gd name="T2" fmla="*/ 0 w 74"/>
                  <a:gd name="T3" fmla="*/ 125 h 127"/>
                  <a:gd name="T4" fmla="*/ 0 w 74"/>
                  <a:gd name="T5" fmla="*/ 120 h 127"/>
                  <a:gd name="T6" fmla="*/ 1 w 74"/>
                  <a:gd name="T7" fmla="*/ 102 h 127"/>
                  <a:gd name="T8" fmla="*/ 6 w 74"/>
                  <a:gd name="T9" fmla="*/ 77 h 127"/>
                  <a:gd name="T10" fmla="*/ 16 w 74"/>
                  <a:gd name="T11" fmla="*/ 49 h 127"/>
                  <a:gd name="T12" fmla="*/ 24 w 74"/>
                  <a:gd name="T13" fmla="*/ 36 h 127"/>
                  <a:gd name="T14" fmla="*/ 28 w 74"/>
                  <a:gd name="T15" fmla="*/ 31 h 127"/>
                  <a:gd name="T16" fmla="*/ 32 w 74"/>
                  <a:gd name="T17" fmla="*/ 25 h 127"/>
                  <a:gd name="T18" fmla="*/ 52 w 74"/>
                  <a:gd name="T19" fmla="*/ 9 h 127"/>
                  <a:gd name="T20" fmla="*/ 61 w 74"/>
                  <a:gd name="T21" fmla="*/ 5 h 127"/>
                  <a:gd name="T22" fmla="*/ 68 w 74"/>
                  <a:gd name="T23" fmla="*/ 2 h 127"/>
                  <a:gd name="T24" fmla="*/ 74 w 74"/>
                  <a:gd name="T25" fmla="*/ 0 h 127"/>
                  <a:gd name="T26" fmla="*/ 68 w 74"/>
                  <a:gd name="T27" fmla="*/ 3 h 127"/>
                  <a:gd name="T28" fmla="*/ 62 w 74"/>
                  <a:gd name="T29" fmla="*/ 6 h 127"/>
                  <a:gd name="T30" fmla="*/ 54 w 74"/>
                  <a:gd name="T31" fmla="*/ 12 h 127"/>
                  <a:gd name="T32" fmla="*/ 38 w 74"/>
                  <a:gd name="T33" fmla="*/ 29 h 127"/>
                  <a:gd name="T34" fmla="*/ 34 w 74"/>
                  <a:gd name="T35" fmla="*/ 35 h 127"/>
                  <a:gd name="T36" fmla="*/ 31 w 74"/>
                  <a:gd name="T37" fmla="*/ 41 h 127"/>
                  <a:gd name="T38" fmla="*/ 26 w 74"/>
                  <a:gd name="T39" fmla="*/ 53 h 127"/>
                  <a:gd name="T40" fmla="*/ 20 w 74"/>
                  <a:gd name="T41" fmla="*/ 103 h 127"/>
                  <a:gd name="T42" fmla="*/ 21 w 74"/>
                  <a:gd name="T43" fmla="*/ 119 h 127"/>
                  <a:gd name="T44" fmla="*/ 21 w 74"/>
                  <a:gd name="T45" fmla="*/ 124 h 127"/>
                  <a:gd name="T46" fmla="*/ 22 w 74"/>
                  <a:gd name="T47" fmla="*/ 125 h 127"/>
                  <a:gd name="T48" fmla="*/ 0 w 74"/>
                  <a:gd name="T49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127">
                    <a:moveTo>
                      <a:pt x="0" y="127"/>
                    </a:moveTo>
                    <a:cubicBezTo>
                      <a:pt x="0" y="127"/>
                      <a:pt x="0" y="127"/>
                      <a:pt x="0" y="125"/>
                    </a:cubicBezTo>
                    <a:cubicBezTo>
                      <a:pt x="0" y="124"/>
                      <a:pt x="0" y="122"/>
                      <a:pt x="0" y="120"/>
                    </a:cubicBezTo>
                    <a:cubicBezTo>
                      <a:pt x="0" y="116"/>
                      <a:pt x="0" y="109"/>
                      <a:pt x="1" y="102"/>
                    </a:cubicBezTo>
                    <a:cubicBezTo>
                      <a:pt x="2" y="95"/>
                      <a:pt x="4" y="86"/>
                      <a:pt x="6" y="77"/>
                    </a:cubicBezTo>
                    <a:cubicBezTo>
                      <a:pt x="8" y="68"/>
                      <a:pt x="12" y="58"/>
                      <a:pt x="16" y="49"/>
                    </a:cubicBezTo>
                    <a:cubicBezTo>
                      <a:pt x="18" y="45"/>
                      <a:pt x="21" y="41"/>
                      <a:pt x="24" y="36"/>
                    </a:cubicBezTo>
                    <a:cubicBezTo>
                      <a:pt x="25" y="34"/>
                      <a:pt x="26" y="32"/>
                      <a:pt x="28" y="31"/>
                    </a:cubicBezTo>
                    <a:cubicBezTo>
                      <a:pt x="29" y="29"/>
                      <a:pt x="31" y="27"/>
                      <a:pt x="32" y="25"/>
                    </a:cubicBezTo>
                    <a:cubicBezTo>
                      <a:pt x="39" y="18"/>
                      <a:pt x="46" y="13"/>
                      <a:pt x="52" y="9"/>
                    </a:cubicBezTo>
                    <a:cubicBezTo>
                      <a:pt x="55" y="7"/>
                      <a:pt x="58" y="6"/>
                      <a:pt x="61" y="5"/>
                    </a:cubicBezTo>
                    <a:cubicBezTo>
                      <a:pt x="63" y="4"/>
                      <a:pt x="66" y="3"/>
                      <a:pt x="68" y="2"/>
                    </a:cubicBezTo>
                    <a:cubicBezTo>
                      <a:pt x="72" y="1"/>
                      <a:pt x="74" y="0"/>
                      <a:pt x="74" y="0"/>
                    </a:cubicBezTo>
                    <a:cubicBezTo>
                      <a:pt x="74" y="0"/>
                      <a:pt x="72" y="1"/>
                      <a:pt x="68" y="3"/>
                    </a:cubicBezTo>
                    <a:cubicBezTo>
                      <a:pt x="66" y="4"/>
                      <a:pt x="64" y="5"/>
                      <a:pt x="62" y="6"/>
                    </a:cubicBezTo>
                    <a:cubicBezTo>
                      <a:pt x="59" y="8"/>
                      <a:pt x="56" y="10"/>
                      <a:pt x="54" y="12"/>
                    </a:cubicBezTo>
                    <a:cubicBezTo>
                      <a:pt x="48" y="16"/>
                      <a:pt x="43" y="22"/>
                      <a:pt x="38" y="29"/>
                    </a:cubicBezTo>
                    <a:cubicBezTo>
                      <a:pt x="37" y="31"/>
                      <a:pt x="35" y="33"/>
                      <a:pt x="34" y="35"/>
                    </a:cubicBezTo>
                    <a:cubicBezTo>
                      <a:pt x="33" y="37"/>
                      <a:pt x="32" y="39"/>
                      <a:pt x="31" y="41"/>
                    </a:cubicBezTo>
                    <a:cubicBezTo>
                      <a:pt x="29" y="45"/>
                      <a:pt x="28" y="49"/>
                      <a:pt x="26" y="53"/>
                    </a:cubicBezTo>
                    <a:cubicBezTo>
                      <a:pt x="20" y="71"/>
                      <a:pt x="19" y="89"/>
                      <a:pt x="20" y="103"/>
                    </a:cubicBezTo>
                    <a:cubicBezTo>
                      <a:pt x="20" y="110"/>
                      <a:pt x="20" y="115"/>
                      <a:pt x="21" y="119"/>
                    </a:cubicBezTo>
                    <a:cubicBezTo>
                      <a:pt x="21" y="121"/>
                      <a:pt x="21" y="123"/>
                      <a:pt x="21" y="124"/>
                    </a:cubicBezTo>
                    <a:cubicBezTo>
                      <a:pt x="22" y="124"/>
                      <a:pt x="22" y="125"/>
                      <a:pt x="22" y="125"/>
                    </a:cubicBezTo>
                    <a:lnTo>
                      <a:pt x="0" y="12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19" name="Freeform 32"/>
              <p:cNvSpPr>
                <a:spLocks/>
              </p:cNvSpPr>
              <p:nvPr/>
            </p:nvSpPr>
            <p:spPr bwMode="auto">
              <a:xfrm>
                <a:off x="4997" y="3509"/>
                <a:ext cx="190" cy="201"/>
              </a:xfrm>
              <a:custGeom>
                <a:avLst/>
                <a:gdLst>
                  <a:gd name="T0" fmla="*/ 107 w 107"/>
                  <a:gd name="T1" fmla="*/ 51 h 107"/>
                  <a:gd name="T2" fmla="*/ 79 w 107"/>
                  <a:gd name="T3" fmla="*/ 40 h 107"/>
                  <a:gd name="T4" fmla="*/ 89 w 107"/>
                  <a:gd name="T5" fmla="*/ 14 h 107"/>
                  <a:gd name="T6" fmla="*/ 62 w 107"/>
                  <a:gd name="T7" fmla="*/ 25 h 107"/>
                  <a:gd name="T8" fmla="*/ 51 w 107"/>
                  <a:gd name="T9" fmla="*/ 0 h 107"/>
                  <a:gd name="T10" fmla="*/ 40 w 107"/>
                  <a:gd name="T11" fmla="*/ 27 h 107"/>
                  <a:gd name="T12" fmla="*/ 14 w 107"/>
                  <a:gd name="T13" fmla="*/ 18 h 107"/>
                  <a:gd name="T14" fmla="*/ 25 w 107"/>
                  <a:gd name="T15" fmla="*/ 45 h 107"/>
                  <a:gd name="T16" fmla="*/ 0 w 107"/>
                  <a:gd name="T17" fmla="*/ 56 h 107"/>
                  <a:gd name="T18" fmla="*/ 27 w 107"/>
                  <a:gd name="T19" fmla="*/ 67 h 107"/>
                  <a:gd name="T20" fmla="*/ 17 w 107"/>
                  <a:gd name="T21" fmla="*/ 93 h 107"/>
                  <a:gd name="T22" fmla="*/ 44 w 107"/>
                  <a:gd name="T23" fmla="*/ 82 h 107"/>
                  <a:gd name="T24" fmla="*/ 56 w 107"/>
                  <a:gd name="T25" fmla="*/ 107 h 107"/>
                  <a:gd name="T26" fmla="*/ 67 w 107"/>
                  <a:gd name="T27" fmla="*/ 80 h 107"/>
                  <a:gd name="T28" fmla="*/ 93 w 107"/>
                  <a:gd name="T29" fmla="*/ 89 h 107"/>
                  <a:gd name="T30" fmla="*/ 81 w 107"/>
                  <a:gd name="T31" fmla="*/ 62 h 107"/>
                  <a:gd name="T32" fmla="*/ 107 w 107"/>
                  <a:gd name="T33" fmla="*/ 51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7" h="107">
                    <a:moveTo>
                      <a:pt x="107" y="51"/>
                    </a:moveTo>
                    <a:cubicBezTo>
                      <a:pt x="96" y="42"/>
                      <a:pt x="87" y="40"/>
                      <a:pt x="79" y="40"/>
                    </a:cubicBezTo>
                    <a:cubicBezTo>
                      <a:pt x="90" y="28"/>
                      <a:pt x="89" y="14"/>
                      <a:pt x="89" y="14"/>
                    </a:cubicBezTo>
                    <a:cubicBezTo>
                      <a:pt x="76" y="15"/>
                      <a:pt x="67" y="20"/>
                      <a:pt x="62" y="25"/>
                    </a:cubicBezTo>
                    <a:cubicBezTo>
                      <a:pt x="61" y="10"/>
                      <a:pt x="51" y="0"/>
                      <a:pt x="51" y="0"/>
                    </a:cubicBezTo>
                    <a:cubicBezTo>
                      <a:pt x="42" y="11"/>
                      <a:pt x="39" y="20"/>
                      <a:pt x="40" y="27"/>
                    </a:cubicBezTo>
                    <a:cubicBezTo>
                      <a:pt x="28" y="17"/>
                      <a:pt x="14" y="18"/>
                      <a:pt x="14" y="18"/>
                    </a:cubicBezTo>
                    <a:cubicBezTo>
                      <a:pt x="15" y="31"/>
                      <a:pt x="20" y="39"/>
                      <a:pt x="25" y="45"/>
                    </a:cubicBezTo>
                    <a:cubicBezTo>
                      <a:pt x="10" y="46"/>
                      <a:pt x="0" y="56"/>
                      <a:pt x="0" y="56"/>
                    </a:cubicBezTo>
                    <a:cubicBezTo>
                      <a:pt x="10" y="65"/>
                      <a:pt x="19" y="67"/>
                      <a:pt x="27" y="67"/>
                    </a:cubicBezTo>
                    <a:cubicBezTo>
                      <a:pt x="17" y="79"/>
                      <a:pt x="17" y="93"/>
                      <a:pt x="17" y="93"/>
                    </a:cubicBezTo>
                    <a:cubicBezTo>
                      <a:pt x="31" y="92"/>
                      <a:pt x="39" y="87"/>
                      <a:pt x="44" y="82"/>
                    </a:cubicBezTo>
                    <a:cubicBezTo>
                      <a:pt x="45" y="97"/>
                      <a:pt x="56" y="107"/>
                      <a:pt x="56" y="107"/>
                    </a:cubicBezTo>
                    <a:cubicBezTo>
                      <a:pt x="64" y="97"/>
                      <a:pt x="67" y="87"/>
                      <a:pt x="67" y="80"/>
                    </a:cubicBezTo>
                    <a:cubicBezTo>
                      <a:pt x="79" y="90"/>
                      <a:pt x="93" y="89"/>
                      <a:pt x="93" y="89"/>
                    </a:cubicBezTo>
                    <a:cubicBezTo>
                      <a:pt x="92" y="76"/>
                      <a:pt x="87" y="68"/>
                      <a:pt x="81" y="62"/>
                    </a:cubicBezTo>
                    <a:cubicBezTo>
                      <a:pt x="97" y="61"/>
                      <a:pt x="107" y="51"/>
                      <a:pt x="107" y="51"/>
                    </a:cubicBezTo>
                    <a:close/>
                  </a:path>
                </a:pathLst>
              </a:custGeom>
              <a:solidFill>
                <a:srgbClr val="45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0" name="Oval 33"/>
              <p:cNvSpPr>
                <a:spLocks noChangeArrowheads="1"/>
              </p:cNvSpPr>
              <p:nvPr/>
            </p:nvSpPr>
            <p:spPr bwMode="auto">
              <a:xfrm>
                <a:off x="5059" y="3575"/>
                <a:ext cx="66" cy="6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1" name="Oval 34"/>
              <p:cNvSpPr>
                <a:spLocks noChangeArrowheads="1"/>
              </p:cNvSpPr>
              <p:nvPr/>
            </p:nvSpPr>
            <p:spPr bwMode="auto">
              <a:xfrm>
                <a:off x="5070" y="3586"/>
                <a:ext cx="42" cy="47"/>
              </a:xfrm>
              <a:prstGeom prst="ellipse">
                <a:avLst/>
              </a:prstGeom>
              <a:solidFill>
                <a:srgbClr val="FFD0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2" name="Freeform 35"/>
              <p:cNvSpPr>
                <a:spLocks/>
              </p:cNvSpPr>
              <p:nvPr/>
            </p:nvSpPr>
            <p:spPr bwMode="auto">
              <a:xfrm>
                <a:off x="4917" y="3652"/>
                <a:ext cx="101" cy="101"/>
              </a:xfrm>
              <a:custGeom>
                <a:avLst/>
                <a:gdLst>
                  <a:gd name="T0" fmla="*/ 56 w 57"/>
                  <a:gd name="T1" fmla="*/ 51 h 54"/>
                  <a:gd name="T2" fmla="*/ 9 w 57"/>
                  <a:gd name="T3" fmla="*/ 0 h 54"/>
                  <a:gd name="T4" fmla="*/ 53 w 57"/>
                  <a:gd name="T5" fmla="*/ 54 h 54"/>
                  <a:gd name="T6" fmla="*/ 56 w 57"/>
                  <a:gd name="T7" fmla="*/ 5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54">
                    <a:moveTo>
                      <a:pt x="56" y="51"/>
                    </a:moveTo>
                    <a:cubicBezTo>
                      <a:pt x="56" y="51"/>
                      <a:pt x="57" y="13"/>
                      <a:pt x="9" y="0"/>
                    </a:cubicBezTo>
                    <a:cubicBezTo>
                      <a:pt x="9" y="0"/>
                      <a:pt x="0" y="49"/>
                      <a:pt x="53" y="54"/>
                    </a:cubicBezTo>
                    <a:cubicBezTo>
                      <a:pt x="56" y="51"/>
                      <a:pt x="56" y="51"/>
                      <a:pt x="56" y="51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3" name="Freeform 36"/>
              <p:cNvSpPr>
                <a:spLocks/>
              </p:cNvSpPr>
              <p:nvPr/>
            </p:nvSpPr>
            <p:spPr bwMode="auto">
              <a:xfrm>
                <a:off x="1356" y="3306"/>
                <a:ext cx="193" cy="496"/>
              </a:xfrm>
              <a:custGeom>
                <a:avLst/>
                <a:gdLst>
                  <a:gd name="T0" fmla="*/ 66 w 109"/>
                  <a:gd name="T1" fmla="*/ 260 h 264"/>
                  <a:gd name="T2" fmla="*/ 67 w 109"/>
                  <a:gd name="T3" fmla="*/ 257 h 264"/>
                  <a:gd name="T4" fmla="*/ 68 w 109"/>
                  <a:gd name="T5" fmla="*/ 248 h 264"/>
                  <a:gd name="T6" fmla="*/ 71 w 109"/>
                  <a:gd name="T7" fmla="*/ 216 h 264"/>
                  <a:gd name="T8" fmla="*/ 69 w 109"/>
                  <a:gd name="T9" fmla="*/ 117 h 264"/>
                  <a:gd name="T10" fmla="*/ 65 w 109"/>
                  <a:gd name="T11" fmla="*/ 91 h 264"/>
                  <a:gd name="T12" fmla="*/ 61 w 109"/>
                  <a:gd name="T13" fmla="*/ 79 h 264"/>
                  <a:gd name="T14" fmla="*/ 57 w 109"/>
                  <a:gd name="T15" fmla="*/ 66 h 264"/>
                  <a:gd name="T16" fmla="*/ 48 w 109"/>
                  <a:gd name="T17" fmla="*/ 45 h 264"/>
                  <a:gd name="T18" fmla="*/ 45 w 109"/>
                  <a:gd name="T19" fmla="*/ 40 h 264"/>
                  <a:gd name="T20" fmla="*/ 42 w 109"/>
                  <a:gd name="T21" fmla="*/ 35 h 264"/>
                  <a:gd name="T22" fmla="*/ 39 w 109"/>
                  <a:gd name="T23" fmla="*/ 31 h 264"/>
                  <a:gd name="T24" fmla="*/ 36 w 109"/>
                  <a:gd name="T25" fmla="*/ 27 h 264"/>
                  <a:gd name="T26" fmla="*/ 32 w 109"/>
                  <a:gd name="T27" fmla="*/ 23 h 264"/>
                  <a:gd name="T28" fmla="*/ 29 w 109"/>
                  <a:gd name="T29" fmla="*/ 19 h 264"/>
                  <a:gd name="T30" fmla="*/ 26 w 109"/>
                  <a:gd name="T31" fmla="*/ 16 h 264"/>
                  <a:gd name="T32" fmla="*/ 23 w 109"/>
                  <a:gd name="T33" fmla="*/ 14 h 264"/>
                  <a:gd name="T34" fmla="*/ 16 w 109"/>
                  <a:gd name="T35" fmla="*/ 9 h 264"/>
                  <a:gd name="T36" fmla="*/ 11 w 109"/>
                  <a:gd name="T37" fmla="*/ 5 h 264"/>
                  <a:gd name="T38" fmla="*/ 6 w 109"/>
                  <a:gd name="T39" fmla="*/ 3 h 264"/>
                  <a:gd name="T40" fmla="*/ 3 w 109"/>
                  <a:gd name="T41" fmla="*/ 1 h 264"/>
                  <a:gd name="T42" fmla="*/ 0 w 109"/>
                  <a:gd name="T43" fmla="*/ 0 h 264"/>
                  <a:gd name="T44" fmla="*/ 3 w 109"/>
                  <a:gd name="T45" fmla="*/ 1 h 264"/>
                  <a:gd name="T46" fmla="*/ 7 w 109"/>
                  <a:gd name="T47" fmla="*/ 2 h 264"/>
                  <a:gd name="T48" fmla="*/ 12 w 109"/>
                  <a:gd name="T49" fmla="*/ 4 h 264"/>
                  <a:gd name="T50" fmla="*/ 18 w 109"/>
                  <a:gd name="T51" fmla="*/ 6 h 264"/>
                  <a:gd name="T52" fmla="*/ 25 w 109"/>
                  <a:gd name="T53" fmla="*/ 10 h 264"/>
                  <a:gd name="T54" fmla="*/ 29 w 109"/>
                  <a:gd name="T55" fmla="*/ 13 h 264"/>
                  <a:gd name="T56" fmla="*/ 33 w 109"/>
                  <a:gd name="T57" fmla="*/ 15 h 264"/>
                  <a:gd name="T58" fmla="*/ 37 w 109"/>
                  <a:gd name="T59" fmla="*/ 18 h 264"/>
                  <a:gd name="T60" fmla="*/ 40 w 109"/>
                  <a:gd name="T61" fmla="*/ 22 h 264"/>
                  <a:gd name="T62" fmla="*/ 44 w 109"/>
                  <a:gd name="T63" fmla="*/ 26 h 264"/>
                  <a:gd name="T64" fmla="*/ 48 w 109"/>
                  <a:gd name="T65" fmla="*/ 30 h 264"/>
                  <a:gd name="T66" fmla="*/ 52 w 109"/>
                  <a:gd name="T67" fmla="*/ 34 h 264"/>
                  <a:gd name="T68" fmla="*/ 56 w 109"/>
                  <a:gd name="T69" fmla="*/ 39 h 264"/>
                  <a:gd name="T70" fmla="*/ 70 w 109"/>
                  <a:gd name="T71" fmla="*/ 61 h 264"/>
                  <a:gd name="T72" fmla="*/ 76 w 109"/>
                  <a:gd name="T73" fmla="*/ 73 h 264"/>
                  <a:gd name="T74" fmla="*/ 81 w 109"/>
                  <a:gd name="T75" fmla="*/ 86 h 264"/>
                  <a:gd name="T76" fmla="*/ 90 w 109"/>
                  <a:gd name="T77" fmla="*/ 113 h 264"/>
                  <a:gd name="T78" fmla="*/ 97 w 109"/>
                  <a:gd name="T79" fmla="*/ 141 h 264"/>
                  <a:gd name="T80" fmla="*/ 102 w 109"/>
                  <a:gd name="T81" fmla="*/ 168 h 264"/>
                  <a:gd name="T82" fmla="*/ 105 w 109"/>
                  <a:gd name="T83" fmla="*/ 193 h 264"/>
                  <a:gd name="T84" fmla="*/ 107 w 109"/>
                  <a:gd name="T85" fmla="*/ 216 h 264"/>
                  <a:gd name="T86" fmla="*/ 109 w 109"/>
                  <a:gd name="T87" fmla="*/ 250 h 264"/>
                  <a:gd name="T88" fmla="*/ 109 w 109"/>
                  <a:gd name="T89" fmla="*/ 260 h 264"/>
                  <a:gd name="T90" fmla="*/ 109 w 109"/>
                  <a:gd name="T91" fmla="*/ 264 h 264"/>
                  <a:gd name="T92" fmla="*/ 66 w 109"/>
                  <a:gd name="T93" fmla="*/ 26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9" h="264">
                    <a:moveTo>
                      <a:pt x="66" y="260"/>
                    </a:moveTo>
                    <a:cubicBezTo>
                      <a:pt x="66" y="260"/>
                      <a:pt x="67" y="259"/>
                      <a:pt x="67" y="257"/>
                    </a:cubicBezTo>
                    <a:cubicBezTo>
                      <a:pt x="67" y="255"/>
                      <a:pt x="68" y="252"/>
                      <a:pt x="68" y="248"/>
                    </a:cubicBezTo>
                    <a:cubicBezTo>
                      <a:pt x="69" y="241"/>
                      <a:pt x="70" y="229"/>
                      <a:pt x="71" y="216"/>
                    </a:cubicBezTo>
                    <a:cubicBezTo>
                      <a:pt x="73" y="189"/>
                      <a:pt x="74" y="153"/>
                      <a:pt x="69" y="117"/>
                    </a:cubicBezTo>
                    <a:cubicBezTo>
                      <a:pt x="68" y="109"/>
                      <a:pt x="66" y="100"/>
                      <a:pt x="65" y="91"/>
                    </a:cubicBezTo>
                    <a:cubicBezTo>
                      <a:pt x="64" y="87"/>
                      <a:pt x="62" y="83"/>
                      <a:pt x="61" y="79"/>
                    </a:cubicBezTo>
                    <a:cubicBezTo>
                      <a:pt x="60" y="74"/>
                      <a:pt x="59" y="70"/>
                      <a:pt x="57" y="66"/>
                    </a:cubicBezTo>
                    <a:cubicBezTo>
                      <a:pt x="54" y="59"/>
                      <a:pt x="51" y="51"/>
                      <a:pt x="48" y="45"/>
                    </a:cubicBezTo>
                    <a:cubicBezTo>
                      <a:pt x="47" y="43"/>
                      <a:pt x="46" y="41"/>
                      <a:pt x="45" y="40"/>
                    </a:cubicBezTo>
                    <a:cubicBezTo>
                      <a:pt x="44" y="38"/>
                      <a:pt x="43" y="36"/>
                      <a:pt x="42" y="35"/>
                    </a:cubicBezTo>
                    <a:cubicBezTo>
                      <a:pt x="41" y="33"/>
                      <a:pt x="40" y="32"/>
                      <a:pt x="39" y="31"/>
                    </a:cubicBezTo>
                    <a:cubicBezTo>
                      <a:pt x="38" y="29"/>
                      <a:pt x="37" y="28"/>
                      <a:pt x="36" y="27"/>
                    </a:cubicBezTo>
                    <a:cubicBezTo>
                      <a:pt x="35" y="25"/>
                      <a:pt x="34" y="24"/>
                      <a:pt x="32" y="23"/>
                    </a:cubicBezTo>
                    <a:cubicBezTo>
                      <a:pt x="31" y="22"/>
                      <a:pt x="30" y="21"/>
                      <a:pt x="29" y="19"/>
                    </a:cubicBezTo>
                    <a:cubicBezTo>
                      <a:pt x="28" y="18"/>
                      <a:pt x="27" y="17"/>
                      <a:pt x="26" y="16"/>
                    </a:cubicBezTo>
                    <a:cubicBezTo>
                      <a:pt x="25" y="15"/>
                      <a:pt x="24" y="14"/>
                      <a:pt x="23" y="14"/>
                    </a:cubicBezTo>
                    <a:cubicBezTo>
                      <a:pt x="20" y="12"/>
                      <a:pt x="19" y="10"/>
                      <a:pt x="16" y="9"/>
                    </a:cubicBezTo>
                    <a:cubicBezTo>
                      <a:pt x="14" y="8"/>
                      <a:pt x="13" y="6"/>
                      <a:pt x="11" y="5"/>
                    </a:cubicBezTo>
                    <a:cubicBezTo>
                      <a:pt x="9" y="4"/>
                      <a:pt x="8" y="4"/>
                      <a:pt x="6" y="3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3" y="1"/>
                    </a:cubicBezTo>
                    <a:cubicBezTo>
                      <a:pt x="4" y="1"/>
                      <a:pt x="5" y="2"/>
                      <a:pt x="7" y="2"/>
                    </a:cubicBezTo>
                    <a:cubicBezTo>
                      <a:pt x="8" y="2"/>
                      <a:pt x="10" y="3"/>
                      <a:pt x="12" y="4"/>
                    </a:cubicBezTo>
                    <a:cubicBezTo>
                      <a:pt x="14" y="5"/>
                      <a:pt x="16" y="5"/>
                      <a:pt x="18" y="6"/>
                    </a:cubicBezTo>
                    <a:cubicBezTo>
                      <a:pt x="20" y="7"/>
                      <a:pt x="22" y="9"/>
                      <a:pt x="25" y="10"/>
                    </a:cubicBezTo>
                    <a:cubicBezTo>
                      <a:pt x="26" y="11"/>
                      <a:pt x="27" y="12"/>
                      <a:pt x="29" y="13"/>
                    </a:cubicBezTo>
                    <a:cubicBezTo>
                      <a:pt x="30" y="14"/>
                      <a:pt x="31" y="15"/>
                      <a:pt x="33" y="15"/>
                    </a:cubicBezTo>
                    <a:cubicBezTo>
                      <a:pt x="34" y="16"/>
                      <a:pt x="35" y="17"/>
                      <a:pt x="37" y="18"/>
                    </a:cubicBezTo>
                    <a:cubicBezTo>
                      <a:pt x="38" y="20"/>
                      <a:pt x="39" y="21"/>
                      <a:pt x="40" y="22"/>
                    </a:cubicBezTo>
                    <a:cubicBezTo>
                      <a:pt x="42" y="23"/>
                      <a:pt x="43" y="24"/>
                      <a:pt x="44" y="26"/>
                    </a:cubicBezTo>
                    <a:cubicBezTo>
                      <a:pt x="46" y="27"/>
                      <a:pt x="47" y="28"/>
                      <a:pt x="48" y="30"/>
                    </a:cubicBezTo>
                    <a:cubicBezTo>
                      <a:pt x="50" y="31"/>
                      <a:pt x="51" y="33"/>
                      <a:pt x="52" y="34"/>
                    </a:cubicBezTo>
                    <a:cubicBezTo>
                      <a:pt x="53" y="36"/>
                      <a:pt x="55" y="37"/>
                      <a:pt x="56" y="39"/>
                    </a:cubicBezTo>
                    <a:cubicBezTo>
                      <a:pt x="61" y="46"/>
                      <a:pt x="65" y="53"/>
                      <a:pt x="70" y="61"/>
                    </a:cubicBezTo>
                    <a:cubicBezTo>
                      <a:pt x="72" y="65"/>
                      <a:pt x="74" y="69"/>
                      <a:pt x="76" y="73"/>
                    </a:cubicBezTo>
                    <a:cubicBezTo>
                      <a:pt x="78" y="77"/>
                      <a:pt x="80" y="82"/>
                      <a:pt x="81" y="86"/>
                    </a:cubicBezTo>
                    <a:cubicBezTo>
                      <a:pt x="84" y="95"/>
                      <a:pt x="88" y="104"/>
                      <a:pt x="90" y="113"/>
                    </a:cubicBezTo>
                    <a:cubicBezTo>
                      <a:pt x="93" y="122"/>
                      <a:pt x="95" y="131"/>
                      <a:pt x="97" y="141"/>
                    </a:cubicBezTo>
                    <a:cubicBezTo>
                      <a:pt x="99" y="150"/>
                      <a:pt x="101" y="159"/>
                      <a:pt x="102" y="168"/>
                    </a:cubicBezTo>
                    <a:cubicBezTo>
                      <a:pt x="103" y="176"/>
                      <a:pt x="104" y="185"/>
                      <a:pt x="105" y="193"/>
                    </a:cubicBezTo>
                    <a:cubicBezTo>
                      <a:pt x="106" y="201"/>
                      <a:pt x="107" y="209"/>
                      <a:pt x="107" y="216"/>
                    </a:cubicBezTo>
                    <a:cubicBezTo>
                      <a:pt x="108" y="230"/>
                      <a:pt x="109" y="242"/>
                      <a:pt x="109" y="250"/>
                    </a:cubicBezTo>
                    <a:cubicBezTo>
                      <a:pt x="109" y="255"/>
                      <a:pt x="109" y="258"/>
                      <a:pt x="109" y="260"/>
                    </a:cubicBezTo>
                    <a:cubicBezTo>
                      <a:pt x="109" y="263"/>
                      <a:pt x="109" y="264"/>
                      <a:pt x="109" y="264"/>
                    </a:cubicBezTo>
                    <a:lnTo>
                      <a:pt x="66" y="26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4" name="Freeform 37"/>
              <p:cNvSpPr>
                <a:spLocks/>
              </p:cNvSpPr>
              <p:nvPr/>
            </p:nvSpPr>
            <p:spPr bwMode="auto">
              <a:xfrm>
                <a:off x="1352" y="3415"/>
                <a:ext cx="201" cy="368"/>
              </a:xfrm>
              <a:custGeom>
                <a:avLst/>
                <a:gdLst>
                  <a:gd name="T0" fmla="*/ 71 w 113"/>
                  <a:gd name="T1" fmla="*/ 196 h 196"/>
                  <a:gd name="T2" fmla="*/ 71 w 113"/>
                  <a:gd name="T3" fmla="*/ 193 h 196"/>
                  <a:gd name="T4" fmla="*/ 71 w 113"/>
                  <a:gd name="T5" fmla="*/ 187 h 196"/>
                  <a:gd name="T6" fmla="*/ 69 w 113"/>
                  <a:gd name="T7" fmla="*/ 162 h 196"/>
                  <a:gd name="T8" fmla="*/ 57 w 113"/>
                  <a:gd name="T9" fmla="*/ 89 h 196"/>
                  <a:gd name="T10" fmla="*/ 51 w 113"/>
                  <a:gd name="T11" fmla="*/ 70 h 196"/>
                  <a:gd name="T12" fmla="*/ 43 w 113"/>
                  <a:gd name="T13" fmla="*/ 52 h 196"/>
                  <a:gd name="T14" fmla="*/ 35 w 113"/>
                  <a:gd name="T15" fmla="*/ 36 h 196"/>
                  <a:gd name="T16" fmla="*/ 30 w 113"/>
                  <a:gd name="T17" fmla="*/ 28 h 196"/>
                  <a:gd name="T18" fmla="*/ 28 w 113"/>
                  <a:gd name="T19" fmla="*/ 25 h 196"/>
                  <a:gd name="T20" fmla="*/ 26 w 113"/>
                  <a:gd name="T21" fmla="*/ 22 h 196"/>
                  <a:gd name="T22" fmla="*/ 21 w 113"/>
                  <a:gd name="T23" fmla="*/ 17 h 196"/>
                  <a:gd name="T24" fmla="*/ 16 w 113"/>
                  <a:gd name="T25" fmla="*/ 12 h 196"/>
                  <a:gd name="T26" fmla="*/ 12 w 113"/>
                  <a:gd name="T27" fmla="*/ 8 h 196"/>
                  <a:gd name="T28" fmla="*/ 8 w 113"/>
                  <a:gd name="T29" fmla="*/ 5 h 196"/>
                  <a:gd name="T30" fmla="*/ 2 w 113"/>
                  <a:gd name="T31" fmla="*/ 2 h 196"/>
                  <a:gd name="T32" fmla="*/ 0 w 113"/>
                  <a:gd name="T33" fmla="*/ 0 h 196"/>
                  <a:gd name="T34" fmla="*/ 2 w 113"/>
                  <a:gd name="T35" fmla="*/ 1 h 196"/>
                  <a:gd name="T36" fmla="*/ 9 w 113"/>
                  <a:gd name="T37" fmla="*/ 4 h 196"/>
                  <a:gd name="T38" fmla="*/ 13 w 113"/>
                  <a:gd name="T39" fmla="*/ 6 h 196"/>
                  <a:gd name="T40" fmla="*/ 19 w 113"/>
                  <a:gd name="T41" fmla="*/ 9 h 196"/>
                  <a:gd name="T42" fmla="*/ 24 w 113"/>
                  <a:gd name="T43" fmla="*/ 13 h 196"/>
                  <a:gd name="T44" fmla="*/ 31 w 113"/>
                  <a:gd name="T45" fmla="*/ 17 h 196"/>
                  <a:gd name="T46" fmla="*/ 34 w 113"/>
                  <a:gd name="T47" fmla="*/ 20 h 196"/>
                  <a:gd name="T48" fmla="*/ 37 w 113"/>
                  <a:gd name="T49" fmla="*/ 23 h 196"/>
                  <a:gd name="T50" fmla="*/ 43 w 113"/>
                  <a:gd name="T51" fmla="*/ 30 h 196"/>
                  <a:gd name="T52" fmla="*/ 55 w 113"/>
                  <a:gd name="T53" fmla="*/ 45 h 196"/>
                  <a:gd name="T54" fmla="*/ 66 w 113"/>
                  <a:gd name="T55" fmla="*/ 63 h 196"/>
                  <a:gd name="T56" fmla="*/ 77 w 113"/>
                  <a:gd name="T57" fmla="*/ 82 h 196"/>
                  <a:gd name="T58" fmla="*/ 104 w 113"/>
                  <a:gd name="T59" fmla="*/ 156 h 196"/>
                  <a:gd name="T60" fmla="*/ 111 w 113"/>
                  <a:gd name="T61" fmla="*/ 181 h 196"/>
                  <a:gd name="T62" fmla="*/ 113 w 113"/>
                  <a:gd name="T63" fmla="*/ 188 h 196"/>
                  <a:gd name="T64" fmla="*/ 113 w 113"/>
                  <a:gd name="T65" fmla="*/ 191 h 196"/>
                  <a:gd name="T66" fmla="*/ 71 w 113"/>
                  <a:gd name="T67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3" h="196">
                    <a:moveTo>
                      <a:pt x="71" y="196"/>
                    </a:moveTo>
                    <a:cubicBezTo>
                      <a:pt x="71" y="196"/>
                      <a:pt x="71" y="195"/>
                      <a:pt x="71" y="193"/>
                    </a:cubicBezTo>
                    <a:cubicBezTo>
                      <a:pt x="71" y="192"/>
                      <a:pt x="71" y="190"/>
                      <a:pt x="71" y="187"/>
                    </a:cubicBezTo>
                    <a:cubicBezTo>
                      <a:pt x="70" y="181"/>
                      <a:pt x="70" y="172"/>
                      <a:pt x="69" y="162"/>
                    </a:cubicBezTo>
                    <a:cubicBezTo>
                      <a:pt x="67" y="142"/>
                      <a:pt x="64" y="115"/>
                      <a:pt x="57" y="89"/>
                    </a:cubicBezTo>
                    <a:cubicBezTo>
                      <a:pt x="55" y="83"/>
                      <a:pt x="53" y="76"/>
                      <a:pt x="51" y="70"/>
                    </a:cubicBezTo>
                    <a:cubicBezTo>
                      <a:pt x="48" y="64"/>
                      <a:pt x="46" y="57"/>
                      <a:pt x="43" y="52"/>
                    </a:cubicBezTo>
                    <a:cubicBezTo>
                      <a:pt x="41" y="46"/>
                      <a:pt x="38" y="41"/>
                      <a:pt x="35" y="36"/>
                    </a:cubicBezTo>
                    <a:cubicBezTo>
                      <a:pt x="34" y="33"/>
                      <a:pt x="32" y="31"/>
                      <a:pt x="30" y="28"/>
                    </a:cubicBezTo>
                    <a:cubicBezTo>
                      <a:pt x="30" y="27"/>
                      <a:pt x="29" y="26"/>
                      <a:pt x="28" y="25"/>
                    </a:cubicBezTo>
                    <a:cubicBezTo>
                      <a:pt x="27" y="24"/>
                      <a:pt x="27" y="23"/>
                      <a:pt x="26" y="22"/>
                    </a:cubicBezTo>
                    <a:cubicBezTo>
                      <a:pt x="24" y="20"/>
                      <a:pt x="23" y="18"/>
                      <a:pt x="21" y="17"/>
                    </a:cubicBezTo>
                    <a:cubicBezTo>
                      <a:pt x="19" y="15"/>
                      <a:pt x="18" y="13"/>
                      <a:pt x="16" y="12"/>
                    </a:cubicBezTo>
                    <a:cubicBezTo>
                      <a:pt x="15" y="11"/>
                      <a:pt x="13" y="9"/>
                      <a:pt x="12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5" y="3"/>
                      <a:pt x="3" y="3"/>
                      <a:pt x="2" y="2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1"/>
                      <a:pt x="2" y="1"/>
                    </a:cubicBezTo>
                    <a:cubicBezTo>
                      <a:pt x="3" y="2"/>
                      <a:pt x="6" y="2"/>
                      <a:pt x="9" y="4"/>
                    </a:cubicBezTo>
                    <a:cubicBezTo>
                      <a:pt x="10" y="4"/>
                      <a:pt x="12" y="5"/>
                      <a:pt x="13" y="6"/>
                    </a:cubicBezTo>
                    <a:cubicBezTo>
                      <a:pt x="15" y="7"/>
                      <a:pt x="17" y="8"/>
                      <a:pt x="19" y="9"/>
                    </a:cubicBezTo>
                    <a:cubicBezTo>
                      <a:pt x="21" y="10"/>
                      <a:pt x="22" y="11"/>
                      <a:pt x="24" y="13"/>
                    </a:cubicBezTo>
                    <a:cubicBezTo>
                      <a:pt x="26" y="14"/>
                      <a:pt x="28" y="16"/>
                      <a:pt x="31" y="17"/>
                    </a:cubicBezTo>
                    <a:cubicBezTo>
                      <a:pt x="32" y="18"/>
                      <a:pt x="33" y="19"/>
                      <a:pt x="34" y="20"/>
                    </a:cubicBezTo>
                    <a:cubicBezTo>
                      <a:pt x="35" y="21"/>
                      <a:pt x="36" y="22"/>
                      <a:pt x="37" y="23"/>
                    </a:cubicBezTo>
                    <a:cubicBezTo>
                      <a:pt x="39" y="25"/>
                      <a:pt x="41" y="27"/>
                      <a:pt x="43" y="30"/>
                    </a:cubicBezTo>
                    <a:cubicBezTo>
                      <a:pt x="47" y="34"/>
                      <a:pt x="51" y="39"/>
                      <a:pt x="55" y="45"/>
                    </a:cubicBezTo>
                    <a:cubicBezTo>
                      <a:pt x="59" y="50"/>
                      <a:pt x="63" y="56"/>
                      <a:pt x="66" y="63"/>
                    </a:cubicBezTo>
                    <a:cubicBezTo>
                      <a:pt x="70" y="69"/>
                      <a:pt x="73" y="75"/>
                      <a:pt x="77" y="82"/>
                    </a:cubicBezTo>
                    <a:cubicBezTo>
                      <a:pt x="89" y="108"/>
                      <a:pt x="98" y="135"/>
                      <a:pt x="104" y="156"/>
                    </a:cubicBezTo>
                    <a:cubicBezTo>
                      <a:pt x="107" y="166"/>
                      <a:pt x="110" y="175"/>
                      <a:pt x="111" y="181"/>
                    </a:cubicBezTo>
                    <a:cubicBezTo>
                      <a:pt x="112" y="184"/>
                      <a:pt x="112" y="187"/>
                      <a:pt x="113" y="188"/>
                    </a:cubicBezTo>
                    <a:cubicBezTo>
                      <a:pt x="113" y="190"/>
                      <a:pt x="113" y="191"/>
                      <a:pt x="113" y="191"/>
                    </a:cubicBezTo>
                    <a:lnTo>
                      <a:pt x="71" y="196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5" name="Freeform 38"/>
              <p:cNvSpPr>
                <a:spLocks/>
              </p:cNvSpPr>
              <p:nvPr/>
            </p:nvSpPr>
            <p:spPr bwMode="auto">
              <a:xfrm>
                <a:off x="1471" y="3393"/>
                <a:ext cx="165" cy="364"/>
              </a:xfrm>
              <a:custGeom>
                <a:avLst/>
                <a:gdLst>
                  <a:gd name="T0" fmla="*/ 0 w 93"/>
                  <a:gd name="T1" fmla="*/ 194 h 194"/>
                  <a:gd name="T2" fmla="*/ 0 w 93"/>
                  <a:gd name="T3" fmla="*/ 191 h 194"/>
                  <a:gd name="T4" fmla="*/ 1 w 93"/>
                  <a:gd name="T5" fmla="*/ 184 h 194"/>
                  <a:gd name="T6" fmla="*/ 4 w 93"/>
                  <a:gd name="T7" fmla="*/ 158 h 194"/>
                  <a:gd name="T8" fmla="*/ 23 w 93"/>
                  <a:gd name="T9" fmla="*/ 83 h 194"/>
                  <a:gd name="T10" fmla="*/ 32 w 93"/>
                  <a:gd name="T11" fmla="*/ 64 h 194"/>
                  <a:gd name="T12" fmla="*/ 36 w 93"/>
                  <a:gd name="T13" fmla="*/ 55 h 194"/>
                  <a:gd name="T14" fmla="*/ 41 w 93"/>
                  <a:gd name="T15" fmla="*/ 46 h 194"/>
                  <a:gd name="T16" fmla="*/ 52 w 93"/>
                  <a:gd name="T17" fmla="*/ 30 h 194"/>
                  <a:gd name="T18" fmla="*/ 58 w 93"/>
                  <a:gd name="T19" fmla="*/ 23 h 194"/>
                  <a:gd name="T20" fmla="*/ 61 w 93"/>
                  <a:gd name="T21" fmla="*/ 20 h 194"/>
                  <a:gd name="T22" fmla="*/ 64 w 93"/>
                  <a:gd name="T23" fmla="*/ 18 h 194"/>
                  <a:gd name="T24" fmla="*/ 66 w 93"/>
                  <a:gd name="T25" fmla="*/ 15 h 194"/>
                  <a:gd name="T26" fmla="*/ 69 w 93"/>
                  <a:gd name="T27" fmla="*/ 13 h 194"/>
                  <a:gd name="T28" fmla="*/ 75 w 93"/>
                  <a:gd name="T29" fmla="*/ 9 h 194"/>
                  <a:gd name="T30" fmla="*/ 80 w 93"/>
                  <a:gd name="T31" fmla="*/ 6 h 194"/>
                  <a:gd name="T32" fmla="*/ 85 w 93"/>
                  <a:gd name="T33" fmla="*/ 4 h 194"/>
                  <a:gd name="T34" fmla="*/ 91 w 93"/>
                  <a:gd name="T35" fmla="*/ 1 h 194"/>
                  <a:gd name="T36" fmla="*/ 93 w 93"/>
                  <a:gd name="T37" fmla="*/ 0 h 194"/>
                  <a:gd name="T38" fmla="*/ 91 w 93"/>
                  <a:gd name="T39" fmla="*/ 2 h 194"/>
                  <a:gd name="T40" fmla="*/ 85 w 93"/>
                  <a:gd name="T41" fmla="*/ 5 h 194"/>
                  <a:gd name="T42" fmla="*/ 82 w 93"/>
                  <a:gd name="T43" fmla="*/ 8 h 194"/>
                  <a:gd name="T44" fmla="*/ 77 w 93"/>
                  <a:gd name="T45" fmla="*/ 12 h 194"/>
                  <a:gd name="T46" fmla="*/ 73 w 93"/>
                  <a:gd name="T47" fmla="*/ 17 h 194"/>
                  <a:gd name="T48" fmla="*/ 71 w 93"/>
                  <a:gd name="T49" fmla="*/ 19 h 194"/>
                  <a:gd name="T50" fmla="*/ 68 w 93"/>
                  <a:gd name="T51" fmla="*/ 22 h 194"/>
                  <a:gd name="T52" fmla="*/ 66 w 93"/>
                  <a:gd name="T53" fmla="*/ 25 h 194"/>
                  <a:gd name="T54" fmla="*/ 64 w 93"/>
                  <a:gd name="T55" fmla="*/ 28 h 194"/>
                  <a:gd name="T56" fmla="*/ 60 w 93"/>
                  <a:gd name="T57" fmla="*/ 35 h 194"/>
                  <a:gd name="T58" fmla="*/ 53 w 93"/>
                  <a:gd name="T59" fmla="*/ 52 h 194"/>
                  <a:gd name="T60" fmla="*/ 50 w 93"/>
                  <a:gd name="T61" fmla="*/ 60 h 194"/>
                  <a:gd name="T62" fmla="*/ 48 w 93"/>
                  <a:gd name="T63" fmla="*/ 70 h 194"/>
                  <a:gd name="T64" fmla="*/ 44 w 93"/>
                  <a:gd name="T65" fmla="*/ 89 h 194"/>
                  <a:gd name="T66" fmla="*/ 40 w 93"/>
                  <a:gd name="T67" fmla="*/ 161 h 194"/>
                  <a:gd name="T68" fmla="*/ 42 w 93"/>
                  <a:gd name="T69" fmla="*/ 184 h 194"/>
                  <a:gd name="T70" fmla="*/ 42 w 93"/>
                  <a:gd name="T71" fmla="*/ 191 h 194"/>
                  <a:gd name="T72" fmla="*/ 42 w 93"/>
                  <a:gd name="T73" fmla="*/ 193 h 194"/>
                  <a:gd name="T74" fmla="*/ 0 w 93"/>
                  <a:gd name="T75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194">
                    <a:moveTo>
                      <a:pt x="0" y="194"/>
                    </a:moveTo>
                    <a:cubicBezTo>
                      <a:pt x="0" y="194"/>
                      <a:pt x="0" y="193"/>
                      <a:pt x="0" y="191"/>
                    </a:cubicBezTo>
                    <a:cubicBezTo>
                      <a:pt x="0" y="189"/>
                      <a:pt x="0" y="187"/>
                      <a:pt x="1" y="184"/>
                    </a:cubicBezTo>
                    <a:cubicBezTo>
                      <a:pt x="1" y="177"/>
                      <a:pt x="2" y="169"/>
                      <a:pt x="4" y="158"/>
                    </a:cubicBezTo>
                    <a:cubicBezTo>
                      <a:pt x="8" y="137"/>
                      <a:pt x="14" y="110"/>
                      <a:pt x="23" y="83"/>
                    </a:cubicBezTo>
                    <a:cubicBezTo>
                      <a:pt x="26" y="77"/>
                      <a:pt x="29" y="70"/>
                      <a:pt x="32" y="64"/>
                    </a:cubicBezTo>
                    <a:cubicBezTo>
                      <a:pt x="33" y="61"/>
                      <a:pt x="35" y="58"/>
                      <a:pt x="36" y="55"/>
                    </a:cubicBezTo>
                    <a:cubicBezTo>
                      <a:pt x="38" y="52"/>
                      <a:pt x="39" y="49"/>
                      <a:pt x="41" y="46"/>
                    </a:cubicBezTo>
                    <a:cubicBezTo>
                      <a:pt x="45" y="40"/>
                      <a:pt x="48" y="35"/>
                      <a:pt x="52" y="30"/>
                    </a:cubicBezTo>
                    <a:cubicBezTo>
                      <a:pt x="54" y="28"/>
                      <a:pt x="56" y="25"/>
                      <a:pt x="58" y="23"/>
                    </a:cubicBezTo>
                    <a:cubicBezTo>
                      <a:pt x="59" y="22"/>
                      <a:pt x="60" y="21"/>
                      <a:pt x="61" y="20"/>
                    </a:cubicBezTo>
                    <a:cubicBezTo>
                      <a:pt x="62" y="19"/>
                      <a:pt x="63" y="18"/>
                      <a:pt x="64" y="18"/>
                    </a:cubicBezTo>
                    <a:cubicBezTo>
                      <a:pt x="65" y="17"/>
                      <a:pt x="65" y="16"/>
                      <a:pt x="66" y="15"/>
                    </a:cubicBezTo>
                    <a:cubicBezTo>
                      <a:pt x="67" y="14"/>
                      <a:pt x="68" y="13"/>
                      <a:pt x="69" y="13"/>
                    </a:cubicBezTo>
                    <a:cubicBezTo>
                      <a:pt x="71" y="11"/>
                      <a:pt x="73" y="10"/>
                      <a:pt x="75" y="9"/>
                    </a:cubicBezTo>
                    <a:cubicBezTo>
                      <a:pt x="77" y="8"/>
                      <a:pt x="78" y="7"/>
                      <a:pt x="80" y="6"/>
                    </a:cubicBezTo>
                    <a:cubicBezTo>
                      <a:pt x="82" y="5"/>
                      <a:pt x="83" y="4"/>
                      <a:pt x="85" y="4"/>
                    </a:cubicBezTo>
                    <a:cubicBezTo>
                      <a:pt x="87" y="2"/>
                      <a:pt x="90" y="2"/>
                      <a:pt x="91" y="1"/>
                    </a:cubicBezTo>
                    <a:cubicBezTo>
                      <a:pt x="93" y="1"/>
                      <a:pt x="93" y="0"/>
                      <a:pt x="93" y="0"/>
                    </a:cubicBezTo>
                    <a:cubicBezTo>
                      <a:pt x="93" y="0"/>
                      <a:pt x="93" y="1"/>
                      <a:pt x="91" y="2"/>
                    </a:cubicBezTo>
                    <a:cubicBezTo>
                      <a:pt x="90" y="3"/>
                      <a:pt x="88" y="3"/>
                      <a:pt x="85" y="5"/>
                    </a:cubicBezTo>
                    <a:cubicBezTo>
                      <a:pt x="84" y="6"/>
                      <a:pt x="83" y="7"/>
                      <a:pt x="82" y="8"/>
                    </a:cubicBezTo>
                    <a:cubicBezTo>
                      <a:pt x="80" y="9"/>
                      <a:pt x="79" y="11"/>
                      <a:pt x="77" y="12"/>
                    </a:cubicBezTo>
                    <a:cubicBezTo>
                      <a:pt x="76" y="13"/>
                      <a:pt x="74" y="15"/>
                      <a:pt x="73" y="17"/>
                    </a:cubicBezTo>
                    <a:cubicBezTo>
                      <a:pt x="72" y="17"/>
                      <a:pt x="71" y="18"/>
                      <a:pt x="71" y="19"/>
                    </a:cubicBezTo>
                    <a:cubicBezTo>
                      <a:pt x="70" y="20"/>
                      <a:pt x="69" y="21"/>
                      <a:pt x="68" y="22"/>
                    </a:cubicBezTo>
                    <a:cubicBezTo>
                      <a:pt x="68" y="23"/>
                      <a:pt x="67" y="24"/>
                      <a:pt x="66" y="25"/>
                    </a:cubicBezTo>
                    <a:cubicBezTo>
                      <a:pt x="66" y="26"/>
                      <a:pt x="65" y="27"/>
                      <a:pt x="64" y="28"/>
                    </a:cubicBezTo>
                    <a:cubicBezTo>
                      <a:pt x="63" y="31"/>
                      <a:pt x="61" y="33"/>
                      <a:pt x="60" y="35"/>
                    </a:cubicBezTo>
                    <a:cubicBezTo>
                      <a:pt x="58" y="40"/>
                      <a:pt x="55" y="46"/>
                      <a:pt x="53" y="52"/>
                    </a:cubicBezTo>
                    <a:cubicBezTo>
                      <a:pt x="52" y="54"/>
                      <a:pt x="51" y="58"/>
                      <a:pt x="50" y="60"/>
                    </a:cubicBezTo>
                    <a:cubicBezTo>
                      <a:pt x="50" y="64"/>
                      <a:pt x="49" y="67"/>
                      <a:pt x="48" y="70"/>
                    </a:cubicBezTo>
                    <a:cubicBezTo>
                      <a:pt x="46" y="76"/>
                      <a:pt x="45" y="82"/>
                      <a:pt x="44" y="89"/>
                    </a:cubicBezTo>
                    <a:cubicBezTo>
                      <a:pt x="40" y="115"/>
                      <a:pt x="40" y="141"/>
                      <a:pt x="40" y="161"/>
                    </a:cubicBezTo>
                    <a:cubicBezTo>
                      <a:pt x="40" y="171"/>
                      <a:pt x="41" y="179"/>
                      <a:pt x="42" y="184"/>
                    </a:cubicBezTo>
                    <a:cubicBezTo>
                      <a:pt x="42" y="187"/>
                      <a:pt x="42" y="189"/>
                      <a:pt x="42" y="191"/>
                    </a:cubicBezTo>
                    <a:cubicBezTo>
                      <a:pt x="42" y="192"/>
                      <a:pt x="42" y="193"/>
                      <a:pt x="42" y="193"/>
                    </a:cubicBez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6" name="Freeform 39"/>
              <p:cNvSpPr>
                <a:spLocks/>
              </p:cNvSpPr>
              <p:nvPr/>
            </p:nvSpPr>
            <p:spPr bwMode="auto">
              <a:xfrm>
                <a:off x="1457" y="3258"/>
                <a:ext cx="165" cy="364"/>
              </a:xfrm>
              <a:custGeom>
                <a:avLst/>
                <a:gdLst>
                  <a:gd name="T0" fmla="*/ 0 w 93"/>
                  <a:gd name="T1" fmla="*/ 194 h 194"/>
                  <a:gd name="T2" fmla="*/ 0 w 93"/>
                  <a:gd name="T3" fmla="*/ 191 h 194"/>
                  <a:gd name="T4" fmla="*/ 1 w 93"/>
                  <a:gd name="T5" fmla="*/ 184 h 194"/>
                  <a:gd name="T6" fmla="*/ 4 w 93"/>
                  <a:gd name="T7" fmla="*/ 158 h 194"/>
                  <a:gd name="T8" fmla="*/ 23 w 93"/>
                  <a:gd name="T9" fmla="*/ 83 h 194"/>
                  <a:gd name="T10" fmla="*/ 32 w 93"/>
                  <a:gd name="T11" fmla="*/ 64 h 194"/>
                  <a:gd name="T12" fmla="*/ 36 w 93"/>
                  <a:gd name="T13" fmla="*/ 55 h 194"/>
                  <a:gd name="T14" fmla="*/ 41 w 93"/>
                  <a:gd name="T15" fmla="*/ 46 h 194"/>
                  <a:gd name="T16" fmla="*/ 52 w 93"/>
                  <a:gd name="T17" fmla="*/ 30 h 194"/>
                  <a:gd name="T18" fmla="*/ 58 w 93"/>
                  <a:gd name="T19" fmla="*/ 23 h 194"/>
                  <a:gd name="T20" fmla="*/ 61 w 93"/>
                  <a:gd name="T21" fmla="*/ 20 h 194"/>
                  <a:gd name="T22" fmla="*/ 64 w 93"/>
                  <a:gd name="T23" fmla="*/ 18 h 194"/>
                  <a:gd name="T24" fmla="*/ 66 w 93"/>
                  <a:gd name="T25" fmla="*/ 15 h 194"/>
                  <a:gd name="T26" fmla="*/ 69 w 93"/>
                  <a:gd name="T27" fmla="*/ 13 h 194"/>
                  <a:gd name="T28" fmla="*/ 75 w 93"/>
                  <a:gd name="T29" fmla="*/ 9 h 194"/>
                  <a:gd name="T30" fmla="*/ 80 w 93"/>
                  <a:gd name="T31" fmla="*/ 6 h 194"/>
                  <a:gd name="T32" fmla="*/ 85 w 93"/>
                  <a:gd name="T33" fmla="*/ 4 h 194"/>
                  <a:gd name="T34" fmla="*/ 91 w 93"/>
                  <a:gd name="T35" fmla="*/ 1 h 194"/>
                  <a:gd name="T36" fmla="*/ 93 w 93"/>
                  <a:gd name="T37" fmla="*/ 0 h 194"/>
                  <a:gd name="T38" fmla="*/ 91 w 93"/>
                  <a:gd name="T39" fmla="*/ 2 h 194"/>
                  <a:gd name="T40" fmla="*/ 85 w 93"/>
                  <a:gd name="T41" fmla="*/ 5 h 194"/>
                  <a:gd name="T42" fmla="*/ 82 w 93"/>
                  <a:gd name="T43" fmla="*/ 8 h 194"/>
                  <a:gd name="T44" fmla="*/ 77 w 93"/>
                  <a:gd name="T45" fmla="*/ 12 h 194"/>
                  <a:gd name="T46" fmla="*/ 73 w 93"/>
                  <a:gd name="T47" fmla="*/ 17 h 194"/>
                  <a:gd name="T48" fmla="*/ 71 w 93"/>
                  <a:gd name="T49" fmla="*/ 19 h 194"/>
                  <a:gd name="T50" fmla="*/ 68 w 93"/>
                  <a:gd name="T51" fmla="*/ 22 h 194"/>
                  <a:gd name="T52" fmla="*/ 66 w 93"/>
                  <a:gd name="T53" fmla="*/ 25 h 194"/>
                  <a:gd name="T54" fmla="*/ 64 w 93"/>
                  <a:gd name="T55" fmla="*/ 28 h 194"/>
                  <a:gd name="T56" fmla="*/ 60 w 93"/>
                  <a:gd name="T57" fmla="*/ 35 h 194"/>
                  <a:gd name="T58" fmla="*/ 53 w 93"/>
                  <a:gd name="T59" fmla="*/ 52 h 194"/>
                  <a:gd name="T60" fmla="*/ 50 w 93"/>
                  <a:gd name="T61" fmla="*/ 60 h 194"/>
                  <a:gd name="T62" fmla="*/ 48 w 93"/>
                  <a:gd name="T63" fmla="*/ 70 h 194"/>
                  <a:gd name="T64" fmla="*/ 44 w 93"/>
                  <a:gd name="T65" fmla="*/ 89 h 194"/>
                  <a:gd name="T66" fmla="*/ 40 w 93"/>
                  <a:gd name="T67" fmla="*/ 161 h 194"/>
                  <a:gd name="T68" fmla="*/ 42 w 93"/>
                  <a:gd name="T69" fmla="*/ 184 h 194"/>
                  <a:gd name="T70" fmla="*/ 42 w 93"/>
                  <a:gd name="T71" fmla="*/ 191 h 194"/>
                  <a:gd name="T72" fmla="*/ 42 w 93"/>
                  <a:gd name="T73" fmla="*/ 193 h 194"/>
                  <a:gd name="T74" fmla="*/ 0 w 93"/>
                  <a:gd name="T75" fmla="*/ 19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194">
                    <a:moveTo>
                      <a:pt x="0" y="194"/>
                    </a:moveTo>
                    <a:cubicBezTo>
                      <a:pt x="0" y="194"/>
                      <a:pt x="0" y="193"/>
                      <a:pt x="0" y="191"/>
                    </a:cubicBezTo>
                    <a:cubicBezTo>
                      <a:pt x="0" y="189"/>
                      <a:pt x="0" y="187"/>
                      <a:pt x="1" y="184"/>
                    </a:cubicBezTo>
                    <a:cubicBezTo>
                      <a:pt x="1" y="177"/>
                      <a:pt x="2" y="169"/>
                      <a:pt x="4" y="158"/>
                    </a:cubicBezTo>
                    <a:cubicBezTo>
                      <a:pt x="8" y="137"/>
                      <a:pt x="14" y="110"/>
                      <a:pt x="23" y="83"/>
                    </a:cubicBezTo>
                    <a:cubicBezTo>
                      <a:pt x="26" y="77"/>
                      <a:pt x="29" y="70"/>
                      <a:pt x="32" y="64"/>
                    </a:cubicBezTo>
                    <a:cubicBezTo>
                      <a:pt x="33" y="61"/>
                      <a:pt x="35" y="58"/>
                      <a:pt x="36" y="55"/>
                    </a:cubicBezTo>
                    <a:cubicBezTo>
                      <a:pt x="38" y="52"/>
                      <a:pt x="39" y="49"/>
                      <a:pt x="41" y="46"/>
                    </a:cubicBezTo>
                    <a:cubicBezTo>
                      <a:pt x="45" y="40"/>
                      <a:pt x="48" y="35"/>
                      <a:pt x="52" y="30"/>
                    </a:cubicBezTo>
                    <a:cubicBezTo>
                      <a:pt x="54" y="28"/>
                      <a:pt x="56" y="25"/>
                      <a:pt x="58" y="23"/>
                    </a:cubicBezTo>
                    <a:cubicBezTo>
                      <a:pt x="59" y="22"/>
                      <a:pt x="60" y="21"/>
                      <a:pt x="61" y="20"/>
                    </a:cubicBezTo>
                    <a:cubicBezTo>
                      <a:pt x="62" y="19"/>
                      <a:pt x="63" y="18"/>
                      <a:pt x="64" y="18"/>
                    </a:cubicBezTo>
                    <a:cubicBezTo>
                      <a:pt x="65" y="17"/>
                      <a:pt x="65" y="16"/>
                      <a:pt x="66" y="15"/>
                    </a:cubicBezTo>
                    <a:cubicBezTo>
                      <a:pt x="67" y="14"/>
                      <a:pt x="68" y="13"/>
                      <a:pt x="69" y="13"/>
                    </a:cubicBezTo>
                    <a:cubicBezTo>
                      <a:pt x="71" y="11"/>
                      <a:pt x="73" y="10"/>
                      <a:pt x="75" y="9"/>
                    </a:cubicBezTo>
                    <a:cubicBezTo>
                      <a:pt x="77" y="8"/>
                      <a:pt x="78" y="7"/>
                      <a:pt x="80" y="6"/>
                    </a:cubicBezTo>
                    <a:cubicBezTo>
                      <a:pt x="82" y="5"/>
                      <a:pt x="83" y="4"/>
                      <a:pt x="85" y="4"/>
                    </a:cubicBezTo>
                    <a:cubicBezTo>
                      <a:pt x="87" y="2"/>
                      <a:pt x="90" y="2"/>
                      <a:pt x="91" y="1"/>
                    </a:cubicBezTo>
                    <a:cubicBezTo>
                      <a:pt x="93" y="1"/>
                      <a:pt x="93" y="0"/>
                      <a:pt x="93" y="0"/>
                    </a:cubicBezTo>
                    <a:cubicBezTo>
                      <a:pt x="93" y="0"/>
                      <a:pt x="93" y="1"/>
                      <a:pt x="91" y="2"/>
                    </a:cubicBezTo>
                    <a:cubicBezTo>
                      <a:pt x="90" y="3"/>
                      <a:pt x="88" y="3"/>
                      <a:pt x="85" y="5"/>
                    </a:cubicBezTo>
                    <a:cubicBezTo>
                      <a:pt x="84" y="6"/>
                      <a:pt x="83" y="7"/>
                      <a:pt x="82" y="8"/>
                    </a:cubicBezTo>
                    <a:cubicBezTo>
                      <a:pt x="80" y="9"/>
                      <a:pt x="79" y="11"/>
                      <a:pt x="77" y="12"/>
                    </a:cubicBezTo>
                    <a:cubicBezTo>
                      <a:pt x="76" y="13"/>
                      <a:pt x="74" y="15"/>
                      <a:pt x="73" y="17"/>
                    </a:cubicBezTo>
                    <a:cubicBezTo>
                      <a:pt x="72" y="17"/>
                      <a:pt x="71" y="18"/>
                      <a:pt x="71" y="19"/>
                    </a:cubicBezTo>
                    <a:cubicBezTo>
                      <a:pt x="70" y="20"/>
                      <a:pt x="69" y="21"/>
                      <a:pt x="68" y="22"/>
                    </a:cubicBezTo>
                    <a:cubicBezTo>
                      <a:pt x="68" y="23"/>
                      <a:pt x="67" y="24"/>
                      <a:pt x="66" y="25"/>
                    </a:cubicBezTo>
                    <a:cubicBezTo>
                      <a:pt x="66" y="26"/>
                      <a:pt x="65" y="27"/>
                      <a:pt x="64" y="28"/>
                    </a:cubicBezTo>
                    <a:cubicBezTo>
                      <a:pt x="63" y="31"/>
                      <a:pt x="61" y="33"/>
                      <a:pt x="60" y="35"/>
                    </a:cubicBezTo>
                    <a:cubicBezTo>
                      <a:pt x="58" y="40"/>
                      <a:pt x="55" y="46"/>
                      <a:pt x="53" y="52"/>
                    </a:cubicBezTo>
                    <a:cubicBezTo>
                      <a:pt x="52" y="54"/>
                      <a:pt x="51" y="58"/>
                      <a:pt x="50" y="60"/>
                    </a:cubicBezTo>
                    <a:cubicBezTo>
                      <a:pt x="50" y="64"/>
                      <a:pt x="49" y="67"/>
                      <a:pt x="48" y="70"/>
                    </a:cubicBezTo>
                    <a:cubicBezTo>
                      <a:pt x="46" y="76"/>
                      <a:pt x="45" y="82"/>
                      <a:pt x="44" y="89"/>
                    </a:cubicBezTo>
                    <a:cubicBezTo>
                      <a:pt x="40" y="115"/>
                      <a:pt x="40" y="141"/>
                      <a:pt x="40" y="161"/>
                    </a:cubicBezTo>
                    <a:cubicBezTo>
                      <a:pt x="40" y="171"/>
                      <a:pt x="41" y="179"/>
                      <a:pt x="42" y="184"/>
                    </a:cubicBezTo>
                    <a:cubicBezTo>
                      <a:pt x="42" y="187"/>
                      <a:pt x="42" y="189"/>
                      <a:pt x="42" y="191"/>
                    </a:cubicBezTo>
                    <a:cubicBezTo>
                      <a:pt x="42" y="192"/>
                      <a:pt x="42" y="193"/>
                      <a:pt x="42" y="193"/>
                    </a:cubicBez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7" name="Freeform 40"/>
              <p:cNvSpPr>
                <a:spLocks/>
              </p:cNvSpPr>
              <p:nvPr/>
            </p:nvSpPr>
            <p:spPr bwMode="auto">
              <a:xfrm>
                <a:off x="1452" y="3640"/>
                <a:ext cx="106" cy="181"/>
              </a:xfrm>
              <a:custGeom>
                <a:avLst/>
                <a:gdLst>
                  <a:gd name="T0" fmla="*/ 106 w 106"/>
                  <a:gd name="T1" fmla="*/ 181 h 181"/>
                  <a:gd name="T2" fmla="*/ 0 w 106"/>
                  <a:gd name="T3" fmla="*/ 181 h 181"/>
                  <a:gd name="T4" fmla="*/ 7 w 106"/>
                  <a:gd name="T5" fmla="*/ 0 h 181"/>
                  <a:gd name="T6" fmla="*/ 99 w 106"/>
                  <a:gd name="T7" fmla="*/ 0 h 181"/>
                  <a:gd name="T8" fmla="*/ 106 w 106"/>
                  <a:gd name="T9" fmla="*/ 181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1">
                    <a:moveTo>
                      <a:pt x="106" y="181"/>
                    </a:moveTo>
                    <a:lnTo>
                      <a:pt x="0" y="181"/>
                    </a:lnTo>
                    <a:lnTo>
                      <a:pt x="7" y="0"/>
                    </a:lnTo>
                    <a:lnTo>
                      <a:pt x="99" y="0"/>
                    </a:lnTo>
                    <a:lnTo>
                      <a:pt x="106" y="181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8" name="Freeform 41"/>
              <p:cNvSpPr>
                <a:spLocks/>
              </p:cNvSpPr>
              <p:nvPr/>
            </p:nvSpPr>
            <p:spPr bwMode="auto">
              <a:xfrm>
                <a:off x="1205" y="3319"/>
                <a:ext cx="238" cy="171"/>
              </a:xfrm>
              <a:custGeom>
                <a:avLst/>
                <a:gdLst>
                  <a:gd name="T0" fmla="*/ 181 w 238"/>
                  <a:gd name="T1" fmla="*/ 64 h 171"/>
                  <a:gd name="T2" fmla="*/ 167 w 238"/>
                  <a:gd name="T3" fmla="*/ 85 h 171"/>
                  <a:gd name="T4" fmla="*/ 156 w 238"/>
                  <a:gd name="T5" fmla="*/ 27 h 171"/>
                  <a:gd name="T6" fmla="*/ 139 w 238"/>
                  <a:gd name="T7" fmla="*/ 53 h 171"/>
                  <a:gd name="T8" fmla="*/ 130 w 238"/>
                  <a:gd name="T9" fmla="*/ 6 h 171"/>
                  <a:gd name="T10" fmla="*/ 0 w 238"/>
                  <a:gd name="T11" fmla="*/ 0 h 171"/>
                  <a:gd name="T12" fmla="*/ 238 w 238"/>
                  <a:gd name="T13" fmla="*/ 171 h 171"/>
                  <a:gd name="T14" fmla="*/ 181 w 238"/>
                  <a:gd name="T15" fmla="*/ 6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8" h="171">
                    <a:moveTo>
                      <a:pt x="181" y="64"/>
                    </a:moveTo>
                    <a:lnTo>
                      <a:pt x="167" y="85"/>
                    </a:lnTo>
                    <a:lnTo>
                      <a:pt x="156" y="27"/>
                    </a:lnTo>
                    <a:lnTo>
                      <a:pt x="139" y="53"/>
                    </a:lnTo>
                    <a:lnTo>
                      <a:pt x="130" y="6"/>
                    </a:lnTo>
                    <a:lnTo>
                      <a:pt x="0" y="0"/>
                    </a:lnTo>
                    <a:lnTo>
                      <a:pt x="238" y="171"/>
                    </a:lnTo>
                    <a:lnTo>
                      <a:pt x="181" y="6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29" name="Freeform 42"/>
              <p:cNvSpPr>
                <a:spLocks/>
              </p:cNvSpPr>
              <p:nvPr/>
            </p:nvSpPr>
            <p:spPr bwMode="auto">
              <a:xfrm>
                <a:off x="1205" y="3319"/>
                <a:ext cx="238" cy="171"/>
              </a:xfrm>
              <a:custGeom>
                <a:avLst/>
                <a:gdLst>
                  <a:gd name="T0" fmla="*/ 119 w 238"/>
                  <a:gd name="T1" fmla="*/ 164 h 171"/>
                  <a:gd name="T2" fmla="*/ 132 w 238"/>
                  <a:gd name="T3" fmla="*/ 141 h 171"/>
                  <a:gd name="T4" fmla="*/ 77 w 238"/>
                  <a:gd name="T5" fmla="*/ 152 h 171"/>
                  <a:gd name="T6" fmla="*/ 93 w 238"/>
                  <a:gd name="T7" fmla="*/ 124 h 171"/>
                  <a:gd name="T8" fmla="*/ 48 w 238"/>
                  <a:gd name="T9" fmla="*/ 136 h 171"/>
                  <a:gd name="T10" fmla="*/ 0 w 238"/>
                  <a:gd name="T11" fmla="*/ 0 h 171"/>
                  <a:gd name="T12" fmla="*/ 238 w 238"/>
                  <a:gd name="T13" fmla="*/ 171 h 171"/>
                  <a:gd name="T14" fmla="*/ 119 w 238"/>
                  <a:gd name="T15" fmla="*/ 164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8" h="171">
                    <a:moveTo>
                      <a:pt x="119" y="164"/>
                    </a:moveTo>
                    <a:lnTo>
                      <a:pt x="132" y="141"/>
                    </a:lnTo>
                    <a:lnTo>
                      <a:pt x="77" y="152"/>
                    </a:lnTo>
                    <a:lnTo>
                      <a:pt x="93" y="124"/>
                    </a:lnTo>
                    <a:lnTo>
                      <a:pt x="48" y="136"/>
                    </a:lnTo>
                    <a:lnTo>
                      <a:pt x="0" y="0"/>
                    </a:lnTo>
                    <a:lnTo>
                      <a:pt x="238" y="171"/>
                    </a:lnTo>
                    <a:lnTo>
                      <a:pt x="119" y="1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0" name="Freeform 43"/>
              <p:cNvSpPr>
                <a:spLocks/>
              </p:cNvSpPr>
              <p:nvPr/>
            </p:nvSpPr>
            <p:spPr bwMode="auto">
              <a:xfrm>
                <a:off x="1221" y="3098"/>
                <a:ext cx="218" cy="255"/>
              </a:xfrm>
              <a:custGeom>
                <a:avLst/>
                <a:gdLst>
                  <a:gd name="T0" fmla="*/ 185 w 218"/>
                  <a:gd name="T1" fmla="*/ 120 h 255"/>
                  <a:gd name="T2" fmla="*/ 163 w 218"/>
                  <a:gd name="T3" fmla="*/ 141 h 255"/>
                  <a:gd name="T4" fmla="*/ 165 w 218"/>
                  <a:gd name="T5" fmla="*/ 71 h 255"/>
                  <a:gd name="T6" fmla="*/ 140 w 218"/>
                  <a:gd name="T7" fmla="*/ 98 h 255"/>
                  <a:gd name="T8" fmla="*/ 142 w 218"/>
                  <a:gd name="T9" fmla="*/ 43 h 255"/>
                  <a:gd name="T10" fmla="*/ 0 w 218"/>
                  <a:gd name="T11" fmla="*/ 0 h 255"/>
                  <a:gd name="T12" fmla="*/ 218 w 218"/>
                  <a:gd name="T13" fmla="*/ 255 h 255"/>
                  <a:gd name="T14" fmla="*/ 185 w 218"/>
                  <a:gd name="T15" fmla="*/ 12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8" h="255">
                    <a:moveTo>
                      <a:pt x="185" y="120"/>
                    </a:moveTo>
                    <a:lnTo>
                      <a:pt x="163" y="141"/>
                    </a:lnTo>
                    <a:lnTo>
                      <a:pt x="165" y="71"/>
                    </a:lnTo>
                    <a:lnTo>
                      <a:pt x="140" y="98"/>
                    </a:lnTo>
                    <a:lnTo>
                      <a:pt x="142" y="43"/>
                    </a:lnTo>
                    <a:lnTo>
                      <a:pt x="0" y="0"/>
                    </a:lnTo>
                    <a:lnTo>
                      <a:pt x="218" y="255"/>
                    </a:lnTo>
                    <a:lnTo>
                      <a:pt x="185" y="12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1" name="Freeform 44"/>
              <p:cNvSpPr>
                <a:spLocks/>
              </p:cNvSpPr>
              <p:nvPr/>
            </p:nvSpPr>
            <p:spPr bwMode="auto">
              <a:xfrm>
                <a:off x="1221" y="3098"/>
                <a:ext cx="218" cy="255"/>
              </a:xfrm>
              <a:custGeom>
                <a:avLst/>
                <a:gdLst>
                  <a:gd name="T0" fmla="*/ 89 w 218"/>
                  <a:gd name="T1" fmla="*/ 212 h 255"/>
                  <a:gd name="T2" fmla="*/ 110 w 218"/>
                  <a:gd name="T3" fmla="*/ 191 h 255"/>
                  <a:gd name="T4" fmla="*/ 45 w 218"/>
                  <a:gd name="T5" fmla="*/ 190 h 255"/>
                  <a:gd name="T6" fmla="*/ 71 w 218"/>
                  <a:gd name="T7" fmla="*/ 163 h 255"/>
                  <a:gd name="T8" fmla="*/ 18 w 218"/>
                  <a:gd name="T9" fmla="*/ 161 h 255"/>
                  <a:gd name="T10" fmla="*/ 0 w 218"/>
                  <a:gd name="T11" fmla="*/ 0 h 255"/>
                  <a:gd name="T12" fmla="*/ 218 w 218"/>
                  <a:gd name="T13" fmla="*/ 255 h 255"/>
                  <a:gd name="T14" fmla="*/ 89 w 218"/>
                  <a:gd name="T15" fmla="*/ 212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8" h="255">
                    <a:moveTo>
                      <a:pt x="89" y="212"/>
                    </a:moveTo>
                    <a:lnTo>
                      <a:pt x="110" y="191"/>
                    </a:lnTo>
                    <a:lnTo>
                      <a:pt x="45" y="190"/>
                    </a:lnTo>
                    <a:lnTo>
                      <a:pt x="71" y="163"/>
                    </a:lnTo>
                    <a:lnTo>
                      <a:pt x="18" y="161"/>
                    </a:lnTo>
                    <a:lnTo>
                      <a:pt x="0" y="0"/>
                    </a:lnTo>
                    <a:lnTo>
                      <a:pt x="218" y="255"/>
                    </a:lnTo>
                    <a:lnTo>
                      <a:pt x="89" y="2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2" name="Freeform 45"/>
              <p:cNvSpPr>
                <a:spLocks/>
              </p:cNvSpPr>
              <p:nvPr/>
            </p:nvSpPr>
            <p:spPr bwMode="auto">
              <a:xfrm>
                <a:off x="1530" y="3079"/>
                <a:ext cx="214" cy="293"/>
              </a:xfrm>
              <a:custGeom>
                <a:avLst/>
                <a:gdLst>
                  <a:gd name="T0" fmla="*/ 129 w 214"/>
                  <a:gd name="T1" fmla="*/ 227 h 293"/>
                  <a:gd name="T2" fmla="*/ 104 w 214"/>
                  <a:gd name="T3" fmla="*/ 209 h 293"/>
                  <a:gd name="T4" fmla="*/ 173 w 214"/>
                  <a:gd name="T5" fmla="*/ 199 h 293"/>
                  <a:gd name="T6" fmla="*/ 143 w 214"/>
                  <a:gd name="T7" fmla="*/ 175 h 293"/>
                  <a:gd name="T8" fmla="*/ 198 w 214"/>
                  <a:gd name="T9" fmla="*/ 167 h 293"/>
                  <a:gd name="T10" fmla="*/ 214 w 214"/>
                  <a:gd name="T11" fmla="*/ 0 h 293"/>
                  <a:gd name="T12" fmla="*/ 0 w 214"/>
                  <a:gd name="T13" fmla="*/ 293 h 293"/>
                  <a:gd name="T14" fmla="*/ 129 w 214"/>
                  <a:gd name="T15" fmla="*/ 227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4" h="293">
                    <a:moveTo>
                      <a:pt x="129" y="227"/>
                    </a:moveTo>
                    <a:lnTo>
                      <a:pt x="104" y="209"/>
                    </a:lnTo>
                    <a:lnTo>
                      <a:pt x="173" y="199"/>
                    </a:lnTo>
                    <a:lnTo>
                      <a:pt x="143" y="175"/>
                    </a:lnTo>
                    <a:lnTo>
                      <a:pt x="198" y="167"/>
                    </a:lnTo>
                    <a:lnTo>
                      <a:pt x="214" y="0"/>
                    </a:lnTo>
                    <a:lnTo>
                      <a:pt x="0" y="293"/>
                    </a:lnTo>
                    <a:lnTo>
                      <a:pt x="129" y="22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3" name="Freeform 46"/>
              <p:cNvSpPr>
                <a:spLocks/>
              </p:cNvSpPr>
              <p:nvPr/>
            </p:nvSpPr>
            <p:spPr bwMode="auto">
              <a:xfrm>
                <a:off x="1530" y="3079"/>
                <a:ext cx="214" cy="293"/>
              </a:xfrm>
              <a:custGeom>
                <a:avLst/>
                <a:gdLst>
                  <a:gd name="T0" fmla="*/ 19 w 214"/>
                  <a:gd name="T1" fmla="*/ 139 h 293"/>
                  <a:gd name="T2" fmla="*/ 44 w 214"/>
                  <a:gd name="T3" fmla="*/ 158 h 293"/>
                  <a:gd name="T4" fmla="*/ 33 w 214"/>
                  <a:gd name="T5" fmla="*/ 85 h 293"/>
                  <a:gd name="T6" fmla="*/ 65 w 214"/>
                  <a:gd name="T7" fmla="*/ 109 h 293"/>
                  <a:gd name="T8" fmla="*/ 56 w 214"/>
                  <a:gd name="T9" fmla="*/ 51 h 293"/>
                  <a:gd name="T10" fmla="*/ 214 w 214"/>
                  <a:gd name="T11" fmla="*/ 0 h 293"/>
                  <a:gd name="T12" fmla="*/ 0 w 214"/>
                  <a:gd name="T13" fmla="*/ 293 h 293"/>
                  <a:gd name="T14" fmla="*/ 19 w 214"/>
                  <a:gd name="T15" fmla="*/ 139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4" h="293">
                    <a:moveTo>
                      <a:pt x="19" y="139"/>
                    </a:moveTo>
                    <a:lnTo>
                      <a:pt x="44" y="158"/>
                    </a:lnTo>
                    <a:lnTo>
                      <a:pt x="33" y="85"/>
                    </a:lnTo>
                    <a:lnTo>
                      <a:pt x="65" y="109"/>
                    </a:lnTo>
                    <a:lnTo>
                      <a:pt x="56" y="51"/>
                    </a:lnTo>
                    <a:lnTo>
                      <a:pt x="214" y="0"/>
                    </a:lnTo>
                    <a:lnTo>
                      <a:pt x="0" y="293"/>
                    </a:lnTo>
                    <a:lnTo>
                      <a:pt x="19" y="13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4" name="Freeform 47"/>
              <p:cNvSpPr>
                <a:spLocks/>
              </p:cNvSpPr>
              <p:nvPr/>
            </p:nvSpPr>
            <p:spPr bwMode="auto">
              <a:xfrm>
                <a:off x="1571" y="3274"/>
                <a:ext cx="255" cy="164"/>
              </a:xfrm>
              <a:custGeom>
                <a:avLst/>
                <a:gdLst>
                  <a:gd name="T0" fmla="*/ 120 w 255"/>
                  <a:gd name="T1" fmla="*/ 154 h 164"/>
                  <a:gd name="T2" fmla="*/ 106 w 255"/>
                  <a:gd name="T3" fmla="*/ 130 h 164"/>
                  <a:gd name="T4" fmla="*/ 164 w 255"/>
                  <a:gd name="T5" fmla="*/ 145 h 164"/>
                  <a:gd name="T6" fmla="*/ 148 w 255"/>
                  <a:gd name="T7" fmla="*/ 115 h 164"/>
                  <a:gd name="T8" fmla="*/ 193 w 255"/>
                  <a:gd name="T9" fmla="*/ 128 h 164"/>
                  <a:gd name="T10" fmla="*/ 255 w 255"/>
                  <a:gd name="T11" fmla="*/ 0 h 164"/>
                  <a:gd name="T12" fmla="*/ 0 w 255"/>
                  <a:gd name="T13" fmla="*/ 164 h 164"/>
                  <a:gd name="T14" fmla="*/ 120 w 255"/>
                  <a:gd name="T15" fmla="*/ 15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" h="164">
                    <a:moveTo>
                      <a:pt x="120" y="154"/>
                    </a:moveTo>
                    <a:lnTo>
                      <a:pt x="106" y="130"/>
                    </a:lnTo>
                    <a:lnTo>
                      <a:pt x="164" y="145"/>
                    </a:lnTo>
                    <a:lnTo>
                      <a:pt x="148" y="115"/>
                    </a:lnTo>
                    <a:lnTo>
                      <a:pt x="193" y="128"/>
                    </a:lnTo>
                    <a:lnTo>
                      <a:pt x="255" y="0"/>
                    </a:lnTo>
                    <a:lnTo>
                      <a:pt x="0" y="164"/>
                    </a:lnTo>
                    <a:lnTo>
                      <a:pt x="120" y="15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5" name="Freeform 48"/>
              <p:cNvSpPr>
                <a:spLocks/>
              </p:cNvSpPr>
              <p:nvPr/>
            </p:nvSpPr>
            <p:spPr bwMode="auto">
              <a:xfrm>
                <a:off x="1571" y="3263"/>
                <a:ext cx="255" cy="175"/>
              </a:xfrm>
              <a:custGeom>
                <a:avLst/>
                <a:gdLst>
                  <a:gd name="T0" fmla="*/ 60 w 255"/>
                  <a:gd name="T1" fmla="*/ 58 h 175"/>
                  <a:gd name="T2" fmla="*/ 72 w 255"/>
                  <a:gd name="T3" fmla="*/ 83 h 175"/>
                  <a:gd name="T4" fmla="*/ 86 w 255"/>
                  <a:gd name="T5" fmla="*/ 21 h 175"/>
                  <a:gd name="T6" fmla="*/ 104 w 255"/>
                  <a:gd name="T7" fmla="*/ 49 h 175"/>
                  <a:gd name="T8" fmla="*/ 115 w 255"/>
                  <a:gd name="T9" fmla="*/ 0 h 175"/>
                  <a:gd name="T10" fmla="*/ 255 w 255"/>
                  <a:gd name="T11" fmla="*/ 11 h 175"/>
                  <a:gd name="T12" fmla="*/ 0 w 255"/>
                  <a:gd name="T13" fmla="*/ 175 h 175"/>
                  <a:gd name="T14" fmla="*/ 60 w 255"/>
                  <a:gd name="T15" fmla="*/ 58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" h="175">
                    <a:moveTo>
                      <a:pt x="60" y="58"/>
                    </a:moveTo>
                    <a:lnTo>
                      <a:pt x="72" y="83"/>
                    </a:lnTo>
                    <a:lnTo>
                      <a:pt x="86" y="21"/>
                    </a:lnTo>
                    <a:lnTo>
                      <a:pt x="104" y="49"/>
                    </a:lnTo>
                    <a:lnTo>
                      <a:pt x="115" y="0"/>
                    </a:lnTo>
                    <a:lnTo>
                      <a:pt x="255" y="11"/>
                    </a:lnTo>
                    <a:lnTo>
                      <a:pt x="0" y="175"/>
                    </a:lnTo>
                    <a:lnTo>
                      <a:pt x="60" y="5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6" name="Freeform 49"/>
              <p:cNvSpPr>
                <a:spLocks/>
              </p:cNvSpPr>
              <p:nvPr/>
            </p:nvSpPr>
            <p:spPr bwMode="auto">
              <a:xfrm>
                <a:off x="1482" y="2929"/>
                <a:ext cx="89" cy="394"/>
              </a:xfrm>
              <a:custGeom>
                <a:avLst/>
                <a:gdLst>
                  <a:gd name="T0" fmla="*/ 69 w 89"/>
                  <a:gd name="T1" fmla="*/ 252 h 394"/>
                  <a:gd name="T2" fmla="*/ 35 w 89"/>
                  <a:gd name="T3" fmla="*/ 252 h 394"/>
                  <a:gd name="T4" fmla="*/ 89 w 89"/>
                  <a:gd name="T5" fmla="*/ 195 h 394"/>
                  <a:gd name="T6" fmla="*/ 48 w 89"/>
                  <a:gd name="T7" fmla="*/ 195 h 394"/>
                  <a:gd name="T8" fmla="*/ 89 w 89"/>
                  <a:gd name="T9" fmla="*/ 152 h 394"/>
                  <a:gd name="T10" fmla="*/ 0 w 89"/>
                  <a:gd name="T11" fmla="*/ 0 h 394"/>
                  <a:gd name="T12" fmla="*/ 0 w 89"/>
                  <a:gd name="T13" fmla="*/ 394 h 394"/>
                  <a:gd name="T14" fmla="*/ 69 w 89"/>
                  <a:gd name="T15" fmla="*/ 252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394">
                    <a:moveTo>
                      <a:pt x="69" y="252"/>
                    </a:moveTo>
                    <a:lnTo>
                      <a:pt x="35" y="252"/>
                    </a:lnTo>
                    <a:lnTo>
                      <a:pt x="89" y="195"/>
                    </a:lnTo>
                    <a:lnTo>
                      <a:pt x="48" y="195"/>
                    </a:lnTo>
                    <a:lnTo>
                      <a:pt x="89" y="152"/>
                    </a:lnTo>
                    <a:lnTo>
                      <a:pt x="0" y="0"/>
                    </a:lnTo>
                    <a:lnTo>
                      <a:pt x="0" y="394"/>
                    </a:lnTo>
                    <a:lnTo>
                      <a:pt x="69" y="252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7" name="Freeform 50"/>
              <p:cNvSpPr>
                <a:spLocks/>
              </p:cNvSpPr>
              <p:nvPr/>
            </p:nvSpPr>
            <p:spPr bwMode="auto">
              <a:xfrm>
                <a:off x="1381" y="2929"/>
                <a:ext cx="101" cy="394"/>
              </a:xfrm>
              <a:custGeom>
                <a:avLst/>
                <a:gdLst>
                  <a:gd name="T0" fmla="*/ 23 w 101"/>
                  <a:gd name="T1" fmla="*/ 253 h 394"/>
                  <a:gd name="T2" fmla="*/ 55 w 101"/>
                  <a:gd name="T3" fmla="*/ 252 h 394"/>
                  <a:gd name="T4" fmla="*/ 2 w 101"/>
                  <a:gd name="T5" fmla="*/ 197 h 394"/>
                  <a:gd name="T6" fmla="*/ 42 w 101"/>
                  <a:gd name="T7" fmla="*/ 197 h 394"/>
                  <a:gd name="T8" fmla="*/ 0 w 101"/>
                  <a:gd name="T9" fmla="*/ 152 h 394"/>
                  <a:gd name="T10" fmla="*/ 101 w 101"/>
                  <a:gd name="T11" fmla="*/ 0 h 394"/>
                  <a:gd name="T12" fmla="*/ 101 w 101"/>
                  <a:gd name="T13" fmla="*/ 394 h 394"/>
                  <a:gd name="T14" fmla="*/ 23 w 101"/>
                  <a:gd name="T15" fmla="*/ 253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1" h="394">
                    <a:moveTo>
                      <a:pt x="23" y="253"/>
                    </a:moveTo>
                    <a:lnTo>
                      <a:pt x="55" y="252"/>
                    </a:lnTo>
                    <a:lnTo>
                      <a:pt x="2" y="197"/>
                    </a:lnTo>
                    <a:lnTo>
                      <a:pt x="42" y="197"/>
                    </a:lnTo>
                    <a:lnTo>
                      <a:pt x="0" y="152"/>
                    </a:lnTo>
                    <a:lnTo>
                      <a:pt x="101" y="0"/>
                    </a:lnTo>
                    <a:lnTo>
                      <a:pt x="101" y="394"/>
                    </a:lnTo>
                    <a:lnTo>
                      <a:pt x="23" y="25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8" name="Freeform 51"/>
              <p:cNvSpPr>
                <a:spLocks/>
              </p:cNvSpPr>
              <p:nvPr/>
            </p:nvSpPr>
            <p:spPr bwMode="auto">
              <a:xfrm>
                <a:off x="1471" y="3273"/>
                <a:ext cx="75" cy="324"/>
              </a:xfrm>
              <a:custGeom>
                <a:avLst/>
                <a:gdLst>
                  <a:gd name="T0" fmla="*/ 0 w 75"/>
                  <a:gd name="T1" fmla="*/ 324 h 324"/>
                  <a:gd name="T2" fmla="*/ 20 w 75"/>
                  <a:gd name="T3" fmla="*/ 0 h 324"/>
                  <a:gd name="T4" fmla="*/ 75 w 75"/>
                  <a:gd name="T5" fmla="*/ 320 h 324"/>
                  <a:gd name="T6" fmla="*/ 0 w 75"/>
                  <a:gd name="T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324">
                    <a:moveTo>
                      <a:pt x="0" y="324"/>
                    </a:moveTo>
                    <a:lnTo>
                      <a:pt x="20" y="0"/>
                    </a:lnTo>
                    <a:lnTo>
                      <a:pt x="75" y="320"/>
                    </a:lnTo>
                    <a:lnTo>
                      <a:pt x="0" y="32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39" name="Freeform 52"/>
              <p:cNvSpPr>
                <a:spLocks/>
              </p:cNvSpPr>
              <p:nvPr/>
            </p:nvSpPr>
            <p:spPr bwMode="auto">
              <a:xfrm>
                <a:off x="771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0" name="Freeform 53"/>
              <p:cNvSpPr>
                <a:spLocks/>
              </p:cNvSpPr>
              <p:nvPr/>
            </p:nvSpPr>
            <p:spPr bwMode="auto">
              <a:xfrm>
                <a:off x="771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1" name="Freeform 54"/>
              <p:cNvSpPr>
                <a:spLocks/>
              </p:cNvSpPr>
              <p:nvPr/>
            </p:nvSpPr>
            <p:spPr bwMode="auto">
              <a:xfrm>
                <a:off x="477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89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89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2" name="Freeform 55"/>
              <p:cNvSpPr>
                <a:spLocks/>
              </p:cNvSpPr>
              <p:nvPr/>
            </p:nvSpPr>
            <p:spPr bwMode="auto">
              <a:xfrm>
                <a:off x="477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89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89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3" name="Freeform 56"/>
              <p:cNvSpPr>
                <a:spLocks/>
              </p:cNvSpPr>
              <p:nvPr/>
            </p:nvSpPr>
            <p:spPr bwMode="auto">
              <a:xfrm>
                <a:off x="477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0 w 326"/>
                  <a:gd name="T9" fmla="*/ 103 h 156"/>
                  <a:gd name="T10" fmla="*/ 88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0" y="103"/>
                    </a:lnTo>
                    <a:lnTo>
                      <a:pt x="88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4" name="Freeform 57"/>
              <p:cNvSpPr>
                <a:spLocks/>
              </p:cNvSpPr>
              <p:nvPr/>
            </p:nvSpPr>
            <p:spPr bwMode="auto">
              <a:xfrm>
                <a:off x="477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0 w 326"/>
                  <a:gd name="T9" fmla="*/ 103 h 156"/>
                  <a:gd name="T10" fmla="*/ 88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0" y="103"/>
                    </a:lnTo>
                    <a:lnTo>
                      <a:pt x="88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5" name="Freeform 58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6" name="Freeform 59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7" name="Freeform 60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8" name="Freeform 61"/>
              <p:cNvSpPr>
                <a:spLocks/>
              </p:cNvSpPr>
              <p:nvPr/>
            </p:nvSpPr>
            <p:spPr bwMode="auto">
              <a:xfrm>
                <a:off x="601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49" name="Freeform 62"/>
              <p:cNvSpPr>
                <a:spLocks/>
              </p:cNvSpPr>
              <p:nvPr/>
            </p:nvSpPr>
            <p:spPr bwMode="auto">
              <a:xfrm>
                <a:off x="808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3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3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0" name="Freeform 63"/>
              <p:cNvSpPr>
                <a:spLocks/>
              </p:cNvSpPr>
              <p:nvPr/>
            </p:nvSpPr>
            <p:spPr bwMode="auto">
              <a:xfrm>
                <a:off x="808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3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3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1" name="Freeform 64"/>
              <p:cNvSpPr>
                <a:spLocks/>
              </p:cNvSpPr>
              <p:nvPr/>
            </p:nvSpPr>
            <p:spPr bwMode="auto">
              <a:xfrm>
                <a:off x="705" y="2813"/>
                <a:ext cx="109" cy="415"/>
              </a:xfrm>
              <a:custGeom>
                <a:avLst/>
                <a:gdLst>
                  <a:gd name="T0" fmla="*/ 22 w 109"/>
                  <a:gd name="T1" fmla="*/ 264 h 415"/>
                  <a:gd name="T2" fmla="*/ 57 w 109"/>
                  <a:gd name="T3" fmla="*/ 264 h 415"/>
                  <a:gd name="T4" fmla="*/ 2 w 109"/>
                  <a:gd name="T5" fmla="*/ 204 h 415"/>
                  <a:gd name="T6" fmla="*/ 45 w 109"/>
                  <a:gd name="T7" fmla="*/ 206 h 415"/>
                  <a:gd name="T8" fmla="*/ 0 w 109"/>
                  <a:gd name="T9" fmla="*/ 159 h 415"/>
                  <a:gd name="T10" fmla="*/ 109 w 109"/>
                  <a:gd name="T11" fmla="*/ 0 h 415"/>
                  <a:gd name="T12" fmla="*/ 103 w 109"/>
                  <a:gd name="T13" fmla="*/ 415 h 415"/>
                  <a:gd name="T14" fmla="*/ 22 w 109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5">
                    <a:moveTo>
                      <a:pt x="22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5"/>
                    </a:lnTo>
                    <a:lnTo>
                      <a:pt x="22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2" name="Freeform 65"/>
              <p:cNvSpPr>
                <a:spLocks/>
              </p:cNvSpPr>
              <p:nvPr/>
            </p:nvSpPr>
            <p:spPr bwMode="auto">
              <a:xfrm>
                <a:off x="705" y="2813"/>
                <a:ext cx="109" cy="415"/>
              </a:xfrm>
              <a:custGeom>
                <a:avLst/>
                <a:gdLst>
                  <a:gd name="T0" fmla="*/ 22 w 109"/>
                  <a:gd name="T1" fmla="*/ 264 h 415"/>
                  <a:gd name="T2" fmla="*/ 57 w 109"/>
                  <a:gd name="T3" fmla="*/ 264 h 415"/>
                  <a:gd name="T4" fmla="*/ 2 w 109"/>
                  <a:gd name="T5" fmla="*/ 204 h 415"/>
                  <a:gd name="T6" fmla="*/ 45 w 109"/>
                  <a:gd name="T7" fmla="*/ 206 h 415"/>
                  <a:gd name="T8" fmla="*/ 0 w 109"/>
                  <a:gd name="T9" fmla="*/ 159 h 415"/>
                  <a:gd name="T10" fmla="*/ 109 w 109"/>
                  <a:gd name="T11" fmla="*/ 0 h 415"/>
                  <a:gd name="T12" fmla="*/ 103 w 109"/>
                  <a:gd name="T13" fmla="*/ 415 h 415"/>
                  <a:gd name="T14" fmla="*/ 22 w 109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5">
                    <a:moveTo>
                      <a:pt x="22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5"/>
                    </a:lnTo>
                    <a:lnTo>
                      <a:pt x="22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3" name="Freeform 66"/>
              <p:cNvSpPr>
                <a:spLocks/>
              </p:cNvSpPr>
              <p:nvPr/>
            </p:nvSpPr>
            <p:spPr bwMode="auto">
              <a:xfrm>
                <a:off x="792" y="3136"/>
                <a:ext cx="300" cy="195"/>
              </a:xfrm>
              <a:custGeom>
                <a:avLst/>
                <a:gdLst>
                  <a:gd name="T0" fmla="*/ 25 w 300"/>
                  <a:gd name="T1" fmla="*/ 7 h 195"/>
                  <a:gd name="T2" fmla="*/ 132 w 300"/>
                  <a:gd name="T3" fmla="*/ 0 h 195"/>
                  <a:gd name="T4" fmla="*/ 114 w 300"/>
                  <a:gd name="T5" fmla="*/ 37 h 195"/>
                  <a:gd name="T6" fmla="*/ 201 w 300"/>
                  <a:gd name="T7" fmla="*/ 7 h 195"/>
                  <a:gd name="T8" fmla="*/ 179 w 300"/>
                  <a:gd name="T9" fmla="*/ 54 h 195"/>
                  <a:gd name="T10" fmla="*/ 247 w 300"/>
                  <a:gd name="T11" fmla="*/ 30 h 195"/>
                  <a:gd name="T12" fmla="*/ 300 w 300"/>
                  <a:gd name="T13" fmla="*/ 195 h 195"/>
                  <a:gd name="T14" fmla="*/ 0 w 300"/>
                  <a:gd name="T15" fmla="*/ 37 h 195"/>
                  <a:gd name="T16" fmla="*/ 25 w 300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0" h="195">
                    <a:moveTo>
                      <a:pt x="25" y="7"/>
                    </a:moveTo>
                    <a:lnTo>
                      <a:pt x="132" y="0"/>
                    </a:lnTo>
                    <a:lnTo>
                      <a:pt x="114" y="37"/>
                    </a:lnTo>
                    <a:lnTo>
                      <a:pt x="201" y="7"/>
                    </a:lnTo>
                    <a:lnTo>
                      <a:pt x="179" y="54"/>
                    </a:lnTo>
                    <a:lnTo>
                      <a:pt x="247" y="30"/>
                    </a:lnTo>
                    <a:lnTo>
                      <a:pt x="300" y="195"/>
                    </a:lnTo>
                    <a:lnTo>
                      <a:pt x="0" y="37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4" name="Freeform 67"/>
              <p:cNvSpPr>
                <a:spLocks/>
              </p:cNvSpPr>
              <p:nvPr/>
            </p:nvSpPr>
            <p:spPr bwMode="auto">
              <a:xfrm>
                <a:off x="792" y="3136"/>
                <a:ext cx="300" cy="195"/>
              </a:xfrm>
              <a:custGeom>
                <a:avLst/>
                <a:gdLst>
                  <a:gd name="T0" fmla="*/ 25 w 300"/>
                  <a:gd name="T1" fmla="*/ 7 h 195"/>
                  <a:gd name="T2" fmla="*/ 132 w 300"/>
                  <a:gd name="T3" fmla="*/ 0 h 195"/>
                  <a:gd name="T4" fmla="*/ 114 w 300"/>
                  <a:gd name="T5" fmla="*/ 37 h 195"/>
                  <a:gd name="T6" fmla="*/ 201 w 300"/>
                  <a:gd name="T7" fmla="*/ 7 h 195"/>
                  <a:gd name="T8" fmla="*/ 179 w 300"/>
                  <a:gd name="T9" fmla="*/ 54 h 195"/>
                  <a:gd name="T10" fmla="*/ 247 w 300"/>
                  <a:gd name="T11" fmla="*/ 30 h 195"/>
                  <a:gd name="T12" fmla="*/ 300 w 300"/>
                  <a:gd name="T13" fmla="*/ 195 h 195"/>
                  <a:gd name="T14" fmla="*/ 0 w 300"/>
                  <a:gd name="T15" fmla="*/ 37 h 195"/>
                  <a:gd name="T16" fmla="*/ 25 w 300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0" h="195">
                    <a:moveTo>
                      <a:pt x="25" y="7"/>
                    </a:moveTo>
                    <a:lnTo>
                      <a:pt x="132" y="0"/>
                    </a:lnTo>
                    <a:lnTo>
                      <a:pt x="114" y="37"/>
                    </a:lnTo>
                    <a:lnTo>
                      <a:pt x="201" y="7"/>
                    </a:lnTo>
                    <a:lnTo>
                      <a:pt x="179" y="54"/>
                    </a:lnTo>
                    <a:lnTo>
                      <a:pt x="247" y="30"/>
                    </a:lnTo>
                    <a:lnTo>
                      <a:pt x="300" y="195"/>
                    </a:lnTo>
                    <a:lnTo>
                      <a:pt x="0" y="37"/>
                    </a:lnTo>
                    <a:lnTo>
                      <a:pt x="25" y="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5" name="Freeform 68"/>
              <p:cNvSpPr>
                <a:spLocks/>
              </p:cNvSpPr>
              <p:nvPr/>
            </p:nvSpPr>
            <p:spPr bwMode="auto">
              <a:xfrm>
                <a:off x="785" y="3173"/>
                <a:ext cx="307" cy="210"/>
              </a:xfrm>
              <a:custGeom>
                <a:avLst/>
                <a:gdLst>
                  <a:gd name="T0" fmla="*/ 0 w 307"/>
                  <a:gd name="T1" fmla="*/ 38 h 210"/>
                  <a:gd name="T2" fmla="*/ 61 w 307"/>
                  <a:gd name="T3" fmla="*/ 131 h 210"/>
                  <a:gd name="T4" fmla="*/ 76 w 307"/>
                  <a:gd name="T5" fmla="*/ 94 h 210"/>
                  <a:gd name="T6" fmla="*/ 107 w 307"/>
                  <a:gd name="T7" fmla="*/ 186 h 210"/>
                  <a:gd name="T8" fmla="*/ 128 w 307"/>
                  <a:gd name="T9" fmla="*/ 139 h 210"/>
                  <a:gd name="T10" fmla="*/ 151 w 307"/>
                  <a:gd name="T11" fmla="*/ 210 h 210"/>
                  <a:gd name="T12" fmla="*/ 307 w 307"/>
                  <a:gd name="T13" fmla="*/ 158 h 210"/>
                  <a:gd name="T14" fmla="*/ 7 w 307"/>
                  <a:gd name="T15" fmla="*/ 0 h 210"/>
                  <a:gd name="T16" fmla="*/ 0 w 307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7" h="210">
                    <a:moveTo>
                      <a:pt x="0" y="38"/>
                    </a:moveTo>
                    <a:lnTo>
                      <a:pt x="61" y="131"/>
                    </a:lnTo>
                    <a:lnTo>
                      <a:pt x="76" y="94"/>
                    </a:lnTo>
                    <a:lnTo>
                      <a:pt x="107" y="186"/>
                    </a:lnTo>
                    <a:lnTo>
                      <a:pt x="128" y="139"/>
                    </a:lnTo>
                    <a:lnTo>
                      <a:pt x="151" y="210"/>
                    </a:lnTo>
                    <a:lnTo>
                      <a:pt x="307" y="158"/>
                    </a:lnTo>
                    <a:lnTo>
                      <a:pt x="7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6" name="Freeform 69"/>
              <p:cNvSpPr>
                <a:spLocks/>
              </p:cNvSpPr>
              <p:nvPr/>
            </p:nvSpPr>
            <p:spPr bwMode="auto">
              <a:xfrm>
                <a:off x="785" y="3173"/>
                <a:ext cx="307" cy="210"/>
              </a:xfrm>
              <a:custGeom>
                <a:avLst/>
                <a:gdLst>
                  <a:gd name="T0" fmla="*/ 0 w 307"/>
                  <a:gd name="T1" fmla="*/ 38 h 210"/>
                  <a:gd name="T2" fmla="*/ 61 w 307"/>
                  <a:gd name="T3" fmla="*/ 131 h 210"/>
                  <a:gd name="T4" fmla="*/ 76 w 307"/>
                  <a:gd name="T5" fmla="*/ 94 h 210"/>
                  <a:gd name="T6" fmla="*/ 107 w 307"/>
                  <a:gd name="T7" fmla="*/ 186 h 210"/>
                  <a:gd name="T8" fmla="*/ 128 w 307"/>
                  <a:gd name="T9" fmla="*/ 139 h 210"/>
                  <a:gd name="T10" fmla="*/ 151 w 307"/>
                  <a:gd name="T11" fmla="*/ 210 h 210"/>
                  <a:gd name="T12" fmla="*/ 307 w 307"/>
                  <a:gd name="T13" fmla="*/ 158 h 210"/>
                  <a:gd name="T14" fmla="*/ 7 w 307"/>
                  <a:gd name="T15" fmla="*/ 0 h 210"/>
                  <a:gd name="T16" fmla="*/ 0 w 307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7" h="210">
                    <a:moveTo>
                      <a:pt x="0" y="38"/>
                    </a:moveTo>
                    <a:lnTo>
                      <a:pt x="61" y="131"/>
                    </a:lnTo>
                    <a:lnTo>
                      <a:pt x="76" y="94"/>
                    </a:lnTo>
                    <a:lnTo>
                      <a:pt x="107" y="186"/>
                    </a:lnTo>
                    <a:lnTo>
                      <a:pt x="128" y="139"/>
                    </a:lnTo>
                    <a:lnTo>
                      <a:pt x="151" y="210"/>
                    </a:lnTo>
                    <a:lnTo>
                      <a:pt x="307" y="158"/>
                    </a:lnTo>
                    <a:lnTo>
                      <a:pt x="7" y="0"/>
                    </a:lnTo>
                    <a:lnTo>
                      <a:pt x="0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7" name="Freeform 70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8" name="Freeform 71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59" name="Freeform 72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0" name="Freeform 73"/>
              <p:cNvSpPr>
                <a:spLocks/>
              </p:cNvSpPr>
              <p:nvPr/>
            </p:nvSpPr>
            <p:spPr bwMode="auto">
              <a:xfrm>
                <a:off x="822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1" name="Freeform 74"/>
              <p:cNvSpPr>
                <a:spLocks/>
              </p:cNvSpPr>
              <p:nvPr/>
            </p:nvSpPr>
            <p:spPr bwMode="auto">
              <a:xfrm>
                <a:off x="824" y="3055"/>
                <a:ext cx="328" cy="90"/>
              </a:xfrm>
              <a:custGeom>
                <a:avLst/>
                <a:gdLst>
                  <a:gd name="T0" fmla="*/ 123 w 328"/>
                  <a:gd name="T1" fmla="*/ 17 h 90"/>
                  <a:gd name="T2" fmla="*/ 121 w 328"/>
                  <a:gd name="T3" fmla="*/ 47 h 90"/>
                  <a:gd name="T4" fmla="*/ 169 w 328"/>
                  <a:gd name="T5" fmla="*/ 0 h 90"/>
                  <a:gd name="T6" fmla="*/ 167 w 328"/>
                  <a:gd name="T7" fmla="*/ 37 h 90"/>
                  <a:gd name="T8" fmla="*/ 206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3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3" y="17"/>
                    </a:moveTo>
                    <a:lnTo>
                      <a:pt x="121" y="47"/>
                    </a:lnTo>
                    <a:lnTo>
                      <a:pt x="169" y="0"/>
                    </a:lnTo>
                    <a:lnTo>
                      <a:pt x="167" y="37"/>
                    </a:lnTo>
                    <a:lnTo>
                      <a:pt x="206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3" y="1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2" name="Freeform 75"/>
              <p:cNvSpPr>
                <a:spLocks/>
              </p:cNvSpPr>
              <p:nvPr/>
            </p:nvSpPr>
            <p:spPr bwMode="auto">
              <a:xfrm>
                <a:off x="824" y="3055"/>
                <a:ext cx="328" cy="90"/>
              </a:xfrm>
              <a:custGeom>
                <a:avLst/>
                <a:gdLst>
                  <a:gd name="T0" fmla="*/ 123 w 328"/>
                  <a:gd name="T1" fmla="*/ 17 h 90"/>
                  <a:gd name="T2" fmla="*/ 121 w 328"/>
                  <a:gd name="T3" fmla="*/ 47 h 90"/>
                  <a:gd name="T4" fmla="*/ 169 w 328"/>
                  <a:gd name="T5" fmla="*/ 0 h 90"/>
                  <a:gd name="T6" fmla="*/ 167 w 328"/>
                  <a:gd name="T7" fmla="*/ 37 h 90"/>
                  <a:gd name="T8" fmla="*/ 206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3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3" y="17"/>
                    </a:moveTo>
                    <a:lnTo>
                      <a:pt x="121" y="47"/>
                    </a:lnTo>
                    <a:lnTo>
                      <a:pt x="169" y="0"/>
                    </a:lnTo>
                    <a:lnTo>
                      <a:pt x="167" y="37"/>
                    </a:lnTo>
                    <a:lnTo>
                      <a:pt x="206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3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3" name="Freeform 76"/>
              <p:cNvSpPr>
                <a:spLocks/>
              </p:cNvSpPr>
              <p:nvPr/>
            </p:nvSpPr>
            <p:spPr bwMode="auto">
              <a:xfrm>
                <a:off x="824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60 w 328"/>
                  <a:gd name="T5" fmla="*/ 101 h 105"/>
                  <a:gd name="T6" fmla="*/ 163 w 328"/>
                  <a:gd name="T7" fmla="*/ 64 h 105"/>
                  <a:gd name="T8" fmla="*/ 197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60" y="101"/>
                    </a:lnTo>
                    <a:lnTo>
                      <a:pt x="163" y="64"/>
                    </a:lnTo>
                    <a:lnTo>
                      <a:pt x="197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4" name="Freeform 77"/>
              <p:cNvSpPr>
                <a:spLocks/>
              </p:cNvSpPr>
              <p:nvPr/>
            </p:nvSpPr>
            <p:spPr bwMode="auto">
              <a:xfrm>
                <a:off x="824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60 w 328"/>
                  <a:gd name="T5" fmla="*/ 101 h 105"/>
                  <a:gd name="T6" fmla="*/ 163 w 328"/>
                  <a:gd name="T7" fmla="*/ 64 h 105"/>
                  <a:gd name="T8" fmla="*/ 197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60" y="101"/>
                    </a:lnTo>
                    <a:lnTo>
                      <a:pt x="163" y="64"/>
                    </a:lnTo>
                    <a:lnTo>
                      <a:pt x="197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5" name="Freeform 78"/>
              <p:cNvSpPr>
                <a:spLocks/>
              </p:cNvSpPr>
              <p:nvPr/>
            </p:nvSpPr>
            <p:spPr bwMode="auto">
              <a:xfrm>
                <a:off x="562" y="3122"/>
                <a:ext cx="260" cy="248"/>
              </a:xfrm>
              <a:custGeom>
                <a:avLst/>
                <a:gdLst>
                  <a:gd name="T0" fmla="*/ 230 w 260"/>
                  <a:gd name="T1" fmla="*/ 0 h 248"/>
                  <a:gd name="T2" fmla="*/ 124 w 260"/>
                  <a:gd name="T3" fmla="*/ 19 h 248"/>
                  <a:gd name="T4" fmla="*/ 149 w 260"/>
                  <a:gd name="T5" fmla="*/ 51 h 248"/>
                  <a:gd name="T6" fmla="*/ 58 w 260"/>
                  <a:gd name="T7" fmla="*/ 42 h 248"/>
                  <a:gd name="T8" fmla="*/ 89 w 260"/>
                  <a:gd name="T9" fmla="*/ 81 h 248"/>
                  <a:gd name="T10" fmla="*/ 18 w 260"/>
                  <a:gd name="T11" fmla="*/ 74 h 248"/>
                  <a:gd name="T12" fmla="*/ 0 w 260"/>
                  <a:gd name="T13" fmla="*/ 248 h 248"/>
                  <a:gd name="T14" fmla="*/ 260 w 260"/>
                  <a:gd name="T15" fmla="*/ 25 h 248"/>
                  <a:gd name="T16" fmla="*/ 230 w 260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0" h="248">
                    <a:moveTo>
                      <a:pt x="230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8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0" y="25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6" name="Freeform 79"/>
              <p:cNvSpPr>
                <a:spLocks/>
              </p:cNvSpPr>
              <p:nvPr/>
            </p:nvSpPr>
            <p:spPr bwMode="auto">
              <a:xfrm>
                <a:off x="562" y="3122"/>
                <a:ext cx="260" cy="248"/>
              </a:xfrm>
              <a:custGeom>
                <a:avLst/>
                <a:gdLst>
                  <a:gd name="T0" fmla="*/ 230 w 260"/>
                  <a:gd name="T1" fmla="*/ 0 h 248"/>
                  <a:gd name="T2" fmla="*/ 124 w 260"/>
                  <a:gd name="T3" fmla="*/ 19 h 248"/>
                  <a:gd name="T4" fmla="*/ 149 w 260"/>
                  <a:gd name="T5" fmla="*/ 51 h 248"/>
                  <a:gd name="T6" fmla="*/ 58 w 260"/>
                  <a:gd name="T7" fmla="*/ 42 h 248"/>
                  <a:gd name="T8" fmla="*/ 89 w 260"/>
                  <a:gd name="T9" fmla="*/ 81 h 248"/>
                  <a:gd name="T10" fmla="*/ 18 w 260"/>
                  <a:gd name="T11" fmla="*/ 74 h 248"/>
                  <a:gd name="T12" fmla="*/ 0 w 260"/>
                  <a:gd name="T13" fmla="*/ 248 h 248"/>
                  <a:gd name="T14" fmla="*/ 260 w 260"/>
                  <a:gd name="T15" fmla="*/ 25 h 248"/>
                  <a:gd name="T16" fmla="*/ 230 w 260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0" h="248">
                    <a:moveTo>
                      <a:pt x="230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8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0" y="25"/>
                    </a:lnTo>
                    <a:lnTo>
                      <a:pt x="23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7" name="Freeform 80"/>
              <p:cNvSpPr>
                <a:spLocks/>
              </p:cNvSpPr>
              <p:nvPr/>
            </p:nvSpPr>
            <p:spPr bwMode="auto">
              <a:xfrm>
                <a:off x="562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0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0" y="0"/>
                    </a:lnTo>
                    <a:lnTo>
                      <a:pt x="275" y="3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8" name="Freeform 81"/>
              <p:cNvSpPr>
                <a:spLocks/>
              </p:cNvSpPr>
              <p:nvPr/>
            </p:nvSpPr>
            <p:spPr bwMode="auto">
              <a:xfrm>
                <a:off x="562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0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0" y="0"/>
                    </a:lnTo>
                    <a:lnTo>
                      <a:pt x="275" y="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69" name="Freeform 82"/>
              <p:cNvSpPr>
                <a:spLocks/>
              </p:cNvSpPr>
              <p:nvPr/>
            </p:nvSpPr>
            <p:spPr bwMode="auto">
              <a:xfrm>
                <a:off x="718" y="3102"/>
                <a:ext cx="188" cy="174"/>
              </a:xfrm>
              <a:custGeom>
                <a:avLst/>
                <a:gdLst>
                  <a:gd name="T0" fmla="*/ 74 w 106"/>
                  <a:gd name="T1" fmla="*/ 28 h 93"/>
                  <a:gd name="T2" fmla="*/ 58 w 106"/>
                  <a:gd name="T3" fmla="*/ 0 h 93"/>
                  <a:gd name="T4" fmla="*/ 40 w 106"/>
                  <a:gd name="T5" fmla="*/ 22 h 93"/>
                  <a:gd name="T6" fmla="*/ 34 w 106"/>
                  <a:gd name="T7" fmla="*/ 21 h 93"/>
                  <a:gd name="T8" fmla="*/ 33 w 106"/>
                  <a:gd name="T9" fmla="*/ 73 h 93"/>
                  <a:gd name="T10" fmla="*/ 50 w 106"/>
                  <a:gd name="T11" fmla="*/ 93 h 93"/>
                  <a:gd name="T12" fmla="*/ 66 w 106"/>
                  <a:gd name="T13" fmla="*/ 83 h 93"/>
                  <a:gd name="T14" fmla="*/ 70 w 106"/>
                  <a:gd name="T15" fmla="*/ 83 h 93"/>
                  <a:gd name="T16" fmla="*/ 74 w 106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93">
                    <a:moveTo>
                      <a:pt x="74" y="28"/>
                    </a:moveTo>
                    <a:cubicBezTo>
                      <a:pt x="79" y="17"/>
                      <a:pt x="74" y="0"/>
                      <a:pt x="58" y="0"/>
                    </a:cubicBezTo>
                    <a:cubicBezTo>
                      <a:pt x="45" y="0"/>
                      <a:pt x="39" y="12"/>
                      <a:pt x="40" y="22"/>
                    </a:cubicBezTo>
                    <a:cubicBezTo>
                      <a:pt x="38" y="21"/>
                      <a:pt x="36" y="21"/>
                      <a:pt x="34" y="21"/>
                    </a:cubicBezTo>
                    <a:cubicBezTo>
                      <a:pt x="1" y="21"/>
                      <a:pt x="0" y="71"/>
                      <a:pt x="33" y="73"/>
                    </a:cubicBezTo>
                    <a:cubicBezTo>
                      <a:pt x="32" y="83"/>
                      <a:pt x="37" y="93"/>
                      <a:pt x="50" y="93"/>
                    </a:cubicBezTo>
                    <a:cubicBezTo>
                      <a:pt x="58" y="93"/>
                      <a:pt x="64" y="89"/>
                      <a:pt x="66" y="83"/>
                    </a:cubicBezTo>
                    <a:cubicBezTo>
                      <a:pt x="67" y="83"/>
                      <a:pt x="69" y="83"/>
                      <a:pt x="70" y="83"/>
                    </a:cubicBezTo>
                    <a:cubicBezTo>
                      <a:pt x="104" y="83"/>
                      <a:pt x="106" y="32"/>
                      <a:pt x="74" y="28"/>
                    </a:cubicBezTo>
                  </a:path>
                </a:pathLst>
              </a:cu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0" name="Freeform 83"/>
              <p:cNvSpPr>
                <a:spLocks noEditPoints="1"/>
              </p:cNvSpPr>
              <p:nvPr/>
            </p:nvSpPr>
            <p:spPr bwMode="auto">
              <a:xfrm>
                <a:off x="824" y="2910"/>
                <a:ext cx="328" cy="421"/>
              </a:xfrm>
              <a:custGeom>
                <a:avLst/>
                <a:gdLst>
                  <a:gd name="T0" fmla="*/ 0 w 328"/>
                  <a:gd name="T1" fmla="*/ 363 h 421"/>
                  <a:gd name="T2" fmla="*/ 0 w 328"/>
                  <a:gd name="T3" fmla="*/ 363 h 421"/>
                  <a:gd name="T4" fmla="*/ 22 w 328"/>
                  <a:gd name="T5" fmla="*/ 394 h 421"/>
                  <a:gd name="T6" fmla="*/ 0 w 328"/>
                  <a:gd name="T7" fmla="*/ 363 h 421"/>
                  <a:gd name="T8" fmla="*/ 328 w 328"/>
                  <a:gd name="T9" fmla="*/ 235 h 421"/>
                  <a:gd name="T10" fmla="*/ 229 w 328"/>
                  <a:gd name="T11" fmla="*/ 301 h 421"/>
                  <a:gd name="T12" fmla="*/ 268 w 328"/>
                  <a:gd name="T13" fmla="*/ 421 h 421"/>
                  <a:gd name="T14" fmla="*/ 229 w 328"/>
                  <a:gd name="T15" fmla="*/ 301 h 421"/>
                  <a:gd name="T16" fmla="*/ 328 w 328"/>
                  <a:gd name="T17" fmla="*/ 235 h 421"/>
                  <a:gd name="T18" fmla="*/ 144 w 328"/>
                  <a:gd name="T19" fmla="*/ 169 h 421"/>
                  <a:gd name="T20" fmla="*/ 142 w 328"/>
                  <a:gd name="T21" fmla="*/ 169 h 421"/>
                  <a:gd name="T22" fmla="*/ 142 w 328"/>
                  <a:gd name="T23" fmla="*/ 171 h 421"/>
                  <a:gd name="T24" fmla="*/ 144 w 328"/>
                  <a:gd name="T25" fmla="*/ 169 h 421"/>
                  <a:gd name="T26" fmla="*/ 45 w 328"/>
                  <a:gd name="T27" fmla="*/ 147 h 421"/>
                  <a:gd name="T28" fmla="*/ 43 w 328"/>
                  <a:gd name="T29" fmla="*/ 151 h 421"/>
                  <a:gd name="T30" fmla="*/ 43 w 328"/>
                  <a:gd name="T31" fmla="*/ 151 h 421"/>
                  <a:gd name="T32" fmla="*/ 45 w 328"/>
                  <a:gd name="T33" fmla="*/ 147 h 421"/>
                  <a:gd name="T34" fmla="*/ 46 w 328"/>
                  <a:gd name="T35" fmla="*/ 145 h 421"/>
                  <a:gd name="T36" fmla="*/ 46 w 328"/>
                  <a:gd name="T37" fmla="*/ 145 h 421"/>
                  <a:gd name="T38" fmla="*/ 48 w 328"/>
                  <a:gd name="T39" fmla="*/ 154 h 421"/>
                  <a:gd name="T40" fmla="*/ 46 w 328"/>
                  <a:gd name="T41" fmla="*/ 145 h 421"/>
                  <a:gd name="T42" fmla="*/ 37 w 328"/>
                  <a:gd name="T43" fmla="*/ 109 h 421"/>
                  <a:gd name="T44" fmla="*/ 37 w 328"/>
                  <a:gd name="T45" fmla="*/ 109 h 421"/>
                  <a:gd name="T46" fmla="*/ 43 w 328"/>
                  <a:gd name="T47" fmla="*/ 109 h 421"/>
                  <a:gd name="T48" fmla="*/ 43 w 328"/>
                  <a:gd name="T49" fmla="*/ 109 h 421"/>
                  <a:gd name="T50" fmla="*/ 37 w 328"/>
                  <a:gd name="T51" fmla="*/ 109 h 421"/>
                  <a:gd name="T52" fmla="*/ 66 w 328"/>
                  <a:gd name="T53" fmla="*/ 81 h 421"/>
                  <a:gd name="T54" fmla="*/ 53 w 328"/>
                  <a:gd name="T55" fmla="*/ 92 h 421"/>
                  <a:gd name="T56" fmla="*/ 66 w 328"/>
                  <a:gd name="T57" fmla="*/ 81 h 421"/>
                  <a:gd name="T58" fmla="*/ 66 w 328"/>
                  <a:gd name="T59" fmla="*/ 81 h 421"/>
                  <a:gd name="T60" fmla="*/ 202 w 328"/>
                  <a:gd name="T61" fmla="*/ 0 h 421"/>
                  <a:gd name="T62" fmla="*/ 193 w 328"/>
                  <a:gd name="T63" fmla="*/ 158 h 421"/>
                  <a:gd name="T64" fmla="*/ 206 w 328"/>
                  <a:gd name="T65" fmla="*/ 147 h 421"/>
                  <a:gd name="T66" fmla="*/ 328 w 328"/>
                  <a:gd name="T67" fmla="*/ 235 h 421"/>
                  <a:gd name="T68" fmla="*/ 206 w 328"/>
                  <a:gd name="T69" fmla="*/ 147 h 421"/>
                  <a:gd name="T70" fmla="*/ 193 w 328"/>
                  <a:gd name="T71" fmla="*/ 158 h 421"/>
                  <a:gd name="T72" fmla="*/ 202 w 328"/>
                  <a:gd name="T73" fmla="*/ 0 h 421"/>
                  <a:gd name="T74" fmla="*/ 202 w 328"/>
                  <a:gd name="T75" fmla="*/ 0 h 421"/>
                  <a:gd name="T76" fmla="*/ 73 w 328"/>
                  <a:gd name="T77" fmla="*/ 49 h 421"/>
                  <a:gd name="T78" fmla="*/ 73 w 328"/>
                  <a:gd name="T79" fmla="*/ 49 h 421"/>
                  <a:gd name="T80" fmla="*/ 202 w 328"/>
                  <a:gd name="T81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8" h="421">
                    <a:moveTo>
                      <a:pt x="0" y="363"/>
                    </a:moveTo>
                    <a:lnTo>
                      <a:pt x="0" y="363"/>
                    </a:lnTo>
                    <a:lnTo>
                      <a:pt x="22" y="394"/>
                    </a:lnTo>
                    <a:lnTo>
                      <a:pt x="0" y="363"/>
                    </a:lnTo>
                    <a:close/>
                    <a:moveTo>
                      <a:pt x="328" y="235"/>
                    </a:moveTo>
                    <a:lnTo>
                      <a:pt x="229" y="301"/>
                    </a:lnTo>
                    <a:lnTo>
                      <a:pt x="268" y="421"/>
                    </a:lnTo>
                    <a:lnTo>
                      <a:pt x="229" y="301"/>
                    </a:lnTo>
                    <a:lnTo>
                      <a:pt x="328" y="235"/>
                    </a:lnTo>
                    <a:close/>
                    <a:moveTo>
                      <a:pt x="144" y="169"/>
                    </a:moveTo>
                    <a:lnTo>
                      <a:pt x="142" y="169"/>
                    </a:lnTo>
                    <a:lnTo>
                      <a:pt x="142" y="171"/>
                    </a:lnTo>
                    <a:lnTo>
                      <a:pt x="144" y="169"/>
                    </a:lnTo>
                    <a:close/>
                    <a:moveTo>
                      <a:pt x="45" y="147"/>
                    </a:moveTo>
                    <a:lnTo>
                      <a:pt x="43" y="151"/>
                    </a:lnTo>
                    <a:lnTo>
                      <a:pt x="43" y="151"/>
                    </a:lnTo>
                    <a:lnTo>
                      <a:pt x="45" y="147"/>
                    </a:lnTo>
                    <a:close/>
                    <a:moveTo>
                      <a:pt x="46" y="145"/>
                    </a:moveTo>
                    <a:lnTo>
                      <a:pt x="46" y="145"/>
                    </a:lnTo>
                    <a:lnTo>
                      <a:pt x="48" y="154"/>
                    </a:lnTo>
                    <a:lnTo>
                      <a:pt x="46" y="145"/>
                    </a:lnTo>
                    <a:close/>
                    <a:moveTo>
                      <a:pt x="37" y="109"/>
                    </a:moveTo>
                    <a:lnTo>
                      <a:pt x="37" y="109"/>
                    </a:lnTo>
                    <a:lnTo>
                      <a:pt x="43" y="109"/>
                    </a:lnTo>
                    <a:lnTo>
                      <a:pt x="43" y="109"/>
                    </a:lnTo>
                    <a:lnTo>
                      <a:pt x="37" y="109"/>
                    </a:lnTo>
                    <a:close/>
                    <a:moveTo>
                      <a:pt x="66" y="81"/>
                    </a:moveTo>
                    <a:lnTo>
                      <a:pt x="53" y="92"/>
                    </a:lnTo>
                    <a:lnTo>
                      <a:pt x="66" y="81"/>
                    </a:lnTo>
                    <a:lnTo>
                      <a:pt x="66" y="81"/>
                    </a:lnTo>
                    <a:close/>
                    <a:moveTo>
                      <a:pt x="202" y="0"/>
                    </a:moveTo>
                    <a:lnTo>
                      <a:pt x="193" y="158"/>
                    </a:lnTo>
                    <a:lnTo>
                      <a:pt x="206" y="147"/>
                    </a:lnTo>
                    <a:lnTo>
                      <a:pt x="328" y="235"/>
                    </a:lnTo>
                    <a:lnTo>
                      <a:pt x="206" y="147"/>
                    </a:lnTo>
                    <a:lnTo>
                      <a:pt x="193" y="158"/>
                    </a:lnTo>
                    <a:lnTo>
                      <a:pt x="202" y="0"/>
                    </a:lnTo>
                    <a:close/>
                    <a:moveTo>
                      <a:pt x="202" y="0"/>
                    </a:moveTo>
                    <a:lnTo>
                      <a:pt x="73" y="49"/>
                    </a:lnTo>
                    <a:lnTo>
                      <a:pt x="73" y="49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1" name="Freeform 84"/>
              <p:cNvSpPr>
                <a:spLocks noEditPoints="1"/>
              </p:cNvSpPr>
              <p:nvPr/>
            </p:nvSpPr>
            <p:spPr bwMode="auto">
              <a:xfrm>
                <a:off x="824" y="2910"/>
                <a:ext cx="328" cy="421"/>
              </a:xfrm>
              <a:custGeom>
                <a:avLst/>
                <a:gdLst>
                  <a:gd name="T0" fmla="*/ 0 w 328"/>
                  <a:gd name="T1" fmla="*/ 363 h 421"/>
                  <a:gd name="T2" fmla="*/ 0 w 328"/>
                  <a:gd name="T3" fmla="*/ 363 h 421"/>
                  <a:gd name="T4" fmla="*/ 22 w 328"/>
                  <a:gd name="T5" fmla="*/ 394 h 421"/>
                  <a:gd name="T6" fmla="*/ 0 w 328"/>
                  <a:gd name="T7" fmla="*/ 363 h 421"/>
                  <a:gd name="T8" fmla="*/ 328 w 328"/>
                  <a:gd name="T9" fmla="*/ 235 h 421"/>
                  <a:gd name="T10" fmla="*/ 229 w 328"/>
                  <a:gd name="T11" fmla="*/ 301 h 421"/>
                  <a:gd name="T12" fmla="*/ 268 w 328"/>
                  <a:gd name="T13" fmla="*/ 421 h 421"/>
                  <a:gd name="T14" fmla="*/ 229 w 328"/>
                  <a:gd name="T15" fmla="*/ 301 h 421"/>
                  <a:gd name="T16" fmla="*/ 328 w 328"/>
                  <a:gd name="T17" fmla="*/ 235 h 421"/>
                  <a:gd name="T18" fmla="*/ 144 w 328"/>
                  <a:gd name="T19" fmla="*/ 169 h 421"/>
                  <a:gd name="T20" fmla="*/ 142 w 328"/>
                  <a:gd name="T21" fmla="*/ 169 h 421"/>
                  <a:gd name="T22" fmla="*/ 142 w 328"/>
                  <a:gd name="T23" fmla="*/ 171 h 421"/>
                  <a:gd name="T24" fmla="*/ 144 w 328"/>
                  <a:gd name="T25" fmla="*/ 169 h 421"/>
                  <a:gd name="T26" fmla="*/ 45 w 328"/>
                  <a:gd name="T27" fmla="*/ 147 h 421"/>
                  <a:gd name="T28" fmla="*/ 43 w 328"/>
                  <a:gd name="T29" fmla="*/ 151 h 421"/>
                  <a:gd name="T30" fmla="*/ 43 w 328"/>
                  <a:gd name="T31" fmla="*/ 151 h 421"/>
                  <a:gd name="T32" fmla="*/ 45 w 328"/>
                  <a:gd name="T33" fmla="*/ 147 h 421"/>
                  <a:gd name="T34" fmla="*/ 46 w 328"/>
                  <a:gd name="T35" fmla="*/ 145 h 421"/>
                  <a:gd name="T36" fmla="*/ 46 w 328"/>
                  <a:gd name="T37" fmla="*/ 145 h 421"/>
                  <a:gd name="T38" fmla="*/ 48 w 328"/>
                  <a:gd name="T39" fmla="*/ 154 h 421"/>
                  <a:gd name="T40" fmla="*/ 46 w 328"/>
                  <a:gd name="T41" fmla="*/ 145 h 421"/>
                  <a:gd name="T42" fmla="*/ 37 w 328"/>
                  <a:gd name="T43" fmla="*/ 109 h 421"/>
                  <a:gd name="T44" fmla="*/ 37 w 328"/>
                  <a:gd name="T45" fmla="*/ 109 h 421"/>
                  <a:gd name="T46" fmla="*/ 43 w 328"/>
                  <a:gd name="T47" fmla="*/ 109 h 421"/>
                  <a:gd name="T48" fmla="*/ 43 w 328"/>
                  <a:gd name="T49" fmla="*/ 109 h 421"/>
                  <a:gd name="T50" fmla="*/ 37 w 328"/>
                  <a:gd name="T51" fmla="*/ 109 h 421"/>
                  <a:gd name="T52" fmla="*/ 66 w 328"/>
                  <a:gd name="T53" fmla="*/ 81 h 421"/>
                  <a:gd name="T54" fmla="*/ 53 w 328"/>
                  <a:gd name="T55" fmla="*/ 92 h 421"/>
                  <a:gd name="T56" fmla="*/ 66 w 328"/>
                  <a:gd name="T57" fmla="*/ 81 h 421"/>
                  <a:gd name="T58" fmla="*/ 66 w 328"/>
                  <a:gd name="T59" fmla="*/ 81 h 421"/>
                  <a:gd name="T60" fmla="*/ 202 w 328"/>
                  <a:gd name="T61" fmla="*/ 0 h 421"/>
                  <a:gd name="T62" fmla="*/ 193 w 328"/>
                  <a:gd name="T63" fmla="*/ 158 h 421"/>
                  <a:gd name="T64" fmla="*/ 206 w 328"/>
                  <a:gd name="T65" fmla="*/ 147 h 421"/>
                  <a:gd name="T66" fmla="*/ 328 w 328"/>
                  <a:gd name="T67" fmla="*/ 235 h 421"/>
                  <a:gd name="T68" fmla="*/ 206 w 328"/>
                  <a:gd name="T69" fmla="*/ 147 h 421"/>
                  <a:gd name="T70" fmla="*/ 193 w 328"/>
                  <a:gd name="T71" fmla="*/ 158 h 421"/>
                  <a:gd name="T72" fmla="*/ 202 w 328"/>
                  <a:gd name="T73" fmla="*/ 0 h 421"/>
                  <a:gd name="T74" fmla="*/ 202 w 328"/>
                  <a:gd name="T75" fmla="*/ 0 h 421"/>
                  <a:gd name="T76" fmla="*/ 73 w 328"/>
                  <a:gd name="T77" fmla="*/ 49 h 421"/>
                  <a:gd name="T78" fmla="*/ 73 w 328"/>
                  <a:gd name="T79" fmla="*/ 49 h 421"/>
                  <a:gd name="T80" fmla="*/ 202 w 328"/>
                  <a:gd name="T81" fmla="*/ 0 h 4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28" h="421">
                    <a:moveTo>
                      <a:pt x="0" y="363"/>
                    </a:moveTo>
                    <a:lnTo>
                      <a:pt x="0" y="363"/>
                    </a:lnTo>
                    <a:lnTo>
                      <a:pt x="22" y="394"/>
                    </a:lnTo>
                    <a:lnTo>
                      <a:pt x="0" y="363"/>
                    </a:lnTo>
                    <a:moveTo>
                      <a:pt x="328" y="235"/>
                    </a:moveTo>
                    <a:lnTo>
                      <a:pt x="229" y="301"/>
                    </a:lnTo>
                    <a:lnTo>
                      <a:pt x="268" y="421"/>
                    </a:lnTo>
                    <a:lnTo>
                      <a:pt x="229" y="301"/>
                    </a:lnTo>
                    <a:lnTo>
                      <a:pt x="328" y="235"/>
                    </a:lnTo>
                    <a:moveTo>
                      <a:pt x="144" y="169"/>
                    </a:moveTo>
                    <a:lnTo>
                      <a:pt x="142" y="169"/>
                    </a:lnTo>
                    <a:lnTo>
                      <a:pt x="142" y="171"/>
                    </a:lnTo>
                    <a:lnTo>
                      <a:pt x="144" y="169"/>
                    </a:lnTo>
                    <a:moveTo>
                      <a:pt x="45" y="147"/>
                    </a:moveTo>
                    <a:lnTo>
                      <a:pt x="43" y="151"/>
                    </a:lnTo>
                    <a:lnTo>
                      <a:pt x="43" y="151"/>
                    </a:lnTo>
                    <a:lnTo>
                      <a:pt x="45" y="147"/>
                    </a:lnTo>
                    <a:moveTo>
                      <a:pt x="46" y="145"/>
                    </a:moveTo>
                    <a:lnTo>
                      <a:pt x="46" y="145"/>
                    </a:lnTo>
                    <a:lnTo>
                      <a:pt x="48" y="154"/>
                    </a:lnTo>
                    <a:lnTo>
                      <a:pt x="46" y="145"/>
                    </a:lnTo>
                    <a:moveTo>
                      <a:pt x="37" y="109"/>
                    </a:moveTo>
                    <a:lnTo>
                      <a:pt x="37" y="109"/>
                    </a:lnTo>
                    <a:lnTo>
                      <a:pt x="43" y="109"/>
                    </a:lnTo>
                    <a:lnTo>
                      <a:pt x="43" y="109"/>
                    </a:lnTo>
                    <a:lnTo>
                      <a:pt x="37" y="109"/>
                    </a:lnTo>
                    <a:moveTo>
                      <a:pt x="66" y="81"/>
                    </a:moveTo>
                    <a:lnTo>
                      <a:pt x="53" y="92"/>
                    </a:lnTo>
                    <a:lnTo>
                      <a:pt x="66" y="81"/>
                    </a:lnTo>
                    <a:lnTo>
                      <a:pt x="66" y="81"/>
                    </a:lnTo>
                    <a:moveTo>
                      <a:pt x="202" y="0"/>
                    </a:moveTo>
                    <a:lnTo>
                      <a:pt x="193" y="158"/>
                    </a:lnTo>
                    <a:lnTo>
                      <a:pt x="206" y="147"/>
                    </a:lnTo>
                    <a:lnTo>
                      <a:pt x="328" y="235"/>
                    </a:lnTo>
                    <a:lnTo>
                      <a:pt x="206" y="147"/>
                    </a:lnTo>
                    <a:lnTo>
                      <a:pt x="193" y="158"/>
                    </a:lnTo>
                    <a:lnTo>
                      <a:pt x="202" y="0"/>
                    </a:lnTo>
                    <a:moveTo>
                      <a:pt x="202" y="0"/>
                    </a:moveTo>
                    <a:lnTo>
                      <a:pt x="73" y="49"/>
                    </a:lnTo>
                    <a:lnTo>
                      <a:pt x="73" y="49"/>
                    </a:lnTo>
                    <a:lnTo>
                      <a:pt x="20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2" name="Freeform 85"/>
              <p:cNvSpPr>
                <a:spLocks/>
              </p:cNvSpPr>
              <p:nvPr/>
            </p:nvSpPr>
            <p:spPr bwMode="auto">
              <a:xfrm>
                <a:off x="799" y="3274"/>
                <a:ext cx="43" cy="554"/>
              </a:xfrm>
              <a:custGeom>
                <a:avLst/>
                <a:gdLst>
                  <a:gd name="T0" fmla="*/ 11 w 24"/>
                  <a:gd name="T1" fmla="*/ 0 h 295"/>
                  <a:gd name="T2" fmla="*/ 4 w 24"/>
                  <a:gd name="T3" fmla="*/ 1 h 295"/>
                  <a:gd name="T4" fmla="*/ 1 w 24"/>
                  <a:gd name="T5" fmla="*/ 1 h 295"/>
                  <a:gd name="T6" fmla="*/ 0 w 24"/>
                  <a:gd name="T7" fmla="*/ 5 h 295"/>
                  <a:gd name="T8" fmla="*/ 0 w 24"/>
                  <a:gd name="T9" fmla="*/ 287 h 295"/>
                  <a:gd name="T10" fmla="*/ 14 w 24"/>
                  <a:gd name="T11" fmla="*/ 295 h 295"/>
                  <a:gd name="T12" fmla="*/ 0 w 24"/>
                  <a:gd name="T13" fmla="*/ 295 h 295"/>
                  <a:gd name="T14" fmla="*/ 24 w 24"/>
                  <a:gd name="T15" fmla="*/ 295 h 295"/>
                  <a:gd name="T16" fmla="*/ 11 w 24"/>
                  <a:gd name="T17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295">
                    <a:moveTo>
                      <a:pt x="11" y="0"/>
                    </a:moveTo>
                    <a:cubicBezTo>
                      <a:pt x="9" y="1"/>
                      <a:pt x="7" y="1"/>
                      <a:pt x="4" y="1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5" y="289"/>
                      <a:pt x="10" y="292"/>
                      <a:pt x="14" y="295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24" y="295"/>
                      <a:pt x="24" y="295"/>
                      <a:pt x="24" y="295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3" name="Freeform 86"/>
              <p:cNvSpPr>
                <a:spLocks/>
              </p:cNvSpPr>
              <p:nvPr/>
            </p:nvSpPr>
            <p:spPr bwMode="auto">
              <a:xfrm>
                <a:off x="810" y="2813"/>
                <a:ext cx="87" cy="294"/>
              </a:xfrm>
              <a:custGeom>
                <a:avLst/>
                <a:gdLst>
                  <a:gd name="T0" fmla="*/ 2 w 49"/>
                  <a:gd name="T1" fmla="*/ 0 h 157"/>
                  <a:gd name="T2" fmla="*/ 0 w 49"/>
                  <a:gd name="T3" fmla="*/ 155 h 157"/>
                  <a:gd name="T4" fmla="*/ 6 w 49"/>
                  <a:gd name="T5" fmla="*/ 154 h 157"/>
                  <a:gd name="T6" fmla="*/ 16 w 49"/>
                  <a:gd name="T7" fmla="*/ 157 h 157"/>
                  <a:gd name="T8" fmla="*/ 22 w 49"/>
                  <a:gd name="T9" fmla="*/ 124 h 157"/>
                  <a:gd name="T10" fmla="*/ 32 w 49"/>
                  <a:gd name="T11" fmla="*/ 132 h 157"/>
                  <a:gd name="T12" fmla="*/ 33 w 49"/>
                  <a:gd name="T13" fmla="*/ 130 h 157"/>
                  <a:gd name="T14" fmla="*/ 34 w 49"/>
                  <a:gd name="T15" fmla="*/ 129 h 157"/>
                  <a:gd name="T16" fmla="*/ 34 w 49"/>
                  <a:gd name="T17" fmla="*/ 129 h 157"/>
                  <a:gd name="T18" fmla="*/ 32 w 49"/>
                  <a:gd name="T19" fmla="*/ 110 h 157"/>
                  <a:gd name="T20" fmla="*/ 29 w 49"/>
                  <a:gd name="T21" fmla="*/ 110 h 157"/>
                  <a:gd name="T22" fmla="*/ 32 w 49"/>
                  <a:gd name="T23" fmla="*/ 107 h 157"/>
                  <a:gd name="T24" fmla="*/ 31 w 49"/>
                  <a:gd name="T25" fmla="*/ 97 h 157"/>
                  <a:gd name="T26" fmla="*/ 37 w 49"/>
                  <a:gd name="T27" fmla="*/ 102 h 157"/>
                  <a:gd name="T28" fmla="*/ 38 w 49"/>
                  <a:gd name="T29" fmla="*/ 101 h 157"/>
                  <a:gd name="T30" fmla="*/ 45 w 49"/>
                  <a:gd name="T31" fmla="*/ 95 h 157"/>
                  <a:gd name="T32" fmla="*/ 43 w 49"/>
                  <a:gd name="T33" fmla="*/ 81 h 157"/>
                  <a:gd name="T34" fmla="*/ 49 w 49"/>
                  <a:gd name="T35" fmla="*/ 78 h 157"/>
                  <a:gd name="T36" fmla="*/ 49 w 49"/>
                  <a:gd name="T37" fmla="*/ 78 h 157"/>
                  <a:gd name="T38" fmla="*/ 49 w 49"/>
                  <a:gd name="T39" fmla="*/ 78 h 157"/>
                  <a:gd name="T40" fmla="*/ 2 w 49"/>
                  <a:gd name="T41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9" h="157">
                    <a:moveTo>
                      <a:pt x="2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2" y="155"/>
                      <a:pt x="4" y="154"/>
                      <a:pt x="6" y="154"/>
                    </a:cubicBezTo>
                    <a:cubicBezTo>
                      <a:pt x="10" y="154"/>
                      <a:pt x="13" y="155"/>
                      <a:pt x="16" y="157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32" y="132"/>
                      <a:pt x="32" y="132"/>
                      <a:pt x="32" y="132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29" y="110"/>
                      <a:pt x="29" y="110"/>
                      <a:pt x="29" y="110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7" y="102"/>
                      <a:pt x="37" y="102"/>
                      <a:pt x="37" y="102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45" y="95"/>
                      <a:pt x="45" y="95"/>
                      <a:pt x="45" y="95"/>
                    </a:cubicBezTo>
                    <a:cubicBezTo>
                      <a:pt x="43" y="81"/>
                      <a:pt x="43" y="81"/>
                      <a:pt x="43" y="81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4" name="Freeform 87"/>
              <p:cNvSpPr>
                <a:spLocks/>
              </p:cNvSpPr>
              <p:nvPr/>
            </p:nvSpPr>
            <p:spPr bwMode="auto">
              <a:xfrm>
                <a:off x="799" y="2813"/>
                <a:ext cx="15" cy="298"/>
              </a:xfrm>
              <a:custGeom>
                <a:avLst/>
                <a:gdLst>
                  <a:gd name="T0" fmla="*/ 8 w 8"/>
                  <a:gd name="T1" fmla="*/ 0 h 159"/>
                  <a:gd name="T2" fmla="*/ 8 w 8"/>
                  <a:gd name="T3" fmla="*/ 0 h 159"/>
                  <a:gd name="T4" fmla="*/ 0 w 8"/>
                  <a:gd name="T5" fmla="*/ 11 h 159"/>
                  <a:gd name="T6" fmla="*/ 0 w 8"/>
                  <a:gd name="T7" fmla="*/ 159 h 159"/>
                  <a:gd name="T8" fmla="*/ 6 w 8"/>
                  <a:gd name="T9" fmla="*/ 155 h 159"/>
                  <a:gd name="T10" fmla="*/ 8 w 8"/>
                  <a:gd name="T11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59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" y="157"/>
                      <a:pt x="4" y="156"/>
                      <a:pt x="6" y="1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5" name="Freeform 88"/>
              <p:cNvSpPr>
                <a:spLocks/>
              </p:cNvSpPr>
              <p:nvPr/>
            </p:nvSpPr>
            <p:spPr bwMode="auto">
              <a:xfrm>
                <a:off x="872" y="3162"/>
                <a:ext cx="220" cy="169"/>
              </a:xfrm>
              <a:custGeom>
                <a:avLst/>
                <a:gdLst>
                  <a:gd name="T0" fmla="*/ 1 w 124"/>
                  <a:gd name="T1" fmla="*/ 0 h 90"/>
                  <a:gd name="T2" fmla="*/ 0 w 124"/>
                  <a:gd name="T3" fmla="*/ 1 h 90"/>
                  <a:gd name="T4" fmla="*/ 8 w 124"/>
                  <a:gd name="T5" fmla="*/ 32 h 90"/>
                  <a:gd name="T6" fmla="*/ 124 w 124"/>
                  <a:gd name="T7" fmla="*/ 90 h 90"/>
                  <a:gd name="T8" fmla="*/ 102 w 124"/>
                  <a:gd name="T9" fmla="*/ 26 h 90"/>
                  <a:gd name="T10" fmla="*/ 84 w 124"/>
                  <a:gd name="T11" fmla="*/ 38 h 90"/>
                  <a:gd name="T12" fmla="*/ 65 w 124"/>
                  <a:gd name="T13" fmla="*/ 16 h 90"/>
                  <a:gd name="T14" fmla="*/ 63 w 124"/>
                  <a:gd name="T15" fmla="*/ 36 h 90"/>
                  <a:gd name="T16" fmla="*/ 39 w 124"/>
                  <a:gd name="T17" fmla="*/ 8 h 90"/>
                  <a:gd name="T18" fmla="*/ 38 w 124"/>
                  <a:gd name="T19" fmla="*/ 24 h 90"/>
                  <a:gd name="T20" fmla="*/ 1 w 124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4" h="90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9" y="8"/>
                      <a:pt x="12" y="21"/>
                      <a:pt x="8" y="32"/>
                    </a:cubicBezTo>
                    <a:cubicBezTo>
                      <a:pt x="124" y="90"/>
                      <a:pt x="124" y="90"/>
                      <a:pt x="124" y="90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84" y="38"/>
                      <a:pt x="84" y="38"/>
                      <a:pt x="84" y="38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6" name="Freeform 89"/>
              <p:cNvSpPr>
                <a:spLocks/>
              </p:cNvSpPr>
              <p:nvPr/>
            </p:nvSpPr>
            <p:spPr bwMode="auto">
              <a:xfrm>
                <a:off x="824" y="3222"/>
                <a:ext cx="268" cy="161"/>
              </a:xfrm>
              <a:custGeom>
                <a:avLst/>
                <a:gdLst>
                  <a:gd name="T0" fmla="*/ 35 w 151"/>
                  <a:gd name="T1" fmla="*/ 0 h 86"/>
                  <a:gd name="T2" fmla="*/ 10 w 151"/>
                  <a:gd name="T3" fmla="*/ 19 h 86"/>
                  <a:gd name="T4" fmla="*/ 6 w 151"/>
                  <a:gd name="T5" fmla="*/ 19 h 86"/>
                  <a:gd name="T6" fmla="*/ 0 w 151"/>
                  <a:gd name="T7" fmla="*/ 27 h 86"/>
                  <a:gd name="T8" fmla="*/ 12 w 151"/>
                  <a:gd name="T9" fmla="*/ 44 h 86"/>
                  <a:gd name="T10" fmla="*/ 21 w 151"/>
                  <a:gd name="T11" fmla="*/ 24 h 86"/>
                  <a:gd name="T12" fmla="*/ 38 w 151"/>
                  <a:gd name="T13" fmla="*/ 73 h 86"/>
                  <a:gd name="T14" fmla="*/ 50 w 151"/>
                  <a:gd name="T15" fmla="*/ 48 h 86"/>
                  <a:gd name="T16" fmla="*/ 63 w 151"/>
                  <a:gd name="T17" fmla="*/ 86 h 86"/>
                  <a:gd name="T18" fmla="*/ 151 w 151"/>
                  <a:gd name="T19" fmla="*/ 58 h 86"/>
                  <a:gd name="T20" fmla="*/ 35 w 151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86">
                    <a:moveTo>
                      <a:pt x="35" y="0"/>
                    </a:moveTo>
                    <a:cubicBezTo>
                      <a:pt x="32" y="11"/>
                      <a:pt x="24" y="19"/>
                      <a:pt x="10" y="19"/>
                    </a:cubicBezTo>
                    <a:cubicBezTo>
                      <a:pt x="9" y="19"/>
                      <a:pt x="7" y="19"/>
                      <a:pt x="6" y="19"/>
                    </a:cubicBezTo>
                    <a:cubicBezTo>
                      <a:pt x="5" y="22"/>
                      <a:pt x="3" y="25"/>
                      <a:pt x="0" y="27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7" name="Freeform 90"/>
              <p:cNvSpPr>
                <a:spLocks/>
              </p:cNvSpPr>
              <p:nvPr/>
            </p:nvSpPr>
            <p:spPr bwMode="auto">
              <a:xfrm>
                <a:off x="838" y="2910"/>
                <a:ext cx="188" cy="207"/>
              </a:xfrm>
              <a:custGeom>
                <a:avLst/>
                <a:gdLst>
                  <a:gd name="T0" fmla="*/ 106 w 106"/>
                  <a:gd name="T1" fmla="*/ 0 h 110"/>
                  <a:gd name="T2" fmla="*/ 33 w 106"/>
                  <a:gd name="T3" fmla="*/ 26 h 110"/>
                  <a:gd name="T4" fmla="*/ 27 w 106"/>
                  <a:gd name="T5" fmla="*/ 29 h 110"/>
                  <a:gd name="T6" fmla="*/ 29 w 106"/>
                  <a:gd name="T7" fmla="*/ 43 h 110"/>
                  <a:gd name="T8" fmla="*/ 29 w 106"/>
                  <a:gd name="T9" fmla="*/ 43 h 110"/>
                  <a:gd name="T10" fmla="*/ 29 w 106"/>
                  <a:gd name="T11" fmla="*/ 43 h 110"/>
                  <a:gd name="T12" fmla="*/ 30 w 106"/>
                  <a:gd name="T13" fmla="*/ 58 h 110"/>
                  <a:gd name="T14" fmla="*/ 21 w 106"/>
                  <a:gd name="T15" fmla="*/ 50 h 110"/>
                  <a:gd name="T16" fmla="*/ 21 w 106"/>
                  <a:gd name="T17" fmla="*/ 50 h 110"/>
                  <a:gd name="T18" fmla="*/ 15 w 106"/>
                  <a:gd name="T19" fmla="*/ 45 h 110"/>
                  <a:gd name="T20" fmla="*/ 16 w 106"/>
                  <a:gd name="T21" fmla="*/ 55 h 110"/>
                  <a:gd name="T22" fmla="*/ 16 w 106"/>
                  <a:gd name="T23" fmla="*/ 58 h 110"/>
                  <a:gd name="T24" fmla="*/ 16 w 106"/>
                  <a:gd name="T25" fmla="*/ 58 h 110"/>
                  <a:gd name="T26" fmla="*/ 16 w 106"/>
                  <a:gd name="T27" fmla="*/ 58 h 110"/>
                  <a:gd name="T28" fmla="*/ 18 w 106"/>
                  <a:gd name="T29" fmla="*/ 77 h 110"/>
                  <a:gd name="T30" fmla="*/ 19 w 106"/>
                  <a:gd name="T31" fmla="*/ 82 h 110"/>
                  <a:gd name="T32" fmla="*/ 16 w 106"/>
                  <a:gd name="T33" fmla="*/ 80 h 110"/>
                  <a:gd name="T34" fmla="*/ 16 w 106"/>
                  <a:gd name="T35" fmla="*/ 80 h 110"/>
                  <a:gd name="T36" fmla="*/ 16 w 106"/>
                  <a:gd name="T37" fmla="*/ 80 h 110"/>
                  <a:gd name="T38" fmla="*/ 6 w 106"/>
                  <a:gd name="T39" fmla="*/ 72 h 110"/>
                  <a:gd name="T40" fmla="*/ 0 w 106"/>
                  <a:gd name="T41" fmla="*/ 105 h 110"/>
                  <a:gd name="T42" fmla="*/ 5 w 106"/>
                  <a:gd name="T43" fmla="*/ 110 h 110"/>
                  <a:gd name="T44" fmla="*/ 26 w 106"/>
                  <a:gd name="T45" fmla="*/ 101 h 110"/>
                  <a:gd name="T46" fmla="*/ 106 w 106"/>
                  <a:gd name="T47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6" h="110">
                    <a:moveTo>
                      <a:pt x="106" y="0"/>
                    </a:moveTo>
                    <a:cubicBezTo>
                      <a:pt x="33" y="26"/>
                      <a:pt x="33" y="26"/>
                      <a:pt x="33" y="26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2" y="106"/>
                      <a:pt x="4" y="108"/>
                      <a:pt x="5" y="110"/>
                    </a:cubicBezTo>
                    <a:cubicBezTo>
                      <a:pt x="26" y="101"/>
                      <a:pt x="26" y="101"/>
                      <a:pt x="26" y="101"/>
                    </a:cubicBezTo>
                    <a:cubicBezTo>
                      <a:pt x="106" y="0"/>
                      <a:pt x="106" y="0"/>
                      <a:pt x="10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8" name="Freeform 91"/>
              <p:cNvSpPr>
                <a:spLocks noEditPoints="1"/>
              </p:cNvSpPr>
              <p:nvPr/>
            </p:nvSpPr>
            <p:spPr bwMode="auto">
              <a:xfrm>
                <a:off x="849" y="2910"/>
                <a:ext cx="177" cy="254"/>
              </a:xfrm>
              <a:custGeom>
                <a:avLst/>
                <a:gdLst>
                  <a:gd name="T0" fmla="*/ 1 w 100"/>
                  <a:gd name="T1" fmla="*/ 126 h 135"/>
                  <a:gd name="T2" fmla="*/ 0 w 100"/>
                  <a:gd name="T3" fmla="*/ 130 h 135"/>
                  <a:gd name="T4" fmla="*/ 13 w 100"/>
                  <a:gd name="T5" fmla="*/ 135 h 135"/>
                  <a:gd name="T6" fmla="*/ 14 w 100"/>
                  <a:gd name="T7" fmla="*/ 134 h 135"/>
                  <a:gd name="T8" fmla="*/ 1 w 100"/>
                  <a:gd name="T9" fmla="*/ 126 h 135"/>
                  <a:gd name="T10" fmla="*/ 100 w 100"/>
                  <a:gd name="T11" fmla="*/ 0 h 135"/>
                  <a:gd name="T12" fmla="*/ 20 w 100"/>
                  <a:gd name="T13" fmla="*/ 101 h 135"/>
                  <a:gd name="T14" fmla="*/ 55 w 100"/>
                  <a:gd name="T15" fmla="*/ 86 h 135"/>
                  <a:gd name="T16" fmla="*/ 54 w 100"/>
                  <a:gd name="T17" fmla="*/ 102 h 135"/>
                  <a:gd name="T18" fmla="*/ 66 w 100"/>
                  <a:gd name="T19" fmla="*/ 91 h 135"/>
                  <a:gd name="T20" fmla="*/ 66 w 100"/>
                  <a:gd name="T21" fmla="*/ 90 h 135"/>
                  <a:gd name="T22" fmla="*/ 67 w 100"/>
                  <a:gd name="T23" fmla="*/ 90 h 135"/>
                  <a:gd name="T24" fmla="*/ 81 w 100"/>
                  <a:gd name="T25" fmla="*/ 77 h 135"/>
                  <a:gd name="T26" fmla="*/ 81 w 100"/>
                  <a:gd name="T27" fmla="*/ 89 h 135"/>
                  <a:gd name="T28" fmla="*/ 91 w 100"/>
                  <a:gd name="T29" fmla="*/ 88 h 135"/>
                  <a:gd name="T30" fmla="*/ 95 w 100"/>
                  <a:gd name="T31" fmla="*/ 84 h 135"/>
                  <a:gd name="T32" fmla="*/ 100 w 100"/>
                  <a:gd name="T33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0" h="135">
                    <a:moveTo>
                      <a:pt x="1" y="126"/>
                    </a:moveTo>
                    <a:cubicBezTo>
                      <a:pt x="1" y="127"/>
                      <a:pt x="1" y="128"/>
                      <a:pt x="0" y="130"/>
                    </a:cubicBezTo>
                    <a:cubicBezTo>
                      <a:pt x="5" y="130"/>
                      <a:pt x="9" y="132"/>
                      <a:pt x="13" y="135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" y="126"/>
                      <a:pt x="1" y="126"/>
                      <a:pt x="1" y="126"/>
                    </a:cubicBezTo>
                    <a:moveTo>
                      <a:pt x="100" y="0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55" y="86"/>
                      <a:pt x="55" y="86"/>
                      <a:pt x="55" y="86"/>
                    </a:cubicBezTo>
                    <a:cubicBezTo>
                      <a:pt x="54" y="102"/>
                      <a:pt x="54" y="102"/>
                      <a:pt x="54" y="102"/>
                    </a:cubicBezTo>
                    <a:cubicBezTo>
                      <a:pt x="66" y="91"/>
                      <a:pt x="66" y="91"/>
                      <a:pt x="66" y="91"/>
                    </a:cubicBezTo>
                    <a:cubicBezTo>
                      <a:pt x="66" y="90"/>
                      <a:pt x="66" y="90"/>
                      <a:pt x="66" y="90"/>
                    </a:cubicBezTo>
                    <a:cubicBezTo>
                      <a:pt x="67" y="90"/>
                      <a:pt x="67" y="90"/>
                      <a:pt x="67" y="90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1" y="89"/>
                      <a:pt x="81" y="89"/>
                      <a:pt x="81" y="89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95" y="84"/>
                      <a:pt x="95" y="84"/>
                      <a:pt x="95" y="84"/>
                    </a:cubicBezTo>
                    <a:cubicBezTo>
                      <a:pt x="100" y="0"/>
                      <a:pt x="100" y="0"/>
                      <a:pt x="10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79" name="Freeform 92"/>
              <p:cNvSpPr>
                <a:spLocks/>
              </p:cNvSpPr>
              <p:nvPr/>
            </p:nvSpPr>
            <p:spPr bwMode="auto">
              <a:xfrm>
                <a:off x="847" y="3055"/>
                <a:ext cx="305" cy="90"/>
              </a:xfrm>
              <a:custGeom>
                <a:avLst/>
                <a:gdLst>
                  <a:gd name="T0" fmla="*/ 82 w 172"/>
                  <a:gd name="T1" fmla="*/ 0 h 48"/>
                  <a:gd name="T2" fmla="*/ 68 w 172"/>
                  <a:gd name="T3" fmla="*/ 13 h 48"/>
                  <a:gd name="T4" fmla="*/ 67 w 172"/>
                  <a:gd name="T5" fmla="*/ 14 h 48"/>
                  <a:gd name="T6" fmla="*/ 55 w 172"/>
                  <a:gd name="T7" fmla="*/ 25 h 48"/>
                  <a:gd name="T8" fmla="*/ 56 w 172"/>
                  <a:gd name="T9" fmla="*/ 9 h 48"/>
                  <a:gd name="T10" fmla="*/ 21 w 172"/>
                  <a:gd name="T11" fmla="*/ 24 h 48"/>
                  <a:gd name="T12" fmla="*/ 0 w 172"/>
                  <a:gd name="T13" fmla="*/ 33 h 48"/>
                  <a:gd name="T14" fmla="*/ 2 w 172"/>
                  <a:gd name="T15" fmla="*/ 40 h 48"/>
                  <a:gd name="T16" fmla="*/ 172 w 172"/>
                  <a:gd name="T17" fmla="*/ 48 h 48"/>
                  <a:gd name="T18" fmla="*/ 103 w 172"/>
                  <a:gd name="T19" fmla="*/ 1 h 48"/>
                  <a:gd name="T20" fmla="*/ 96 w 172"/>
                  <a:gd name="T21" fmla="*/ 7 h 48"/>
                  <a:gd name="T22" fmla="*/ 92 w 172"/>
                  <a:gd name="T23" fmla="*/ 11 h 48"/>
                  <a:gd name="T24" fmla="*/ 81 w 172"/>
                  <a:gd name="T25" fmla="*/ 20 h 48"/>
                  <a:gd name="T26" fmla="*/ 82 w 172"/>
                  <a:gd name="T27" fmla="*/ 12 h 48"/>
                  <a:gd name="T28" fmla="*/ 82 w 172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2" h="48">
                    <a:moveTo>
                      <a:pt x="82" y="0"/>
                    </a:moveTo>
                    <a:cubicBezTo>
                      <a:pt x="68" y="13"/>
                      <a:pt x="68" y="13"/>
                      <a:pt x="68" y="13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35"/>
                      <a:pt x="2" y="38"/>
                      <a:pt x="2" y="40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0" name="Freeform 93"/>
              <p:cNvSpPr>
                <a:spLocks/>
              </p:cNvSpPr>
              <p:nvPr/>
            </p:nvSpPr>
            <p:spPr bwMode="auto">
              <a:xfrm>
                <a:off x="851" y="3130"/>
                <a:ext cx="301" cy="103"/>
              </a:xfrm>
              <a:custGeom>
                <a:avLst/>
                <a:gdLst>
                  <a:gd name="T0" fmla="*/ 0 w 170"/>
                  <a:gd name="T1" fmla="*/ 0 h 55"/>
                  <a:gd name="T2" fmla="*/ 0 w 170"/>
                  <a:gd name="T3" fmla="*/ 9 h 55"/>
                  <a:gd name="T4" fmla="*/ 13 w 170"/>
                  <a:gd name="T5" fmla="*/ 17 h 55"/>
                  <a:gd name="T6" fmla="*/ 50 w 170"/>
                  <a:gd name="T7" fmla="*/ 41 h 55"/>
                  <a:gd name="T8" fmla="*/ 51 w 170"/>
                  <a:gd name="T9" fmla="*/ 25 h 55"/>
                  <a:gd name="T10" fmla="*/ 75 w 170"/>
                  <a:gd name="T11" fmla="*/ 53 h 55"/>
                  <a:gd name="T12" fmla="*/ 77 w 170"/>
                  <a:gd name="T13" fmla="*/ 33 h 55"/>
                  <a:gd name="T14" fmla="*/ 96 w 170"/>
                  <a:gd name="T15" fmla="*/ 55 h 55"/>
                  <a:gd name="T16" fmla="*/ 114 w 170"/>
                  <a:gd name="T17" fmla="*/ 43 h 55"/>
                  <a:gd name="T18" fmla="*/ 170 w 170"/>
                  <a:gd name="T19" fmla="*/ 8 h 55"/>
                  <a:gd name="T20" fmla="*/ 0 w 170"/>
                  <a:gd name="T2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55">
                    <a:moveTo>
                      <a:pt x="0" y="0"/>
                    </a:moveTo>
                    <a:cubicBezTo>
                      <a:pt x="1" y="3"/>
                      <a:pt x="1" y="6"/>
                      <a:pt x="0" y="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114" y="43"/>
                      <a:pt x="114" y="43"/>
                      <a:pt x="114" y="43"/>
                    </a:cubicBezTo>
                    <a:cubicBezTo>
                      <a:pt x="170" y="8"/>
                      <a:pt x="170" y="8"/>
                      <a:pt x="17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1" name="Freeform 94"/>
              <p:cNvSpPr>
                <a:spLocks/>
              </p:cNvSpPr>
              <p:nvPr/>
            </p:nvSpPr>
            <p:spPr bwMode="auto">
              <a:xfrm>
                <a:off x="799" y="3276"/>
                <a:ext cx="2" cy="8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2" name="Freeform 95"/>
              <p:cNvSpPr>
                <a:spLocks/>
              </p:cNvSpPr>
              <p:nvPr/>
            </p:nvSpPr>
            <p:spPr bwMode="auto">
              <a:xfrm>
                <a:off x="799" y="3102"/>
                <a:ext cx="94" cy="174"/>
              </a:xfrm>
              <a:custGeom>
                <a:avLst/>
                <a:gdLst>
                  <a:gd name="T0" fmla="*/ 12 w 53"/>
                  <a:gd name="T1" fmla="*/ 0 h 93"/>
                  <a:gd name="T2" fmla="*/ 6 w 53"/>
                  <a:gd name="T3" fmla="*/ 1 h 93"/>
                  <a:gd name="T4" fmla="*/ 6 w 53"/>
                  <a:gd name="T5" fmla="*/ 1 h 93"/>
                  <a:gd name="T6" fmla="*/ 0 w 53"/>
                  <a:gd name="T7" fmla="*/ 5 h 93"/>
                  <a:gd name="T8" fmla="*/ 0 w 53"/>
                  <a:gd name="T9" fmla="*/ 93 h 93"/>
                  <a:gd name="T10" fmla="*/ 1 w 53"/>
                  <a:gd name="T11" fmla="*/ 93 h 93"/>
                  <a:gd name="T12" fmla="*/ 4 w 53"/>
                  <a:gd name="T13" fmla="*/ 93 h 93"/>
                  <a:gd name="T14" fmla="*/ 11 w 53"/>
                  <a:gd name="T15" fmla="*/ 92 h 93"/>
                  <a:gd name="T16" fmla="*/ 11 w 53"/>
                  <a:gd name="T17" fmla="*/ 92 h 93"/>
                  <a:gd name="T18" fmla="*/ 14 w 53"/>
                  <a:gd name="T19" fmla="*/ 91 h 93"/>
                  <a:gd name="T20" fmla="*/ 14 w 53"/>
                  <a:gd name="T21" fmla="*/ 91 h 93"/>
                  <a:gd name="T22" fmla="*/ 14 w 53"/>
                  <a:gd name="T23" fmla="*/ 91 h 93"/>
                  <a:gd name="T24" fmla="*/ 20 w 53"/>
                  <a:gd name="T25" fmla="*/ 83 h 93"/>
                  <a:gd name="T26" fmla="*/ 24 w 53"/>
                  <a:gd name="T27" fmla="*/ 83 h 93"/>
                  <a:gd name="T28" fmla="*/ 49 w 53"/>
                  <a:gd name="T29" fmla="*/ 64 h 93"/>
                  <a:gd name="T30" fmla="*/ 41 w 53"/>
                  <a:gd name="T31" fmla="*/ 33 h 93"/>
                  <a:gd name="T32" fmla="*/ 28 w 53"/>
                  <a:gd name="T33" fmla="*/ 28 h 93"/>
                  <a:gd name="T34" fmla="*/ 29 w 53"/>
                  <a:gd name="T35" fmla="*/ 24 h 93"/>
                  <a:gd name="T36" fmla="*/ 29 w 53"/>
                  <a:gd name="T37" fmla="*/ 15 h 93"/>
                  <a:gd name="T38" fmla="*/ 27 w 53"/>
                  <a:gd name="T39" fmla="*/ 8 h 93"/>
                  <a:gd name="T40" fmla="*/ 22 w 53"/>
                  <a:gd name="T41" fmla="*/ 3 h 93"/>
                  <a:gd name="T42" fmla="*/ 12 w 53"/>
                  <a:gd name="T4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3" h="93">
                    <a:moveTo>
                      <a:pt x="12" y="0"/>
                    </a:moveTo>
                    <a:cubicBezTo>
                      <a:pt x="10" y="0"/>
                      <a:pt x="8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2" y="3"/>
                      <a:pt x="0" y="5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1" y="93"/>
                      <a:pt x="1" y="93"/>
                    </a:cubicBezTo>
                    <a:cubicBezTo>
                      <a:pt x="2" y="93"/>
                      <a:pt x="3" y="93"/>
                      <a:pt x="4" y="93"/>
                    </a:cubicBezTo>
                    <a:cubicBezTo>
                      <a:pt x="7" y="93"/>
                      <a:pt x="9" y="93"/>
                      <a:pt x="11" y="92"/>
                    </a:cubicBezTo>
                    <a:cubicBezTo>
                      <a:pt x="11" y="92"/>
                      <a:pt x="11" y="92"/>
                      <a:pt x="11" y="92"/>
                    </a:cubicBezTo>
                    <a:cubicBezTo>
                      <a:pt x="12" y="91"/>
                      <a:pt x="13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7" y="89"/>
                      <a:pt x="19" y="86"/>
                      <a:pt x="20" y="83"/>
                    </a:cubicBezTo>
                    <a:cubicBezTo>
                      <a:pt x="21" y="83"/>
                      <a:pt x="23" y="83"/>
                      <a:pt x="24" y="83"/>
                    </a:cubicBezTo>
                    <a:cubicBezTo>
                      <a:pt x="38" y="83"/>
                      <a:pt x="46" y="75"/>
                      <a:pt x="49" y="64"/>
                    </a:cubicBezTo>
                    <a:cubicBezTo>
                      <a:pt x="53" y="53"/>
                      <a:pt x="50" y="40"/>
                      <a:pt x="41" y="33"/>
                    </a:cubicBezTo>
                    <a:cubicBezTo>
                      <a:pt x="37" y="30"/>
                      <a:pt x="33" y="28"/>
                      <a:pt x="28" y="28"/>
                    </a:cubicBezTo>
                    <a:cubicBezTo>
                      <a:pt x="29" y="26"/>
                      <a:pt x="29" y="25"/>
                      <a:pt x="29" y="24"/>
                    </a:cubicBezTo>
                    <a:cubicBezTo>
                      <a:pt x="30" y="21"/>
                      <a:pt x="30" y="18"/>
                      <a:pt x="29" y="15"/>
                    </a:cubicBezTo>
                    <a:cubicBezTo>
                      <a:pt x="29" y="13"/>
                      <a:pt x="28" y="10"/>
                      <a:pt x="27" y="8"/>
                    </a:cubicBezTo>
                    <a:cubicBezTo>
                      <a:pt x="26" y="6"/>
                      <a:pt x="24" y="4"/>
                      <a:pt x="22" y="3"/>
                    </a:cubicBezTo>
                    <a:cubicBezTo>
                      <a:pt x="19" y="1"/>
                      <a:pt x="16" y="0"/>
                      <a:pt x="12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3" name="Freeform 96"/>
              <p:cNvSpPr>
                <a:spLocks/>
              </p:cNvSpPr>
              <p:nvPr/>
            </p:nvSpPr>
            <p:spPr bwMode="auto">
              <a:xfrm>
                <a:off x="4004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4" name="Freeform 97"/>
              <p:cNvSpPr>
                <a:spLocks/>
              </p:cNvSpPr>
              <p:nvPr/>
            </p:nvSpPr>
            <p:spPr bwMode="auto">
              <a:xfrm>
                <a:off x="4004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5" name="Freeform 98"/>
              <p:cNvSpPr>
                <a:spLocks/>
              </p:cNvSpPr>
              <p:nvPr/>
            </p:nvSpPr>
            <p:spPr bwMode="auto">
              <a:xfrm>
                <a:off x="3710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7 w 326"/>
                  <a:gd name="T3" fmla="*/ 52 h 169"/>
                  <a:gd name="T4" fmla="*/ 238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7" y="52"/>
                    </a:lnTo>
                    <a:lnTo>
                      <a:pt x="238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6" name="Freeform 99"/>
              <p:cNvSpPr>
                <a:spLocks/>
              </p:cNvSpPr>
              <p:nvPr/>
            </p:nvSpPr>
            <p:spPr bwMode="auto">
              <a:xfrm>
                <a:off x="3710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7 w 326"/>
                  <a:gd name="T3" fmla="*/ 52 h 169"/>
                  <a:gd name="T4" fmla="*/ 238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7" y="52"/>
                    </a:lnTo>
                    <a:lnTo>
                      <a:pt x="238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7" name="Freeform 100"/>
              <p:cNvSpPr>
                <a:spLocks/>
              </p:cNvSpPr>
              <p:nvPr/>
            </p:nvSpPr>
            <p:spPr bwMode="auto">
              <a:xfrm>
                <a:off x="3710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8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8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8" name="Freeform 101"/>
              <p:cNvSpPr>
                <a:spLocks/>
              </p:cNvSpPr>
              <p:nvPr/>
            </p:nvSpPr>
            <p:spPr bwMode="auto">
              <a:xfrm>
                <a:off x="3710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8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8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89" name="Freeform 102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178 w 202"/>
                  <a:gd name="T1" fmla="*/ 135 h 272"/>
                  <a:gd name="T2" fmla="*/ 154 w 202"/>
                  <a:gd name="T3" fmla="*/ 154 h 272"/>
                  <a:gd name="T4" fmla="*/ 162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8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8" y="135"/>
                    </a:moveTo>
                    <a:lnTo>
                      <a:pt x="154" y="154"/>
                    </a:lnTo>
                    <a:lnTo>
                      <a:pt x="162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8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0" name="Freeform 103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178 w 202"/>
                  <a:gd name="T1" fmla="*/ 135 h 272"/>
                  <a:gd name="T2" fmla="*/ 154 w 202"/>
                  <a:gd name="T3" fmla="*/ 154 h 272"/>
                  <a:gd name="T4" fmla="*/ 162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8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8" y="135"/>
                    </a:moveTo>
                    <a:lnTo>
                      <a:pt x="154" y="154"/>
                    </a:lnTo>
                    <a:lnTo>
                      <a:pt x="162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8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1" name="Freeform 104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75 w 202"/>
                  <a:gd name="T1" fmla="*/ 220 h 272"/>
                  <a:gd name="T2" fmla="*/ 98 w 202"/>
                  <a:gd name="T3" fmla="*/ 201 h 272"/>
                  <a:gd name="T4" fmla="*/ 32 w 202"/>
                  <a:gd name="T5" fmla="*/ 194 h 272"/>
                  <a:gd name="T6" fmla="*/ 61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5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5" y="220"/>
                    </a:moveTo>
                    <a:lnTo>
                      <a:pt x="98" y="201"/>
                    </a:lnTo>
                    <a:lnTo>
                      <a:pt x="32" y="194"/>
                    </a:lnTo>
                    <a:lnTo>
                      <a:pt x="61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5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2" name="Freeform 105"/>
              <p:cNvSpPr>
                <a:spLocks/>
              </p:cNvSpPr>
              <p:nvPr/>
            </p:nvSpPr>
            <p:spPr bwMode="auto">
              <a:xfrm>
                <a:off x="3834" y="2910"/>
                <a:ext cx="202" cy="272"/>
              </a:xfrm>
              <a:custGeom>
                <a:avLst/>
                <a:gdLst>
                  <a:gd name="T0" fmla="*/ 75 w 202"/>
                  <a:gd name="T1" fmla="*/ 220 h 272"/>
                  <a:gd name="T2" fmla="*/ 98 w 202"/>
                  <a:gd name="T3" fmla="*/ 201 h 272"/>
                  <a:gd name="T4" fmla="*/ 32 w 202"/>
                  <a:gd name="T5" fmla="*/ 194 h 272"/>
                  <a:gd name="T6" fmla="*/ 61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5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5" y="220"/>
                    </a:moveTo>
                    <a:lnTo>
                      <a:pt x="98" y="201"/>
                    </a:lnTo>
                    <a:lnTo>
                      <a:pt x="32" y="194"/>
                    </a:lnTo>
                    <a:lnTo>
                      <a:pt x="61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5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3" name="Freeform 106"/>
              <p:cNvSpPr>
                <a:spLocks/>
              </p:cNvSpPr>
              <p:nvPr/>
            </p:nvSpPr>
            <p:spPr bwMode="auto">
              <a:xfrm>
                <a:off x="4042" y="2813"/>
                <a:ext cx="97" cy="415"/>
              </a:xfrm>
              <a:custGeom>
                <a:avLst/>
                <a:gdLst>
                  <a:gd name="T0" fmla="*/ 74 w 97"/>
                  <a:gd name="T1" fmla="*/ 266 h 415"/>
                  <a:gd name="T2" fmla="*/ 39 w 97"/>
                  <a:gd name="T3" fmla="*/ 266 h 415"/>
                  <a:gd name="T4" fmla="*/ 95 w 97"/>
                  <a:gd name="T5" fmla="*/ 206 h 415"/>
                  <a:gd name="T6" fmla="*/ 53 w 97"/>
                  <a:gd name="T7" fmla="*/ 206 h 415"/>
                  <a:gd name="T8" fmla="*/ 97 w 97"/>
                  <a:gd name="T9" fmla="*/ 161 h 415"/>
                  <a:gd name="T10" fmla="*/ 5 w 97"/>
                  <a:gd name="T11" fmla="*/ 0 h 415"/>
                  <a:gd name="T12" fmla="*/ 0 w 97"/>
                  <a:gd name="T13" fmla="*/ 415 h 415"/>
                  <a:gd name="T14" fmla="*/ 74 w 97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415">
                    <a:moveTo>
                      <a:pt x="74" y="266"/>
                    </a:moveTo>
                    <a:lnTo>
                      <a:pt x="39" y="266"/>
                    </a:lnTo>
                    <a:lnTo>
                      <a:pt x="95" y="206"/>
                    </a:lnTo>
                    <a:lnTo>
                      <a:pt x="53" y="206"/>
                    </a:lnTo>
                    <a:lnTo>
                      <a:pt x="97" y="161"/>
                    </a:lnTo>
                    <a:lnTo>
                      <a:pt x="5" y="0"/>
                    </a:lnTo>
                    <a:lnTo>
                      <a:pt x="0" y="415"/>
                    </a:lnTo>
                    <a:lnTo>
                      <a:pt x="74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4" name="Freeform 107"/>
              <p:cNvSpPr>
                <a:spLocks/>
              </p:cNvSpPr>
              <p:nvPr/>
            </p:nvSpPr>
            <p:spPr bwMode="auto">
              <a:xfrm>
                <a:off x="4042" y="2813"/>
                <a:ext cx="97" cy="415"/>
              </a:xfrm>
              <a:custGeom>
                <a:avLst/>
                <a:gdLst>
                  <a:gd name="T0" fmla="*/ 74 w 97"/>
                  <a:gd name="T1" fmla="*/ 266 h 415"/>
                  <a:gd name="T2" fmla="*/ 39 w 97"/>
                  <a:gd name="T3" fmla="*/ 266 h 415"/>
                  <a:gd name="T4" fmla="*/ 95 w 97"/>
                  <a:gd name="T5" fmla="*/ 206 h 415"/>
                  <a:gd name="T6" fmla="*/ 53 w 97"/>
                  <a:gd name="T7" fmla="*/ 206 h 415"/>
                  <a:gd name="T8" fmla="*/ 97 w 97"/>
                  <a:gd name="T9" fmla="*/ 161 h 415"/>
                  <a:gd name="T10" fmla="*/ 5 w 97"/>
                  <a:gd name="T11" fmla="*/ 0 h 415"/>
                  <a:gd name="T12" fmla="*/ 0 w 97"/>
                  <a:gd name="T13" fmla="*/ 415 h 415"/>
                  <a:gd name="T14" fmla="*/ 74 w 97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415">
                    <a:moveTo>
                      <a:pt x="74" y="266"/>
                    </a:moveTo>
                    <a:lnTo>
                      <a:pt x="39" y="266"/>
                    </a:lnTo>
                    <a:lnTo>
                      <a:pt x="95" y="206"/>
                    </a:lnTo>
                    <a:lnTo>
                      <a:pt x="53" y="206"/>
                    </a:lnTo>
                    <a:lnTo>
                      <a:pt x="97" y="161"/>
                    </a:lnTo>
                    <a:lnTo>
                      <a:pt x="5" y="0"/>
                    </a:lnTo>
                    <a:lnTo>
                      <a:pt x="0" y="415"/>
                    </a:lnTo>
                    <a:lnTo>
                      <a:pt x="74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5" name="Freeform 108"/>
              <p:cNvSpPr>
                <a:spLocks/>
              </p:cNvSpPr>
              <p:nvPr/>
            </p:nvSpPr>
            <p:spPr bwMode="auto">
              <a:xfrm>
                <a:off x="3939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7 w 108"/>
                  <a:gd name="T3" fmla="*/ 264 h 415"/>
                  <a:gd name="T4" fmla="*/ 2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3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3" y="415"/>
                    </a:lnTo>
                    <a:lnTo>
                      <a:pt x="21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6" name="Freeform 109"/>
              <p:cNvSpPr>
                <a:spLocks/>
              </p:cNvSpPr>
              <p:nvPr/>
            </p:nvSpPr>
            <p:spPr bwMode="auto">
              <a:xfrm>
                <a:off x="3939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7 w 108"/>
                  <a:gd name="T3" fmla="*/ 264 h 415"/>
                  <a:gd name="T4" fmla="*/ 2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3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7" y="264"/>
                    </a:lnTo>
                    <a:lnTo>
                      <a:pt x="2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3" y="415"/>
                    </a:lnTo>
                    <a:lnTo>
                      <a:pt x="21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7" name="Freeform 110"/>
              <p:cNvSpPr>
                <a:spLocks/>
              </p:cNvSpPr>
              <p:nvPr/>
            </p:nvSpPr>
            <p:spPr bwMode="auto">
              <a:xfrm>
                <a:off x="4026" y="3136"/>
                <a:ext cx="299" cy="195"/>
              </a:xfrm>
              <a:custGeom>
                <a:avLst/>
                <a:gdLst>
                  <a:gd name="T0" fmla="*/ 25 w 299"/>
                  <a:gd name="T1" fmla="*/ 7 h 195"/>
                  <a:gd name="T2" fmla="*/ 131 w 299"/>
                  <a:gd name="T3" fmla="*/ 0 h 195"/>
                  <a:gd name="T4" fmla="*/ 113 w 299"/>
                  <a:gd name="T5" fmla="*/ 37 h 195"/>
                  <a:gd name="T6" fmla="*/ 200 w 299"/>
                  <a:gd name="T7" fmla="*/ 7 h 195"/>
                  <a:gd name="T8" fmla="*/ 179 w 299"/>
                  <a:gd name="T9" fmla="*/ 54 h 195"/>
                  <a:gd name="T10" fmla="*/ 246 w 299"/>
                  <a:gd name="T11" fmla="*/ 30 h 195"/>
                  <a:gd name="T12" fmla="*/ 299 w 299"/>
                  <a:gd name="T13" fmla="*/ 195 h 195"/>
                  <a:gd name="T14" fmla="*/ 0 w 299"/>
                  <a:gd name="T15" fmla="*/ 37 h 195"/>
                  <a:gd name="T16" fmla="*/ 25 w 299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" h="195">
                    <a:moveTo>
                      <a:pt x="25" y="7"/>
                    </a:moveTo>
                    <a:lnTo>
                      <a:pt x="131" y="0"/>
                    </a:lnTo>
                    <a:lnTo>
                      <a:pt x="113" y="37"/>
                    </a:lnTo>
                    <a:lnTo>
                      <a:pt x="200" y="7"/>
                    </a:lnTo>
                    <a:lnTo>
                      <a:pt x="179" y="54"/>
                    </a:lnTo>
                    <a:lnTo>
                      <a:pt x="246" y="30"/>
                    </a:lnTo>
                    <a:lnTo>
                      <a:pt x="299" y="195"/>
                    </a:lnTo>
                    <a:lnTo>
                      <a:pt x="0" y="37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8" name="Freeform 111"/>
              <p:cNvSpPr>
                <a:spLocks/>
              </p:cNvSpPr>
              <p:nvPr/>
            </p:nvSpPr>
            <p:spPr bwMode="auto">
              <a:xfrm>
                <a:off x="4026" y="3136"/>
                <a:ext cx="299" cy="195"/>
              </a:xfrm>
              <a:custGeom>
                <a:avLst/>
                <a:gdLst>
                  <a:gd name="T0" fmla="*/ 25 w 299"/>
                  <a:gd name="T1" fmla="*/ 7 h 195"/>
                  <a:gd name="T2" fmla="*/ 131 w 299"/>
                  <a:gd name="T3" fmla="*/ 0 h 195"/>
                  <a:gd name="T4" fmla="*/ 113 w 299"/>
                  <a:gd name="T5" fmla="*/ 37 h 195"/>
                  <a:gd name="T6" fmla="*/ 200 w 299"/>
                  <a:gd name="T7" fmla="*/ 7 h 195"/>
                  <a:gd name="T8" fmla="*/ 179 w 299"/>
                  <a:gd name="T9" fmla="*/ 54 h 195"/>
                  <a:gd name="T10" fmla="*/ 246 w 299"/>
                  <a:gd name="T11" fmla="*/ 30 h 195"/>
                  <a:gd name="T12" fmla="*/ 299 w 299"/>
                  <a:gd name="T13" fmla="*/ 195 h 195"/>
                  <a:gd name="T14" fmla="*/ 0 w 299"/>
                  <a:gd name="T15" fmla="*/ 37 h 195"/>
                  <a:gd name="T16" fmla="*/ 25 w 299"/>
                  <a:gd name="T17" fmla="*/ 7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9" h="195">
                    <a:moveTo>
                      <a:pt x="25" y="7"/>
                    </a:moveTo>
                    <a:lnTo>
                      <a:pt x="131" y="0"/>
                    </a:lnTo>
                    <a:lnTo>
                      <a:pt x="113" y="37"/>
                    </a:lnTo>
                    <a:lnTo>
                      <a:pt x="200" y="7"/>
                    </a:lnTo>
                    <a:lnTo>
                      <a:pt x="179" y="54"/>
                    </a:lnTo>
                    <a:lnTo>
                      <a:pt x="246" y="30"/>
                    </a:lnTo>
                    <a:lnTo>
                      <a:pt x="299" y="195"/>
                    </a:lnTo>
                    <a:lnTo>
                      <a:pt x="0" y="37"/>
                    </a:lnTo>
                    <a:lnTo>
                      <a:pt x="25" y="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599" name="Freeform 112"/>
              <p:cNvSpPr>
                <a:spLocks/>
              </p:cNvSpPr>
              <p:nvPr/>
            </p:nvSpPr>
            <p:spPr bwMode="auto">
              <a:xfrm>
                <a:off x="4019" y="3173"/>
                <a:ext cx="306" cy="210"/>
              </a:xfrm>
              <a:custGeom>
                <a:avLst/>
                <a:gdLst>
                  <a:gd name="T0" fmla="*/ 0 w 306"/>
                  <a:gd name="T1" fmla="*/ 38 h 210"/>
                  <a:gd name="T2" fmla="*/ 60 w 306"/>
                  <a:gd name="T3" fmla="*/ 131 h 210"/>
                  <a:gd name="T4" fmla="*/ 76 w 306"/>
                  <a:gd name="T5" fmla="*/ 94 h 210"/>
                  <a:gd name="T6" fmla="*/ 106 w 306"/>
                  <a:gd name="T7" fmla="*/ 186 h 210"/>
                  <a:gd name="T8" fmla="*/ 127 w 306"/>
                  <a:gd name="T9" fmla="*/ 139 h 210"/>
                  <a:gd name="T10" fmla="*/ 150 w 306"/>
                  <a:gd name="T11" fmla="*/ 210 h 210"/>
                  <a:gd name="T12" fmla="*/ 306 w 306"/>
                  <a:gd name="T13" fmla="*/ 158 h 210"/>
                  <a:gd name="T14" fmla="*/ 7 w 306"/>
                  <a:gd name="T15" fmla="*/ 0 h 210"/>
                  <a:gd name="T16" fmla="*/ 0 w 306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6" h="210">
                    <a:moveTo>
                      <a:pt x="0" y="38"/>
                    </a:moveTo>
                    <a:lnTo>
                      <a:pt x="60" y="131"/>
                    </a:lnTo>
                    <a:lnTo>
                      <a:pt x="76" y="94"/>
                    </a:lnTo>
                    <a:lnTo>
                      <a:pt x="106" y="186"/>
                    </a:lnTo>
                    <a:lnTo>
                      <a:pt x="127" y="139"/>
                    </a:lnTo>
                    <a:lnTo>
                      <a:pt x="150" y="210"/>
                    </a:lnTo>
                    <a:lnTo>
                      <a:pt x="306" y="158"/>
                    </a:lnTo>
                    <a:lnTo>
                      <a:pt x="7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0" name="Freeform 113"/>
              <p:cNvSpPr>
                <a:spLocks/>
              </p:cNvSpPr>
              <p:nvPr/>
            </p:nvSpPr>
            <p:spPr bwMode="auto">
              <a:xfrm>
                <a:off x="4019" y="3173"/>
                <a:ext cx="306" cy="210"/>
              </a:xfrm>
              <a:custGeom>
                <a:avLst/>
                <a:gdLst>
                  <a:gd name="T0" fmla="*/ 0 w 306"/>
                  <a:gd name="T1" fmla="*/ 38 h 210"/>
                  <a:gd name="T2" fmla="*/ 60 w 306"/>
                  <a:gd name="T3" fmla="*/ 131 h 210"/>
                  <a:gd name="T4" fmla="*/ 76 w 306"/>
                  <a:gd name="T5" fmla="*/ 94 h 210"/>
                  <a:gd name="T6" fmla="*/ 106 w 306"/>
                  <a:gd name="T7" fmla="*/ 186 h 210"/>
                  <a:gd name="T8" fmla="*/ 127 w 306"/>
                  <a:gd name="T9" fmla="*/ 139 h 210"/>
                  <a:gd name="T10" fmla="*/ 150 w 306"/>
                  <a:gd name="T11" fmla="*/ 210 h 210"/>
                  <a:gd name="T12" fmla="*/ 306 w 306"/>
                  <a:gd name="T13" fmla="*/ 158 h 210"/>
                  <a:gd name="T14" fmla="*/ 7 w 306"/>
                  <a:gd name="T15" fmla="*/ 0 h 210"/>
                  <a:gd name="T16" fmla="*/ 0 w 306"/>
                  <a:gd name="T17" fmla="*/ 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6" h="210">
                    <a:moveTo>
                      <a:pt x="0" y="38"/>
                    </a:moveTo>
                    <a:lnTo>
                      <a:pt x="60" y="131"/>
                    </a:lnTo>
                    <a:lnTo>
                      <a:pt x="76" y="94"/>
                    </a:lnTo>
                    <a:lnTo>
                      <a:pt x="106" y="186"/>
                    </a:lnTo>
                    <a:lnTo>
                      <a:pt x="127" y="139"/>
                    </a:lnTo>
                    <a:lnTo>
                      <a:pt x="150" y="210"/>
                    </a:lnTo>
                    <a:lnTo>
                      <a:pt x="306" y="158"/>
                    </a:lnTo>
                    <a:lnTo>
                      <a:pt x="7" y="0"/>
                    </a:lnTo>
                    <a:lnTo>
                      <a:pt x="0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1" name="Freeform 114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26 w 204"/>
                  <a:gd name="T1" fmla="*/ 135 h 272"/>
                  <a:gd name="T2" fmla="*/ 49 w 204"/>
                  <a:gd name="T3" fmla="*/ 154 h 272"/>
                  <a:gd name="T4" fmla="*/ 42 w 204"/>
                  <a:gd name="T5" fmla="*/ 85 h 272"/>
                  <a:gd name="T6" fmla="*/ 69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6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6" y="135"/>
                    </a:moveTo>
                    <a:lnTo>
                      <a:pt x="49" y="154"/>
                    </a:lnTo>
                    <a:lnTo>
                      <a:pt x="42" y="85"/>
                    </a:lnTo>
                    <a:lnTo>
                      <a:pt x="69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6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2" name="Freeform 115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26 w 204"/>
                  <a:gd name="T1" fmla="*/ 135 h 272"/>
                  <a:gd name="T2" fmla="*/ 49 w 204"/>
                  <a:gd name="T3" fmla="*/ 154 h 272"/>
                  <a:gd name="T4" fmla="*/ 42 w 204"/>
                  <a:gd name="T5" fmla="*/ 85 h 272"/>
                  <a:gd name="T6" fmla="*/ 69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6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6" y="135"/>
                    </a:moveTo>
                    <a:lnTo>
                      <a:pt x="49" y="154"/>
                    </a:lnTo>
                    <a:lnTo>
                      <a:pt x="42" y="85"/>
                    </a:lnTo>
                    <a:lnTo>
                      <a:pt x="69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6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3" name="Freeform 116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127 w 204"/>
                  <a:gd name="T1" fmla="*/ 220 h 272"/>
                  <a:gd name="T2" fmla="*/ 106 w 204"/>
                  <a:gd name="T3" fmla="*/ 201 h 272"/>
                  <a:gd name="T4" fmla="*/ 172 w 204"/>
                  <a:gd name="T5" fmla="*/ 194 h 272"/>
                  <a:gd name="T6" fmla="*/ 143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7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7" y="220"/>
                    </a:moveTo>
                    <a:lnTo>
                      <a:pt x="106" y="201"/>
                    </a:lnTo>
                    <a:lnTo>
                      <a:pt x="172" y="194"/>
                    </a:lnTo>
                    <a:lnTo>
                      <a:pt x="143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7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4" name="Freeform 117"/>
              <p:cNvSpPr>
                <a:spLocks/>
              </p:cNvSpPr>
              <p:nvPr/>
            </p:nvSpPr>
            <p:spPr bwMode="auto">
              <a:xfrm>
                <a:off x="4056" y="2910"/>
                <a:ext cx="204" cy="272"/>
              </a:xfrm>
              <a:custGeom>
                <a:avLst/>
                <a:gdLst>
                  <a:gd name="T0" fmla="*/ 127 w 204"/>
                  <a:gd name="T1" fmla="*/ 220 h 272"/>
                  <a:gd name="T2" fmla="*/ 106 w 204"/>
                  <a:gd name="T3" fmla="*/ 201 h 272"/>
                  <a:gd name="T4" fmla="*/ 172 w 204"/>
                  <a:gd name="T5" fmla="*/ 194 h 272"/>
                  <a:gd name="T6" fmla="*/ 143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7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7" y="220"/>
                    </a:moveTo>
                    <a:lnTo>
                      <a:pt x="106" y="201"/>
                    </a:lnTo>
                    <a:lnTo>
                      <a:pt x="172" y="194"/>
                    </a:lnTo>
                    <a:lnTo>
                      <a:pt x="143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7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5" name="Freeform 118"/>
              <p:cNvSpPr>
                <a:spLocks/>
              </p:cNvSpPr>
              <p:nvPr/>
            </p:nvSpPr>
            <p:spPr bwMode="auto">
              <a:xfrm>
                <a:off x="4058" y="3055"/>
                <a:ext cx="328" cy="90"/>
              </a:xfrm>
              <a:custGeom>
                <a:avLst/>
                <a:gdLst>
                  <a:gd name="T0" fmla="*/ 122 w 328"/>
                  <a:gd name="T1" fmla="*/ 17 h 90"/>
                  <a:gd name="T2" fmla="*/ 120 w 328"/>
                  <a:gd name="T3" fmla="*/ 47 h 90"/>
                  <a:gd name="T4" fmla="*/ 168 w 328"/>
                  <a:gd name="T5" fmla="*/ 0 h 90"/>
                  <a:gd name="T6" fmla="*/ 166 w 328"/>
                  <a:gd name="T7" fmla="*/ 37 h 90"/>
                  <a:gd name="T8" fmla="*/ 205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2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2" y="17"/>
                    </a:moveTo>
                    <a:lnTo>
                      <a:pt x="120" y="47"/>
                    </a:lnTo>
                    <a:lnTo>
                      <a:pt x="168" y="0"/>
                    </a:lnTo>
                    <a:lnTo>
                      <a:pt x="166" y="37"/>
                    </a:lnTo>
                    <a:lnTo>
                      <a:pt x="205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2" y="17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6" name="Freeform 119"/>
              <p:cNvSpPr>
                <a:spLocks/>
              </p:cNvSpPr>
              <p:nvPr/>
            </p:nvSpPr>
            <p:spPr bwMode="auto">
              <a:xfrm>
                <a:off x="4058" y="3055"/>
                <a:ext cx="328" cy="90"/>
              </a:xfrm>
              <a:custGeom>
                <a:avLst/>
                <a:gdLst>
                  <a:gd name="T0" fmla="*/ 122 w 328"/>
                  <a:gd name="T1" fmla="*/ 17 h 90"/>
                  <a:gd name="T2" fmla="*/ 120 w 328"/>
                  <a:gd name="T3" fmla="*/ 47 h 90"/>
                  <a:gd name="T4" fmla="*/ 168 w 328"/>
                  <a:gd name="T5" fmla="*/ 0 h 90"/>
                  <a:gd name="T6" fmla="*/ 166 w 328"/>
                  <a:gd name="T7" fmla="*/ 37 h 90"/>
                  <a:gd name="T8" fmla="*/ 205 w 328"/>
                  <a:gd name="T9" fmla="*/ 2 h 90"/>
                  <a:gd name="T10" fmla="*/ 328 w 328"/>
                  <a:gd name="T11" fmla="*/ 90 h 90"/>
                  <a:gd name="T12" fmla="*/ 0 w 328"/>
                  <a:gd name="T13" fmla="*/ 73 h 90"/>
                  <a:gd name="T14" fmla="*/ 122 w 328"/>
                  <a:gd name="T15" fmla="*/ 17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90">
                    <a:moveTo>
                      <a:pt x="122" y="17"/>
                    </a:moveTo>
                    <a:lnTo>
                      <a:pt x="120" y="47"/>
                    </a:lnTo>
                    <a:lnTo>
                      <a:pt x="168" y="0"/>
                    </a:lnTo>
                    <a:lnTo>
                      <a:pt x="166" y="37"/>
                    </a:lnTo>
                    <a:lnTo>
                      <a:pt x="205" y="2"/>
                    </a:lnTo>
                    <a:lnTo>
                      <a:pt x="328" y="90"/>
                    </a:lnTo>
                    <a:lnTo>
                      <a:pt x="0" y="73"/>
                    </a:lnTo>
                    <a:lnTo>
                      <a:pt x="122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7" name="Freeform 120"/>
              <p:cNvSpPr>
                <a:spLocks/>
              </p:cNvSpPr>
              <p:nvPr/>
            </p:nvSpPr>
            <p:spPr bwMode="auto">
              <a:xfrm>
                <a:off x="4058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59 w 328"/>
                  <a:gd name="T5" fmla="*/ 101 h 105"/>
                  <a:gd name="T6" fmla="*/ 163 w 328"/>
                  <a:gd name="T7" fmla="*/ 64 h 105"/>
                  <a:gd name="T8" fmla="*/ 196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59" y="101"/>
                    </a:lnTo>
                    <a:lnTo>
                      <a:pt x="163" y="64"/>
                    </a:lnTo>
                    <a:lnTo>
                      <a:pt x="196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8" name="Freeform 121"/>
              <p:cNvSpPr>
                <a:spLocks/>
              </p:cNvSpPr>
              <p:nvPr/>
            </p:nvSpPr>
            <p:spPr bwMode="auto">
              <a:xfrm>
                <a:off x="4058" y="3128"/>
                <a:ext cx="328" cy="105"/>
              </a:xfrm>
              <a:custGeom>
                <a:avLst/>
                <a:gdLst>
                  <a:gd name="T0" fmla="*/ 115 w 328"/>
                  <a:gd name="T1" fmla="*/ 79 h 105"/>
                  <a:gd name="T2" fmla="*/ 117 w 328"/>
                  <a:gd name="T3" fmla="*/ 49 h 105"/>
                  <a:gd name="T4" fmla="*/ 159 w 328"/>
                  <a:gd name="T5" fmla="*/ 101 h 105"/>
                  <a:gd name="T6" fmla="*/ 163 w 328"/>
                  <a:gd name="T7" fmla="*/ 64 h 105"/>
                  <a:gd name="T8" fmla="*/ 196 w 328"/>
                  <a:gd name="T9" fmla="*/ 105 h 105"/>
                  <a:gd name="T10" fmla="*/ 328 w 328"/>
                  <a:gd name="T11" fmla="*/ 17 h 105"/>
                  <a:gd name="T12" fmla="*/ 0 w 328"/>
                  <a:gd name="T13" fmla="*/ 0 h 105"/>
                  <a:gd name="T14" fmla="*/ 115 w 328"/>
                  <a:gd name="T15" fmla="*/ 7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8" h="105">
                    <a:moveTo>
                      <a:pt x="115" y="79"/>
                    </a:moveTo>
                    <a:lnTo>
                      <a:pt x="117" y="49"/>
                    </a:lnTo>
                    <a:lnTo>
                      <a:pt x="159" y="101"/>
                    </a:lnTo>
                    <a:lnTo>
                      <a:pt x="163" y="64"/>
                    </a:lnTo>
                    <a:lnTo>
                      <a:pt x="196" y="105"/>
                    </a:lnTo>
                    <a:lnTo>
                      <a:pt x="328" y="17"/>
                    </a:lnTo>
                    <a:lnTo>
                      <a:pt x="0" y="0"/>
                    </a:lnTo>
                    <a:lnTo>
                      <a:pt x="115" y="7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09" name="Freeform 122"/>
              <p:cNvSpPr>
                <a:spLocks/>
              </p:cNvSpPr>
              <p:nvPr/>
            </p:nvSpPr>
            <p:spPr bwMode="auto">
              <a:xfrm>
                <a:off x="3795" y="3122"/>
                <a:ext cx="261" cy="248"/>
              </a:xfrm>
              <a:custGeom>
                <a:avLst/>
                <a:gdLst>
                  <a:gd name="T0" fmla="*/ 231 w 261"/>
                  <a:gd name="T1" fmla="*/ 0 h 248"/>
                  <a:gd name="T2" fmla="*/ 124 w 261"/>
                  <a:gd name="T3" fmla="*/ 19 h 248"/>
                  <a:gd name="T4" fmla="*/ 149 w 261"/>
                  <a:gd name="T5" fmla="*/ 51 h 248"/>
                  <a:gd name="T6" fmla="*/ 59 w 261"/>
                  <a:gd name="T7" fmla="*/ 42 h 248"/>
                  <a:gd name="T8" fmla="*/ 89 w 261"/>
                  <a:gd name="T9" fmla="*/ 81 h 248"/>
                  <a:gd name="T10" fmla="*/ 18 w 261"/>
                  <a:gd name="T11" fmla="*/ 74 h 248"/>
                  <a:gd name="T12" fmla="*/ 0 w 261"/>
                  <a:gd name="T13" fmla="*/ 248 h 248"/>
                  <a:gd name="T14" fmla="*/ 261 w 261"/>
                  <a:gd name="T15" fmla="*/ 25 h 248"/>
                  <a:gd name="T16" fmla="*/ 231 w 261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248">
                    <a:moveTo>
                      <a:pt x="231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9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1" y="25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0" name="Freeform 123"/>
              <p:cNvSpPr>
                <a:spLocks/>
              </p:cNvSpPr>
              <p:nvPr/>
            </p:nvSpPr>
            <p:spPr bwMode="auto">
              <a:xfrm>
                <a:off x="3795" y="3122"/>
                <a:ext cx="261" cy="248"/>
              </a:xfrm>
              <a:custGeom>
                <a:avLst/>
                <a:gdLst>
                  <a:gd name="T0" fmla="*/ 231 w 261"/>
                  <a:gd name="T1" fmla="*/ 0 h 248"/>
                  <a:gd name="T2" fmla="*/ 124 w 261"/>
                  <a:gd name="T3" fmla="*/ 19 h 248"/>
                  <a:gd name="T4" fmla="*/ 149 w 261"/>
                  <a:gd name="T5" fmla="*/ 51 h 248"/>
                  <a:gd name="T6" fmla="*/ 59 w 261"/>
                  <a:gd name="T7" fmla="*/ 42 h 248"/>
                  <a:gd name="T8" fmla="*/ 89 w 261"/>
                  <a:gd name="T9" fmla="*/ 81 h 248"/>
                  <a:gd name="T10" fmla="*/ 18 w 261"/>
                  <a:gd name="T11" fmla="*/ 74 h 248"/>
                  <a:gd name="T12" fmla="*/ 0 w 261"/>
                  <a:gd name="T13" fmla="*/ 248 h 248"/>
                  <a:gd name="T14" fmla="*/ 261 w 261"/>
                  <a:gd name="T15" fmla="*/ 25 h 248"/>
                  <a:gd name="T16" fmla="*/ 231 w 261"/>
                  <a:gd name="T17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248">
                    <a:moveTo>
                      <a:pt x="231" y="0"/>
                    </a:moveTo>
                    <a:lnTo>
                      <a:pt x="124" y="19"/>
                    </a:lnTo>
                    <a:lnTo>
                      <a:pt x="149" y="51"/>
                    </a:lnTo>
                    <a:lnTo>
                      <a:pt x="59" y="42"/>
                    </a:lnTo>
                    <a:lnTo>
                      <a:pt x="89" y="81"/>
                    </a:lnTo>
                    <a:lnTo>
                      <a:pt x="18" y="74"/>
                    </a:lnTo>
                    <a:lnTo>
                      <a:pt x="0" y="248"/>
                    </a:lnTo>
                    <a:lnTo>
                      <a:pt x="261" y="25"/>
                    </a:lnTo>
                    <a:lnTo>
                      <a:pt x="2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1" name="Freeform 124"/>
              <p:cNvSpPr>
                <a:spLocks/>
              </p:cNvSpPr>
              <p:nvPr/>
            </p:nvSpPr>
            <p:spPr bwMode="auto">
              <a:xfrm>
                <a:off x="3795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1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1" y="0"/>
                    </a:lnTo>
                    <a:lnTo>
                      <a:pt x="275" y="3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2" name="Freeform 125"/>
              <p:cNvSpPr>
                <a:spLocks/>
              </p:cNvSpPr>
              <p:nvPr/>
            </p:nvSpPr>
            <p:spPr bwMode="auto">
              <a:xfrm>
                <a:off x="3795" y="3147"/>
                <a:ext cx="275" cy="238"/>
              </a:xfrm>
              <a:custGeom>
                <a:avLst/>
                <a:gdLst>
                  <a:gd name="T0" fmla="*/ 275 w 275"/>
                  <a:gd name="T1" fmla="*/ 35 h 238"/>
                  <a:gd name="T2" fmla="*/ 236 w 275"/>
                  <a:gd name="T3" fmla="*/ 141 h 238"/>
                  <a:gd name="T4" fmla="*/ 211 w 275"/>
                  <a:gd name="T5" fmla="*/ 109 h 238"/>
                  <a:gd name="T6" fmla="*/ 202 w 275"/>
                  <a:gd name="T7" fmla="*/ 204 h 238"/>
                  <a:gd name="T8" fmla="*/ 170 w 275"/>
                  <a:gd name="T9" fmla="*/ 163 h 238"/>
                  <a:gd name="T10" fmla="*/ 163 w 275"/>
                  <a:gd name="T11" fmla="*/ 238 h 238"/>
                  <a:gd name="T12" fmla="*/ 0 w 275"/>
                  <a:gd name="T13" fmla="*/ 223 h 238"/>
                  <a:gd name="T14" fmla="*/ 261 w 275"/>
                  <a:gd name="T15" fmla="*/ 0 h 238"/>
                  <a:gd name="T16" fmla="*/ 275 w 275"/>
                  <a:gd name="T17" fmla="*/ 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5" h="238">
                    <a:moveTo>
                      <a:pt x="275" y="35"/>
                    </a:moveTo>
                    <a:lnTo>
                      <a:pt x="236" y="141"/>
                    </a:lnTo>
                    <a:lnTo>
                      <a:pt x="211" y="109"/>
                    </a:lnTo>
                    <a:lnTo>
                      <a:pt x="202" y="204"/>
                    </a:lnTo>
                    <a:lnTo>
                      <a:pt x="170" y="163"/>
                    </a:lnTo>
                    <a:lnTo>
                      <a:pt x="163" y="238"/>
                    </a:lnTo>
                    <a:lnTo>
                      <a:pt x="0" y="223"/>
                    </a:lnTo>
                    <a:lnTo>
                      <a:pt x="261" y="0"/>
                    </a:lnTo>
                    <a:lnTo>
                      <a:pt x="275" y="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3" name="Freeform 126"/>
              <p:cNvSpPr>
                <a:spLocks/>
              </p:cNvSpPr>
              <p:nvPr/>
            </p:nvSpPr>
            <p:spPr bwMode="auto">
              <a:xfrm>
                <a:off x="3953" y="3102"/>
                <a:ext cx="186" cy="174"/>
              </a:xfrm>
              <a:custGeom>
                <a:avLst/>
                <a:gdLst>
                  <a:gd name="T0" fmla="*/ 73 w 105"/>
                  <a:gd name="T1" fmla="*/ 28 h 93"/>
                  <a:gd name="T2" fmla="*/ 57 w 105"/>
                  <a:gd name="T3" fmla="*/ 0 h 93"/>
                  <a:gd name="T4" fmla="*/ 39 w 105"/>
                  <a:gd name="T5" fmla="*/ 22 h 93"/>
                  <a:gd name="T6" fmla="*/ 33 w 105"/>
                  <a:gd name="T7" fmla="*/ 21 h 93"/>
                  <a:gd name="T8" fmla="*/ 32 w 105"/>
                  <a:gd name="T9" fmla="*/ 73 h 93"/>
                  <a:gd name="T10" fmla="*/ 49 w 105"/>
                  <a:gd name="T11" fmla="*/ 93 h 93"/>
                  <a:gd name="T12" fmla="*/ 65 w 105"/>
                  <a:gd name="T13" fmla="*/ 83 h 93"/>
                  <a:gd name="T14" fmla="*/ 69 w 105"/>
                  <a:gd name="T15" fmla="*/ 83 h 93"/>
                  <a:gd name="T16" fmla="*/ 73 w 105"/>
                  <a:gd name="T17" fmla="*/ 2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5" h="93">
                    <a:moveTo>
                      <a:pt x="73" y="28"/>
                    </a:moveTo>
                    <a:cubicBezTo>
                      <a:pt x="78" y="17"/>
                      <a:pt x="73" y="0"/>
                      <a:pt x="57" y="0"/>
                    </a:cubicBezTo>
                    <a:cubicBezTo>
                      <a:pt x="44" y="0"/>
                      <a:pt x="38" y="12"/>
                      <a:pt x="39" y="22"/>
                    </a:cubicBezTo>
                    <a:cubicBezTo>
                      <a:pt x="37" y="21"/>
                      <a:pt x="35" y="21"/>
                      <a:pt x="33" y="21"/>
                    </a:cubicBezTo>
                    <a:cubicBezTo>
                      <a:pt x="0" y="21"/>
                      <a:pt x="0" y="71"/>
                      <a:pt x="32" y="73"/>
                    </a:cubicBezTo>
                    <a:cubicBezTo>
                      <a:pt x="31" y="83"/>
                      <a:pt x="36" y="93"/>
                      <a:pt x="49" y="93"/>
                    </a:cubicBezTo>
                    <a:cubicBezTo>
                      <a:pt x="57" y="93"/>
                      <a:pt x="63" y="89"/>
                      <a:pt x="65" y="83"/>
                    </a:cubicBezTo>
                    <a:cubicBezTo>
                      <a:pt x="66" y="83"/>
                      <a:pt x="68" y="83"/>
                      <a:pt x="69" y="83"/>
                    </a:cubicBezTo>
                    <a:cubicBezTo>
                      <a:pt x="103" y="83"/>
                      <a:pt x="105" y="32"/>
                      <a:pt x="73" y="28"/>
                    </a:cubicBezTo>
                  </a:path>
                </a:pathLst>
              </a:cu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4" name="Freeform 127"/>
              <p:cNvSpPr>
                <a:spLocks noEditPoints="1"/>
              </p:cNvSpPr>
              <p:nvPr/>
            </p:nvSpPr>
            <p:spPr bwMode="auto">
              <a:xfrm>
                <a:off x="4095" y="2910"/>
                <a:ext cx="165" cy="171"/>
              </a:xfrm>
              <a:custGeom>
                <a:avLst/>
                <a:gdLst>
                  <a:gd name="T0" fmla="*/ 106 w 165"/>
                  <a:gd name="T1" fmla="*/ 169 h 171"/>
                  <a:gd name="T2" fmla="*/ 104 w 165"/>
                  <a:gd name="T3" fmla="*/ 169 h 171"/>
                  <a:gd name="T4" fmla="*/ 104 w 165"/>
                  <a:gd name="T5" fmla="*/ 171 h 171"/>
                  <a:gd name="T6" fmla="*/ 106 w 165"/>
                  <a:gd name="T7" fmla="*/ 169 h 171"/>
                  <a:gd name="T8" fmla="*/ 9 w 165"/>
                  <a:gd name="T9" fmla="*/ 145 h 171"/>
                  <a:gd name="T10" fmla="*/ 5 w 165"/>
                  <a:gd name="T11" fmla="*/ 151 h 171"/>
                  <a:gd name="T12" fmla="*/ 5 w 165"/>
                  <a:gd name="T13" fmla="*/ 151 h 171"/>
                  <a:gd name="T14" fmla="*/ 9 w 165"/>
                  <a:gd name="T15" fmla="*/ 145 h 171"/>
                  <a:gd name="T16" fmla="*/ 5 w 165"/>
                  <a:gd name="T17" fmla="*/ 104 h 171"/>
                  <a:gd name="T18" fmla="*/ 5 w 165"/>
                  <a:gd name="T19" fmla="*/ 104 h 171"/>
                  <a:gd name="T20" fmla="*/ 5 w 165"/>
                  <a:gd name="T21" fmla="*/ 109 h 171"/>
                  <a:gd name="T22" fmla="*/ 0 w 165"/>
                  <a:gd name="T23" fmla="*/ 109 h 171"/>
                  <a:gd name="T24" fmla="*/ 5 w 165"/>
                  <a:gd name="T25" fmla="*/ 109 h 171"/>
                  <a:gd name="T26" fmla="*/ 5 w 165"/>
                  <a:gd name="T27" fmla="*/ 104 h 171"/>
                  <a:gd name="T28" fmla="*/ 28 w 165"/>
                  <a:gd name="T29" fmla="*/ 81 h 171"/>
                  <a:gd name="T30" fmla="*/ 23 w 165"/>
                  <a:gd name="T31" fmla="*/ 87 h 171"/>
                  <a:gd name="T32" fmla="*/ 28 w 165"/>
                  <a:gd name="T33" fmla="*/ 81 h 171"/>
                  <a:gd name="T34" fmla="*/ 28 w 165"/>
                  <a:gd name="T35" fmla="*/ 81 h 171"/>
                  <a:gd name="T36" fmla="*/ 165 w 165"/>
                  <a:gd name="T37" fmla="*/ 0 h 171"/>
                  <a:gd name="T38" fmla="*/ 35 w 165"/>
                  <a:gd name="T39" fmla="*/ 49 h 171"/>
                  <a:gd name="T40" fmla="*/ 35 w 165"/>
                  <a:gd name="T41" fmla="*/ 49 h 171"/>
                  <a:gd name="T42" fmla="*/ 165 w 165"/>
                  <a:gd name="T43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5" h="171">
                    <a:moveTo>
                      <a:pt x="106" y="169"/>
                    </a:moveTo>
                    <a:lnTo>
                      <a:pt x="104" y="169"/>
                    </a:lnTo>
                    <a:lnTo>
                      <a:pt x="104" y="171"/>
                    </a:lnTo>
                    <a:lnTo>
                      <a:pt x="106" y="169"/>
                    </a:lnTo>
                    <a:close/>
                    <a:moveTo>
                      <a:pt x="9" y="145"/>
                    </a:moveTo>
                    <a:lnTo>
                      <a:pt x="5" y="151"/>
                    </a:lnTo>
                    <a:lnTo>
                      <a:pt x="5" y="151"/>
                    </a:lnTo>
                    <a:lnTo>
                      <a:pt x="9" y="145"/>
                    </a:lnTo>
                    <a:close/>
                    <a:moveTo>
                      <a:pt x="5" y="104"/>
                    </a:moveTo>
                    <a:lnTo>
                      <a:pt x="5" y="104"/>
                    </a:lnTo>
                    <a:lnTo>
                      <a:pt x="5" y="109"/>
                    </a:lnTo>
                    <a:lnTo>
                      <a:pt x="0" y="109"/>
                    </a:lnTo>
                    <a:lnTo>
                      <a:pt x="5" y="109"/>
                    </a:lnTo>
                    <a:lnTo>
                      <a:pt x="5" y="104"/>
                    </a:lnTo>
                    <a:close/>
                    <a:moveTo>
                      <a:pt x="28" y="81"/>
                    </a:moveTo>
                    <a:lnTo>
                      <a:pt x="23" y="87"/>
                    </a:lnTo>
                    <a:lnTo>
                      <a:pt x="28" y="81"/>
                    </a:lnTo>
                    <a:lnTo>
                      <a:pt x="28" y="81"/>
                    </a:lnTo>
                    <a:close/>
                    <a:moveTo>
                      <a:pt x="165" y="0"/>
                    </a:moveTo>
                    <a:lnTo>
                      <a:pt x="35" y="49"/>
                    </a:lnTo>
                    <a:lnTo>
                      <a:pt x="35" y="49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5" name="Freeform 128"/>
              <p:cNvSpPr>
                <a:spLocks noEditPoints="1"/>
              </p:cNvSpPr>
              <p:nvPr/>
            </p:nvSpPr>
            <p:spPr bwMode="auto">
              <a:xfrm>
                <a:off x="4095" y="2910"/>
                <a:ext cx="165" cy="171"/>
              </a:xfrm>
              <a:custGeom>
                <a:avLst/>
                <a:gdLst>
                  <a:gd name="T0" fmla="*/ 106 w 165"/>
                  <a:gd name="T1" fmla="*/ 169 h 171"/>
                  <a:gd name="T2" fmla="*/ 104 w 165"/>
                  <a:gd name="T3" fmla="*/ 169 h 171"/>
                  <a:gd name="T4" fmla="*/ 104 w 165"/>
                  <a:gd name="T5" fmla="*/ 171 h 171"/>
                  <a:gd name="T6" fmla="*/ 106 w 165"/>
                  <a:gd name="T7" fmla="*/ 169 h 171"/>
                  <a:gd name="T8" fmla="*/ 9 w 165"/>
                  <a:gd name="T9" fmla="*/ 145 h 171"/>
                  <a:gd name="T10" fmla="*/ 5 w 165"/>
                  <a:gd name="T11" fmla="*/ 151 h 171"/>
                  <a:gd name="T12" fmla="*/ 5 w 165"/>
                  <a:gd name="T13" fmla="*/ 151 h 171"/>
                  <a:gd name="T14" fmla="*/ 9 w 165"/>
                  <a:gd name="T15" fmla="*/ 145 h 171"/>
                  <a:gd name="T16" fmla="*/ 5 w 165"/>
                  <a:gd name="T17" fmla="*/ 104 h 171"/>
                  <a:gd name="T18" fmla="*/ 5 w 165"/>
                  <a:gd name="T19" fmla="*/ 104 h 171"/>
                  <a:gd name="T20" fmla="*/ 5 w 165"/>
                  <a:gd name="T21" fmla="*/ 109 h 171"/>
                  <a:gd name="T22" fmla="*/ 0 w 165"/>
                  <a:gd name="T23" fmla="*/ 109 h 171"/>
                  <a:gd name="T24" fmla="*/ 5 w 165"/>
                  <a:gd name="T25" fmla="*/ 109 h 171"/>
                  <a:gd name="T26" fmla="*/ 5 w 165"/>
                  <a:gd name="T27" fmla="*/ 104 h 171"/>
                  <a:gd name="T28" fmla="*/ 28 w 165"/>
                  <a:gd name="T29" fmla="*/ 81 h 171"/>
                  <a:gd name="T30" fmla="*/ 23 w 165"/>
                  <a:gd name="T31" fmla="*/ 87 h 171"/>
                  <a:gd name="T32" fmla="*/ 28 w 165"/>
                  <a:gd name="T33" fmla="*/ 81 h 171"/>
                  <a:gd name="T34" fmla="*/ 28 w 165"/>
                  <a:gd name="T35" fmla="*/ 81 h 171"/>
                  <a:gd name="T36" fmla="*/ 165 w 165"/>
                  <a:gd name="T37" fmla="*/ 0 h 171"/>
                  <a:gd name="T38" fmla="*/ 35 w 165"/>
                  <a:gd name="T39" fmla="*/ 49 h 171"/>
                  <a:gd name="T40" fmla="*/ 35 w 165"/>
                  <a:gd name="T41" fmla="*/ 49 h 171"/>
                  <a:gd name="T42" fmla="*/ 165 w 165"/>
                  <a:gd name="T43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5" h="171">
                    <a:moveTo>
                      <a:pt x="106" y="169"/>
                    </a:moveTo>
                    <a:lnTo>
                      <a:pt x="104" y="169"/>
                    </a:lnTo>
                    <a:lnTo>
                      <a:pt x="104" y="171"/>
                    </a:lnTo>
                    <a:lnTo>
                      <a:pt x="106" y="169"/>
                    </a:lnTo>
                    <a:moveTo>
                      <a:pt x="9" y="145"/>
                    </a:moveTo>
                    <a:lnTo>
                      <a:pt x="5" y="151"/>
                    </a:lnTo>
                    <a:lnTo>
                      <a:pt x="5" y="151"/>
                    </a:lnTo>
                    <a:lnTo>
                      <a:pt x="9" y="145"/>
                    </a:lnTo>
                    <a:moveTo>
                      <a:pt x="5" y="104"/>
                    </a:moveTo>
                    <a:lnTo>
                      <a:pt x="5" y="104"/>
                    </a:lnTo>
                    <a:lnTo>
                      <a:pt x="5" y="109"/>
                    </a:lnTo>
                    <a:lnTo>
                      <a:pt x="0" y="109"/>
                    </a:lnTo>
                    <a:lnTo>
                      <a:pt x="5" y="109"/>
                    </a:lnTo>
                    <a:lnTo>
                      <a:pt x="5" y="104"/>
                    </a:lnTo>
                    <a:moveTo>
                      <a:pt x="28" y="81"/>
                    </a:moveTo>
                    <a:lnTo>
                      <a:pt x="23" y="87"/>
                    </a:lnTo>
                    <a:lnTo>
                      <a:pt x="28" y="81"/>
                    </a:lnTo>
                    <a:lnTo>
                      <a:pt x="28" y="81"/>
                    </a:lnTo>
                    <a:moveTo>
                      <a:pt x="165" y="0"/>
                    </a:moveTo>
                    <a:lnTo>
                      <a:pt x="35" y="49"/>
                    </a:lnTo>
                    <a:lnTo>
                      <a:pt x="35" y="49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6" name="Freeform 129"/>
              <p:cNvSpPr>
                <a:spLocks/>
              </p:cNvSpPr>
              <p:nvPr/>
            </p:nvSpPr>
            <p:spPr bwMode="auto">
              <a:xfrm>
                <a:off x="4043" y="2813"/>
                <a:ext cx="87" cy="294"/>
              </a:xfrm>
              <a:custGeom>
                <a:avLst/>
                <a:gdLst>
                  <a:gd name="T0" fmla="*/ 2 w 49"/>
                  <a:gd name="T1" fmla="*/ 0 h 157"/>
                  <a:gd name="T2" fmla="*/ 0 w 49"/>
                  <a:gd name="T3" fmla="*/ 155 h 157"/>
                  <a:gd name="T4" fmla="*/ 6 w 49"/>
                  <a:gd name="T5" fmla="*/ 154 h 157"/>
                  <a:gd name="T6" fmla="*/ 16 w 49"/>
                  <a:gd name="T7" fmla="*/ 157 h 157"/>
                  <a:gd name="T8" fmla="*/ 22 w 49"/>
                  <a:gd name="T9" fmla="*/ 124 h 157"/>
                  <a:gd name="T10" fmla="*/ 32 w 49"/>
                  <a:gd name="T11" fmla="*/ 132 h 157"/>
                  <a:gd name="T12" fmla="*/ 34 w 49"/>
                  <a:gd name="T13" fmla="*/ 129 h 157"/>
                  <a:gd name="T14" fmla="*/ 34 w 49"/>
                  <a:gd name="T15" fmla="*/ 129 h 157"/>
                  <a:gd name="T16" fmla="*/ 32 w 49"/>
                  <a:gd name="T17" fmla="*/ 110 h 157"/>
                  <a:gd name="T18" fmla="*/ 29 w 49"/>
                  <a:gd name="T19" fmla="*/ 110 h 157"/>
                  <a:gd name="T20" fmla="*/ 32 w 49"/>
                  <a:gd name="T21" fmla="*/ 107 h 157"/>
                  <a:gd name="T22" fmla="*/ 32 w 49"/>
                  <a:gd name="T23" fmla="*/ 107 h 157"/>
                  <a:gd name="T24" fmla="*/ 32 w 49"/>
                  <a:gd name="T25" fmla="*/ 107 h 157"/>
                  <a:gd name="T26" fmla="*/ 31 w 49"/>
                  <a:gd name="T27" fmla="*/ 97 h 157"/>
                  <a:gd name="T28" fmla="*/ 37 w 49"/>
                  <a:gd name="T29" fmla="*/ 102 h 157"/>
                  <a:gd name="T30" fmla="*/ 42 w 49"/>
                  <a:gd name="T31" fmla="*/ 98 h 157"/>
                  <a:gd name="T32" fmla="*/ 45 w 49"/>
                  <a:gd name="T33" fmla="*/ 95 h 157"/>
                  <a:gd name="T34" fmla="*/ 43 w 49"/>
                  <a:gd name="T35" fmla="*/ 81 h 157"/>
                  <a:gd name="T36" fmla="*/ 49 w 49"/>
                  <a:gd name="T37" fmla="*/ 78 h 157"/>
                  <a:gd name="T38" fmla="*/ 49 w 49"/>
                  <a:gd name="T39" fmla="*/ 78 h 157"/>
                  <a:gd name="T40" fmla="*/ 49 w 49"/>
                  <a:gd name="T41" fmla="*/ 78 h 157"/>
                  <a:gd name="T42" fmla="*/ 2 w 49"/>
                  <a:gd name="T43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157">
                    <a:moveTo>
                      <a:pt x="2" y="0"/>
                    </a:moveTo>
                    <a:cubicBezTo>
                      <a:pt x="0" y="155"/>
                      <a:pt x="0" y="155"/>
                      <a:pt x="0" y="155"/>
                    </a:cubicBezTo>
                    <a:cubicBezTo>
                      <a:pt x="2" y="155"/>
                      <a:pt x="4" y="154"/>
                      <a:pt x="6" y="154"/>
                    </a:cubicBezTo>
                    <a:cubicBezTo>
                      <a:pt x="10" y="154"/>
                      <a:pt x="13" y="155"/>
                      <a:pt x="16" y="157"/>
                    </a:cubicBezTo>
                    <a:cubicBezTo>
                      <a:pt x="22" y="124"/>
                      <a:pt x="22" y="124"/>
                      <a:pt x="22" y="124"/>
                    </a:cubicBezTo>
                    <a:cubicBezTo>
                      <a:pt x="32" y="132"/>
                      <a:pt x="32" y="132"/>
                      <a:pt x="32" y="132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29" y="110"/>
                      <a:pt x="29" y="110"/>
                      <a:pt x="29" y="110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7" y="102"/>
                      <a:pt x="37" y="102"/>
                      <a:pt x="37" y="102"/>
                    </a:cubicBezTo>
                    <a:cubicBezTo>
                      <a:pt x="42" y="98"/>
                      <a:pt x="42" y="98"/>
                      <a:pt x="42" y="98"/>
                    </a:cubicBezTo>
                    <a:cubicBezTo>
                      <a:pt x="45" y="95"/>
                      <a:pt x="45" y="95"/>
                      <a:pt x="45" y="95"/>
                    </a:cubicBezTo>
                    <a:cubicBezTo>
                      <a:pt x="43" y="81"/>
                      <a:pt x="43" y="81"/>
                      <a:pt x="43" y="81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7" name="Freeform 130"/>
              <p:cNvSpPr>
                <a:spLocks/>
              </p:cNvSpPr>
              <p:nvPr/>
            </p:nvSpPr>
            <p:spPr bwMode="auto">
              <a:xfrm>
                <a:off x="4033" y="2813"/>
                <a:ext cx="14" cy="298"/>
              </a:xfrm>
              <a:custGeom>
                <a:avLst/>
                <a:gdLst>
                  <a:gd name="T0" fmla="*/ 8 w 8"/>
                  <a:gd name="T1" fmla="*/ 0 h 159"/>
                  <a:gd name="T2" fmla="*/ 8 w 8"/>
                  <a:gd name="T3" fmla="*/ 0 h 159"/>
                  <a:gd name="T4" fmla="*/ 0 w 8"/>
                  <a:gd name="T5" fmla="*/ 11 h 159"/>
                  <a:gd name="T6" fmla="*/ 0 w 8"/>
                  <a:gd name="T7" fmla="*/ 159 h 159"/>
                  <a:gd name="T8" fmla="*/ 6 w 8"/>
                  <a:gd name="T9" fmla="*/ 155 h 159"/>
                  <a:gd name="T10" fmla="*/ 8 w 8"/>
                  <a:gd name="T11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59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" y="157"/>
                      <a:pt x="4" y="156"/>
                      <a:pt x="6" y="1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8" name="Freeform 131"/>
              <p:cNvSpPr>
                <a:spLocks/>
              </p:cNvSpPr>
              <p:nvPr/>
            </p:nvSpPr>
            <p:spPr bwMode="auto">
              <a:xfrm>
                <a:off x="4072" y="2910"/>
                <a:ext cx="188" cy="207"/>
              </a:xfrm>
              <a:custGeom>
                <a:avLst/>
                <a:gdLst>
                  <a:gd name="T0" fmla="*/ 106 w 106"/>
                  <a:gd name="T1" fmla="*/ 0 h 110"/>
                  <a:gd name="T2" fmla="*/ 33 w 106"/>
                  <a:gd name="T3" fmla="*/ 26 h 110"/>
                  <a:gd name="T4" fmla="*/ 27 w 106"/>
                  <a:gd name="T5" fmla="*/ 29 h 110"/>
                  <a:gd name="T6" fmla="*/ 29 w 106"/>
                  <a:gd name="T7" fmla="*/ 43 h 110"/>
                  <a:gd name="T8" fmla="*/ 29 w 106"/>
                  <a:gd name="T9" fmla="*/ 43 h 110"/>
                  <a:gd name="T10" fmla="*/ 29 w 106"/>
                  <a:gd name="T11" fmla="*/ 43 h 110"/>
                  <a:gd name="T12" fmla="*/ 30 w 106"/>
                  <a:gd name="T13" fmla="*/ 58 h 110"/>
                  <a:gd name="T14" fmla="*/ 21 w 106"/>
                  <a:gd name="T15" fmla="*/ 50 h 110"/>
                  <a:gd name="T16" fmla="*/ 21 w 106"/>
                  <a:gd name="T17" fmla="*/ 50 h 110"/>
                  <a:gd name="T18" fmla="*/ 15 w 106"/>
                  <a:gd name="T19" fmla="*/ 45 h 110"/>
                  <a:gd name="T20" fmla="*/ 16 w 106"/>
                  <a:gd name="T21" fmla="*/ 55 h 110"/>
                  <a:gd name="T22" fmla="*/ 16 w 106"/>
                  <a:gd name="T23" fmla="*/ 58 h 110"/>
                  <a:gd name="T24" fmla="*/ 18 w 106"/>
                  <a:gd name="T25" fmla="*/ 77 h 110"/>
                  <a:gd name="T26" fmla="*/ 18 w 106"/>
                  <a:gd name="T27" fmla="*/ 77 h 110"/>
                  <a:gd name="T28" fmla="*/ 19 w 106"/>
                  <a:gd name="T29" fmla="*/ 82 h 110"/>
                  <a:gd name="T30" fmla="*/ 16 w 106"/>
                  <a:gd name="T31" fmla="*/ 80 h 110"/>
                  <a:gd name="T32" fmla="*/ 16 w 106"/>
                  <a:gd name="T33" fmla="*/ 80 h 110"/>
                  <a:gd name="T34" fmla="*/ 6 w 106"/>
                  <a:gd name="T35" fmla="*/ 72 h 110"/>
                  <a:gd name="T36" fmla="*/ 0 w 106"/>
                  <a:gd name="T37" fmla="*/ 105 h 110"/>
                  <a:gd name="T38" fmla="*/ 5 w 106"/>
                  <a:gd name="T39" fmla="*/ 110 h 110"/>
                  <a:gd name="T40" fmla="*/ 26 w 106"/>
                  <a:gd name="T41" fmla="*/ 101 h 110"/>
                  <a:gd name="T42" fmla="*/ 106 w 106"/>
                  <a:gd name="T4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6" h="110">
                    <a:moveTo>
                      <a:pt x="106" y="0"/>
                    </a:moveTo>
                    <a:cubicBezTo>
                      <a:pt x="33" y="26"/>
                      <a:pt x="33" y="26"/>
                      <a:pt x="33" y="26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8" y="77"/>
                      <a:pt x="18" y="77"/>
                      <a:pt x="18" y="77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2" y="106"/>
                      <a:pt x="4" y="108"/>
                      <a:pt x="5" y="110"/>
                    </a:cubicBezTo>
                    <a:cubicBezTo>
                      <a:pt x="26" y="101"/>
                      <a:pt x="26" y="101"/>
                      <a:pt x="26" y="101"/>
                    </a:cubicBezTo>
                    <a:cubicBezTo>
                      <a:pt x="106" y="0"/>
                      <a:pt x="106" y="0"/>
                      <a:pt x="10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19" name="Freeform 132"/>
              <p:cNvSpPr>
                <a:spLocks/>
              </p:cNvSpPr>
              <p:nvPr/>
            </p:nvSpPr>
            <p:spPr bwMode="auto">
              <a:xfrm>
                <a:off x="4118" y="2910"/>
                <a:ext cx="142" cy="192"/>
              </a:xfrm>
              <a:custGeom>
                <a:avLst/>
                <a:gdLst>
                  <a:gd name="T0" fmla="*/ 142 w 142"/>
                  <a:gd name="T1" fmla="*/ 0 h 192"/>
                  <a:gd name="T2" fmla="*/ 0 w 142"/>
                  <a:gd name="T3" fmla="*/ 190 h 192"/>
                  <a:gd name="T4" fmla="*/ 62 w 142"/>
                  <a:gd name="T5" fmla="*/ 162 h 192"/>
                  <a:gd name="T6" fmla="*/ 60 w 142"/>
                  <a:gd name="T7" fmla="*/ 192 h 192"/>
                  <a:gd name="T8" fmla="*/ 81 w 142"/>
                  <a:gd name="T9" fmla="*/ 171 h 192"/>
                  <a:gd name="T10" fmla="*/ 81 w 142"/>
                  <a:gd name="T11" fmla="*/ 169 h 192"/>
                  <a:gd name="T12" fmla="*/ 83 w 142"/>
                  <a:gd name="T13" fmla="*/ 169 h 192"/>
                  <a:gd name="T14" fmla="*/ 108 w 142"/>
                  <a:gd name="T15" fmla="*/ 145 h 192"/>
                  <a:gd name="T16" fmla="*/ 108 w 142"/>
                  <a:gd name="T17" fmla="*/ 167 h 192"/>
                  <a:gd name="T18" fmla="*/ 126 w 142"/>
                  <a:gd name="T19" fmla="*/ 166 h 192"/>
                  <a:gd name="T20" fmla="*/ 133 w 142"/>
                  <a:gd name="T21" fmla="*/ 158 h 192"/>
                  <a:gd name="T22" fmla="*/ 142 w 142"/>
                  <a:gd name="T23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2" h="192">
                    <a:moveTo>
                      <a:pt x="142" y="0"/>
                    </a:moveTo>
                    <a:lnTo>
                      <a:pt x="0" y="190"/>
                    </a:lnTo>
                    <a:lnTo>
                      <a:pt x="62" y="162"/>
                    </a:lnTo>
                    <a:lnTo>
                      <a:pt x="60" y="192"/>
                    </a:lnTo>
                    <a:lnTo>
                      <a:pt x="81" y="171"/>
                    </a:lnTo>
                    <a:lnTo>
                      <a:pt x="81" y="169"/>
                    </a:lnTo>
                    <a:lnTo>
                      <a:pt x="83" y="169"/>
                    </a:lnTo>
                    <a:lnTo>
                      <a:pt x="108" y="145"/>
                    </a:lnTo>
                    <a:lnTo>
                      <a:pt x="108" y="167"/>
                    </a:lnTo>
                    <a:lnTo>
                      <a:pt x="126" y="166"/>
                    </a:lnTo>
                    <a:lnTo>
                      <a:pt x="133" y="158"/>
                    </a:lnTo>
                    <a:lnTo>
                      <a:pt x="142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0" name="Freeform 133"/>
              <p:cNvSpPr>
                <a:spLocks/>
              </p:cNvSpPr>
              <p:nvPr/>
            </p:nvSpPr>
            <p:spPr bwMode="auto">
              <a:xfrm>
                <a:off x="4118" y="2910"/>
                <a:ext cx="142" cy="192"/>
              </a:xfrm>
              <a:custGeom>
                <a:avLst/>
                <a:gdLst>
                  <a:gd name="T0" fmla="*/ 142 w 142"/>
                  <a:gd name="T1" fmla="*/ 0 h 192"/>
                  <a:gd name="T2" fmla="*/ 0 w 142"/>
                  <a:gd name="T3" fmla="*/ 190 h 192"/>
                  <a:gd name="T4" fmla="*/ 62 w 142"/>
                  <a:gd name="T5" fmla="*/ 162 h 192"/>
                  <a:gd name="T6" fmla="*/ 60 w 142"/>
                  <a:gd name="T7" fmla="*/ 192 h 192"/>
                  <a:gd name="T8" fmla="*/ 81 w 142"/>
                  <a:gd name="T9" fmla="*/ 171 h 192"/>
                  <a:gd name="T10" fmla="*/ 81 w 142"/>
                  <a:gd name="T11" fmla="*/ 169 h 192"/>
                  <a:gd name="T12" fmla="*/ 83 w 142"/>
                  <a:gd name="T13" fmla="*/ 169 h 192"/>
                  <a:gd name="T14" fmla="*/ 108 w 142"/>
                  <a:gd name="T15" fmla="*/ 145 h 192"/>
                  <a:gd name="T16" fmla="*/ 108 w 142"/>
                  <a:gd name="T17" fmla="*/ 167 h 192"/>
                  <a:gd name="T18" fmla="*/ 126 w 142"/>
                  <a:gd name="T19" fmla="*/ 166 h 192"/>
                  <a:gd name="T20" fmla="*/ 133 w 142"/>
                  <a:gd name="T21" fmla="*/ 158 h 192"/>
                  <a:gd name="T22" fmla="*/ 142 w 142"/>
                  <a:gd name="T23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2" h="192">
                    <a:moveTo>
                      <a:pt x="142" y="0"/>
                    </a:moveTo>
                    <a:lnTo>
                      <a:pt x="0" y="190"/>
                    </a:lnTo>
                    <a:lnTo>
                      <a:pt x="62" y="162"/>
                    </a:lnTo>
                    <a:lnTo>
                      <a:pt x="60" y="192"/>
                    </a:lnTo>
                    <a:lnTo>
                      <a:pt x="81" y="171"/>
                    </a:lnTo>
                    <a:lnTo>
                      <a:pt x="81" y="169"/>
                    </a:lnTo>
                    <a:lnTo>
                      <a:pt x="83" y="169"/>
                    </a:lnTo>
                    <a:lnTo>
                      <a:pt x="108" y="145"/>
                    </a:lnTo>
                    <a:lnTo>
                      <a:pt x="108" y="167"/>
                    </a:lnTo>
                    <a:lnTo>
                      <a:pt x="126" y="166"/>
                    </a:lnTo>
                    <a:lnTo>
                      <a:pt x="133" y="158"/>
                    </a:lnTo>
                    <a:lnTo>
                      <a:pt x="14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1" name="Freeform 134"/>
              <p:cNvSpPr>
                <a:spLocks/>
              </p:cNvSpPr>
              <p:nvPr/>
            </p:nvSpPr>
            <p:spPr bwMode="auto">
              <a:xfrm>
                <a:off x="4081" y="3055"/>
                <a:ext cx="305" cy="90"/>
              </a:xfrm>
              <a:custGeom>
                <a:avLst/>
                <a:gdLst>
                  <a:gd name="T0" fmla="*/ 82 w 172"/>
                  <a:gd name="T1" fmla="*/ 0 h 48"/>
                  <a:gd name="T2" fmla="*/ 68 w 172"/>
                  <a:gd name="T3" fmla="*/ 13 h 48"/>
                  <a:gd name="T4" fmla="*/ 67 w 172"/>
                  <a:gd name="T5" fmla="*/ 14 h 48"/>
                  <a:gd name="T6" fmla="*/ 55 w 172"/>
                  <a:gd name="T7" fmla="*/ 25 h 48"/>
                  <a:gd name="T8" fmla="*/ 56 w 172"/>
                  <a:gd name="T9" fmla="*/ 9 h 48"/>
                  <a:gd name="T10" fmla="*/ 21 w 172"/>
                  <a:gd name="T11" fmla="*/ 24 h 48"/>
                  <a:gd name="T12" fmla="*/ 0 w 172"/>
                  <a:gd name="T13" fmla="*/ 33 h 48"/>
                  <a:gd name="T14" fmla="*/ 2 w 172"/>
                  <a:gd name="T15" fmla="*/ 40 h 48"/>
                  <a:gd name="T16" fmla="*/ 172 w 172"/>
                  <a:gd name="T17" fmla="*/ 48 h 48"/>
                  <a:gd name="T18" fmla="*/ 103 w 172"/>
                  <a:gd name="T19" fmla="*/ 1 h 48"/>
                  <a:gd name="T20" fmla="*/ 96 w 172"/>
                  <a:gd name="T21" fmla="*/ 7 h 48"/>
                  <a:gd name="T22" fmla="*/ 92 w 172"/>
                  <a:gd name="T23" fmla="*/ 11 h 48"/>
                  <a:gd name="T24" fmla="*/ 92 w 172"/>
                  <a:gd name="T25" fmla="*/ 11 h 48"/>
                  <a:gd name="T26" fmla="*/ 81 w 172"/>
                  <a:gd name="T27" fmla="*/ 20 h 48"/>
                  <a:gd name="T28" fmla="*/ 82 w 172"/>
                  <a:gd name="T29" fmla="*/ 12 h 48"/>
                  <a:gd name="T30" fmla="*/ 82 w 172"/>
                  <a:gd name="T31" fmla="*/ 12 h 48"/>
                  <a:gd name="T32" fmla="*/ 82 w 172"/>
                  <a:gd name="T3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2" h="48">
                    <a:moveTo>
                      <a:pt x="82" y="0"/>
                    </a:moveTo>
                    <a:cubicBezTo>
                      <a:pt x="68" y="13"/>
                      <a:pt x="68" y="13"/>
                      <a:pt x="68" y="13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35"/>
                      <a:pt x="2" y="38"/>
                      <a:pt x="2" y="40"/>
                    </a:cubicBezTo>
                    <a:cubicBezTo>
                      <a:pt x="172" y="48"/>
                      <a:pt x="172" y="48"/>
                      <a:pt x="172" y="48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2" name="Freeform 135"/>
              <p:cNvSpPr>
                <a:spLocks noEditPoints="1"/>
              </p:cNvSpPr>
              <p:nvPr/>
            </p:nvSpPr>
            <p:spPr bwMode="auto">
              <a:xfrm>
                <a:off x="4058" y="3145"/>
                <a:ext cx="328" cy="186"/>
              </a:xfrm>
              <a:custGeom>
                <a:avLst/>
                <a:gdLst>
                  <a:gd name="T0" fmla="*/ 0 w 185"/>
                  <a:gd name="T1" fmla="*/ 68 h 99"/>
                  <a:gd name="T2" fmla="*/ 0 w 185"/>
                  <a:gd name="T3" fmla="*/ 68 h 99"/>
                  <a:gd name="T4" fmla="*/ 12 w 185"/>
                  <a:gd name="T5" fmla="*/ 85 h 99"/>
                  <a:gd name="T6" fmla="*/ 0 w 185"/>
                  <a:gd name="T7" fmla="*/ 68 h 99"/>
                  <a:gd name="T8" fmla="*/ 185 w 185"/>
                  <a:gd name="T9" fmla="*/ 0 h 99"/>
                  <a:gd name="T10" fmla="*/ 129 w 185"/>
                  <a:gd name="T11" fmla="*/ 35 h 99"/>
                  <a:gd name="T12" fmla="*/ 151 w 185"/>
                  <a:gd name="T13" fmla="*/ 99 h 99"/>
                  <a:gd name="T14" fmla="*/ 129 w 185"/>
                  <a:gd name="T15" fmla="*/ 35 h 99"/>
                  <a:gd name="T16" fmla="*/ 185 w 185"/>
                  <a:gd name="T17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99">
                    <a:moveTo>
                      <a:pt x="0" y="68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0" y="68"/>
                      <a:pt x="0" y="68"/>
                      <a:pt x="0" y="68"/>
                    </a:cubicBezTo>
                    <a:moveTo>
                      <a:pt x="185" y="0"/>
                    </a:moveTo>
                    <a:cubicBezTo>
                      <a:pt x="129" y="35"/>
                      <a:pt x="129" y="35"/>
                      <a:pt x="129" y="35"/>
                    </a:cubicBezTo>
                    <a:cubicBezTo>
                      <a:pt x="151" y="99"/>
                      <a:pt x="151" y="99"/>
                      <a:pt x="151" y="99"/>
                    </a:cubicBezTo>
                    <a:cubicBezTo>
                      <a:pt x="129" y="35"/>
                      <a:pt x="129" y="35"/>
                      <a:pt x="129" y="35"/>
                    </a:cubicBezTo>
                    <a:cubicBezTo>
                      <a:pt x="185" y="0"/>
                      <a:pt x="185" y="0"/>
                      <a:pt x="185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3" name="Freeform 136"/>
              <p:cNvSpPr>
                <a:spLocks/>
              </p:cNvSpPr>
              <p:nvPr/>
            </p:nvSpPr>
            <p:spPr bwMode="auto">
              <a:xfrm>
                <a:off x="4105" y="3162"/>
                <a:ext cx="220" cy="169"/>
              </a:xfrm>
              <a:custGeom>
                <a:avLst/>
                <a:gdLst>
                  <a:gd name="T0" fmla="*/ 1 w 124"/>
                  <a:gd name="T1" fmla="*/ 0 h 90"/>
                  <a:gd name="T2" fmla="*/ 0 w 124"/>
                  <a:gd name="T3" fmla="*/ 1 h 90"/>
                  <a:gd name="T4" fmla="*/ 8 w 124"/>
                  <a:gd name="T5" fmla="*/ 32 h 90"/>
                  <a:gd name="T6" fmla="*/ 124 w 124"/>
                  <a:gd name="T7" fmla="*/ 90 h 90"/>
                  <a:gd name="T8" fmla="*/ 102 w 124"/>
                  <a:gd name="T9" fmla="*/ 26 h 90"/>
                  <a:gd name="T10" fmla="*/ 84 w 124"/>
                  <a:gd name="T11" fmla="*/ 38 h 90"/>
                  <a:gd name="T12" fmla="*/ 65 w 124"/>
                  <a:gd name="T13" fmla="*/ 16 h 90"/>
                  <a:gd name="T14" fmla="*/ 63 w 124"/>
                  <a:gd name="T15" fmla="*/ 36 h 90"/>
                  <a:gd name="T16" fmla="*/ 39 w 124"/>
                  <a:gd name="T17" fmla="*/ 8 h 90"/>
                  <a:gd name="T18" fmla="*/ 38 w 124"/>
                  <a:gd name="T19" fmla="*/ 24 h 90"/>
                  <a:gd name="T20" fmla="*/ 1 w 124"/>
                  <a:gd name="T21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4" h="90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9" y="8"/>
                      <a:pt x="12" y="21"/>
                      <a:pt x="8" y="32"/>
                    </a:cubicBezTo>
                    <a:cubicBezTo>
                      <a:pt x="124" y="90"/>
                      <a:pt x="124" y="90"/>
                      <a:pt x="124" y="90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84" y="38"/>
                      <a:pt x="84" y="38"/>
                      <a:pt x="84" y="38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4" name="Freeform 137"/>
              <p:cNvSpPr>
                <a:spLocks/>
              </p:cNvSpPr>
              <p:nvPr/>
            </p:nvSpPr>
            <p:spPr bwMode="auto">
              <a:xfrm>
                <a:off x="4058" y="3222"/>
                <a:ext cx="267" cy="161"/>
              </a:xfrm>
              <a:custGeom>
                <a:avLst/>
                <a:gdLst>
                  <a:gd name="T0" fmla="*/ 35 w 151"/>
                  <a:gd name="T1" fmla="*/ 0 h 86"/>
                  <a:gd name="T2" fmla="*/ 10 w 151"/>
                  <a:gd name="T3" fmla="*/ 19 h 86"/>
                  <a:gd name="T4" fmla="*/ 6 w 151"/>
                  <a:gd name="T5" fmla="*/ 19 h 86"/>
                  <a:gd name="T6" fmla="*/ 0 w 151"/>
                  <a:gd name="T7" fmla="*/ 27 h 86"/>
                  <a:gd name="T8" fmla="*/ 12 w 151"/>
                  <a:gd name="T9" fmla="*/ 44 h 86"/>
                  <a:gd name="T10" fmla="*/ 21 w 151"/>
                  <a:gd name="T11" fmla="*/ 24 h 86"/>
                  <a:gd name="T12" fmla="*/ 38 w 151"/>
                  <a:gd name="T13" fmla="*/ 73 h 86"/>
                  <a:gd name="T14" fmla="*/ 50 w 151"/>
                  <a:gd name="T15" fmla="*/ 48 h 86"/>
                  <a:gd name="T16" fmla="*/ 63 w 151"/>
                  <a:gd name="T17" fmla="*/ 86 h 86"/>
                  <a:gd name="T18" fmla="*/ 151 w 151"/>
                  <a:gd name="T19" fmla="*/ 58 h 86"/>
                  <a:gd name="T20" fmla="*/ 35 w 151"/>
                  <a:gd name="T21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1" h="86">
                    <a:moveTo>
                      <a:pt x="35" y="0"/>
                    </a:moveTo>
                    <a:cubicBezTo>
                      <a:pt x="32" y="11"/>
                      <a:pt x="24" y="19"/>
                      <a:pt x="10" y="19"/>
                    </a:cubicBezTo>
                    <a:cubicBezTo>
                      <a:pt x="9" y="19"/>
                      <a:pt x="7" y="19"/>
                      <a:pt x="6" y="19"/>
                    </a:cubicBezTo>
                    <a:cubicBezTo>
                      <a:pt x="5" y="22"/>
                      <a:pt x="3" y="25"/>
                      <a:pt x="0" y="27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38" y="73"/>
                      <a:pt x="38" y="73"/>
                      <a:pt x="38" y="73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63" y="86"/>
                      <a:pt x="63" y="86"/>
                      <a:pt x="63" y="86"/>
                    </a:cubicBezTo>
                    <a:cubicBezTo>
                      <a:pt x="151" y="58"/>
                      <a:pt x="151" y="58"/>
                      <a:pt x="151" y="58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5" name="Freeform 138"/>
              <p:cNvSpPr>
                <a:spLocks/>
              </p:cNvSpPr>
              <p:nvPr/>
            </p:nvSpPr>
            <p:spPr bwMode="auto">
              <a:xfrm>
                <a:off x="4082" y="3147"/>
                <a:ext cx="25" cy="17"/>
              </a:xfrm>
              <a:custGeom>
                <a:avLst/>
                <a:gdLst>
                  <a:gd name="T0" fmla="*/ 1 w 14"/>
                  <a:gd name="T1" fmla="*/ 0 h 9"/>
                  <a:gd name="T2" fmla="*/ 0 w 14"/>
                  <a:gd name="T3" fmla="*/ 4 h 9"/>
                  <a:gd name="T4" fmla="*/ 13 w 14"/>
                  <a:gd name="T5" fmla="*/ 9 h 9"/>
                  <a:gd name="T6" fmla="*/ 14 w 14"/>
                  <a:gd name="T7" fmla="*/ 8 h 9"/>
                  <a:gd name="T8" fmla="*/ 1 w 14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9">
                    <a:moveTo>
                      <a:pt x="1" y="0"/>
                    </a:moveTo>
                    <a:cubicBezTo>
                      <a:pt x="1" y="1"/>
                      <a:pt x="1" y="2"/>
                      <a:pt x="0" y="4"/>
                    </a:cubicBezTo>
                    <a:cubicBezTo>
                      <a:pt x="5" y="4"/>
                      <a:pt x="9" y="6"/>
                      <a:pt x="13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6" name="Freeform 139"/>
              <p:cNvSpPr>
                <a:spLocks/>
              </p:cNvSpPr>
              <p:nvPr/>
            </p:nvSpPr>
            <p:spPr bwMode="auto">
              <a:xfrm>
                <a:off x="4033" y="3274"/>
                <a:ext cx="42" cy="554"/>
              </a:xfrm>
              <a:custGeom>
                <a:avLst/>
                <a:gdLst>
                  <a:gd name="T0" fmla="*/ 4 w 24"/>
                  <a:gd name="T1" fmla="*/ 1 h 295"/>
                  <a:gd name="T2" fmla="*/ 0 w 24"/>
                  <a:gd name="T3" fmla="*/ 5 h 295"/>
                  <a:gd name="T4" fmla="*/ 17 w 24"/>
                  <a:gd name="T5" fmla="*/ 267 h 295"/>
                  <a:gd name="T6" fmla="*/ 17 w 24"/>
                  <a:gd name="T7" fmla="*/ 267 h 295"/>
                  <a:gd name="T8" fmla="*/ 17 w 24"/>
                  <a:gd name="T9" fmla="*/ 268 h 295"/>
                  <a:gd name="T10" fmla="*/ 17 w 24"/>
                  <a:gd name="T11" fmla="*/ 268 h 295"/>
                  <a:gd name="T12" fmla="*/ 17 w 24"/>
                  <a:gd name="T13" fmla="*/ 268 h 295"/>
                  <a:gd name="T14" fmla="*/ 17 w 24"/>
                  <a:gd name="T15" fmla="*/ 268 h 295"/>
                  <a:gd name="T16" fmla="*/ 17 w 24"/>
                  <a:gd name="T17" fmla="*/ 268 h 295"/>
                  <a:gd name="T18" fmla="*/ 17 w 24"/>
                  <a:gd name="T19" fmla="*/ 268 h 295"/>
                  <a:gd name="T20" fmla="*/ 17 w 24"/>
                  <a:gd name="T21" fmla="*/ 269 h 295"/>
                  <a:gd name="T22" fmla="*/ 17 w 24"/>
                  <a:gd name="T23" fmla="*/ 269 h 295"/>
                  <a:gd name="T24" fmla="*/ 17 w 24"/>
                  <a:gd name="T25" fmla="*/ 269 h 295"/>
                  <a:gd name="T26" fmla="*/ 17 w 24"/>
                  <a:gd name="T27" fmla="*/ 269 h 295"/>
                  <a:gd name="T28" fmla="*/ 17 w 24"/>
                  <a:gd name="T29" fmla="*/ 269 h 295"/>
                  <a:gd name="T30" fmla="*/ 17 w 24"/>
                  <a:gd name="T31" fmla="*/ 269 h 295"/>
                  <a:gd name="T32" fmla="*/ 17 w 24"/>
                  <a:gd name="T33" fmla="*/ 270 h 295"/>
                  <a:gd name="T34" fmla="*/ 17 w 24"/>
                  <a:gd name="T35" fmla="*/ 270 h 295"/>
                  <a:gd name="T36" fmla="*/ 17 w 24"/>
                  <a:gd name="T37" fmla="*/ 270 h 295"/>
                  <a:gd name="T38" fmla="*/ 17 w 24"/>
                  <a:gd name="T39" fmla="*/ 270 h 295"/>
                  <a:gd name="T40" fmla="*/ 17 w 24"/>
                  <a:gd name="T41" fmla="*/ 270 h 295"/>
                  <a:gd name="T42" fmla="*/ 17 w 24"/>
                  <a:gd name="T43" fmla="*/ 271 h 295"/>
                  <a:gd name="T44" fmla="*/ 17 w 24"/>
                  <a:gd name="T45" fmla="*/ 271 h 295"/>
                  <a:gd name="T46" fmla="*/ 17 w 24"/>
                  <a:gd name="T47" fmla="*/ 271 h 295"/>
                  <a:gd name="T48" fmla="*/ 17 w 24"/>
                  <a:gd name="T49" fmla="*/ 271 h 295"/>
                  <a:gd name="T50" fmla="*/ 17 w 24"/>
                  <a:gd name="T51" fmla="*/ 271 h 295"/>
                  <a:gd name="T52" fmla="*/ 17 w 24"/>
                  <a:gd name="T53" fmla="*/ 272 h 295"/>
                  <a:gd name="T54" fmla="*/ 17 w 24"/>
                  <a:gd name="T55" fmla="*/ 272 h 295"/>
                  <a:gd name="T56" fmla="*/ 17 w 24"/>
                  <a:gd name="T57" fmla="*/ 272 h 295"/>
                  <a:gd name="T58" fmla="*/ 17 w 24"/>
                  <a:gd name="T59" fmla="*/ 272 h 295"/>
                  <a:gd name="T60" fmla="*/ 15 w 24"/>
                  <a:gd name="T61" fmla="*/ 288 h 295"/>
                  <a:gd name="T62" fmla="*/ 0 w 24"/>
                  <a:gd name="T63" fmla="*/ 295 h 295"/>
                  <a:gd name="T64" fmla="*/ 11 w 24"/>
                  <a:gd name="T6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" h="295">
                    <a:moveTo>
                      <a:pt x="11" y="0"/>
                    </a:moveTo>
                    <a:cubicBezTo>
                      <a:pt x="9" y="1"/>
                      <a:pt x="7" y="1"/>
                      <a:pt x="4" y="1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9" y="241"/>
                      <a:pt x="15" y="253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7"/>
                    </a:cubicBezTo>
                    <a:cubicBezTo>
                      <a:pt x="17" y="267"/>
                      <a:pt x="17" y="267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69"/>
                      <a:pt x="17" y="269"/>
                      <a:pt x="17" y="269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0"/>
                      <a:pt x="17" y="270"/>
                      <a:pt x="17" y="270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1"/>
                    </a:cubicBezTo>
                    <a:cubicBezTo>
                      <a:pt x="17" y="271"/>
                      <a:pt x="17" y="271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2"/>
                      <a:pt x="17" y="272"/>
                      <a:pt x="17" y="272"/>
                    </a:cubicBezTo>
                    <a:cubicBezTo>
                      <a:pt x="17" y="278"/>
                      <a:pt x="16" y="283"/>
                      <a:pt x="15" y="288"/>
                    </a:cubicBezTo>
                    <a:cubicBezTo>
                      <a:pt x="0" y="288"/>
                      <a:pt x="0" y="288"/>
                      <a:pt x="0" y="288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24" y="295"/>
                      <a:pt x="24" y="295"/>
                      <a:pt x="24" y="295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7" name="Freeform 140"/>
              <p:cNvSpPr>
                <a:spLocks/>
              </p:cNvSpPr>
              <p:nvPr/>
            </p:nvSpPr>
            <p:spPr bwMode="auto">
              <a:xfrm>
                <a:off x="4084" y="3130"/>
                <a:ext cx="302" cy="103"/>
              </a:xfrm>
              <a:custGeom>
                <a:avLst/>
                <a:gdLst>
                  <a:gd name="T0" fmla="*/ 0 w 170"/>
                  <a:gd name="T1" fmla="*/ 0 h 55"/>
                  <a:gd name="T2" fmla="*/ 0 w 170"/>
                  <a:gd name="T3" fmla="*/ 9 h 55"/>
                  <a:gd name="T4" fmla="*/ 13 w 170"/>
                  <a:gd name="T5" fmla="*/ 17 h 55"/>
                  <a:gd name="T6" fmla="*/ 50 w 170"/>
                  <a:gd name="T7" fmla="*/ 41 h 55"/>
                  <a:gd name="T8" fmla="*/ 51 w 170"/>
                  <a:gd name="T9" fmla="*/ 25 h 55"/>
                  <a:gd name="T10" fmla="*/ 75 w 170"/>
                  <a:gd name="T11" fmla="*/ 53 h 55"/>
                  <a:gd name="T12" fmla="*/ 77 w 170"/>
                  <a:gd name="T13" fmla="*/ 33 h 55"/>
                  <a:gd name="T14" fmla="*/ 96 w 170"/>
                  <a:gd name="T15" fmla="*/ 55 h 55"/>
                  <a:gd name="T16" fmla="*/ 114 w 170"/>
                  <a:gd name="T17" fmla="*/ 43 h 55"/>
                  <a:gd name="T18" fmla="*/ 170 w 170"/>
                  <a:gd name="T19" fmla="*/ 8 h 55"/>
                  <a:gd name="T20" fmla="*/ 0 w 170"/>
                  <a:gd name="T21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55">
                    <a:moveTo>
                      <a:pt x="0" y="0"/>
                    </a:moveTo>
                    <a:cubicBezTo>
                      <a:pt x="1" y="3"/>
                      <a:pt x="1" y="6"/>
                      <a:pt x="0" y="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1" y="25"/>
                      <a:pt x="51" y="25"/>
                      <a:pt x="51" y="25"/>
                    </a:cubicBezTo>
                    <a:cubicBezTo>
                      <a:pt x="75" y="53"/>
                      <a:pt x="75" y="53"/>
                      <a:pt x="75" y="53"/>
                    </a:cubicBezTo>
                    <a:cubicBezTo>
                      <a:pt x="77" y="33"/>
                      <a:pt x="77" y="33"/>
                      <a:pt x="77" y="33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114" y="43"/>
                      <a:pt x="114" y="43"/>
                      <a:pt x="114" y="43"/>
                    </a:cubicBezTo>
                    <a:cubicBezTo>
                      <a:pt x="170" y="8"/>
                      <a:pt x="170" y="8"/>
                      <a:pt x="17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8" name="Freeform 141"/>
              <p:cNvSpPr>
                <a:spLocks/>
              </p:cNvSpPr>
              <p:nvPr/>
            </p:nvSpPr>
            <p:spPr bwMode="auto">
              <a:xfrm>
                <a:off x="4033" y="3276"/>
                <a:ext cx="2" cy="8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29" name="Freeform 142"/>
              <p:cNvSpPr>
                <a:spLocks/>
              </p:cNvSpPr>
              <p:nvPr/>
            </p:nvSpPr>
            <p:spPr bwMode="auto">
              <a:xfrm>
                <a:off x="4033" y="3102"/>
                <a:ext cx="94" cy="174"/>
              </a:xfrm>
              <a:custGeom>
                <a:avLst/>
                <a:gdLst>
                  <a:gd name="T0" fmla="*/ 12 w 53"/>
                  <a:gd name="T1" fmla="*/ 0 h 93"/>
                  <a:gd name="T2" fmla="*/ 6 w 53"/>
                  <a:gd name="T3" fmla="*/ 1 h 93"/>
                  <a:gd name="T4" fmla="*/ 6 w 53"/>
                  <a:gd name="T5" fmla="*/ 1 h 93"/>
                  <a:gd name="T6" fmla="*/ 0 w 53"/>
                  <a:gd name="T7" fmla="*/ 5 h 93"/>
                  <a:gd name="T8" fmla="*/ 0 w 53"/>
                  <a:gd name="T9" fmla="*/ 93 h 93"/>
                  <a:gd name="T10" fmla="*/ 1 w 53"/>
                  <a:gd name="T11" fmla="*/ 93 h 93"/>
                  <a:gd name="T12" fmla="*/ 4 w 53"/>
                  <a:gd name="T13" fmla="*/ 93 h 93"/>
                  <a:gd name="T14" fmla="*/ 11 w 53"/>
                  <a:gd name="T15" fmla="*/ 92 h 93"/>
                  <a:gd name="T16" fmla="*/ 11 w 53"/>
                  <a:gd name="T17" fmla="*/ 92 h 93"/>
                  <a:gd name="T18" fmla="*/ 14 w 53"/>
                  <a:gd name="T19" fmla="*/ 91 h 93"/>
                  <a:gd name="T20" fmla="*/ 14 w 53"/>
                  <a:gd name="T21" fmla="*/ 91 h 93"/>
                  <a:gd name="T22" fmla="*/ 14 w 53"/>
                  <a:gd name="T23" fmla="*/ 91 h 93"/>
                  <a:gd name="T24" fmla="*/ 20 w 53"/>
                  <a:gd name="T25" fmla="*/ 83 h 93"/>
                  <a:gd name="T26" fmla="*/ 24 w 53"/>
                  <a:gd name="T27" fmla="*/ 83 h 93"/>
                  <a:gd name="T28" fmla="*/ 49 w 53"/>
                  <a:gd name="T29" fmla="*/ 64 h 93"/>
                  <a:gd name="T30" fmla="*/ 41 w 53"/>
                  <a:gd name="T31" fmla="*/ 33 h 93"/>
                  <a:gd name="T32" fmla="*/ 28 w 53"/>
                  <a:gd name="T33" fmla="*/ 28 h 93"/>
                  <a:gd name="T34" fmla="*/ 29 w 53"/>
                  <a:gd name="T35" fmla="*/ 24 h 93"/>
                  <a:gd name="T36" fmla="*/ 29 w 53"/>
                  <a:gd name="T37" fmla="*/ 15 h 93"/>
                  <a:gd name="T38" fmla="*/ 27 w 53"/>
                  <a:gd name="T39" fmla="*/ 8 h 93"/>
                  <a:gd name="T40" fmla="*/ 22 w 53"/>
                  <a:gd name="T41" fmla="*/ 3 h 93"/>
                  <a:gd name="T42" fmla="*/ 12 w 53"/>
                  <a:gd name="T4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3" h="93">
                    <a:moveTo>
                      <a:pt x="12" y="0"/>
                    </a:moveTo>
                    <a:cubicBezTo>
                      <a:pt x="10" y="0"/>
                      <a:pt x="8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2" y="3"/>
                      <a:pt x="0" y="5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3"/>
                      <a:pt x="1" y="93"/>
                      <a:pt x="1" y="93"/>
                    </a:cubicBezTo>
                    <a:cubicBezTo>
                      <a:pt x="2" y="93"/>
                      <a:pt x="3" y="93"/>
                      <a:pt x="4" y="93"/>
                    </a:cubicBezTo>
                    <a:cubicBezTo>
                      <a:pt x="7" y="93"/>
                      <a:pt x="9" y="93"/>
                      <a:pt x="11" y="92"/>
                    </a:cubicBezTo>
                    <a:cubicBezTo>
                      <a:pt x="11" y="92"/>
                      <a:pt x="11" y="92"/>
                      <a:pt x="11" y="92"/>
                    </a:cubicBezTo>
                    <a:cubicBezTo>
                      <a:pt x="12" y="91"/>
                      <a:pt x="13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4" y="91"/>
                      <a:pt x="14" y="91"/>
                      <a:pt x="14" y="91"/>
                    </a:cubicBezTo>
                    <a:cubicBezTo>
                      <a:pt x="17" y="89"/>
                      <a:pt x="19" y="86"/>
                      <a:pt x="20" y="83"/>
                    </a:cubicBezTo>
                    <a:cubicBezTo>
                      <a:pt x="21" y="83"/>
                      <a:pt x="23" y="83"/>
                      <a:pt x="24" y="83"/>
                    </a:cubicBezTo>
                    <a:cubicBezTo>
                      <a:pt x="38" y="83"/>
                      <a:pt x="46" y="75"/>
                      <a:pt x="49" y="64"/>
                    </a:cubicBezTo>
                    <a:cubicBezTo>
                      <a:pt x="53" y="53"/>
                      <a:pt x="50" y="40"/>
                      <a:pt x="41" y="33"/>
                    </a:cubicBezTo>
                    <a:cubicBezTo>
                      <a:pt x="37" y="30"/>
                      <a:pt x="33" y="28"/>
                      <a:pt x="28" y="28"/>
                    </a:cubicBezTo>
                    <a:cubicBezTo>
                      <a:pt x="29" y="26"/>
                      <a:pt x="29" y="25"/>
                      <a:pt x="29" y="24"/>
                    </a:cubicBezTo>
                    <a:cubicBezTo>
                      <a:pt x="30" y="21"/>
                      <a:pt x="30" y="18"/>
                      <a:pt x="29" y="15"/>
                    </a:cubicBezTo>
                    <a:cubicBezTo>
                      <a:pt x="29" y="13"/>
                      <a:pt x="28" y="10"/>
                      <a:pt x="27" y="8"/>
                    </a:cubicBezTo>
                    <a:cubicBezTo>
                      <a:pt x="26" y="6"/>
                      <a:pt x="24" y="4"/>
                      <a:pt x="22" y="3"/>
                    </a:cubicBezTo>
                    <a:cubicBezTo>
                      <a:pt x="19" y="1"/>
                      <a:pt x="16" y="0"/>
                      <a:pt x="12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0" name="Freeform 143"/>
              <p:cNvSpPr>
                <a:spLocks/>
              </p:cNvSpPr>
              <p:nvPr/>
            </p:nvSpPr>
            <p:spPr bwMode="auto">
              <a:xfrm>
                <a:off x="3123" y="3629"/>
                <a:ext cx="89" cy="252"/>
              </a:xfrm>
              <a:custGeom>
                <a:avLst/>
                <a:gdLst>
                  <a:gd name="T0" fmla="*/ 26 w 50"/>
                  <a:gd name="T1" fmla="*/ 128 h 134"/>
                  <a:gd name="T2" fmla="*/ 26 w 50"/>
                  <a:gd name="T3" fmla="*/ 126 h 134"/>
                  <a:gd name="T4" fmla="*/ 28 w 50"/>
                  <a:gd name="T5" fmla="*/ 122 h 134"/>
                  <a:gd name="T6" fmla="*/ 32 w 50"/>
                  <a:gd name="T7" fmla="*/ 107 h 134"/>
                  <a:gd name="T8" fmla="*/ 35 w 50"/>
                  <a:gd name="T9" fmla="*/ 59 h 134"/>
                  <a:gd name="T10" fmla="*/ 33 w 50"/>
                  <a:gd name="T11" fmla="*/ 46 h 134"/>
                  <a:gd name="T12" fmla="*/ 31 w 50"/>
                  <a:gd name="T13" fmla="*/ 40 h 134"/>
                  <a:gd name="T14" fmla="*/ 29 w 50"/>
                  <a:gd name="T15" fmla="*/ 34 h 134"/>
                  <a:gd name="T16" fmla="*/ 17 w 50"/>
                  <a:gd name="T17" fmla="*/ 15 h 134"/>
                  <a:gd name="T18" fmla="*/ 11 w 50"/>
                  <a:gd name="T19" fmla="*/ 8 h 134"/>
                  <a:gd name="T20" fmla="*/ 5 w 50"/>
                  <a:gd name="T21" fmla="*/ 3 h 134"/>
                  <a:gd name="T22" fmla="*/ 0 w 50"/>
                  <a:gd name="T23" fmla="*/ 0 h 134"/>
                  <a:gd name="T24" fmla="*/ 6 w 50"/>
                  <a:gd name="T25" fmla="*/ 3 h 134"/>
                  <a:gd name="T26" fmla="*/ 12 w 50"/>
                  <a:gd name="T27" fmla="*/ 7 h 134"/>
                  <a:gd name="T28" fmla="*/ 19 w 50"/>
                  <a:gd name="T29" fmla="*/ 13 h 134"/>
                  <a:gd name="T30" fmla="*/ 35 w 50"/>
                  <a:gd name="T31" fmla="*/ 31 h 134"/>
                  <a:gd name="T32" fmla="*/ 38 w 50"/>
                  <a:gd name="T33" fmla="*/ 37 h 134"/>
                  <a:gd name="T34" fmla="*/ 41 w 50"/>
                  <a:gd name="T35" fmla="*/ 44 h 134"/>
                  <a:gd name="T36" fmla="*/ 45 w 50"/>
                  <a:gd name="T37" fmla="*/ 57 h 134"/>
                  <a:gd name="T38" fmla="*/ 50 w 50"/>
                  <a:gd name="T39" fmla="*/ 85 h 134"/>
                  <a:gd name="T40" fmla="*/ 49 w 50"/>
                  <a:gd name="T41" fmla="*/ 110 h 134"/>
                  <a:gd name="T42" fmla="*/ 47 w 50"/>
                  <a:gd name="T43" fmla="*/ 127 h 134"/>
                  <a:gd name="T44" fmla="*/ 46 w 50"/>
                  <a:gd name="T45" fmla="*/ 132 h 134"/>
                  <a:gd name="T46" fmla="*/ 46 w 50"/>
                  <a:gd name="T47" fmla="*/ 134 h 134"/>
                  <a:gd name="T48" fmla="*/ 26 w 50"/>
                  <a:gd name="T49" fmla="*/ 128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0" h="134">
                    <a:moveTo>
                      <a:pt x="26" y="128"/>
                    </a:moveTo>
                    <a:cubicBezTo>
                      <a:pt x="26" y="128"/>
                      <a:pt x="26" y="127"/>
                      <a:pt x="26" y="126"/>
                    </a:cubicBezTo>
                    <a:cubicBezTo>
                      <a:pt x="27" y="125"/>
                      <a:pt x="27" y="124"/>
                      <a:pt x="28" y="122"/>
                    </a:cubicBezTo>
                    <a:cubicBezTo>
                      <a:pt x="29" y="119"/>
                      <a:pt x="30" y="114"/>
                      <a:pt x="32" y="107"/>
                    </a:cubicBezTo>
                    <a:cubicBezTo>
                      <a:pt x="35" y="94"/>
                      <a:pt x="37" y="77"/>
                      <a:pt x="35" y="59"/>
                    </a:cubicBezTo>
                    <a:cubicBezTo>
                      <a:pt x="35" y="55"/>
                      <a:pt x="34" y="51"/>
                      <a:pt x="33" y="46"/>
                    </a:cubicBezTo>
                    <a:cubicBezTo>
                      <a:pt x="32" y="44"/>
                      <a:pt x="32" y="42"/>
                      <a:pt x="31" y="40"/>
                    </a:cubicBezTo>
                    <a:cubicBezTo>
                      <a:pt x="30" y="38"/>
                      <a:pt x="30" y="36"/>
                      <a:pt x="29" y="34"/>
                    </a:cubicBezTo>
                    <a:cubicBezTo>
                      <a:pt x="26" y="27"/>
                      <a:pt x="21" y="20"/>
                      <a:pt x="17" y="15"/>
                    </a:cubicBezTo>
                    <a:cubicBezTo>
                      <a:pt x="15" y="12"/>
                      <a:pt x="13" y="10"/>
                      <a:pt x="11" y="8"/>
                    </a:cubicBezTo>
                    <a:cubicBezTo>
                      <a:pt x="9" y="6"/>
                      <a:pt x="7" y="5"/>
                      <a:pt x="5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1"/>
                      <a:pt x="6" y="3"/>
                    </a:cubicBezTo>
                    <a:cubicBezTo>
                      <a:pt x="8" y="4"/>
                      <a:pt x="10" y="5"/>
                      <a:pt x="12" y="7"/>
                    </a:cubicBezTo>
                    <a:cubicBezTo>
                      <a:pt x="14" y="8"/>
                      <a:pt x="17" y="10"/>
                      <a:pt x="19" y="13"/>
                    </a:cubicBezTo>
                    <a:cubicBezTo>
                      <a:pt x="25" y="17"/>
                      <a:pt x="30" y="24"/>
                      <a:pt x="35" y="31"/>
                    </a:cubicBezTo>
                    <a:cubicBezTo>
                      <a:pt x="36" y="33"/>
                      <a:pt x="37" y="35"/>
                      <a:pt x="38" y="37"/>
                    </a:cubicBezTo>
                    <a:cubicBezTo>
                      <a:pt x="39" y="39"/>
                      <a:pt x="40" y="42"/>
                      <a:pt x="41" y="44"/>
                    </a:cubicBezTo>
                    <a:cubicBezTo>
                      <a:pt x="43" y="48"/>
                      <a:pt x="44" y="53"/>
                      <a:pt x="45" y="57"/>
                    </a:cubicBezTo>
                    <a:cubicBezTo>
                      <a:pt x="48" y="67"/>
                      <a:pt x="49" y="76"/>
                      <a:pt x="50" y="85"/>
                    </a:cubicBezTo>
                    <a:cubicBezTo>
                      <a:pt x="50" y="94"/>
                      <a:pt x="50" y="103"/>
                      <a:pt x="49" y="110"/>
                    </a:cubicBezTo>
                    <a:cubicBezTo>
                      <a:pt x="49" y="117"/>
                      <a:pt x="48" y="123"/>
                      <a:pt x="47" y="127"/>
                    </a:cubicBezTo>
                    <a:cubicBezTo>
                      <a:pt x="47" y="129"/>
                      <a:pt x="46" y="131"/>
                      <a:pt x="46" y="132"/>
                    </a:cubicBezTo>
                    <a:cubicBezTo>
                      <a:pt x="46" y="133"/>
                      <a:pt x="46" y="134"/>
                      <a:pt x="46" y="134"/>
                    </a:cubicBezTo>
                    <a:lnTo>
                      <a:pt x="26" y="12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1" name="Freeform 144"/>
              <p:cNvSpPr>
                <a:spLocks/>
              </p:cNvSpPr>
              <p:nvPr/>
            </p:nvSpPr>
            <p:spPr bwMode="auto">
              <a:xfrm>
                <a:off x="3173" y="3648"/>
                <a:ext cx="147" cy="206"/>
              </a:xfrm>
              <a:custGeom>
                <a:avLst/>
                <a:gdLst>
                  <a:gd name="T0" fmla="*/ 13 w 83"/>
                  <a:gd name="T1" fmla="*/ 110 h 110"/>
                  <a:gd name="T2" fmla="*/ 83 w 83"/>
                  <a:gd name="T3" fmla="*/ 0 h 110"/>
                  <a:gd name="T4" fmla="*/ 51 w 83"/>
                  <a:gd name="T5" fmla="*/ 51 h 110"/>
                  <a:gd name="T6" fmla="*/ 13 w 83"/>
                  <a:gd name="T7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110">
                    <a:moveTo>
                      <a:pt x="13" y="110"/>
                    </a:moveTo>
                    <a:cubicBezTo>
                      <a:pt x="13" y="110"/>
                      <a:pt x="0" y="37"/>
                      <a:pt x="83" y="0"/>
                    </a:cubicBezTo>
                    <a:cubicBezTo>
                      <a:pt x="83" y="0"/>
                      <a:pt x="52" y="19"/>
                      <a:pt x="51" y="51"/>
                    </a:cubicBezTo>
                    <a:cubicBezTo>
                      <a:pt x="49" y="84"/>
                      <a:pt x="13" y="110"/>
                      <a:pt x="13" y="110"/>
                    </a:cubicBez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2" name="Freeform 145"/>
              <p:cNvSpPr>
                <a:spLocks/>
              </p:cNvSpPr>
              <p:nvPr/>
            </p:nvSpPr>
            <p:spPr bwMode="auto">
              <a:xfrm>
                <a:off x="3097" y="3500"/>
                <a:ext cx="71" cy="105"/>
              </a:xfrm>
              <a:custGeom>
                <a:avLst/>
                <a:gdLst>
                  <a:gd name="T0" fmla="*/ 9 w 40"/>
                  <a:gd name="T1" fmla="*/ 0 h 56"/>
                  <a:gd name="T2" fmla="*/ 20 w 40"/>
                  <a:gd name="T3" fmla="*/ 7 h 56"/>
                  <a:gd name="T4" fmla="*/ 30 w 40"/>
                  <a:gd name="T5" fmla="*/ 0 h 56"/>
                  <a:gd name="T6" fmla="*/ 20 w 40"/>
                  <a:gd name="T7" fmla="*/ 56 h 56"/>
                  <a:gd name="T8" fmla="*/ 9 w 40"/>
                  <a:gd name="T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6">
                    <a:moveTo>
                      <a:pt x="9" y="0"/>
                    </a:moveTo>
                    <a:cubicBezTo>
                      <a:pt x="16" y="0"/>
                      <a:pt x="15" y="7"/>
                      <a:pt x="20" y="7"/>
                    </a:cubicBezTo>
                    <a:cubicBezTo>
                      <a:pt x="24" y="7"/>
                      <a:pt x="23" y="0"/>
                      <a:pt x="30" y="0"/>
                    </a:cubicBezTo>
                    <a:cubicBezTo>
                      <a:pt x="37" y="1"/>
                      <a:pt x="40" y="14"/>
                      <a:pt x="20" y="56"/>
                    </a:cubicBezTo>
                    <a:cubicBezTo>
                      <a:pt x="0" y="12"/>
                      <a:pt x="2" y="1"/>
                      <a:pt x="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3" name="Freeform 146"/>
              <p:cNvSpPr>
                <a:spLocks/>
              </p:cNvSpPr>
              <p:nvPr/>
            </p:nvSpPr>
            <p:spPr bwMode="auto">
              <a:xfrm>
                <a:off x="3132" y="3507"/>
                <a:ext cx="91" cy="98"/>
              </a:xfrm>
              <a:custGeom>
                <a:avLst/>
                <a:gdLst>
                  <a:gd name="T0" fmla="*/ 31 w 51"/>
                  <a:gd name="T1" fmla="*/ 5 h 52"/>
                  <a:gd name="T2" fmla="*/ 34 w 51"/>
                  <a:gd name="T3" fmla="*/ 18 h 52"/>
                  <a:gd name="T4" fmla="*/ 46 w 51"/>
                  <a:gd name="T5" fmla="*/ 20 h 52"/>
                  <a:gd name="T6" fmla="*/ 0 w 51"/>
                  <a:gd name="T7" fmla="*/ 52 h 52"/>
                  <a:gd name="T8" fmla="*/ 31 w 51"/>
                  <a:gd name="T9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2">
                    <a:moveTo>
                      <a:pt x="31" y="5"/>
                    </a:moveTo>
                    <a:cubicBezTo>
                      <a:pt x="36" y="10"/>
                      <a:pt x="30" y="14"/>
                      <a:pt x="34" y="18"/>
                    </a:cubicBezTo>
                    <a:cubicBezTo>
                      <a:pt x="37" y="21"/>
                      <a:pt x="41" y="15"/>
                      <a:pt x="46" y="20"/>
                    </a:cubicBezTo>
                    <a:cubicBezTo>
                      <a:pt x="51" y="25"/>
                      <a:pt x="43" y="37"/>
                      <a:pt x="0" y="52"/>
                    </a:cubicBezTo>
                    <a:cubicBezTo>
                      <a:pt x="16" y="7"/>
                      <a:pt x="26" y="0"/>
                      <a:pt x="31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4" name="Freeform 147"/>
              <p:cNvSpPr>
                <a:spLocks/>
              </p:cNvSpPr>
              <p:nvPr/>
            </p:nvSpPr>
            <p:spPr bwMode="auto">
              <a:xfrm>
                <a:off x="3132" y="3567"/>
                <a:ext cx="98" cy="75"/>
              </a:xfrm>
              <a:custGeom>
                <a:avLst/>
                <a:gdLst>
                  <a:gd name="T0" fmla="*/ 55 w 55"/>
                  <a:gd name="T1" fmla="*/ 9 h 40"/>
                  <a:gd name="T2" fmla="*/ 48 w 55"/>
                  <a:gd name="T3" fmla="*/ 20 h 40"/>
                  <a:gd name="T4" fmla="*/ 55 w 55"/>
                  <a:gd name="T5" fmla="*/ 30 h 40"/>
                  <a:gd name="T6" fmla="*/ 0 w 55"/>
                  <a:gd name="T7" fmla="*/ 20 h 40"/>
                  <a:gd name="T8" fmla="*/ 55 w 55"/>
                  <a:gd name="T9" fmla="*/ 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0">
                    <a:moveTo>
                      <a:pt x="55" y="9"/>
                    </a:moveTo>
                    <a:cubicBezTo>
                      <a:pt x="55" y="16"/>
                      <a:pt x="48" y="15"/>
                      <a:pt x="48" y="20"/>
                    </a:cubicBezTo>
                    <a:cubicBezTo>
                      <a:pt x="48" y="24"/>
                      <a:pt x="55" y="23"/>
                      <a:pt x="55" y="30"/>
                    </a:cubicBezTo>
                    <a:cubicBezTo>
                      <a:pt x="55" y="37"/>
                      <a:pt x="41" y="40"/>
                      <a:pt x="0" y="20"/>
                    </a:cubicBezTo>
                    <a:cubicBezTo>
                      <a:pt x="43" y="0"/>
                      <a:pt x="55" y="2"/>
                      <a:pt x="55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5" name="Freeform 148"/>
              <p:cNvSpPr>
                <a:spLocks/>
              </p:cNvSpPr>
              <p:nvPr/>
            </p:nvSpPr>
            <p:spPr bwMode="auto">
              <a:xfrm>
                <a:off x="3132" y="3605"/>
                <a:ext cx="91" cy="95"/>
              </a:xfrm>
              <a:custGeom>
                <a:avLst/>
                <a:gdLst>
                  <a:gd name="T0" fmla="*/ 46 w 51"/>
                  <a:gd name="T1" fmla="*/ 31 h 51"/>
                  <a:gd name="T2" fmla="*/ 34 w 51"/>
                  <a:gd name="T3" fmla="*/ 34 h 51"/>
                  <a:gd name="T4" fmla="*/ 31 w 51"/>
                  <a:gd name="T5" fmla="*/ 46 h 51"/>
                  <a:gd name="T6" fmla="*/ 0 w 51"/>
                  <a:gd name="T7" fmla="*/ 0 h 51"/>
                  <a:gd name="T8" fmla="*/ 46 w 51"/>
                  <a:gd name="T9" fmla="*/ 3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1">
                    <a:moveTo>
                      <a:pt x="46" y="31"/>
                    </a:moveTo>
                    <a:cubicBezTo>
                      <a:pt x="41" y="37"/>
                      <a:pt x="37" y="30"/>
                      <a:pt x="34" y="34"/>
                    </a:cubicBezTo>
                    <a:cubicBezTo>
                      <a:pt x="30" y="37"/>
                      <a:pt x="36" y="41"/>
                      <a:pt x="31" y="46"/>
                    </a:cubicBezTo>
                    <a:cubicBezTo>
                      <a:pt x="26" y="51"/>
                      <a:pt x="15" y="43"/>
                      <a:pt x="0" y="0"/>
                    </a:cubicBezTo>
                    <a:cubicBezTo>
                      <a:pt x="45" y="16"/>
                      <a:pt x="51" y="26"/>
                      <a:pt x="46" y="31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6" name="Freeform 149"/>
              <p:cNvSpPr>
                <a:spLocks/>
              </p:cNvSpPr>
              <p:nvPr/>
            </p:nvSpPr>
            <p:spPr bwMode="auto">
              <a:xfrm>
                <a:off x="3095" y="3605"/>
                <a:ext cx="73" cy="103"/>
              </a:xfrm>
              <a:custGeom>
                <a:avLst/>
                <a:gdLst>
                  <a:gd name="T0" fmla="*/ 31 w 41"/>
                  <a:gd name="T1" fmla="*/ 55 h 55"/>
                  <a:gd name="T2" fmla="*/ 21 w 41"/>
                  <a:gd name="T3" fmla="*/ 48 h 55"/>
                  <a:gd name="T4" fmla="*/ 10 w 41"/>
                  <a:gd name="T5" fmla="*/ 55 h 55"/>
                  <a:gd name="T6" fmla="*/ 21 w 41"/>
                  <a:gd name="T7" fmla="*/ 0 h 55"/>
                  <a:gd name="T8" fmla="*/ 31 w 41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1" y="55"/>
                    </a:moveTo>
                    <a:cubicBezTo>
                      <a:pt x="24" y="55"/>
                      <a:pt x="25" y="48"/>
                      <a:pt x="21" y="48"/>
                    </a:cubicBezTo>
                    <a:cubicBezTo>
                      <a:pt x="16" y="48"/>
                      <a:pt x="17" y="55"/>
                      <a:pt x="10" y="55"/>
                    </a:cubicBezTo>
                    <a:cubicBezTo>
                      <a:pt x="3" y="55"/>
                      <a:pt x="0" y="41"/>
                      <a:pt x="21" y="0"/>
                    </a:cubicBezTo>
                    <a:cubicBezTo>
                      <a:pt x="41" y="43"/>
                      <a:pt x="38" y="55"/>
                      <a:pt x="31" y="5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7" name="Freeform 150"/>
              <p:cNvSpPr>
                <a:spLocks/>
              </p:cNvSpPr>
              <p:nvPr/>
            </p:nvSpPr>
            <p:spPr bwMode="auto">
              <a:xfrm>
                <a:off x="3040" y="3605"/>
                <a:ext cx="92" cy="95"/>
              </a:xfrm>
              <a:custGeom>
                <a:avLst/>
                <a:gdLst>
                  <a:gd name="T0" fmla="*/ 20 w 52"/>
                  <a:gd name="T1" fmla="*/ 46 h 51"/>
                  <a:gd name="T2" fmla="*/ 17 w 52"/>
                  <a:gd name="T3" fmla="*/ 34 h 51"/>
                  <a:gd name="T4" fmla="*/ 5 w 52"/>
                  <a:gd name="T5" fmla="*/ 31 h 51"/>
                  <a:gd name="T6" fmla="*/ 52 w 52"/>
                  <a:gd name="T7" fmla="*/ 0 h 51"/>
                  <a:gd name="T8" fmla="*/ 20 w 52"/>
                  <a:gd name="T9" fmla="*/ 4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1">
                    <a:moveTo>
                      <a:pt x="20" y="46"/>
                    </a:moveTo>
                    <a:cubicBezTo>
                      <a:pt x="15" y="41"/>
                      <a:pt x="21" y="37"/>
                      <a:pt x="17" y="34"/>
                    </a:cubicBezTo>
                    <a:cubicBezTo>
                      <a:pt x="14" y="30"/>
                      <a:pt x="10" y="37"/>
                      <a:pt x="5" y="31"/>
                    </a:cubicBezTo>
                    <a:cubicBezTo>
                      <a:pt x="0" y="26"/>
                      <a:pt x="8" y="15"/>
                      <a:pt x="52" y="0"/>
                    </a:cubicBezTo>
                    <a:cubicBezTo>
                      <a:pt x="35" y="45"/>
                      <a:pt x="25" y="51"/>
                      <a:pt x="20" y="4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8" name="Freeform 151"/>
              <p:cNvSpPr>
                <a:spLocks/>
              </p:cNvSpPr>
              <p:nvPr/>
            </p:nvSpPr>
            <p:spPr bwMode="auto">
              <a:xfrm>
                <a:off x="3033" y="3565"/>
                <a:ext cx="99" cy="77"/>
              </a:xfrm>
              <a:custGeom>
                <a:avLst/>
                <a:gdLst>
                  <a:gd name="T0" fmla="*/ 0 w 56"/>
                  <a:gd name="T1" fmla="*/ 31 h 41"/>
                  <a:gd name="T2" fmla="*/ 7 w 56"/>
                  <a:gd name="T3" fmla="*/ 21 h 41"/>
                  <a:gd name="T4" fmla="*/ 0 w 56"/>
                  <a:gd name="T5" fmla="*/ 10 h 41"/>
                  <a:gd name="T6" fmla="*/ 56 w 56"/>
                  <a:gd name="T7" fmla="*/ 21 h 41"/>
                  <a:gd name="T8" fmla="*/ 0 w 56"/>
                  <a:gd name="T9" fmla="*/ 3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1">
                    <a:moveTo>
                      <a:pt x="0" y="31"/>
                    </a:moveTo>
                    <a:cubicBezTo>
                      <a:pt x="0" y="24"/>
                      <a:pt x="7" y="25"/>
                      <a:pt x="7" y="21"/>
                    </a:cubicBezTo>
                    <a:cubicBezTo>
                      <a:pt x="7" y="16"/>
                      <a:pt x="0" y="17"/>
                      <a:pt x="0" y="10"/>
                    </a:cubicBezTo>
                    <a:cubicBezTo>
                      <a:pt x="1" y="3"/>
                      <a:pt x="14" y="0"/>
                      <a:pt x="56" y="21"/>
                    </a:cubicBezTo>
                    <a:cubicBezTo>
                      <a:pt x="12" y="41"/>
                      <a:pt x="1" y="38"/>
                      <a:pt x="0" y="31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39" name="Freeform 152"/>
              <p:cNvSpPr>
                <a:spLocks/>
              </p:cNvSpPr>
              <p:nvPr/>
            </p:nvSpPr>
            <p:spPr bwMode="auto">
              <a:xfrm>
                <a:off x="3040" y="3507"/>
                <a:ext cx="92" cy="98"/>
              </a:xfrm>
              <a:custGeom>
                <a:avLst/>
                <a:gdLst>
                  <a:gd name="T0" fmla="*/ 5 w 52"/>
                  <a:gd name="T1" fmla="*/ 20 h 52"/>
                  <a:gd name="T2" fmla="*/ 17 w 52"/>
                  <a:gd name="T3" fmla="*/ 18 h 52"/>
                  <a:gd name="T4" fmla="*/ 20 w 52"/>
                  <a:gd name="T5" fmla="*/ 5 h 52"/>
                  <a:gd name="T6" fmla="*/ 52 w 52"/>
                  <a:gd name="T7" fmla="*/ 52 h 52"/>
                  <a:gd name="T8" fmla="*/ 5 w 52"/>
                  <a:gd name="T9" fmla="*/ 2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2">
                    <a:moveTo>
                      <a:pt x="5" y="20"/>
                    </a:moveTo>
                    <a:cubicBezTo>
                      <a:pt x="10" y="15"/>
                      <a:pt x="14" y="21"/>
                      <a:pt x="17" y="18"/>
                    </a:cubicBezTo>
                    <a:cubicBezTo>
                      <a:pt x="21" y="14"/>
                      <a:pt x="15" y="10"/>
                      <a:pt x="20" y="5"/>
                    </a:cubicBezTo>
                    <a:cubicBezTo>
                      <a:pt x="25" y="0"/>
                      <a:pt x="37" y="8"/>
                      <a:pt x="52" y="52"/>
                    </a:cubicBezTo>
                    <a:cubicBezTo>
                      <a:pt x="7" y="35"/>
                      <a:pt x="0" y="25"/>
                      <a:pt x="5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0" name="Oval 153"/>
              <p:cNvSpPr>
                <a:spLocks noChangeArrowheads="1"/>
              </p:cNvSpPr>
              <p:nvPr/>
            </p:nvSpPr>
            <p:spPr bwMode="auto">
              <a:xfrm>
                <a:off x="3086" y="3556"/>
                <a:ext cx="91" cy="96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1" name="Freeform 154"/>
              <p:cNvSpPr>
                <a:spLocks/>
              </p:cNvSpPr>
              <p:nvPr/>
            </p:nvSpPr>
            <p:spPr bwMode="auto">
              <a:xfrm>
                <a:off x="4715" y="3548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cubicBezTo>
                      <a:pt x="0" y="154"/>
                      <a:pt x="0" y="154"/>
                      <a:pt x="0" y="154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2" name="Freeform 155"/>
              <p:cNvSpPr>
                <a:spLocks/>
              </p:cNvSpPr>
              <p:nvPr/>
            </p:nvSpPr>
            <p:spPr bwMode="auto">
              <a:xfrm>
                <a:off x="4575" y="3548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3" name="Freeform 156"/>
              <p:cNvSpPr>
                <a:spLocks/>
              </p:cNvSpPr>
              <p:nvPr/>
            </p:nvSpPr>
            <p:spPr bwMode="auto">
              <a:xfrm>
                <a:off x="4728" y="3676"/>
                <a:ext cx="262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0" y="81"/>
                      <a:pt x="0" y="81"/>
                      <a:pt x="0" y="81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4" name="Freeform 157"/>
              <p:cNvSpPr>
                <a:spLocks/>
              </p:cNvSpPr>
              <p:nvPr/>
            </p:nvSpPr>
            <p:spPr bwMode="auto">
              <a:xfrm>
                <a:off x="4550" y="3676"/>
                <a:ext cx="263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cubicBezTo>
                      <a:pt x="96" y="90"/>
                      <a:pt x="96" y="90"/>
                      <a:pt x="96" y="90"/>
                    </a:cubicBezTo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5" name="Freeform 158"/>
              <p:cNvSpPr>
                <a:spLocks/>
              </p:cNvSpPr>
              <p:nvPr/>
            </p:nvSpPr>
            <p:spPr bwMode="auto">
              <a:xfrm>
                <a:off x="4724" y="3517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6" name="Freeform 159"/>
              <p:cNvSpPr>
                <a:spLocks/>
              </p:cNvSpPr>
              <p:nvPr/>
            </p:nvSpPr>
            <p:spPr bwMode="auto">
              <a:xfrm>
                <a:off x="457" y="3807"/>
                <a:ext cx="116" cy="21"/>
              </a:xfrm>
              <a:custGeom>
                <a:avLst/>
                <a:gdLst>
                  <a:gd name="T0" fmla="*/ 65 w 65"/>
                  <a:gd name="T1" fmla="*/ 11 h 11"/>
                  <a:gd name="T2" fmla="*/ 33 w 65"/>
                  <a:gd name="T3" fmla="*/ 0 h 11"/>
                  <a:gd name="T4" fmla="*/ 0 w 65"/>
                  <a:gd name="T5" fmla="*/ 11 h 11"/>
                  <a:gd name="T6" fmla="*/ 65 w 65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11">
                    <a:moveTo>
                      <a:pt x="65" y="11"/>
                    </a:moveTo>
                    <a:cubicBezTo>
                      <a:pt x="56" y="4"/>
                      <a:pt x="45" y="0"/>
                      <a:pt x="33" y="0"/>
                    </a:cubicBezTo>
                    <a:cubicBezTo>
                      <a:pt x="20" y="0"/>
                      <a:pt x="9" y="4"/>
                      <a:pt x="0" y="11"/>
                    </a:cubicBezTo>
                    <a:lnTo>
                      <a:pt x="65" y="1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7" name="Freeform 160"/>
              <p:cNvSpPr>
                <a:spLocks/>
              </p:cNvSpPr>
              <p:nvPr/>
            </p:nvSpPr>
            <p:spPr bwMode="auto">
              <a:xfrm>
                <a:off x="709" y="3807"/>
                <a:ext cx="115" cy="21"/>
              </a:xfrm>
              <a:custGeom>
                <a:avLst/>
                <a:gdLst>
                  <a:gd name="T0" fmla="*/ 65 w 65"/>
                  <a:gd name="T1" fmla="*/ 11 h 11"/>
                  <a:gd name="T2" fmla="*/ 32 w 65"/>
                  <a:gd name="T3" fmla="*/ 0 h 11"/>
                  <a:gd name="T4" fmla="*/ 0 w 65"/>
                  <a:gd name="T5" fmla="*/ 11 h 11"/>
                  <a:gd name="T6" fmla="*/ 65 w 65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11">
                    <a:moveTo>
                      <a:pt x="65" y="11"/>
                    </a:moveTo>
                    <a:cubicBezTo>
                      <a:pt x="56" y="4"/>
                      <a:pt x="45" y="0"/>
                      <a:pt x="32" y="0"/>
                    </a:cubicBezTo>
                    <a:cubicBezTo>
                      <a:pt x="20" y="0"/>
                      <a:pt x="9" y="4"/>
                      <a:pt x="0" y="11"/>
                    </a:cubicBezTo>
                    <a:cubicBezTo>
                      <a:pt x="65" y="11"/>
                      <a:pt x="65" y="11"/>
                      <a:pt x="65" y="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8" name="Freeform 161"/>
              <p:cNvSpPr>
                <a:spLocks/>
              </p:cNvSpPr>
              <p:nvPr/>
            </p:nvSpPr>
            <p:spPr bwMode="auto">
              <a:xfrm>
                <a:off x="510" y="3674"/>
                <a:ext cx="261" cy="154"/>
              </a:xfrm>
              <a:custGeom>
                <a:avLst/>
                <a:gdLst>
                  <a:gd name="T0" fmla="*/ 146 w 147"/>
                  <a:gd name="T1" fmla="*/ 82 h 82"/>
                  <a:gd name="T2" fmla="*/ 147 w 147"/>
                  <a:gd name="T3" fmla="*/ 73 h 82"/>
                  <a:gd name="T4" fmla="*/ 73 w 147"/>
                  <a:gd name="T5" fmla="*/ 0 h 82"/>
                  <a:gd name="T6" fmla="*/ 0 w 147"/>
                  <a:gd name="T7" fmla="*/ 73 h 82"/>
                  <a:gd name="T8" fmla="*/ 1 w 147"/>
                  <a:gd name="T9" fmla="*/ 82 h 82"/>
                  <a:gd name="T10" fmla="*/ 146 w 147"/>
                  <a:gd name="T1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82">
                    <a:moveTo>
                      <a:pt x="146" y="82"/>
                    </a:moveTo>
                    <a:cubicBezTo>
                      <a:pt x="146" y="79"/>
                      <a:pt x="147" y="76"/>
                      <a:pt x="147" y="73"/>
                    </a:cubicBezTo>
                    <a:cubicBezTo>
                      <a:pt x="147" y="33"/>
                      <a:pt x="114" y="0"/>
                      <a:pt x="73" y="0"/>
                    </a:cubicBezTo>
                    <a:cubicBezTo>
                      <a:pt x="33" y="0"/>
                      <a:pt x="0" y="33"/>
                      <a:pt x="0" y="73"/>
                    </a:cubicBezTo>
                    <a:cubicBezTo>
                      <a:pt x="0" y="76"/>
                      <a:pt x="1" y="79"/>
                      <a:pt x="1" y="82"/>
                    </a:cubicBezTo>
                    <a:cubicBezTo>
                      <a:pt x="146" y="82"/>
                      <a:pt x="146" y="82"/>
                      <a:pt x="146" y="82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49" name="Oval 162"/>
              <p:cNvSpPr>
                <a:spLocks noChangeArrowheads="1"/>
              </p:cNvSpPr>
              <p:nvPr/>
            </p:nvSpPr>
            <p:spPr bwMode="auto">
              <a:xfrm>
                <a:off x="546" y="3738"/>
                <a:ext cx="55" cy="58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0" name="Oval 163"/>
              <p:cNvSpPr>
                <a:spLocks noChangeArrowheads="1"/>
              </p:cNvSpPr>
              <p:nvPr/>
            </p:nvSpPr>
            <p:spPr bwMode="auto">
              <a:xfrm>
                <a:off x="626" y="3695"/>
                <a:ext cx="55" cy="58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1" name="Freeform 164"/>
              <p:cNvSpPr>
                <a:spLocks/>
              </p:cNvSpPr>
              <p:nvPr/>
            </p:nvSpPr>
            <p:spPr bwMode="auto">
              <a:xfrm>
                <a:off x="610" y="3787"/>
                <a:ext cx="55" cy="41"/>
              </a:xfrm>
              <a:custGeom>
                <a:avLst/>
                <a:gdLst>
                  <a:gd name="T0" fmla="*/ 29 w 31"/>
                  <a:gd name="T1" fmla="*/ 22 h 22"/>
                  <a:gd name="T2" fmla="*/ 31 w 31"/>
                  <a:gd name="T3" fmla="*/ 17 h 22"/>
                  <a:gd name="T4" fmla="*/ 16 w 31"/>
                  <a:gd name="T5" fmla="*/ 0 h 22"/>
                  <a:gd name="T6" fmla="*/ 0 w 31"/>
                  <a:gd name="T7" fmla="*/ 15 h 22"/>
                  <a:gd name="T8" fmla="*/ 1 w 31"/>
                  <a:gd name="T9" fmla="*/ 22 h 22"/>
                  <a:gd name="T10" fmla="*/ 29 w 31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22">
                    <a:moveTo>
                      <a:pt x="29" y="22"/>
                    </a:moveTo>
                    <a:cubicBezTo>
                      <a:pt x="30" y="20"/>
                      <a:pt x="31" y="18"/>
                      <a:pt x="31" y="17"/>
                    </a:cubicBezTo>
                    <a:cubicBezTo>
                      <a:pt x="31" y="8"/>
                      <a:pt x="25" y="1"/>
                      <a:pt x="16" y="0"/>
                    </a:cubicBezTo>
                    <a:cubicBezTo>
                      <a:pt x="8" y="0"/>
                      <a:pt x="0" y="6"/>
                      <a:pt x="0" y="15"/>
                    </a:cubicBezTo>
                    <a:cubicBezTo>
                      <a:pt x="0" y="17"/>
                      <a:pt x="0" y="20"/>
                      <a:pt x="1" y="22"/>
                    </a:cubicBezTo>
                    <a:cubicBezTo>
                      <a:pt x="29" y="22"/>
                      <a:pt x="29" y="22"/>
                      <a:pt x="29" y="22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2" name="Freeform 165"/>
              <p:cNvSpPr>
                <a:spLocks/>
              </p:cNvSpPr>
              <p:nvPr/>
            </p:nvSpPr>
            <p:spPr bwMode="auto">
              <a:xfrm>
                <a:off x="690" y="3759"/>
                <a:ext cx="60" cy="65"/>
              </a:xfrm>
              <a:custGeom>
                <a:avLst/>
                <a:gdLst>
                  <a:gd name="T0" fmla="*/ 32 w 34"/>
                  <a:gd name="T1" fmla="*/ 14 h 35"/>
                  <a:gd name="T2" fmla="*/ 21 w 34"/>
                  <a:gd name="T3" fmla="*/ 32 h 35"/>
                  <a:gd name="T4" fmla="*/ 2 w 34"/>
                  <a:gd name="T5" fmla="*/ 21 h 35"/>
                  <a:gd name="T6" fmla="*/ 13 w 34"/>
                  <a:gd name="T7" fmla="*/ 2 h 35"/>
                  <a:gd name="T8" fmla="*/ 32 w 34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2" y="14"/>
                    </a:moveTo>
                    <a:cubicBezTo>
                      <a:pt x="34" y="22"/>
                      <a:pt x="29" y="30"/>
                      <a:pt x="21" y="32"/>
                    </a:cubicBezTo>
                    <a:cubicBezTo>
                      <a:pt x="12" y="35"/>
                      <a:pt x="4" y="30"/>
                      <a:pt x="2" y="21"/>
                    </a:cubicBezTo>
                    <a:cubicBezTo>
                      <a:pt x="0" y="13"/>
                      <a:pt x="5" y="4"/>
                      <a:pt x="13" y="2"/>
                    </a:cubicBezTo>
                    <a:cubicBezTo>
                      <a:pt x="21" y="0"/>
                      <a:pt x="30" y="5"/>
                      <a:pt x="32" y="1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3" name="Freeform 166"/>
              <p:cNvSpPr>
                <a:spLocks/>
              </p:cNvSpPr>
              <p:nvPr/>
            </p:nvSpPr>
            <p:spPr bwMode="auto">
              <a:xfrm>
                <a:off x="769" y="3807"/>
                <a:ext cx="55" cy="21"/>
              </a:xfrm>
              <a:custGeom>
                <a:avLst/>
                <a:gdLst>
                  <a:gd name="T0" fmla="*/ 1 w 31"/>
                  <a:gd name="T1" fmla="*/ 0 h 11"/>
                  <a:gd name="T2" fmla="*/ 1 w 31"/>
                  <a:gd name="T3" fmla="*/ 2 h 11"/>
                  <a:gd name="T4" fmla="*/ 0 w 31"/>
                  <a:gd name="T5" fmla="*/ 11 h 11"/>
                  <a:gd name="T6" fmla="*/ 31 w 31"/>
                  <a:gd name="T7" fmla="*/ 11 h 11"/>
                  <a:gd name="T8" fmla="*/ 1 w 31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1">
                    <a:moveTo>
                      <a:pt x="1" y="0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23" y="5"/>
                      <a:pt x="12" y="1"/>
                      <a:pt x="1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4" name="Freeform 167"/>
              <p:cNvSpPr>
                <a:spLocks noEditPoints="1"/>
              </p:cNvSpPr>
              <p:nvPr/>
            </p:nvSpPr>
            <p:spPr bwMode="auto">
              <a:xfrm>
                <a:off x="651" y="3676"/>
                <a:ext cx="120" cy="152"/>
              </a:xfrm>
              <a:custGeom>
                <a:avLst/>
                <a:gdLst>
                  <a:gd name="T0" fmla="*/ 39 w 68"/>
                  <a:gd name="T1" fmla="*/ 77 h 81"/>
                  <a:gd name="T2" fmla="*/ 24 w 68"/>
                  <a:gd name="T3" fmla="*/ 65 h 81"/>
                  <a:gd name="T4" fmla="*/ 35 w 68"/>
                  <a:gd name="T5" fmla="*/ 46 h 81"/>
                  <a:gd name="T6" fmla="*/ 39 w 68"/>
                  <a:gd name="T7" fmla="*/ 46 h 81"/>
                  <a:gd name="T8" fmla="*/ 54 w 68"/>
                  <a:gd name="T9" fmla="*/ 58 h 81"/>
                  <a:gd name="T10" fmla="*/ 43 w 68"/>
                  <a:gd name="T11" fmla="*/ 76 h 81"/>
                  <a:gd name="T12" fmla="*/ 39 w 68"/>
                  <a:gd name="T13" fmla="*/ 77 h 81"/>
                  <a:gd name="T14" fmla="*/ 0 w 68"/>
                  <a:gd name="T15" fmla="*/ 0 h 81"/>
                  <a:gd name="T16" fmla="*/ 0 w 68"/>
                  <a:gd name="T17" fmla="*/ 10 h 81"/>
                  <a:gd name="T18" fmla="*/ 1 w 68"/>
                  <a:gd name="T19" fmla="*/ 10 h 81"/>
                  <a:gd name="T20" fmla="*/ 17 w 68"/>
                  <a:gd name="T21" fmla="*/ 26 h 81"/>
                  <a:gd name="T22" fmla="*/ 1 w 68"/>
                  <a:gd name="T23" fmla="*/ 41 h 81"/>
                  <a:gd name="T24" fmla="*/ 0 w 68"/>
                  <a:gd name="T25" fmla="*/ 41 h 81"/>
                  <a:gd name="T26" fmla="*/ 0 w 68"/>
                  <a:gd name="T27" fmla="*/ 61 h 81"/>
                  <a:gd name="T28" fmla="*/ 8 w 68"/>
                  <a:gd name="T29" fmla="*/ 76 h 81"/>
                  <a:gd name="T30" fmla="*/ 6 w 68"/>
                  <a:gd name="T31" fmla="*/ 81 h 81"/>
                  <a:gd name="T32" fmla="*/ 67 w 68"/>
                  <a:gd name="T33" fmla="*/ 81 h 81"/>
                  <a:gd name="T34" fmla="*/ 68 w 68"/>
                  <a:gd name="T35" fmla="*/ 72 h 81"/>
                  <a:gd name="T36" fmla="*/ 68 w 68"/>
                  <a:gd name="T37" fmla="*/ 70 h 81"/>
                  <a:gd name="T38" fmla="*/ 68 w 68"/>
                  <a:gd name="T39" fmla="*/ 70 h 81"/>
                  <a:gd name="T40" fmla="*/ 0 w 68"/>
                  <a:gd name="T41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8" h="81">
                    <a:moveTo>
                      <a:pt x="39" y="77"/>
                    </a:moveTo>
                    <a:cubicBezTo>
                      <a:pt x="32" y="77"/>
                      <a:pt x="26" y="72"/>
                      <a:pt x="24" y="65"/>
                    </a:cubicBezTo>
                    <a:cubicBezTo>
                      <a:pt x="22" y="57"/>
                      <a:pt x="27" y="48"/>
                      <a:pt x="35" y="46"/>
                    </a:cubicBezTo>
                    <a:cubicBezTo>
                      <a:pt x="36" y="46"/>
                      <a:pt x="38" y="46"/>
                      <a:pt x="39" y="46"/>
                    </a:cubicBezTo>
                    <a:cubicBezTo>
                      <a:pt x="46" y="46"/>
                      <a:pt x="52" y="51"/>
                      <a:pt x="54" y="58"/>
                    </a:cubicBezTo>
                    <a:cubicBezTo>
                      <a:pt x="56" y="66"/>
                      <a:pt x="51" y="74"/>
                      <a:pt x="43" y="76"/>
                    </a:cubicBezTo>
                    <a:cubicBezTo>
                      <a:pt x="41" y="77"/>
                      <a:pt x="40" y="77"/>
                      <a:pt x="39" y="77"/>
                    </a:cubicBezTo>
                    <a:moveTo>
                      <a:pt x="0" y="0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1" y="10"/>
                      <a:pt x="1" y="10"/>
                    </a:cubicBezTo>
                    <a:cubicBezTo>
                      <a:pt x="10" y="10"/>
                      <a:pt x="17" y="17"/>
                      <a:pt x="17" y="26"/>
                    </a:cubicBezTo>
                    <a:cubicBezTo>
                      <a:pt x="17" y="34"/>
                      <a:pt x="10" y="41"/>
                      <a:pt x="1" y="41"/>
                    </a:cubicBezTo>
                    <a:cubicBezTo>
                      <a:pt x="1" y="41"/>
                      <a:pt x="0" y="41"/>
                      <a:pt x="0" y="4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5" y="64"/>
                      <a:pt x="8" y="69"/>
                      <a:pt x="8" y="76"/>
                    </a:cubicBezTo>
                    <a:cubicBezTo>
                      <a:pt x="8" y="77"/>
                      <a:pt x="7" y="79"/>
                      <a:pt x="6" y="81"/>
                    </a:cubicBezTo>
                    <a:cubicBezTo>
                      <a:pt x="67" y="81"/>
                      <a:pt x="67" y="81"/>
                      <a:pt x="67" y="81"/>
                    </a:cubicBezTo>
                    <a:cubicBezTo>
                      <a:pt x="67" y="78"/>
                      <a:pt x="68" y="75"/>
                      <a:pt x="68" y="72"/>
                    </a:cubicBezTo>
                    <a:cubicBezTo>
                      <a:pt x="68" y="72"/>
                      <a:pt x="68" y="71"/>
                      <a:pt x="68" y="70"/>
                    </a:cubicBezTo>
                    <a:cubicBezTo>
                      <a:pt x="68" y="70"/>
                      <a:pt x="68" y="70"/>
                      <a:pt x="68" y="70"/>
                    </a:cubicBezTo>
                    <a:cubicBezTo>
                      <a:pt x="67" y="33"/>
                      <a:pt x="37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5" name="Freeform 168"/>
              <p:cNvSpPr>
                <a:spLocks/>
              </p:cNvSpPr>
              <p:nvPr/>
            </p:nvSpPr>
            <p:spPr bwMode="auto">
              <a:xfrm>
                <a:off x="651" y="3695"/>
                <a:ext cx="30" cy="58"/>
              </a:xfrm>
              <a:custGeom>
                <a:avLst/>
                <a:gdLst>
                  <a:gd name="T0" fmla="*/ 1 w 17"/>
                  <a:gd name="T1" fmla="*/ 0 h 31"/>
                  <a:gd name="T2" fmla="*/ 0 w 17"/>
                  <a:gd name="T3" fmla="*/ 0 h 31"/>
                  <a:gd name="T4" fmla="*/ 0 w 17"/>
                  <a:gd name="T5" fmla="*/ 31 h 31"/>
                  <a:gd name="T6" fmla="*/ 1 w 17"/>
                  <a:gd name="T7" fmla="*/ 31 h 31"/>
                  <a:gd name="T8" fmla="*/ 17 w 17"/>
                  <a:gd name="T9" fmla="*/ 16 h 31"/>
                  <a:gd name="T10" fmla="*/ 1 w 17"/>
                  <a:gd name="T1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1" y="31"/>
                      <a:pt x="1" y="31"/>
                    </a:cubicBezTo>
                    <a:cubicBezTo>
                      <a:pt x="10" y="31"/>
                      <a:pt x="17" y="24"/>
                      <a:pt x="17" y="16"/>
                    </a:cubicBezTo>
                    <a:cubicBezTo>
                      <a:pt x="17" y="7"/>
                      <a:pt x="10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6" name="Freeform 169"/>
              <p:cNvSpPr>
                <a:spLocks/>
              </p:cNvSpPr>
              <p:nvPr/>
            </p:nvSpPr>
            <p:spPr bwMode="auto">
              <a:xfrm>
                <a:off x="651" y="3791"/>
                <a:ext cx="14" cy="37"/>
              </a:xfrm>
              <a:custGeom>
                <a:avLst/>
                <a:gdLst>
                  <a:gd name="T0" fmla="*/ 0 w 8"/>
                  <a:gd name="T1" fmla="*/ 0 h 20"/>
                  <a:gd name="T2" fmla="*/ 0 w 8"/>
                  <a:gd name="T3" fmla="*/ 20 h 20"/>
                  <a:gd name="T4" fmla="*/ 6 w 8"/>
                  <a:gd name="T5" fmla="*/ 20 h 20"/>
                  <a:gd name="T6" fmla="*/ 8 w 8"/>
                  <a:gd name="T7" fmla="*/ 15 h 20"/>
                  <a:gd name="T8" fmla="*/ 0 w 8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0">
                    <a:moveTo>
                      <a:pt x="0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7" y="18"/>
                      <a:pt x="8" y="16"/>
                      <a:pt x="8" y="15"/>
                    </a:cubicBezTo>
                    <a:cubicBezTo>
                      <a:pt x="8" y="8"/>
                      <a:pt x="5" y="3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7" name="Freeform 170"/>
              <p:cNvSpPr>
                <a:spLocks/>
              </p:cNvSpPr>
              <p:nvPr/>
            </p:nvSpPr>
            <p:spPr bwMode="auto">
              <a:xfrm>
                <a:off x="690" y="3762"/>
                <a:ext cx="60" cy="59"/>
              </a:xfrm>
              <a:custGeom>
                <a:avLst/>
                <a:gdLst>
                  <a:gd name="T0" fmla="*/ 17 w 34"/>
                  <a:gd name="T1" fmla="*/ 0 h 31"/>
                  <a:gd name="T2" fmla="*/ 13 w 34"/>
                  <a:gd name="T3" fmla="*/ 0 h 31"/>
                  <a:gd name="T4" fmla="*/ 2 w 34"/>
                  <a:gd name="T5" fmla="*/ 19 h 31"/>
                  <a:gd name="T6" fmla="*/ 17 w 34"/>
                  <a:gd name="T7" fmla="*/ 31 h 31"/>
                  <a:gd name="T8" fmla="*/ 21 w 34"/>
                  <a:gd name="T9" fmla="*/ 30 h 31"/>
                  <a:gd name="T10" fmla="*/ 32 w 34"/>
                  <a:gd name="T11" fmla="*/ 12 h 31"/>
                  <a:gd name="T12" fmla="*/ 17 w 34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31">
                    <a:moveTo>
                      <a:pt x="17" y="0"/>
                    </a:moveTo>
                    <a:cubicBezTo>
                      <a:pt x="16" y="0"/>
                      <a:pt x="14" y="0"/>
                      <a:pt x="13" y="0"/>
                    </a:cubicBezTo>
                    <a:cubicBezTo>
                      <a:pt x="5" y="2"/>
                      <a:pt x="0" y="11"/>
                      <a:pt x="2" y="19"/>
                    </a:cubicBezTo>
                    <a:cubicBezTo>
                      <a:pt x="4" y="26"/>
                      <a:pt x="10" y="31"/>
                      <a:pt x="17" y="31"/>
                    </a:cubicBezTo>
                    <a:cubicBezTo>
                      <a:pt x="18" y="31"/>
                      <a:pt x="19" y="31"/>
                      <a:pt x="21" y="30"/>
                    </a:cubicBezTo>
                    <a:cubicBezTo>
                      <a:pt x="29" y="28"/>
                      <a:pt x="34" y="20"/>
                      <a:pt x="32" y="12"/>
                    </a:cubicBezTo>
                    <a:cubicBezTo>
                      <a:pt x="30" y="5"/>
                      <a:pt x="24" y="0"/>
                      <a:pt x="1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8" name="Freeform 171"/>
              <p:cNvSpPr>
                <a:spLocks/>
              </p:cNvSpPr>
              <p:nvPr/>
            </p:nvSpPr>
            <p:spPr bwMode="auto">
              <a:xfrm>
                <a:off x="3593" y="3676"/>
                <a:ext cx="206" cy="139"/>
              </a:xfrm>
              <a:custGeom>
                <a:avLst/>
                <a:gdLst>
                  <a:gd name="T0" fmla="*/ 114 w 116"/>
                  <a:gd name="T1" fmla="*/ 74 h 74"/>
                  <a:gd name="T2" fmla="*/ 116 w 116"/>
                  <a:gd name="T3" fmla="*/ 58 h 74"/>
                  <a:gd name="T4" fmla="*/ 58 w 116"/>
                  <a:gd name="T5" fmla="*/ 0 h 74"/>
                  <a:gd name="T6" fmla="*/ 0 w 116"/>
                  <a:gd name="T7" fmla="*/ 58 h 74"/>
                  <a:gd name="T8" fmla="*/ 2 w 116"/>
                  <a:gd name="T9" fmla="*/ 74 h 74"/>
                  <a:gd name="T10" fmla="*/ 114 w 116"/>
                  <a:gd name="T1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6" h="74">
                    <a:moveTo>
                      <a:pt x="114" y="74"/>
                    </a:moveTo>
                    <a:cubicBezTo>
                      <a:pt x="115" y="69"/>
                      <a:pt x="116" y="64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64"/>
                      <a:pt x="0" y="69"/>
                      <a:pt x="2" y="74"/>
                    </a:cubicBezTo>
                    <a:lnTo>
                      <a:pt x="114" y="74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59" name="Freeform 172"/>
              <p:cNvSpPr>
                <a:spLocks/>
              </p:cNvSpPr>
              <p:nvPr/>
            </p:nvSpPr>
            <p:spPr bwMode="auto">
              <a:xfrm>
                <a:off x="3857" y="3676"/>
                <a:ext cx="206" cy="139"/>
              </a:xfrm>
              <a:custGeom>
                <a:avLst/>
                <a:gdLst>
                  <a:gd name="T0" fmla="*/ 114 w 116"/>
                  <a:gd name="T1" fmla="*/ 74 h 74"/>
                  <a:gd name="T2" fmla="*/ 116 w 116"/>
                  <a:gd name="T3" fmla="*/ 58 h 74"/>
                  <a:gd name="T4" fmla="*/ 58 w 116"/>
                  <a:gd name="T5" fmla="*/ 0 h 74"/>
                  <a:gd name="T6" fmla="*/ 0 w 116"/>
                  <a:gd name="T7" fmla="*/ 58 h 74"/>
                  <a:gd name="T8" fmla="*/ 2 w 116"/>
                  <a:gd name="T9" fmla="*/ 74 h 74"/>
                  <a:gd name="T10" fmla="*/ 114 w 116"/>
                  <a:gd name="T11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6" h="74">
                    <a:moveTo>
                      <a:pt x="114" y="74"/>
                    </a:moveTo>
                    <a:cubicBezTo>
                      <a:pt x="115" y="69"/>
                      <a:pt x="116" y="64"/>
                      <a:pt x="116" y="58"/>
                    </a:cubicBezTo>
                    <a:cubicBezTo>
                      <a:pt x="116" y="26"/>
                      <a:pt x="90" y="0"/>
                      <a:pt x="58" y="0"/>
                    </a:cubicBezTo>
                    <a:cubicBezTo>
                      <a:pt x="26" y="0"/>
                      <a:pt x="0" y="26"/>
                      <a:pt x="0" y="58"/>
                    </a:cubicBezTo>
                    <a:cubicBezTo>
                      <a:pt x="0" y="64"/>
                      <a:pt x="0" y="69"/>
                      <a:pt x="2" y="74"/>
                    </a:cubicBezTo>
                    <a:cubicBezTo>
                      <a:pt x="114" y="74"/>
                      <a:pt x="114" y="74"/>
                      <a:pt x="114" y="74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0" name="Freeform 173"/>
              <p:cNvSpPr>
                <a:spLocks/>
              </p:cNvSpPr>
              <p:nvPr/>
            </p:nvSpPr>
            <p:spPr bwMode="auto">
              <a:xfrm>
                <a:off x="3691" y="3535"/>
                <a:ext cx="273" cy="280"/>
              </a:xfrm>
              <a:custGeom>
                <a:avLst/>
                <a:gdLst>
                  <a:gd name="T0" fmla="*/ 50 w 154"/>
                  <a:gd name="T1" fmla="*/ 149 h 149"/>
                  <a:gd name="T2" fmla="*/ 104 w 154"/>
                  <a:gd name="T3" fmla="*/ 149 h 149"/>
                  <a:gd name="T4" fmla="*/ 154 w 154"/>
                  <a:gd name="T5" fmla="*/ 77 h 149"/>
                  <a:gd name="T6" fmla="*/ 77 w 154"/>
                  <a:gd name="T7" fmla="*/ 0 h 149"/>
                  <a:gd name="T8" fmla="*/ 0 w 154"/>
                  <a:gd name="T9" fmla="*/ 77 h 149"/>
                  <a:gd name="T10" fmla="*/ 50 w 154"/>
                  <a:gd name="T11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4" h="149">
                    <a:moveTo>
                      <a:pt x="50" y="149"/>
                    </a:moveTo>
                    <a:cubicBezTo>
                      <a:pt x="104" y="149"/>
                      <a:pt x="104" y="149"/>
                      <a:pt x="104" y="149"/>
                    </a:cubicBezTo>
                    <a:cubicBezTo>
                      <a:pt x="133" y="138"/>
                      <a:pt x="154" y="110"/>
                      <a:pt x="154" y="77"/>
                    </a:cubicBezTo>
                    <a:cubicBezTo>
                      <a:pt x="154" y="35"/>
                      <a:pt x="120" y="0"/>
                      <a:pt x="77" y="0"/>
                    </a:cubicBezTo>
                    <a:cubicBezTo>
                      <a:pt x="35" y="0"/>
                      <a:pt x="0" y="35"/>
                      <a:pt x="0" y="77"/>
                    </a:cubicBezTo>
                    <a:cubicBezTo>
                      <a:pt x="0" y="110"/>
                      <a:pt x="21" y="138"/>
                      <a:pt x="50" y="149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1" name="Oval 174"/>
              <p:cNvSpPr>
                <a:spLocks noChangeArrowheads="1"/>
              </p:cNvSpPr>
              <p:nvPr/>
            </p:nvSpPr>
            <p:spPr bwMode="auto">
              <a:xfrm>
                <a:off x="3622" y="3749"/>
                <a:ext cx="56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2" name="Oval 175"/>
              <p:cNvSpPr>
                <a:spLocks noChangeArrowheads="1"/>
              </p:cNvSpPr>
              <p:nvPr/>
            </p:nvSpPr>
            <p:spPr bwMode="auto">
              <a:xfrm>
                <a:off x="3728" y="3601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3" name="Oval 176"/>
              <p:cNvSpPr>
                <a:spLocks noChangeArrowheads="1"/>
              </p:cNvSpPr>
              <p:nvPr/>
            </p:nvSpPr>
            <p:spPr bwMode="auto">
              <a:xfrm>
                <a:off x="3811" y="3558"/>
                <a:ext cx="57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4" name="Freeform 177"/>
              <p:cNvSpPr>
                <a:spLocks/>
              </p:cNvSpPr>
              <p:nvPr/>
            </p:nvSpPr>
            <p:spPr bwMode="auto">
              <a:xfrm>
                <a:off x="3794" y="3654"/>
                <a:ext cx="60" cy="61"/>
              </a:xfrm>
              <a:custGeom>
                <a:avLst/>
                <a:gdLst>
                  <a:gd name="T0" fmla="*/ 33 w 34"/>
                  <a:gd name="T1" fmla="*/ 17 h 33"/>
                  <a:gd name="T2" fmla="*/ 16 w 34"/>
                  <a:gd name="T3" fmla="*/ 33 h 33"/>
                  <a:gd name="T4" fmla="*/ 1 w 34"/>
                  <a:gd name="T5" fmla="*/ 16 h 33"/>
                  <a:gd name="T6" fmla="*/ 18 w 34"/>
                  <a:gd name="T7" fmla="*/ 0 h 33"/>
                  <a:gd name="T8" fmla="*/ 33 w 34"/>
                  <a:gd name="T9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3">
                    <a:moveTo>
                      <a:pt x="33" y="17"/>
                    </a:moveTo>
                    <a:cubicBezTo>
                      <a:pt x="33" y="26"/>
                      <a:pt x="25" y="33"/>
                      <a:pt x="16" y="33"/>
                    </a:cubicBezTo>
                    <a:cubicBezTo>
                      <a:pt x="7" y="32"/>
                      <a:pt x="0" y="25"/>
                      <a:pt x="1" y="16"/>
                    </a:cubicBezTo>
                    <a:cubicBezTo>
                      <a:pt x="1" y="7"/>
                      <a:pt x="9" y="0"/>
                      <a:pt x="18" y="0"/>
                    </a:cubicBezTo>
                    <a:cubicBezTo>
                      <a:pt x="27" y="1"/>
                      <a:pt x="34" y="8"/>
                      <a:pt x="33" y="17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5" name="Oval 178"/>
              <p:cNvSpPr>
                <a:spLocks noChangeArrowheads="1"/>
              </p:cNvSpPr>
              <p:nvPr/>
            </p:nvSpPr>
            <p:spPr bwMode="auto">
              <a:xfrm>
                <a:off x="3696" y="3699"/>
                <a:ext cx="57" cy="60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6" name="Freeform 179"/>
              <p:cNvSpPr>
                <a:spLocks/>
              </p:cNvSpPr>
              <p:nvPr/>
            </p:nvSpPr>
            <p:spPr bwMode="auto">
              <a:xfrm>
                <a:off x="3687" y="3798"/>
                <a:ext cx="52" cy="17"/>
              </a:xfrm>
              <a:custGeom>
                <a:avLst/>
                <a:gdLst>
                  <a:gd name="T0" fmla="*/ 29 w 29"/>
                  <a:gd name="T1" fmla="*/ 9 h 9"/>
                  <a:gd name="T2" fmla="*/ 14 w 29"/>
                  <a:gd name="T3" fmla="*/ 0 h 9"/>
                  <a:gd name="T4" fmla="*/ 0 w 29"/>
                  <a:gd name="T5" fmla="*/ 9 h 9"/>
                  <a:gd name="T6" fmla="*/ 29 w 29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9">
                    <a:moveTo>
                      <a:pt x="29" y="9"/>
                    </a:moveTo>
                    <a:cubicBezTo>
                      <a:pt x="26" y="4"/>
                      <a:pt x="20" y="0"/>
                      <a:pt x="14" y="0"/>
                    </a:cubicBezTo>
                    <a:cubicBezTo>
                      <a:pt x="8" y="0"/>
                      <a:pt x="2" y="4"/>
                      <a:pt x="0" y="9"/>
                    </a:cubicBez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7" name="Oval 180"/>
              <p:cNvSpPr>
                <a:spLocks noChangeArrowheads="1"/>
              </p:cNvSpPr>
              <p:nvPr/>
            </p:nvSpPr>
            <p:spPr bwMode="auto">
              <a:xfrm>
                <a:off x="3778" y="3732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8" name="Oval 181"/>
              <p:cNvSpPr>
                <a:spLocks noChangeArrowheads="1"/>
              </p:cNvSpPr>
              <p:nvPr/>
            </p:nvSpPr>
            <p:spPr bwMode="auto">
              <a:xfrm>
                <a:off x="3877" y="3736"/>
                <a:ext cx="58" cy="62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69" name="Freeform 182"/>
              <p:cNvSpPr>
                <a:spLocks/>
              </p:cNvSpPr>
              <p:nvPr/>
            </p:nvSpPr>
            <p:spPr bwMode="auto">
              <a:xfrm>
                <a:off x="3937" y="3802"/>
                <a:ext cx="46" cy="13"/>
              </a:xfrm>
              <a:custGeom>
                <a:avLst/>
                <a:gdLst>
                  <a:gd name="T0" fmla="*/ 26 w 26"/>
                  <a:gd name="T1" fmla="*/ 7 h 7"/>
                  <a:gd name="T2" fmla="*/ 13 w 26"/>
                  <a:gd name="T3" fmla="*/ 0 h 7"/>
                  <a:gd name="T4" fmla="*/ 0 w 26"/>
                  <a:gd name="T5" fmla="*/ 7 h 7"/>
                  <a:gd name="T6" fmla="*/ 26 w 2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7">
                    <a:moveTo>
                      <a:pt x="26" y="7"/>
                    </a:moveTo>
                    <a:cubicBezTo>
                      <a:pt x="23" y="3"/>
                      <a:pt x="18" y="0"/>
                      <a:pt x="13" y="0"/>
                    </a:cubicBezTo>
                    <a:cubicBezTo>
                      <a:pt x="7" y="0"/>
                      <a:pt x="3" y="3"/>
                      <a:pt x="0" y="7"/>
                    </a:cubicBezTo>
                    <a:cubicBezTo>
                      <a:pt x="26" y="7"/>
                      <a:pt x="26" y="7"/>
                      <a:pt x="26" y="7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0" name="Oval 183"/>
              <p:cNvSpPr>
                <a:spLocks noChangeArrowheads="1"/>
              </p:cNvSpPr>
              <p:nvPr/>
            </p:nvSpPr>
            <p:spPr bwMode="auto">
              <a:xfrm>
                <a:off x="3988" y="3729"/>
                <a:ext cx="59" cy="60"/>
              </a:xfrm>
              <a:prstGeom prst="ellipse">
                <a:avLst/>
              </a:pr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1" name="Freeform 184"/>
              <p:cNvSpPr>
                <a:spLocks/>
              </p:cNvSpPr>
              <p:nvPr/>
            </p:nvSpPr>
            <p:spPr bwMode="auto">
              <a:xfrm>
                <a:off x="3879" y="3625"/>
                <a:ext cx="63" cy="68"/>
              </a:xfrm>
              <a:custGeom>
                <a:avLst/>
                <a:gdLst>
                  <a:gd name="T0" fmla="*/ 34 w 36"/>
                  <a:gd name="T1" fmla="*/ 14 h 36"/>
                  <a:gd name="T2" fmla="*/ 22 w 36"/>
                  <a:gd name="T3" fmla="*/ 33 h 36"/>
                  <a:gd name="T4" fmla="*/ 2 w 36"/>
                  <a:gd name="T5" fmla="*/ 22 h 36"/>
                  <a:gd name="T6" fmla="*/ 14 w 36"/>
                  <a:gd name="T7" fmla="*/ 2 h 36"/>
                  <a:gd name="T8" fmla="*/ 34 w 36"/>
                  <a:gd name="T9" fmla="*/ 1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34" y="14"/>
                    </a:moveTo>
                    <a:cubicBezTo>
                      <a:pt x="36" y="22"/>
                      <a:pt x="31" y="31"/>
                      <a:pt x="22" y="33"/>
                    </a:cubicBezTo>
                    <a:cubicBezTo>
                      <a:pt x="13" y="36"/>
                      <a:pt x="4" y="30"/>
                      <a:pt x="2" y="22"/>
                    </a:cubicBezTo>
                    <a:cubicBezTo>
                      <a:pt x="0" y="13"/>
                      <a:pt x="5" y="4"/>
                      <a:pt x="14" y="2"/>
                    </a:cubicBezTo>
                    <a:cubicBezTo>
                      <a:pt x="22" y="0"/>
                      <a:pt x="31" y="5"/>
                      <a:pt x="34" y="14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2" name="Freeform 185"/>
              <p:cNvSpPr>
                <a:spLocks noEditPoints="1"/>
              </p:cNvSpPr>
              <p:nvPr/>
            </p:nvSpPr>
            <p:spPr bwMode="auto">
              <a:xfrm>
                <a:off x="4063" y="3776"/>
                <a:ext cx="0" cy="9"/>
              </a:xfrm>
              <a:custGeom>
                <a:avLst/>
                <a:gdLst>
                  <a:gd name="T0" fmla="*/ 5 h 5"/>
                  <a:gd name="T1" fmla="*/ 5 h 5"/>
                  <a:gd name="T2" fmla="*/ 5 h 5"/>
                  <a:gd name="T3" fmla="*/ 5 h 5"/>
                  <a:gd name="T4" fmla="*/ 5 h 5"/>
                  <a:gd name="T5" fmla="*/ 4 h 5"/>
                  <a:gd name="T6" fmla="*/ 4 h 5"/>
                  <a:gd name="T7" fmla="*/ 4 h 5"/>
                  <a:gd name="T8" fmla="*/ 4 h 5"/>
                  <a:gd name="T9" fmla="*/ 4 h 5"/>
                  <a:gd name="T10" fmla="*/ 4 h 5"/>
                  <a:gd name="T11" fmla="*/ 4 h 5"/>
                  <a:gd name="T12" fmla="*/ 3 h 5"/>
                  <a:gd name="T13" fmla="*/ 3 h 5"/>
                  <a:gd name="T14" fmla="*/ 3 h 5"/>
                  <a:gd name="T15" fmla="*/ 3 h 5"/>
                  <a:gd name="T16" fmla="*/ 3 h 5"/>
                  <a:gd name="T17" fmla="*/ 3 h 5"/>
                  <a:gd name="T18" fmla="*/ 3 h 5"/>
                  <a:gd name="T19" fmla="*/ 3 h 5"/>
                  <a:gd name="T20" fmla="*/ 3 h 5"/>
                  <a:gd name="T21" fmla="*/ 2 h 5"/>
                  <a:gd name="T22" fmla="*/ 2 h 5"/>
                  <a:gd name="T23" fmla="*/ 2 h 5"/>
                  <a:gd name="T24" fmla="*/ 2 h 5"/>
                  <a:gd name="T25" fmla="*/ 2 h 5"/>
                  <a:gd name="T26" fmla="*/ 2 h 5"/>
                  <a:gd name="T27" fmla="*/ 2 h 5"/>
                  <a:gd name="T28" fmla="*/ 2 h 5"/>
                  <a:gd name="T29" fmla="*/ 1 h 5"/>
                  <a:gd name="T30" fmla="*/ 1 h 5"/>
                  <a:gd name="T31" fmla="*/ 1 h 5"/>
                  <a:gd name="T32" fmla="*/ 1 h 5"/>
                  <a:gd name="T33" fmla="*/ 1 h 5"/>
                  <a:gd name="T34" fmla="*/ 1 h 5"/>
                  <a:gd name="T35" fmla="*/ 1 h 5"/>
                  <a:gd name="T36" fmla="*/ 1 h 5"/>
                  <a:gd name="T37" fmla="*/ 1 h 5"/>
                  <a:gd name="T38" fmla="*/ 0 h 5"/>
                  <a:gd name="T39" fmla="*/ 0 h 5"/>
                  <a:gd name="T40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  <a:cxn ang="0">
                    <a:pos x="0" y="T12"/>
                  </a:cxn>
                  <a:cxn ang="0">
                    <a:pos x="0" y="T13"/>
                  </a:cxn>
                  <a:cxn ang="0">
                    <a:pos x="0" y="T14"/>
                  </a:cxn>
                  <a:cxn ang="0">
                    <a:pos x="0" y="T15"/>
                  </a:cxn>
                  <a:cxn ang="0">
                    <a:pos x="0" y="T16"/>
                  </a:cxn>
                  <a:cxn ang="0">
                    <a:pos x="0" y="T17"/>
                  </a:cxn>
                  <a:cxn ang="0">
                    <a:pos x="0" y="T18"/>
                  </a:cxn>
                  <a:cxn ang="0">
                    <a:pos x="0" y="T19"/>
                  </a:cxn>
                  <a:cxn ang="0">
                    <a:pos x="0" y="T20"/>
                  </a:cxn>
                  <a:cxn ang="0">
                    <a:pos x="0" y="T21"/>
                  </a:cxn>
                  <a:cxn ang="0">
                    <a:pos x="0" y="T22"/>
                  </a:cxn>
                  <a:cxn ang="0">
                    <a:pos x="0" y="T23"/>
                  </a:cxn>
                  <a:cxn ang="0">
                    <a:pos x="0" y="T24"/>
                  </a:cxn>
                  <a:cxn ang="0">
                    <a:pos x="0" y="T25"/>
                  </a:cxn>
                  <a:cxn ang="0">
                    <a:pos x="0" y="T26"/>
                  </a:cxn>
                  <a:cxn ang="0">
                    <a:pos x="0" y="T27"/>
                  </a:cxn>
                  <a:cxn ang="0">
                    <a:pos x="0" y="T28"/>
                  </a:cxn>
                  <a:cxn ang="0">
                    <a:pos x="0" y="T29"/>
                  </a:cxn>
                  <a:cxn ang="0">
                    <a:pos x="0" y="T30"/>
                  </a:cxn>
                  <a:cxn ang="0">
                    <a:pos x="0" y="T31"/>
                  </a:cxn>
                  <a:cxn ang="0">
                    <a:pos x="0" y="T32"/>
                  </a:cxn>
                  <a:cxn ang="0">
                    <a:pos x="0" y="T33"/>
                  </a:cxn>
                  <a:cxn ang="0">
                    <a:pos x="0" y="T34"/>
                  </a:cxn>
                  <a:cxn ang="0">
                    <a:pos x="0" y="T35"/>
                  </a:cxn>
                  <a:cxn ang="0">
                    <a:pos x="0" y="T36"/>
                  </a:cxn>
                  <a:cxn ang="0">
                    <a:pos x="0" y="T37"/>
                  </a:cxn>
                  <a:cxn ang="0">
                    <a:pos x="0" y="T38"/>
                  </a:cxn>
                  <a:cxn ang="0">
                    <a:pos x="0" y="T39"/>
                  </a:cxn>
                  <a:cxn ang="0">
                    <a:pos x="0" y="T40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AA1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3" name="Freeform 186"/>
              <p:cNvSpPr>
                <a:spLocks noEditPoints="1"/>
              </p:cNvSpPr>
              <p:nvPr/>
            </p:nvSpPr>
            <p:spPr bwMode="auto">
              <a:xfrm>
                <a:off x="3875" y="3676"/>
                <a:ext cx="188" cy="139"/>
              </a:xfrm>
              <a:custGeom>
                <a:avLst/>
                <a:gdLst>
                  <a:gd name="T0" fmla="*/ 64 w 106"/>
                  <a:gd name="T1" fmla="*/ 44 h 74"/>
                  <a:gd name="T2" fmla="*/ 97 w 106"/>
                  <a:gd name="T3" fmla="*/ 44 h 74"/>
                  <a:gd name="T4" fmla="*/ 50 w 106"/>
                  <a:gd name="T5" fmla="*/ 0 h 74"/>
                  <a:gd name="T6" fmla="*/ 34 w 106"/>
                  <a:gd name="T7" fmla="*/ 49 h 74"/>
                  <a:gd name="T8" fmla="*/ 17 w 106"/>
                  <a:gd name="T9" fmla="*/ 65 h 74"/>
                  <a:gd name="T10" fmla="*/ 35 w 106"/>
                  <a:gd name="T11" fmla="*/ 74 h 74"/>
                  <a:gd name="T12" fmla="*/ 61 w 106"/>
                  <a:gd name="T13" fmla="*/ 74 h 74"/>
                  <a:gd name="T14" fmla="*/ 106 w 106"/>
                  <a:gd name="T15" fmla="*/ 58 h 74"/>
                  <a:gd name="T16" fmla="*/ 106 w 106"/>
                  <a:gd name="T17" fmla="*/ 58 h 74"/>
                  <a:gd name="T18" fmla="*/ 106 w 106"/>
                  <a:gd name="T19" fmla="*/ 58 h 74"/>
                  <a:gd name="T20" fmla="*/ 106 w 106"/>
                  <a:gd name="T21" fmla="*/ 57 h 74"/>
                  <a:gd name="T22" fmla="*/ 106 w 106"/>
                  <a:gd name="T23" fmla="*/ 57 h 74"/>
                  <a:gd name="T24" fmla="*/ 106 w 106"/>
                  <a:gd name="T25" fmla="*/ 57 h 74"/>
                  <a:gd name="T26" fmla="*/ 106 w 106"/>
                  <a:gd name="T27" fmla="*/ 57 h 74"/>
                  <a:gd name="T28" fmla="*/ 106 w 106"/>
                  <a:gd name="T29" fmla="*/ 57 h 74"/>
                  <a:gd name="T30" fmla="*/ 106 w 106"/>
                  <a:gd name="T31" fmla="*/ 56 h 74"/>
                  <a:gd name="T32" fmla="*/ 106 w 106"/>
                  <a:gd name="T33" fmla="*/ 56 h 74"/>
                  <a:gd name="T34" fmla="*/ 106 w 106"/>
                  <a:gd name="T35" fmla="*/ 56 h 74"/>
                  <a:gd name="T36" fmla="*/ 106 w 106"/>
                  <a:gd name="T37" fmla="*/ 56 h 74"/>
                  <a:gd name="T38" fmla="*/ 106 w 106"/>
                  <a:gd name="T39" fmla="*/ 56 h 74"/>
                  <a:gd name="T40" fmla="*/ 106 w 106"/>
                  <a:gd name="T41" fmla="*/ 56 h 74"/>
                  <a:gd name="T42" fmla="*/ 106 w 106"/>
                  <a:gd name="T43" fmla="*/ 55 h 74"/>
                  <a:gd name="T44" fmla="*/ 106 w 106"/>
                  <a:gd name="T45" fmla="*/ 55 h 74"/>
                  <a:gd name="T46" fmla="*/ 106 w 106"/>
                  <a:gd name="T47" fmla="*/ 55 h 74"/>
                  <a:gd name="T48" fmla="*/ 106 w 106"/>
                  <a:gd name="T49" fmla="*/ 55 h 74"/>
                  <a:gd name="T50" fmla="*/ 106 w 106"/>
                  <a:gd name="T51" fmla="*/ 55 h 74"/>
                  <a:gd name="T52" fmla="*/ 106 w 106"/>
                  <a:gd name="T53" fmla="*/ 54 h 74"/>
                  <a:gd name="T54" fmla="*/ 106 w 106"/>
                  <a:gd name="T55" fmla="*/ 54 h 74"/>
                  <a:gd name="T56" fmla="*/ 106 w 106"/>
                  <a:gd name="T57" fmla="*/ 54 h 74"/>
                  <a:gd name="T58" fmla="*/ 106 w 106"/>
                  <a:gd name="T59" fmla="*/ 54 h 74"/>
                  <a:gd name="T60" fmla="*/ 106 w 106"/>
                  <a:gd name="T61" fmla="*/ 54 h 74"/>
                  <a:gd name="T62" fmla="*/ 106 w 106"/>
                  <a:gd name="T63" fmla="*/ 54 h 74"/>
                  <a:gd name="T64" fmla="*/ 106 w 106"/>
                  <a:gd name="T65" fmla="*/ 53 h 74"/>
                  <a:gd name="T66" fmla="*/ 106 w 106"/>
                  <a:gd name="T67" fmla="*/ 53 h 74"/>
                  <a:gd name="T68" fmla="*/ 50 w 106"/>
                  <a:gd name="T6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6" h="74">
                    <a:moveTo>
                      <a:pt x="80" y="60"/>
                    </a:moveTo>
                    <a:cubicBezTo>
                      <a:pt x="71" y="60"/>
                      <a:pt x="64" y="53"/>
                      <a:pt x="64" y="44"/>
                    </a:cubicBezTo>
                    <a:cubicBezTo>
                      <a:pt x="64" y="35"/>
                      <a:pt x="71" y="28"/>
                      <a:pt x="80" y="28"/>
                    </a:cubicBezTo>
                    <a:cubicBezTo>
                      <a:pt x="89" y="28"/>
                      <a:pt x="97" y="35"/>
                      <a:pt x="97" y="44"/>
                    </a:cubicBezTo>
                    <a:cubicBezTo>
                      <a:pt x="97" y="53"/>
                      <a:pt x="89" y="60"/>
                      <a:pt x="80" y="60"/>
                    </a:cubicBezTo>
                    <a:moveTo>
                      <a:pt x="50" y="0"/>
                    </a:moveTo>
                    <a:cubicBezTo>
                      <a:pt x="50" y="1"/>
                      <a:pt x="50" y="1"/>
                      <a:pt x="50" y="2"/>
                    </a:cubicBezTo>
                    <a:cubicBezTo>
                      <a:pt x="50" y="20"/>
                      <a:pt x="44" y="36"/>
                      <a:pt x="34" y="49"/>
                    </a:cubicBezTo>
                    <a:cubicBezTo>
                      <a:pt x="33" y="58"/>
                      <a:pt x="26" y="65"/>
                      <a:pt x="17" y="65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2" y="69"/>
                      <a:pt x="6" y="72"/>
                      <a:pt x="0" y="74"/>
                    </a:cubicBezTo>
                    <a:cubicBezTo>
                      <a:pt x="35" y="74"/>
                      <a:pt x="35" y="74"/>
                      <a:pt x="35" y="74"/>
                    </a:cubicBezTo>
                    <a:cubicBezTo>
                      <a:pt x="38" y="70"/>
                      <a:pt x="42" y="67"/>
                      <a:pt x="48" y="67"/>
                    </a:cubicBezTo>
                    <a:cubicBezTo>
                      <a:pt x="53" y="67"/>
                      <a:pt x="58" y="70"/>
                      <a:pt x="61" y="74"/>
                    </a:cubicBezTo>
                    <a:cubicBezTo>
                      <a:pt x="104" y="74"/>
                      <a:pt x="104" y="74"/>
                      <a:pt x="104" y="74"/>
                    </a:cubicBezTo>
                    <a:cubicBezTo>
                      <a:pt x="105" y="69"/>
                      <a:pt x="106" y="64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8"/>
                      <a:pt x="106" y="58"/>
                      <a:pt x="106" y="58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6" y="57"/>
                      <a:pt x="106" y="57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6" y="56"/>
                      <a:pt x="106" y="56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6" y="53"/>
                      <a:pt x="106" y="53"/>
                      <a:pt x="106" y="53"/>
                    </a:cubicBezTo>
                    <a:cubicBezTo>
                      <a:pt x="103" y="24"/>
                      <a:pt x="79" y="1"/>
                      <a:pt x="5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4" name="Freeform 187"/>
              <p:cNvSpPr>
                <a:spLocks noEditPoints="1"/>
              </p:cNvSpPr>
              <p:nvPr/>
            </p:nvSpPr>
            <p:spPr bwMode="auto">
              <a:xfrm>
                <a:off x="3838" y="3537"/>
                <a:ext cx="126" cy="278"/>
              </a:xfrm>
              <a:custGeom>
                <a:avLst/>
                <a:gdLst>
                  <a:gd name="T0" fmla="*/ 41 w 71"/>
                  <a:gd name="T1" fmla="*/ 81 h 148"/>
                  <a:gd name="T2" fmla="*/ 25 w 71"/>
                  <a:gd name="T3" fmla="*/ 69 h 148"/>
                  <a:gd name="T4" fmla="*/ 37 w 71"/>
                  <a:gd name="T5" fmla="*/ 49 h 148"/>
                  <a:gd name="T6" fmla="*/ 41 w 71"/>
                  <a:gd name="T7" fmla="*/ 48 h 148"/>
                  <a:gd name="T8" fmla="*/ 57 w 71"/>
                  <a:gd name="T9" fmla="*/ 61 h 148"/>
                  <a:gd name="T10" fmla="*/ 45 w 71"/>
                  <a:gd name="T11" fmla="*/ 80 h 148"/>
                  <a:gd name="T12" fmla="*/ 41 w 71"/>
                  <a:gd name="T13" fmla="*/ 81 h 148"/>
                  <a:gd name="T14" fmla="*/ 0 w 71"/>
                  <a:gd name="T15" fmla="*/ 0 h 148"/>
                  <a:gd name="T16" fmla="*/ 0 w 71"/>
                  <a:gd name="T17" fmla="*/ 11 h 148"/>
                  <a:gd name="T18" fmla="*/ 1 w 71"/>
                  <a:gd name="T19" fmla="*/ 11 h 148"/>
                  <a:gd name="T20" fmla="*/ 17 w 71"/>
                  <a:gd name="T21" fmla="*/ 27 h 148"/>
                  <a:gd name="T22" fmla="*/ 1 w 71"/>
                  <a:gd name="T23" fmla="*/ 44 h 148"/>
                  <a:gd name="T24" fmla="*/ 0 w 71"/>
                  <a:gd name="T25" fmla="*/ 44 h 148"/>
                  <a:gd name="T26" fmla="*/ 0 w 71"/>
                  <a:gd name="T27" fmla="*/ 64 h 148"/>
                  <a:gd name="T28" fmla="*/ 8 w 71"/>
                  <a:gd name="T29" fmla="*/ 79 h 148"/>
                  <a:gd name="T30" fmla="*/ 0 w 71"/>
                  <a:gd name="T31" fmla="*/ 93 h 148"/>
                  <a:gd name="T32" fmla="*/ 0 w 71"/>
                  <a:gd name="T33" fmla="*/ 148 h 148"/>
                  <a:gd name="T34" fmla="*/ 21 w 71"/>
                  <a:gd name="T35" fmla="*/ 148 h 148"/>
                  <a:gd name="T36" fmla="*/ 38 w 71"/>
                  <a:gd name="T37" fmla="*/ 139 h 148"/>
                  <a:gd name="T38" fmla="*/ 22 w 71"/>
                  <a:gd name="T39" fmla="*/ 123 h 148"/>
                  <a:gd name="T40" fmla="*/ 38 w 71"/>
                  <a:gd name="T41" fmla="*/ 106 h 148"/>
                  <a:gd name="T42" fmla="*/ 55 w 71"/>
                  <a:gd name="T43" fmla="*/ 123 h 148"/>
                  <a:gd name="T44" fmla="*/ 55 w 71"/>
                  <a:gd name="T45" fmla="*/ 123 h 148"/>
                  <a:gd name="T46" fmla="*/ 71 w 71"/>
                  <a:gd name="T47" fmla="*/ 76 h 148"/>
                  <a:gd name="T48" fmla="*/ 71 w 71"/>
                  <a:gd name="T49" fmla="*/ 74 h 148"/>
                  <a:gd name="T50" fmla="*/ 71 w 71"/>
                  <a:gd name="T51" fmla="*/ 74 h 148"/>
                  <a:gd name="T52" fmla="*/ 0 w 71"/>
                  <a:gd name="T5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1" h="148">
                    <a:moveTo>
                      <a:pt x="41" y="81"/>
                    </a:moveTo>
                    <a:cubicBezTo>
                      <a:pt x="33" y="81"/>
                      <a:pt x="27" y="76"/>
                      <a:pt x="25" y="69"/>
                    </a:cubicBezTo>
                    <a:cubicBezTo>
                      <a:pt x="23" y="60"/>
                      <a:pt x="28" y="51"/>
                      <a:pt x="37" y="49"/>
                    </a:cubicBezTo>
                    <a:cubicBezTo>
                      <a:pt x="38" y="48"/>
                      <a:pt x="39" y="48"/>
                      <a:pt x="41" y="48"/>
                    </a:cubicBezTo>
                    <a:cubicBezTo>
                      <a:pt x="48" y="48"/>
                      <a:pt x="55" y="53"/>
                      <a:pt x="57" y="61"/>
                    </a:cubicBezTo>
                    <a:cubicBezTo>
                      <a:pt x="59" y="69"/>
                      <a:pt x="54" y="78"/>
                      <a:pt x="45" y="80"/>
                    </a:cubicBezTo>
                    <a:cubicBezTo>
                      <a:pt x="43" y="81"/>
                      <a:pt x="42" y="81"/>
                      <a:pt x="41" y="81"/>
                    </a:cubicBezTo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10" y="11"/>
                      <a:pt x="17" y="18"/>
                      <a:pt x="17" y="27"/>
                    </a:cubicBezTo>
                    <a:cubicBezTo>
                      <a:pt x="17" y="36"/>
                      <a:pt x="10" y="44"/>
                      <a:pt x="1" y="44"/>
                    </a:cubicBezTo>
                    <a:cubicBezTo>
                      <a:pt x="1" y="44"/>
                      <a:pt x="0" y="44"/>
                      <a:pt x="0" y="4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5" y="67"/>
                      <a:pt x="9" y="73"/>
                      <a:pt x="8" y="79"/>
                    </a:cubicBezTo>
                    <a:cubicBezTo>
                      <a:pt x="8" y="85"/>
                      <a:pt x="5" y="90"/>
                      <a:pt x="0" y="93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21" y="148"/>
                      <a:pt x="21" y="148"/>
                      <a:pt x="21" y="148"/>
                    </a:cubicBezTo>
                    <a:cubicBezTo>
                      <a:pt x="27" y="146"/>
                      <a:pt x="33" y="143"/>
                      <a:pt x="38" y="139"/>
                    </a:cubicBezTo>
                    <a:cubicBezTo>
                      <a:pt x="29" y="139"/>
                      <a:pt x="22" y="132"/>
                      <a:pt x="22" y="123"/>
                    </a:cubicBezTo>
                    <a:cubicBezTo>
                      <a:pt x="22" y="114"/>
                      <a:pt x="29" y="106"/>
                      <a:pt x="38" y="106"/>
                    </a:cubicBezTo>
                    <a:cubicBezTo>
                      <a:pt x="47" y="106"/>
                      <a:pt x="55" y="114"/>
                      <a:pt x="55" y="123"/>
                    </a:cubicBezTo>
                    <a:cubicBezTo>
                      <a:pt x="55" y="123"/>
                      <a:pt x="55" y="123"/>
                      <a:pt x="55" y="123"/>
                    </a:cubicBezTo>
                    <a:cubicBezTo>
                      <a:pt x="65" y="110"/>
                      <a:pt x="71" y="94"/>
                      <a:pt x="71" y="76"/>
                    </a:cubicBezTo>
                    <a:cubicBezTo>
                      <a:pt x="71" y="75"/>
                      <a:pt x="71" y="75"/>
                      <a:pt x="71" y="74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70" y="34"/>
                      <a:pt x="39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5" name="Freeform 188"/>
              <p:cNvSpPr>
                <a:spLocks/>
              </p:cNvSpPr>
              <p:nvPr/>
            </p:nvSpPr>
            <p:spPr bwMode="auto">
              <a:xfrm>
                <a:off x="3838" y="3558"/>
                <a:ext cx="30" cy="62"/>
              </a:xfrm>
              <a:custGeom>
                <a:avLst/>
                <a:gdLst>
                  <a:gd name="T0" fmla="*/ 1 w 17"/>
                  <a:gd name="T1" fmla="*/ 0 h 33"/>
                  <a:gd name="T2" fmla="*/ 0 w 17"/>
                  <a:gd name="T3" fmla="*/ 0 h 33"/>
                  <a:gd name="T4" fmla="*/ 0 w 17"/>
                  <a:gd name="T5" fmla="*/ 33 h 33"/>
                  <a:gd name="T6" fmla="*/ 1 w 17"/>
                  <a:gd name="T7" fmla="*/ 33 h 33"/>
                  <a:gd name="T8" fmla="*/ 17 w 17"/>
                  <a:gd name="T9" fmla="*/ 16 h 33"/>
                  <a:gd name="T10" fmla="*/ 1 w 17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33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1" y="33"/>
                      <a:pt x="1" y="33"/>
                    </a:cubicBezTo>
                    <a:cubicBezTo>
                      <a:pt x="10" y="33"/>
                      <a:pt x="17" y="25"/>
                      <a:pt x="17" y="16"/>
                    </a:cubicBezTo>
                    <a:cubicBezTo>
                      <a:pt x="17" y="7"/>
                      <a:pt x="10" y="0"/>
                      <a:pt x="1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6" name="Freeform 189"/>
              <p:cNvSpPr>
                <a:spLocks/>
              </p:cNvSpPr>
              <p:nvPr/>
            </p:nvSpPr>
            <p:spPr bwMode="auto">
              <a:xfrm>
                <a:off x="3838" y="3657"/>
                <a:ext cx="16" cy="55"/>
              </a:xfrm>
              <a:custGeom>
                <a:avLst/>
                <a:gdLst>
                  <a:gd name="T0" fmla="*/ 0 w 9"/>
                  <a:gd name="T1" fmla="*/ 0 h 29"/>
                  <a:gd name="T2" fmla="*/ 0 w 9"/>
                  <a:gd name="T3" fmla="*/ 29 h 29"/>
                  <a:gd name="T4" fmla="*/ 8 w 9"/>
                  <a:gd name="T5" fmla="*/ 15 h 29"/>
                  <a:gd name="T6" fmla="*/ 0 w 9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9">
                    <a:moveTo>
                      <a:pt x="0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5" y="26"/>
                      <a:pt x="8" y="21"/>
                      <a:pt x="8" y="15"/>
                    </a:cubicBezTo>
                    <a:cubicBezTo>
                      <a:pt x="9" y="9"/>
                      <a:pt x="5" y="3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7" name="Freeform 190"/>
              <p:cNvSpPr>
                <a:spLocks/>
              </p:cNvSpPr>
              <p:nvPr/>
            </p:nvSpPr>
            <p:spPr bwMode="auto">
              <a:xfrm>
                <a:off x="3877" y="3736"/>
                <a:ext cx="58" cy="62"/>
              </a:xfrm>
              <a:custGeom>
                <a:avLst/>
                <a:gdLst>
                  <a:gd name="T0" fmla="*/ 16 w 33"/>
                  <a:gd name="T1" fmla="*/ 0 h 33"/>
                  <a:gd name="T2" fmla="*/ 0 w 33"/>
                  <a:gd name="T3" fmla="*/ 17 h 33"/>
                  <a:gd name="T4" fmla="*/ 16 w 33"/>
                  <a:gd name="T5" fmla="*/ 33 h 33"/>
                  <a:gd name="T6" fmla="*/ 16 w 33"/>
                  <a:gd name="T7" fmla="*/ 33 h 33"/>
                  <a:gd name="T8" fmla="*/ 33 w 33"/>
                  <a:gd name="T9" fmla="*/ 17 h 33"/>
                  <a:gd name="T10" fmla="*/ 33 w 33"/>
                  <a:gd name="T11" fmla="*/ 17 h 33"/>
                  <a:gd name="T12" fmla="*/ 16 w 33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33">
                    <a:moveTo>
                      <a:pt x="16" y="0"/>
                    </a:move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6" y="33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25" y="33"/>
                      <a:pt x="32" y="26"/>
                      <a:pt x="33" y="17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8"/>
                      <a:pt x="25" y="0"/>
                      <a:pt x="16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8" name="Freeform 191"/>
              <p:cNvSpPr>
                <a:spLocks/>
              </p:cNvSpPr>
              <p:nvPr/>
            </p:nvSpPr>
            <p:spPr bwMode="auto">
              <a:xfrm>
                <a:off x="3937" y="3802"/>
                <a:ext cx="46" cy="13"/>
              </a:xfrm>
              <a:custGeom>
                <a:avLst/>
                <a:gdLst>
                  <a:gd name="T0" fmla="*/ 13 w 26"/>
                  <a:gd name="T1" fmla="*/ 0 h 7"/>
                  <a:gd name="T2" fmla="*/ 0 w 26"/>
                  <a:gd name="T3" fmla="*/ 7 h 7"/>
                  <a:gd name="T4" fmla="*/ 26 w 26"/>
                  <a:gd name="T5" fmla="*/ 7 h 7"/>
                  <a:gd name="T6" fmla="*/ 13 w 2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7">
                    <a:moveTo>
                      <a:pt x="13" y="0"/>
                    </a:moveTo>
                    <a:cubicBezTo>
                      <a:pt x="7" y="0"/>
                      <a:pt x="3" y="3"/>
                      <a:pt x="0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3" y="3"/>
                      <a:pt x="18" y="0"/>
                      <a:pt x="13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79" name="Oval 192"/>
              <p:cNvSpPr>
                <a:spLocks noChangeArrowheads="1"/>
              </p:cNvSpPr>
              <p:nvPr/>
            </p:nvSpPr>
            <p:spPr bwMode="auto">
              <a:xfrm>
                <a:off x="3988" y="3729"/>
                <a:ext cx="59" cy="60"/>
              </a:xfrm>
              <a:prstGeom prst="ellipse">
                <a:avLst/>
              </a:pr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0" name="Freeform 193"/>
              <p:cNvSpPr>
                <a:spLocks/>
              </p:cNvSpPr>
              <p:nvPr/>
            </p:nvSpPr>
            <p:spPr bwMode="auto">
              <a:xfrm>
                <a:off x="3879" y="3627"/>
                <a:ext cx="63" cy="62"/>
              </a:xfrm>
              <a:custGeom>
                <a:avLst/>
                <a:gdLst>
                  <a:gd name="T0" fmla="*/ 18 w 36"/>
                  <a:gd name="T1" fmla="*/ 0 h 33"/>
                  <a:gd name="T2" fmla="*/ 14 w 36"/>
                  <a:gd name="T3" fmla="*/ 1 h 33"/>
                  <a:gd name="T4" fmla="*/ 2 w 36"/>
                  <a:gd name="T5" fmla="*/ 21 h 33"/>
                  <a:gd name="T6" fmla="*/ 18 w 36"/>
                  <a:gd name="T7" fmla="*/ 33 h 33"/>
                  <a:gd name="T8" fmla="*/ 22 w 36"/>
                  <a:gd name="T9" fmla="*/ 32 h 33"/>
                  <a:gd name="T10" fmla="*/ 34 w 36"/>
                  <a:gd name="T11" fmla="*/ 13 h 33"/>
                  <a:gd name="T12" fmla="*/ 18 w 36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3">
                    <a:moveTo>
                      <a:pt x="18" y="0"/>
                    </a:moveTo>
                    <a:cubicBezTo>
                      <a:pt x="16" y="0"/>
                      <a:pt x="15" y="0"/>
                      <a:pt x="14" y="1"/>
                    </a:cubicBezTo>
                    <a:cubicBezTo>
                      <a:pt x="5" y="3"/>
                      <a:pt x="0" y="12"/>
                      <a:pt x="2" y="21"/>
                    </a:cubicBezTo>
                    <a:cubicBezTo>
                      <a:pt x="4" y="28"/>
                      <a:pt x="10" y="33"/>
                      <a:pt x="18" y="33"/>
                    </a:cubicBezTo>
                    <a:cubicBezTo>
                      <a:pt x="19" y="33"/>
                      <a:pt x="20" y="33"/>
                      <a:pt x="22" y="32"/>
                    </a:cubicBezTo>
                    <a:cubicBezTo>
                      <a:pt x="31" y="30"/>
                      <a:pt x="36" y="21"/>
                      <a:pt x="34" y="13"/>
                    </a:cubicBezTo>
                    <a:cubicBezTo>
                      <a:pt x="32" y="5"/>
                      <a:pt x="25" y="0"/>
                      <a:pt x="18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1" name="Freeform 194"/>
              <p:cNvSpPr>
                <a:spLocks/>
              </p:cNvSpPr>
              <p:nvPr/>
            </p:nvSpPr>
            <p:spPr bwMode="auto">
              <a:xfrm>
                <a:off x="4889" y="2955"/>
                <a:ext cx="71" cy="888"/>
              </a:xfrm>
              <a:custGeom>
                <a:avLst/>
                <a:gdLst>
                  <a:gd name="T0" fmla="*/ 35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5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5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2" name="Freeform 195"/>
              <p:cNvSpPr>
                <a:spLocks/>
              </p:cNvSpPr>
              <p:nvPr/>
            </p:nvSpPr>
            <p:spPr bwMode="auto">
              <a:xfrm>
                <a:off x="4889" y="2955"/>
                <a:ext cx="71" cy="888"/>
              </a:xfrm>
              <a:custGeom>
                <a:avLst/>
                <a:gdLst>
                  <a:gd name="T0" fmla="*/ 35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5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5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3" name="Freeform 196"/>
              <p:cNvSpPr>
                <a:spLocks/>
              </p:cNvSpPr>
              <p:nvPr/>
            </p:nvSpPr>
            <p:spPr bwMode="auto">
              <a:xfrm>
                <a:off x="4595" y="3055"/>
                <a:ext cx="326" cy="171"/>
              </a:xfrm>
              <a:custGeom>
                <a:avLst/>
                <a:gdLst>
                  <a:gd name="T0" fmla="*/ 326 w 326"/>
                  <a:gd name="T1" fmla="*/ 131 h 171"/>
                  <a:gd name="T2" fmla="*/ 246 w 326"/>
                  <a:gd name="T3" fmla="*/ 54 h 171"/>
                  <a:gd name="T4" fmla="*/ 237 w 326"/>
                  <a:gd name="T5" fmla="*/ 94 h 171"/>
                  <a:gd name="T6" fmla="*/ 189 w 326"/>
                  <a:gd name="T7" fmla="*/ 13 h 171"/>
                  <a:gd name="T8" fmla="*/ 179 w 326"/>
                  <a:gd name="T9" fmla="*/ 64 h 171"/>
                  <a:gd name="T10" fmla="*/ 140 w 326"/>
                  <a:gd name="T11" fmla="*/ 0 h 171"/>
                  <a:gd name="T12" fmla="*/ 0 w 326"/>
                  <a:gd name="T13" fmla="*/ 92 h 171"/>
                  <a:gd name="T14" fmla="*/ 326 w 326"/>
                  <a:gd name="T15" fmla="*/ 171 h 171"/>
                  <a:gd name="T16" fmla="*/ 326 w 326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71">
                    <a:moveTo>
                      <a:pt x="326" y="131"/>
                    </a:moveTo>
                    <a:lnTo>
                      <a:pt x="246" y="54"/>
                    </a:lnTo>
                    <a:lnTo>
                      <a:pt x="237" y="94"/>
                    </a:lnTo>
                    <a:lnTo>
                      <a:pt x="189" y="13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71"/>
                    </a:lnTo>
                    <a:lnTo>
                      <a:pt x="326" y="13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4" name="Freeform 197"/>
              <p:cNvSpPr>
                <a:spLocks/>
              </p:cNvSpPr>
              <p:nvPr/>
            </p:nvSpPr>
            <p:spPr bwMode="auto">
              <a:xfrm>
                <a:off x="4595" y="3055"/>
                <a:ext cx="326" cy="171"/>
              </a:xfrm>
              <a:custGeom>
                <a:avLst/>
                <a:gdLst>
                  <a:gd name="T0" fmla="*/ 326 w 326"/>
                  <a:gd name="T1" fmla="*/ 131 h 171"/>
                  <a:gd name="T2" fmla="*/ 246 w 326"/>
                  <a:gd name="T3" fmla="*/ 54 h 171"/>
                  <a:gd name="T4" fmla="*/ 237 w 326"/>
                  <a:gd name="T5" fmla="*/ 94 h 171"/>
                  <a:gd name="T6" fmla="*/ 189 w 326"/>
                  <a:gd name="T7" fmla="*/ 13 h 171"/>
                  <a:gd name="T8" fmla="*/ 179 w 326"/>
                  <a:gd name="T9" fmla="*/ 64 h 171"/>
                  <a:gd name="T10" fmla="*/ 140 w 326"/>
                  <a:gd name="T11" fmla="*/ 0 h 171"/>
                  <a:gd name="T12" fmla="*/ 0 w 326"/>
                  <a:gd name="T13" fmla="*/ 92 h 171"/>
                  <a:gd name="T14" fmla="*/ 326 w 326"/>
                  <a:gd name="T15" fmla="*/ 171 h 171"/>
                  <a:gd name="T16" fmla="*/ 326 w 326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71">
                    <a:moveTo>
                      <a:pt x="326" y="131"/>
                    </a:moveTo>
                    <a:lnTo>
                      <a:pt x="246" y="54"/>
                    </a:lnTo>
                    <a:lnTo>
                      <a:pt x="237" y="94"/>
                    </a:lnTo>
                    <a:lnTo>
                      <a:pt x="189" y="13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71"/>
                    </a:lnTo>
                    <a:lnTo>
                      <a:pt x="326" y="13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5" name="Freeform 198"/>
              <p:cNvSpPr>
                <a:spLocks/>
              </p:cNvSpPr>
              <p:nvPr/>
            </p:nvSpPr>
            <p:spPr bwMode="auto">
              <a:xfrm>
                <a:off x="4595" y="3147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6 h 156"/>
                  <a:gd name="T4" fmla="*/ 216 w 326"/>
                  <a:gd name="T5" fmla="*/ 105 h 156"/>
                  <a:gd name="T6" fmla="*/ 138 w 326"/>
                  <a:gd name="T7" fmla="*/ 156 h 156"/>
                  <a:gd name="T8" fmla="*/ 150 w 326"/>
                  <a:gd name="T9" fmla="*/ 105 h 156"/>
                  <a:gd name="T10" fmla="*/ 88 w 326"/>
                  <a:gd name="T11" fmla="*/ 146 h 156"/>
                  <a:gd name="T12" fmla="*/ 0 w 326"/>
                  <a:gd name="T13" fmla="*/ 0 h 156"/>
                  <a:gd name="T14" fmla="*/ 326 w 326"/>
                  <a:gd name="T15" fmla="*/ 79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6"/>
                    </a:lnTo>
                    <a:lnTo>
                      <a:pt x="216" y="105"/>
                    </a:lnTo>
                    <a:lnTo>
                      <a:pt x="138" y="156"/>
                    </a:lnTo>
                    <a:lnTo>
                      <a:pt x="150" y="105"/>
                    </a:lnTo>
                    <a:lnTo>
                      <a:pt x="88" y="146"/>
                    </a:lnTo>
                    <a:lnTo>
                      <a:pt x="0" y="0"/>
                    </a:lnTo>
                    <a:lnTo>
                      <a:pt x="326" y="79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6" name="Freeform 199"/>
              <p:cNvSpPr>
                <a:spLocks/>
              </p:cNvSpPr>
              <p:nvPr/>
            </p:nvSpPr>
            <p:spPr bwMode="auto">
              <a:xfrm>
                <a:off x="4595" y="3147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6 h 156"/>
                  <a:gd name="T4" fmla="*/ 216 w 326"/>
                  <a:gd name="T5" fmla="*/ 105 h 156"/>
                  <a:gd name="T6" fmla="*/ 138 w 326"/>
                  <a:gd name="T7" fmla="*/ 156 h 156"/>
                  <a:gd name="T8" fmla="*/ 150 w 326"/>
                  <a:gd name="T9" fmla="*/ 105 h 156"/>
                  <a:gd name="T10" fmla="*/ 88 w 326"/>
                  <a:gd name="T11" fmla="*/ 146 h 156"/>
                  <a:gd name="T12" fmla="*/ 0 w 326"/>
                  <a:gd name="T13" fmla="*/ 0 h 156"/>
                  <a:gd name="T14" fmla="*/ 326 w 326"/>
                  <a:gd name="T15" fmla="*/ 79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6"/>
                    </a:lnTo>
                    <a:lnTo>
                      <a:pt x="216" y="105"/>
                    </a:lnTo>
                    <a:lnTo>
                      <a:pt x="138" y="156"/>
                    </a:lnTo>
                    <a:lnTo>
                      <a:pt x="150" y="105"/>
                    </a:lnTo>
                    <a:lnTo>
                      <a:pt x="88" y="146"/>
                    </a:lnTo>
                    <a:lnTo>
                      <a:pt x="0" y="0"/>
                    </a:lnTo>
                    <a:lnTo>
                      <a:pt x="326" y="79"/>
                    </a:lnTo>
                    <a:lnTo>
                      <a:pt x="310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7" name="Freeform 200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7 h 272"/>
                  <a:gd name="T8" fmla="*/ 140 w 202"/>
                  <a:gd name="T9" fmla="*/ 53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7"/>
                    </a:lnTo>
                    <a:lnTo>
                      <a:pt x="140" y="53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8" name="Freeform 201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7 h 272"/>
                  <a:gd name="T8" fmla="*/ 140 w 202"/>
                  <a:gd name="T9" fmla="*/ 53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7"/>
                    </a:lnTo>
                    <a:lnTo>
                      <a:pt x="140" y="53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89" name="Freeform 202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90" name="Freeform 203"/>
              <p:cNvSpPr>
                <a:spLocks/>
              </p:cNvSpPr>
              <p:nvPr/>
            </p:nvSpPr>
            <p:spPr bwMode="auto">
              <a:xfrm>
                <a:off x="4719" y="2927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691" name="Freeform 204"/>
              <p:cNvSpPr>
                <a:spLocks/>
              </p:cNvSpPr>
              <p:nvPr/>
            </p:nvSpPr>
            <p:spPr bwMode="auto">
              <a:xfrm>
                <a:off x="4926" y="2828"/>
                <a:ext cx="98" cy="416"/>
              </a:xfrm>
              <a:custGeom>
                <a:avLst/>
                <a:gdLst>
                  <a:gd name="T0" fmla="*/ 75 w 98"/>
                  <a:gd name="T1" fmla="*/ 266 h 416"/>
                  <a:gd name="T2" fmla="*/ 39 w 98"/>
                  <a:gd name="T3" fmla="*/ 266 h 416"/>
                  <a:gd name="T4" fmla="*/ 96 w 98"/>
                  <a:gd name="T5" fmla="*/ 208 h 416"/>
                  <a:gd name="T6" fmla="*/ 53 w 98"/>
                  <a:gd name="T7" fmla="*/ 208 h 416"/>
                  <a:gd name="T8" fmla="*/ 98 w 98"/>
                  <a:gd name="T9" fmla="*/ 161 h 416"/>
                  <a:gd name="T10" fmla="*/ 6 w 98"/>
                  <a:gd name="T11" fmla="*/ 0 h 416"/>
                  <a:gd name="T12" fmla="*/ 0 w 98"/>
                  <a:gd name="T13" fmla="*/ 416 h 416"/>
                  <a:gd name="T14" fmla="*/ 75 w 98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6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8"/>
                    </a:lnTo>
                    <a:lnTo>
                      <a:pt x="53" y="208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6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1" name="Group 406"/>
            <p:cNvGrpSpPr>
              <a:grpSpLocks/>
            </p:cNvGrpSpPr>
            <p:nvPr/>
          </p:nvGrpSpPr>
          <p:grpSpPr bwMode="auto">
            <a:xfrm>
              <a:off x="16" y="2813"/>
              <a:ext cx="5235" cy="1032"/>
              <a:chOff x="16" y="2813"/>
              <a:chExt cx="5235" cy="1032"/>
            </a:xfrm>
          </p:grpSpPr>
          <p:sp>
            <p:nvSpPr>
              <p:cNvPr id="292" name="Freeform 206"/>
              <p:cNvSpPr>
                <a:spLocks/>
              </p:cNvSpPr>
              <p:nvPr/>
            </p:nvSpPr>
            <p:spPr bwMode="auto">
              <a:xfrm>
                <a:off x="4926" y="2828"/>
                <a:ext cx="98" cy="416"/>
              </a:xfrm>
              <a:custGeom>
                <a:avLst/>
                <a:gdLst>
                  <a:gd name="T0" fmla="*/ 75 w 98"/>
                  <a:gd name="T1" fmla="*/ 266 h 416"/>
                  <a:gd name="T2" fmla="*/ 39 w 98"/>
                  <a:gd name="T3" fmla="*/ 266 h 416"/>
                  <a:gd name="T4" fmla="*/ 96 w 98"/>
                  <a:gd name="T5" fmla="*/ 208 h 416"/>
                  <a:gd name="T6" fmla="*/ 53 w 98"/>
                  <a:gd name="T7" fmla="*/ 208 h 416"/>
                  <a:gd name="T8" fmla="*/ 98 w 98"/>
                  <a:gd name="T9" fmla="*/ 161 h 416"/>
                  <a:gd name="T10" fmla="*/ 6 w 98"/>
                  <a:gd name="T11" fmla="*/ 0 h 416"/>
                  <a:gd name="T12" fmla="*/ 0 w 98"/>
                  <a:gd name="T13" fmla="*/ 416 h 416"/>
                  <a:gd name="T14" fmla="*/ 75 w 98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6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8"/>
                    </a:lnTo>
                    <a:lnTo>
                      <a:pt x="53" y="208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6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3" name="Freeform 207"/>
              <p:cNvSpPr>
                <a:spLocks/>
              </p:cNvSpPr>
              <p:nvPr/>
            </p:nvSpPr>
            <p:spPr bwMode="auto">
              <a:xfrm>
                <a:off x="4823" y="2828"/>
                <a:ext cx="109" cy="416"/>
              </a:xfrm>
              <a:custGeom>
                <a:avLst/>
                <a:gdLst>
                  <a:gd name="T0" fmla="*/ 22 w 109"/>
                  <a:gd name="T1" fmla="*/ 266 h 416"/>
                  <a:gd name="T2" fmla="*/ 57 w 109"/>
                  <a:gd name="T3" fmla="*/ 266 h 416"/>
                  <a:gd name="T4" fmla="*/ 2 w 109"/>
                  <a:gd name="T5" fmla="*/ 206 h 416"/>
                  <a:gd name="T6" fmla="*/ 45 w 109"/>
                  <a:gd name="T7" fmla="*/ 206 h 416"/>
                  <a:gd name="T8" fmla="*/ 0 w 109"/>
                  <a:gd name="T9" fmla="*/ 159 h 416"/>
                  <a:gd name="T10" fmla="*/ 109 w 109"/>
                  <a:gd name="T11" fmla="*/ 0 h 416"/>
                  <a:gd name="T12" fmla="*/ 103 w 109"/>
                  <a:gd name="T13" fmla="*/ 416 h 416"/>
                  <a:gd name="T14" fmla="*/ 22 w 109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6">
                    <a:moveTo>
                      <a:pt x="22" y="266"/>
                    </a:moveTo>
                    <a:lnTo>
                      <a:pt x="57" y="266"/>
                    </a:lnTo>
                    <a:lnTo>
                      <a:pt x="2" y="206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6"/>
                    </a:lnTo>
                    <a:lnTo>
                      <a:pt x="22" y="266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4" name="Freeform 208"/>
              <p:cNvSpPr>
                <a:spLocks/>
              </p:cNvSpPr>
              <p:nvPr/>
            </p:nvSpPr>
            <p:spPr bwMode="auto">
              <a:xfrm>
                <a:off x="4823" y="2828"/>
                <a:ext cx="109" cy="416"/>
              </a:xfrm>
              <a:custGeom>
                <a:avLst/>
                <a:gdLst>
                  <a:gd name="T0" fmla="*/ 22 w 109"/>
                  <a:gd name="T1" fmla="*/ 266 h 416"/>
                  <a:gd name="T2" fmla="*/ 57 w 109"/>
                  <a:gd name="T3" fmla="*/ 266 h 416"/>
                  <a:gd name="T4" fmla="*/ 2 w 109"/>
                  <a:gd name="T5" fmla="*/ 206 h 416"/>
                  <a:gd name="T6" fmla="*/ 45 w 109"/>
                  <a:gd name="T7" fmla="*/ 206 h 416"/>
                  <a:gd name="T8" fmla="*/ 0 w 109"/>
                  <a:gd name="T9" fmla="*/ 159 h 416"/>
                  <a:gd name="T10" fmla="*/ 109 w 109"/>
                  <a:gd name="T11" fmla="*/ 0 h 416"/>
                  <a:gd name="T12" fmla="*/ 103 w 109"/>
                  <a:gd name="T13" fmla="*/ 416 h 416"/>
                  <a:gd name="T14" fmla="*/ 22 w 109"/>
                  <a:gd name="T15" fmla="*/ 26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9" h="416">
                    <a:moveTo>
                      <a:pt x="22" y="266"/>
                    </a:moveTo>
                    <a:lnTo>
                      <a:pt x="57" y="266"/>
                    </a:lnTo>
                    <a:lnTo>
                      <a:pt x="2" y="206"/>
                    </a:lnTo>
                    <a:lnTo>
                      <a:pt x="45" y="206"/>
                    </a:lnTo>
                    <a:lnTo>
                      <a:pt x="0" y="159"/>
                    </a:lnTo>
                    <a:lnTo>
                      <a:pt x="109" y="0"/>
                    </a:lnTo>
                    <a:lnTo>
                      <a:pt x="103" y="416"/>
                    </a:lnTo>
                    <a:lnTo>
                      <a:pt x="22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5" name="Freeform 209"/>
              <p:cNvSpPr>
                <a:spLocks/>
              </p:cNvSpPr>
              <p:nvPr/>
            </p:nvSpPr>
            <p:spPr bwMode="auto">
              <a:xfrm>
                <a:off x="4924" y="3055"/>
                <a:ext cx="327" cy="171"/>
              </a:xfrm>
              <a:custGeom>
                <a:avLst/>
                <a:gdLst>
                  <a:gd name="T0" fmla="*/ 2 w 327"/>
                  <a:gd name="T1" fmla="*/ 131 h 171"/>
                  <a:gd name="T2" fmla="*/ 80 w 327"/>
                  <a:gd name="T3" fmla="*/ 54 h 171"/>
                  <a:gd name="T4" fmla="*/ 89 w 327"/>
                  <a:gd name="T5" fmla="*/ 94 h 171"/>
                  <a:gd name="T6" fmla="*/ 137 w 327"/>
                  <a:gd name="T7" fmla="*/ 13 h 171"/>
                  <a:gd name="T8" fmla="*/ 149 w 327"/>
                  <a:gd name="T9" fmla="*/ 64 h 171"/>
                  <a:gd name="T10" fmla="*/ 187 w 327"/>
                  <a:gd name="T11" fmla="*/ 0 h 171"/>
                  <a:gd name="T12" fmla="*/ 327 w 327"/>
                  <a:gd name="T13" fmla="*/ 92 h 171"/>
                  <a:gd name="T14" fmla="*/ 0 w 327"/>
                  <a:gd name="T15" fmla="*/ 171 h 171"/>
                  <a:gd name="T16" fmla="*/ 2 w 327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71">
                    <a:moveTo>
                      <a:pt x="2" y="131"/>
                    </a:moveTo>
                    <a:lnTo>
                      <a:pt x="80" y="54"/>
                    </a:lnTo>
                    <a:lnTo>
                      <a:pt x="89" y="94"/>
                    </a:lnTo>
                    <a:lnTo>
                      <a:pt x="137" y="13"/>
                    </a:lnTo>
                    <a:lnTo>
                      <a:pt x="149" y="64"/>
                    </a:lnTo>
                    <a:lnTo>
                      <a:pt x="187" y="0"/>
                    </a:lnTo>
                    <a:lnTo>
                      <a:pt x="327" y="92"/>
                    </a:lnTo>
                    <a:lnTo>
                      <a:pt x="0" y="171"/>
                    </a:lnTo>
                    <a:lnTo>
                      <a:pt x="2" y="13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6" name="Freeform 210"/>
              <p:cNvSpPr>
                <a:spLocks/>
              </p:cNvSpPr>
              <p:nvPr/>
            </p:nvSpPr>
            <p:spPr bwMode="auto">
              <a:xfrm>
                <a:off x="4924" y="3055"/>
                <a:ext cx="327" cy="171"/>
              </a:xfrm>
              <a:custGeom>
                <a:avLst/>
                <a:gdLst>
                  <a:gd name="T0" fmla="*/ 2 w 327"/>
                  <a:gd name="T1" fmla="*/ 131 h 171"/>
                  <a:gd name="T2" fmla="*/ 80 w 327"/>
                  <a:gd name="T3" fmla="*/ 54 h 171"/>
                  <a:gd name="T4" fmla="*/ 89 w 327"/>
                  <a:gd name="T5" fmla="*/ 94 h 171"/>
                  <a:gd name="T6" fmla="*/ 137 w 327"/>
                  <a:gd name="T7" fmla="*/ 13 h 171"/>
                  <a:gd name="T8" fmla="*/ 149 w 327"/>
                  <a:gd name="T9" fmla="*/ 64 h 171"/>
                  <a:gd name="T10" fmla="*/ 187 w 327"/>
                  <a:gd name="T11" fmla="*/ 0 h 171"/>
                  <a:gd name="T12" fmla="*/ 327 w 327"/>
                  <a:gd name="T13" fmla="*/ 92 h 171"/>
                  <a:gd name="T14" fmla="*/ 0 w 327"/>
                  <a:gd name="T15" fmla="*/ 171 h 171"/>
                  <a:gd name="T16" fmla="*/ 2 w 327"/>
                  <a:gd name="T17" fmla="*/ 13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71">
                    <a:moveTo>
                      <a:pt x="2" y="131"/>
                    </a:moveTo>
                    <a:lnTo>
                      <a:pt x="80" y="54"/>
                    </a:lnTo>
                    <a:lnTo>
                      <a:pt x="89" y="94"/>
                    </a:lnTo>
                    <a:lnTo>
                      <a:pt x="137" y="13"/>
                    </a:lnTo>
                    <a:lnTo>
                      <a:pt x="149" y="64"/>
                    </a:lnTo>
                    <a:lnTo>
                      <a:pt x="187" y="0"/>
                    </a:lnTo>
                    <a:lnTo>
                      <a:pt x="327" y="92"/>
                    </a:lnTo>
                    <a:lnTo>
                      <a:pt x="0" y="171"/>
                    </a:lnTo>
                    <a:lnTo>
                      <a:pt x="2" y="13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7" name="Freeform 211"/>
              <p:cNvSpPr>
                <a:spLocks/>
              </p:cNvSpPr>
              <p:nvPr/>
            </p:nvSpPr>
            <p:spPr bwMode="auto">
              <a:xfrm>
                <a:off x="4924" y="3147"/>
                <a:ext cx="327" cy="156"/>
              </a:xfrm>
              <a:custGeom>
                <a:avLst/>
                <a:gdLst>
                  <a:gd name="T0" fmla="*/ 18 w 327"/>
                  <a:gd name="T1" fmla="*/ 112 h 156"/>
                  <a:gd name="T2" fmla="*/ 121 w 327"/>
                  <a:gd name="T3" fmla="*/ 146 h 156"/>
                  <a:gd name="T4" fmla="*/ 112 w 327"/>
                  <a:gd name="T5" fmla="*/ 105 h 156"/>
                  <a:gd name="T6" fmla="*/ 188 w 327"/>
                  <a:gd name="T7" fmla="*/ 156 h 156"/>
                  <a:gd name="T8" fmla="*/ 178 w 327"/>
                  <a:gd name="T9" fmla="*/ 105 h 156"/>
                  <a:gd name="T10" fmla="*/ 238 w 327"/>
                  <a:gd name="T11" fmla="*/ 146 h 156"/>
                  <a:gd name="T12" fmla="*/ 327 w 327"/>
                  <a:gd name="T13" fmla="*/ 0 h 156"/>
                  <a:gd name="T14" fmla="*/ 0 w 327"/>
                  <a:gd name="T15" fmla="*/ 79 h 156"/>
                  <a:gd name="T16" fmla="*/ 18 w 327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56">
                    <a:moveTo>
                      <a:pt x="18" y="112"/>
                    </a:moveTo>
                    <a:lnTo>
                      <a:pt x="121" y="146"/>
                    </a:lnTo>
                    <a:lnTo>
                      <a:pt x="112" y="105"/>
                    </a:lnTo>
                    <a:lnTo>
                      <a:pt x="188" y="156"/>
                    </a:lnTo>
                    <a:lnTo>
                      <a:pt x="178" y="105"/>
                    </a:lnTo>
                    <a:lnTo>
                      <a:pt x="238" y="146"/>
                    </a:lnTo>
                    <a:lnTo>
                      <a:pt x="327" y="0"/>
                    </a:lnTo>
                    <a:lnTo>
                      <a:pt x="0" y="79"/>
                    </a:lnTo>
                    <a:lnTo>
                      <a:pt x="18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8" name="Freeform 212"/>
              <p:cNvSpPr>
                <a:spLocks/>
              </p:cNvSpPr>
              <p:nvPr/>
            </p:nvSpPr>
            <p:spPr bwMode="auto">
              <a:xfrm>
                <a:off x="4924" y="3147"/>
                <a:ext cx="327" cy="156"/>
              </a:xfrm>
              <a:custGeom>
                <a:avLst/>
                <a:gdLst>
                  <a:gd name="T0" fmla="*/ 18 w 327"/>
                  <a:gd name="T1" fmla="*/ 112 h 156"/>
                  <a:gd name="T2" fmla="*/ 121 w 327"/>
                  <a:gd name="T3" fmla="*/ 146 h 156"/>
                  <a:gd name="T4" fmla="*/ 112 w 327"/>
                  <a:gd name="T5" fmla="*/ 105 h 156"/>
                  <a:gd name="T6" fmla="*/ 188 w 327"/>
                  <a:gd name="T7" fmla="*/ 156 h 156"/>
                  <a:gd name="T8" fmla="*/ 178 w 327"/>
                  <a:gd name="T9" fmla="*/ 105 h 156"/>
                  <a:gd name="T10" fmla="*/ 238 w 327"/>
                  <a:gd name="T11" fmla="*/ 146 h 156"/>
                  <a:gd name="T12" fmla="*/ 327 w 327"/>
                  <a:gd name="T13" fmla="*/ 0 h 156"/>
                  <a:gd name="T14" fmla="*/ 0 w 327"/>
                  <a:gd name="T15" fmla="*/ 79 h 156"/>
                  <a:gd name="T16" fmla="*/ 18 w 327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7" h="156">
                    <a:moveTo>
                      <a:pt x="18" y="112"/>
                    </a:moveTo>
                    <a:lnTo>
                      <a:pt x="121" y="146"/>
                    </a:lnTo>
                    <a:lnTo>
                      <a:pt x="112" y="105"/>
                    </a:lnTo>
                    <a:lnTo>
                      <a:pt x="188" y="156"/>
                    </a:lnTo>
                    <a:lnTo>
                      <a:pt x="178" y="105"/>
                    </a:lnTo>
                    <a:lnTo>
                      <a:pt x="238" y="146"/>
                    </a:lnTo>
                    <a:lnTo>
                      <a:pt x="327" y="0"/>
                    </a:lnTo>
                    <a:lnTo>
                      <a:pt x="0" y="79"/>
                    </a:lnTo>
                    <a:lnTo>
                      <a:pt x="18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9" name="Freeform 213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69 w 204"/>
                  <a:gd name="T7" fmla="*/ 107 h 272"/>
                  <a:gd name="T8" fmla="*/ 64 w 204"/>
                  <a:gd name="T9" fmla="*/ 53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69" y="107"/>
                    </a:lnTo>
                    <a:lnTo>
                      <a:pt x="64" y="53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0" name="Freeform 214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69 w 204"/>
                  <a:gd name="T7" fmla="*/ 107 h 272"/>
                  <a:gd name="T8" fmla="*/ 64 w 204"/>
                  <a:gd name="T9" fmla="*/ 53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69" y="107"/>
                    </a:lnTo>
                    <a:lnTo>
                      <a:pt x="64" y="53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1" name="Freeform 215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2" name="Freeform 216"/>
              <p:cNvSpPr>
                <a:spLocks/>
              </p:cNvSpPr>
              <p:nvPr/>
            </p:nvSpPr>
            <p:spPr bwMode="auto">
              <a:xfrm>
                <a:off x="4926" y="2927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3" name="Oval 217"/>
              <p:cNvSpPr>
                <a:spLocks noChangeArrowheads="1"/>
              </p:cNvSpPr>
              <p:nvPr/>
            </p:nvSpPr>
            <p:spPr bwMode="auto">
              <a:xfrm>
                <a:off x="4848" y="3192"/>
                <a:ext cx="68" cy="73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4" name="Oval 218"/>
              <p:cNvSpPr>
                <a:spLocks noChangeArrowheads="1"/>
              </p:cNvSpPr>
              <p:nvPr/>
            </p:nvSpPr>
            <p:spPr bwMode="auto">
              <a:xfrm>
                <a:off x="4870" y="3239"/>
                <a:ext cx="67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5" name="Oval 219"/>
              <p:cNvSpPr>
                <a:spLocks noChangeArrowheads="1"/>
              </p:cNvSpPr>
              <p:nvPr/>
            </p:nvSpPr>
            <p:spPr bwMode="auto">
              <a:xfrm>
                <a:off x="4905" y="3184"/>
                <a:ext cx="67" cy="74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6" name="Oval 220"/>
              <p:cNvSpPr>
                <a:spLocks noChangeArrowheads="1"/>
              </p:cNvSpPr>
              <p:nvPr/>
            </p:nvSpPr>
            <p:spPr bwMode="auto">
              <a:xfrm>
                <a:off x="4926" y="3224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7" name="Freeform 221"/>
              <p:cNvSpPr>
                <a:spLocks noEditPoints="1"/>
              </p:cNvSpPr>
              <p:nvPr/>
            </p:nvSpPr>
            <p:spPr bwMode="auto">
              <a:xfrm>
                <a:off x="4987" y="3019"/>
                <a:ext cx="8" cy="15"/>
              </a:xfrm>
              <a:custGeom>
                <a:avLst/>
                <a:gdLst>
                  <a:gd name="T0" fmla="*/ 1 w 8"/>
                  <a:gd name="T1" fmla="*/ 6 h 15"/>
                  <a:gd name="T2" fmla="*/ 0 w 8"/>
                  <a:gd name="T3" fmla="*/ 8 h 15"/>
                  <a:gd name="T4" fmla="*/ 0 w 8"/>
                  <a:gd name="T5" fmla="*/ 8 h 15"/>
                  <a:gd name="T6" fmla="*/ 1 w 8"/>
                  <a:gd name="T7" fmla="*/ 6 h 15"/>
                  <a:gd name="T8" fmla="*/ 8 w 8"/>
                  <a:gd name="T9" fmla="*/ 0 h 15"/>
                  <a:gd name="T10" fmla="*/ 8 w 8"/>
                  <a:gd name="T11" fmla="*/ 0 h 15"/>
                  <a:gd name="T12" fmla="*/ 8 w 8"/>
                  <a:gd name="T13" fmla="*/ 15 h 15"/>
                  <a:gd name="T14" fmla="*/ 8 w 8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1" y="6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1" y="6"/>
                    </a:lnTo>
                    <a:close/>
                    <a:moveTo>
                      <a:pt x="8" y="0"/>
                    </a:moveTo>
                    <a:lnTo>
                      <a:pt x="8" y="0"/>
                    </a:lnTo>
                    <a:lnTo>
                      <a:pt x="8" y="1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8" name="Freeform 222"/>
              <p:cNvSpPr>
                <a:spLocks noEditPoints="1"/>
              </p:cNvSpPr>
              <p:nvPr/>
            </p:nvSpPr>
            <p:spPr bwMode="auto">
              <a:xfrm>
                <a:off x="4987" y="3019"/>
                <a:ext cx="8" cy="15"/>
              </a:xfrm>
              <a:custGeom>
                <a:avLst/>
                <a:gdLst>
                  <a:gd name="T0" fmla="*/ 1 w 8"/>
                  <a:gd name="T1" fmla="*/ 6 h 15"/>
                  <a:gd name="T2" fmla="*/ 0 w 8"/>
                  <a:gd name="T3" fmla="*/ 8 h 15"/>
                  <a:gd name="T4" fmla="*/ 0 w 8"/>
                  <a:gd name="T5" fmla="*/ 8 h 15"/>
                  <a:gd name="T6" fmla="*/ 1 w 8"/>
                  <a:gd name="T7" fmla="*/ 6 h 15"/>
                  <a:gd name="T8" fmla="*/ 8 w 8"/>
                  <a:gd name="T9" fmla="*/ 0 h 15"/>
                  <a:gd name="T10" fmla="*/ 8 w 8"/>
                  <a:gd name="T11" fmla="*/ 0 h 15"/>
                  <a:gd name="T12" fmla="*/ 8 w 8"/>
                  <a:gd name="T13" fmla="*/ 15 h 15"/>
                  <a:gd name="T14" fmla="*/ 8 w 8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1" y="6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1" y="6"/>
                    </a:lnTo>
                    <a:moveTo>
                      <a:pt x="8" y="0"/>
                    </a:moveTo>
                    <a:lnTo>
                      <a:pt x="8" y="0"/>
                    </a:lnTo>
                    <a:lnTo>
                      <a:pt x="8" y="15"/>
                    </a:lnTo>
                    <a:lnTo>
                      <a:pt x="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09" name="Freeform 223"/>
              <p:cNvSpPr>
                <a:spLocks/>
              </p:cNvSpPr>
              <p:nvPr/>
            </p:nvSpPr>
            <p:spPr bwMode="auto">
              <a:xfrm>
                <a:off x="4928" y="2828"/>
                <a:ext cx="85" cy="356"/>
              </a:xfrm>
              <a:custGeom>
                <a:avLst/>
                <a:gdLst>
                  <a:gd name="T0" fmla="*/ 4 w 85"/>
                  <a:gd name="T1" fmla="*/ 0 h 356"/>
                  <a:gd name="T2" fmla="*/ 0 w 85"/>
                  <a:gd name="T3" fmla="*/ 356 h 356"/>
                  <a:gd name="T4" fmla="*/ 2 w 85"/>
                  <a:gd name="T5" fmla="*/ 353 h 356"/>
                  <a:gd name="T6" fmla="*/ 25 w 85"/>
                  <a:gd name="T7" fmla="*/ 234 h 356"/>
                  <a:gd name="T8" fmla="*/ 48 w 85"/>
                  <a:gd name="T9" fmla="*/ 253 h 356"/>
                  <a:gd name="T10" fmla="*/ 41 w 85"/>
                  <a:gd name="T11" fmla="*/ 184 h 356"/>
                  <a:gd name="T12" fmla="*/ 59 w 85"/>
                  <a:gd name="T13" fmla="*/ 199 h 356"/>
                  <a:gd name="T14" fmla="*/ 60 w 85"/>
                  <a:gd name="T15" fmla="*/ 197 h 356"/>
                  <a:gd name="T16" fmla="*/ 67 w 85"/>
                  <a:gd name="T17" fmla="*/ 191 h 356"/>
                  <a:gd name="T18" fmla="*/ 67 w 85"/>
                  <a:gd name="T19" fmla="*/ 191 h 356"/>
                  <a:gd name="T20" fmla="*/ 67 w 85"/>
                  <a:gd name="T21" fmla="*/ 191 h 356"/>
                  <a:gd name="T22" fmla="*/ 62 w 85"/>
                  <a:gd name="T23" fmla="*/ 152 h 356"/>
                  <a:gd name="T24" fmla="*/ 85 w 85"/>
                  <a:gd name="T25" fmla="*/ 144 h 356"/>
                  <a:gd name="T26" fmla="*/ 4 w 85"/>
                  <a:gd name="T27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356">
                    <a:moveTo>
                      <a:pt x="4" y="0"/>
                    </a:moveTo>
                    <a:lnTo>
                      <a:pt x="0" y="356"/>
                    </a:lnTo>
                    <a:lnTo>
                      <a:pt x="2" y="353"/>
                    </a:lnTo>
                    <a:lnTo>
                      <a:pt x="25" y="234"/>
                    </a:lnTo>
                    <a:lnTo>
                      <a:pt x="48" y="253"/>
                    </a:lnTo>
                    <a:lnTo>
                      <a:pt x="41" y="184"/>
                    </a:lnTo>
                    <a:lnTo>
                      <a:pt x="59" y="199"/>
                    </a:lnTo>
                    <a:lnTo>
                      <a:pt x="60" y="197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2" y="152"/>
                    </a:lnTo>
                    <a:lnTo>
                      <a:pt x="85" y="14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0" name="Freeform 224"/>
              <p:cNvSpPr>
                <a:spLocks/>
              </p:cNvSpPr>
              <p:nvPr/>
            </p:nvSpPr>
            <p:spPr bwMode="auto">
              <a:xfrm>
                <a:off x="4928" y="2828"/>
                <a:ext cx="85" cy="356"/>
              </a:xfrm>
              <a:custGeom>
                <a:avLst/>
                <a:gdLst>
                  <a:gd name="T0" fmla="*/ 4 w 85"/>
                  <a:gd name="T1" fmla="*/ 0 h 356"/>
                  <a:gd name="T2" fmla="*/ 0 w 85"/>
                  <a:gd name="T3" fmla="*/ 356 h 356"/>
                  <a:gd name="T4" fmla="*/ 2 w 85"/>
                  <a:gd name="T5" fmla="*/ 353 h 356"/>
                  <a:gd name="T6" fmla="*/ 25 w 85"/>
                  <a:gd name="T7" fmla="*/ 234 h 356"/>
                  <a:gd name="T8" fmla="*/ 48 w 85"/>
                  <a:gd name="T9" fmla="*/ 253 h 356"/>
                  <a:gd name="T10" fmla="*/ 41 w 85"/>
                  <a:gd name="T11" fmla="*/ 184 h 356"/>
                  <a:gd name="T12" fmla="*/ 59 w 85"/>
                  <a:gd name="T13" fmla="*/ 199 h 356"/>
                  <a:gd name="T14" fmla="*/ 60 w 85"/>
                  <a:gd name="T15" fmla="*/ 197 h 356"/>
                  <a:gd name="T16" fmla="*/ 67 w 85"/>
                  <a:gd name="T17" fmla="*/ 191 h 356"/>
                  <a:gd name="T18" fmla="*/ 67 w 85"/>
                  <a:gd name="T19" fmla="*/ 191 h 356"/>
                  <a:gd name="T20" fmla="*/ 67 w 85"/>
                  <a:gd name="T21" fmla="*/ 191 h 356"/>
                  <a:gd name="T22" fmla="*/ 62 w 85"/>
                  <a:gd name="T23" fmla="*/ 152 h 356"/>
                  <a:gd name="T24" fmla="*/ 85 w 85"/>
                  <a:gd name="T25" fmla="*/ 144 h 356"/>
                  <a:gd name="T26" fmla="*/ 4 w 85"/>
                  <a:gd name="T27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356">
                    <a:moveTo>
                      <a:pt x="4" y="0"/>
                    </a:moveTo>
                    <a:lnTo>
                      <a:pt x="0" y="356"/>
                    </a:lnTo>
                    <a:lnTo>
                      <a:pt x="2" y="353"/>
                    </a:lnTo>
                    <a:lnTo>
                      <a:pt x="25" y="234"/>
                    </a:lnTo>
                    <a:lnTo>
                      <a:pt x="48" y="253"/>
                    </a:lnTo>
                    <a:lnTo>
                      <a:pt x="41" y="184"/>
                    </a:lnTo>
                    <a:lnTo>
                      <a:pt x="59" y="199"/>
                    </a:lnTo>
                    <a:lnTo>
                      <a:pt x="60" y="197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7" y="191"/>
                    </a:lnTo>
                    <a:lnTo>
                      <a:pt x="62" y="152"/>
                    </a:lnTo>
                    <a:lnTo>
                      <a:pt x="85" y="144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1" name="Freeform 225"/>
              <p:cNvSpPr>
                <a:spLocks/>
              </p:cNvSpPr>
              <p:nvPr/>
            </p:nvSpPr>
            <p:spPr bwMode="auto">
              <a:xfrm>
                <a:off x="4924" y="2828"/>
                <a:ext cx="8" cy="360"/>
              </a:xfrm>
              <a:custGeom>
                <a:avLst/>
                <a:gdLst>
                  <a:gd name="T0" fmla="*/ 4 w 4"/>
                  <a:gd name="T1" fmla="*/ 0 h 192"/>
                  <a:gd name="T2" fmla="*/ 4 w 4"/>
                  <a:gd name="T3" fmla="*/ 0 h 192"/>
                  <a:gd name="T4" fmla="*/ 0 w 4"/>
                  <a:gd name="T5" fmla="*/ 6 h 192"/>
                  <a:gd name="T6" fmla="*/ 0 w 4"/>
                  <a:gd name="T7" fmla="*/ 192 h 192"/>
                  <a:gd name="T8" fmla="*/ 1 w 4"/>
                  <a:gd name="T9" fmla="*/ 192 h 192"/>
                  <a:gd name="T10" fmla="*/ 1 w 4"/>
                  <a:gd name="T11" fmla="*/ 191 h 192"/>
                  <a:gd name="T12" fmla="*/ 2 w 4"/>
                  <a:gd name="T13" fmla="*/ 190 h 192"/>
                  <a:gd name="T14" fmla="*/ 4 w 4"/>
                  <a:gd name="T1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92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92"/>
                      <a:pt x="0" y="192"/>
                      <a:pt x="1" y="192"/>
                    </a:cubicBezTo>
                    <a:cubicBezTo>
                      <a:pt x="1" y="191"/>
                      <a:pt x="1" y="191"/>
                      <a:pt x="1" y="191"/>
                    </a:cubicBezTo>
                    <a:cubicBezTo>
                      <a:pt x="2" y="190"/>
                      <a:pt x="2" y="190"/>
                      <a:pt x="2" y="19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2" name="Freeform 226"/>
              <p:cNvSpPr>
                <a:spLocks/>
              </p:cNvSpPr>
              <p:nvPr/>
            </p:nvSpPr>
            <p:spPr bwMode="auto">
              <a:xfrm>
                <a:off x="4926" y="3181"/>
                <a:ext cx="4" cy="7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2 h 4"/>
                  <a:gd name="T4" fmla="*/ 0 w 2"/>
                  <a:gd name="T5" fmla="*/ 3 h 4"/>
                  <a:gd name="T6" fmla="*/ 0 w 2"/>
                  <a:gd name="T7" fmla="*/ 4 h 4"/>
                  <a:gd name="T8" fmla="*/ 2 w 2"/>
                  <a:gd name="T9" fmla="*/ 3 h 4"/>
                  <a:gd name="T10" fmla="*/ 2 w 2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3" name="Freeform 227"/>
              <p:cNvSpPr>
                <a:spLocks noEditPoints="1"/>
              </p:cNvSpPr>
              <p:nvPr/>
            </p:nvSpPr>
            <p:spPr bwMode="auto">
              <a:xfrm>
                <a:off x="5070" y="2927"/>
                <a:ext cx="140" cy="194"/>
              </a:xfrm>
              <a:custGeom>
                <a:avLst/>
                <a:gdLst>
                  <a:gd name="T0" fmla="*/ 0 w 140"/>
                  <a:gd name="T1" fmla="*/ 169 h 194"/>
                  <a:gd name="T2" fmla="*/ 0 w 140"/>
                  <a:gd name="T3" fmla="*/ 169 h 194"/>
                  <a:gd name="T4" fmla="*/ 10 w 140"/>
                  <a:gd name="T5" fmla="*/ 179 h 194"/>
                  <a:gd name="T6" fmla="*/ 10 w 140"/>
                  <a:gd name="T7" fmla="*/ 179 h 194"/>
                  <a:gd name="T8" fmla="*/ 0 w 140"/>
                  <a:gd name="T9" fmla="*/ 169 h 194"/>
                  <a:gd name="T10" fmla="*/ 18 w 140"/>
                  <a:gd name="T11" fmla="*/ 167 h 194"/>
                  <a:gd name="T12" fmla="*/ 0 w 140"/>
                  <a:gd name="T13" fmla="*/ 169 h 194"/>
                  <a:gd name="T14" fmla="*/ 18 w 140"/>
                  <a:gd name="T15" fmla="*/ 167 h 194"/>
                  <a:gd name="T16" fmla="*/ 16 w 140"/>
                  <a:gd name="T17" fmla="*/ 169 h 194"/>
                  <a:gd name="T18" fmla="*/ 18 w 140"/>
                  <a:gd name="T19" fmla="*/ 167 h 194"/>
                  <a:gd name="T20" fmla="*/ 60 w 140"/>
                  <a:gd name="T21" fmla="*/ 0 h 194"/>
                  <a:gd name="T22" fmla="*/ 53 w 140"/>
                  <a:gd name="T23" fmla="*/ 135 h 194"/>
                  <a:gd name="T24" fmla="*/ 140 w 140"/>
                  <a:gd name="T25" fmla="*/ 194 h 194"/>
                  <a:gd name="T26" fmla="*/ 53 w 140"/>
                  <a:gd name="T27" fmla="*/ 135 h 194"/>
                  <a:gd name="T28" fmla="*/ 60 w 140"/>
                  <a:gd name="T2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0" h="194">
                    <a:moveTo>
                      <a:pt x="0" y="169"/>
                    </a:moveTo>
                    <a:lnTo>
                      <a:pt x="0" y="169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0" y="169"/>
                    </a:lnTo>
                    <a:close/>
                    <a:moveTo>
                      <a:pt x="18" y="167"/>
                    </a:moveTo>
                    <a:lnTo>
                      <a:pt x="0" y="169"/>
                    </a:lnTo>
                    <a:lnTo>
                      <a:pt x="18" y="167"/>
                    </a:lnTo>
                    <a:lnTo>
                      <a:pt x="16" y="169"/>
                    </a:lnTo>
                    <a:lnTo>
                      <a:pt x="18" y="167"/>
                    </a:lnTo>
                    <a:close/>
                    <a:moveTo>
                      <a:pt x="60" y="0"/>
                    </a:moveTo>
                    <a:lnTo>
                      <a:pt x="53" y="135"/>
                    </a:lnTo>
                    <a:lnTo>
                      <a:pt x="140" y="194"/>
                    </a:lnTo>
                    <a:lnTo>
                      <a:pt x="53" y="135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4" name="Freeform 228"/>
              <p:cNvSpPr>
                <a:spLocks noEditPoints="1"/>
              </p:cNvSpPr>
              <p:nvPr/>
            </p:nvSpPr>
            <p:spPr bwMode="auto">
              <a:xfrm>
                <a:off x="5070" y="2927"/>
                <a:ext cx="140" cy="194"/>
              </a:xfrm>
              <a:custGeom>
                <a:avLst/>
                <a:gdLst>
                  <a:gd name="T0" fmla="*/ 0 w 140"/>
                  <a:gd name="T1" fmla="*/ 169 h 194"/>
                  <a:gd name="T2" fmla="*/ 0 w 140"/>
                  <a:gd name="T3" fmla="*/ 169 h 194"/>
                  <a:gd name="T4" fmla="*/ 10 w 140"/>
                  <a:gd name="T5" fmla="*/ 179 h 194"/>
                  <a:gd name="T6" fmla="*/ 10 w 140"/>
                  <a:gd name="T7" fmla="*/ 179 h 194"/>
                  <a:gd name="T8" fmla="*/ 0 w 140"/>
                  <a:gd name="T9" fmla="*/ 169 h 194"/>
                  <a:gd name="T10" fmla="*/ 18 w 140"/>
                  <a:gd name="T11" fmla="*/ 167 h 194"/>
                  <a:gd name="T12" fmla="*/ 0 w 140"/>
                  <a:gd name="T13" fmla="*/ 169 h 194"/>
                  <a:gd name="T14" fmla="*/ 18 w 140"/>
                  <a:gd name="T15" fmla="*/ 167 h 194"/>
                  <a:gd name="T16" fmla="*/ 16 w 140"/>
                  <a:gd name="T17" fmla="*/ 169 h 194"/>
                  <a:gd name="T18" fmla="*/ 18 w 140"/>
                  <a:gd name="T19" fmla="*/ 167 h 194"/>
                  <a:gd name="T20" fmla="*/ 60 w 140"/>
                  <a:gd name="T21" fmla="*/ 0 h 194"/>
                  <a:gd name="T22" fmla="*/ 53 w 140"/>
                  <a:gd name="T23" fmla="*/ 135 h 194"/>
                  <a:gd name="T24" fmla="*/ 140 w 140"/>
                  <a:gd name="T25" fmla="*/ 194 h 194"/>
                  <a:gd name="T26" fmla="*/ 53 w 140"/>
                  <a:gd name="T27" fmla="*/ 135 h 194"/>
                  <a:gd name="T28" fmla="*/ 60 w 140"/>
                  <a:gd name="T29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0" h="194">
                    <a:moveTo>
                      <a:pt x="0" y="169"/>
                    </a:moveTo>
                    <a:lnTo>
                      <a:pt x="0" y="169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0" y="169"/>
                    </a:lnTo>
                    <a:moveTo>
                      <a:pt x="18" y="167"/>
                    </a:moveTo>
                    <a:lnTo>
                      <a:pt x="0" y="169"/>
                    </a:lnTo>
                    <a:lnTo>
                      <a:pt x="18" y="167"/>
                    </a:lnTo>
                    <a:lnTo>
                      <a:pt x="16" y="169"/>
                    </a:lnTo>
                    <a:lnTo>
                      <a:pt x="18" y="167"/>
                    </a:lnTo>
                    <a:moveTo>
                      <a:pt x="60" y="0"/>
                    </a:moveTo>
                    <a:lnTo>
                      <a:pt x="53" y="135"/>
                    </a:lnTo>
                    <a:lnTo>
                      <a:pt x="140" y="194"/>
                    </a:lnTo>
                    <a:lnTo>
                      <a:pt x="53" y="135"/>
                    </a:lnTo>
                    <a:lnTo>
                      <a:pt x="6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5" name="Freeform 229"/>
              <p:cNvSpPr>
                <a:spLocks/>
              </p:cNvSpPr>
              <p:nvPr/>
            </p:nvSpPr>
            <p:spPr bwMode="auto">
              <a:xfrm>
                <a:off x="4953" y="3062"/>
                <a:ext cx="298" cy="152"/>
              </a:xfrm>
              <a:custGeom>
                <a:avLst/>
                <a:gdLst>
                  <a:gd name="T0" fmla="*/ 96 w 168"/>
                  <a:gd name="T1" fmla="*/ 0 h 81"/>
                  <a:gd name="T2" fmla="*/ 95 w 168"/>
                  <a:gd name="T3" fmla="*/ 15 h 81"/>
                  <a:gd name="T4" fmla="*/ 76 w 168"/>
                  <a:gd name="T5" fmla="*/ 17 h 81"/>
                  <a:gd name="T6" fmla="*/ 75 w 168"/>
                  <a:gd name="T7" fmla="*/ 18 h 81"/>
                  <a:gd name="T8" fmla="*/ 72 w 168"/>
                  <a:gd name="T9" fmla="*/ 23 h 81"/>
                  <a:gd name="T10" fmla="*/ 72 w 168"/>
                  <a:gd name="T11" fmla="*/ 23 h 81"/>
                  <a:gd name="T12" fmla="*/ 72 w 168"/>
                  <a:gd name="T13" fmla="*/ 23 h 81"/>
                  <a:gd name="T14" fmla="*/ 82 w 168"/>
                  <a:gd name="T15" fmla="*/ 31 h 81"/>
                  <a:gd name="T16" fmla="*/ 45 w 168"/>
                  <a:gd name="T17" fmla="*/ 35 h 81"/>
                  <a:gd name="T18" fmla="*/ 57 w 168"/>
                  <a:gd name="T19" fmla="*/ 45 h 81"/>
                  <a:gd name="T20" fmla="*/ 0 w 168"/>
                  <a:gd name="T21" fmla="*/ 67 h 81"/>
                  <a:gd name="T22" fmla="*/ 11 w 168"/>
                  <a:gd name="T23" fmla="*/ 81 h 81"/>
                  <a:gd name="T24" fmla="*/ 168 w 168"/>
                  <a:gd name="T25" fmla="*/ 45 h 81"/>
                  <a:gd name="T26" fmla="*/ 145 w 168"/>
                  <a:gd name="T27" fmla="*/ 31 h 81"/>
                  <a:gd name="T28" fmla="*/ 96 w 168"/>
                  <a:gd name="T2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8" h="81">
                    <a:moveTo>
                      <a:pt x="96" y="0"/>
                    </a:moveTo>
                    <a:cubicBezTo>
                      <a:pt x="95" y="15"/>
                      <a:pt x="95" y="15"/>
                      <a:pt x="95" y="15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82" y="31"/>
                      <a:pt x="82" y="31"/>
                      <a:pt x="82" y="31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6" y="70"/>
                      <a:pt x="10" y="75"/>
                      <a:pt x="11" y="81"/>
                    </a:cubicBezTo>
                    <a:cubicBezTo>
                      <a:pt x="168" y="45"/>
                      <a:pt x="168" y="45"/>
                      <a:pt x="168" y="45"/>
                    </a:cubicBezTo>
                    <a:cubicBezTo>
                      <a:pt x="145" y="31"/>
                      <a:pt x="145" y="31"/>
                      <a:pt x="145" y="31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6" name="Freeform 230"/>
              <p:cNvSpPr>
                <a:spLocks/>
              </p:cNvSpPr>
              <p:nvPr/>
            </p:nvSpPr>
            <p:spPr bwMode="auto">
              <a:xfrm>
                <a:off x="4972" y="3147"/>
                <a:ext cx="279" cy="156"/>
              </a:xfrm>
              <a:custGeom>
                <a:avLst/>
                <a:gdLst>
                  <a:gd name="T0" fmla="*/ 157 w 157"/>
                  <a:gd name="T1" fmla="*/ 0 h 83"/>
                  <a:gd name="T2" fmla="*/ 0 w 157"/>
                  <a:gd name="T3" fmla="*/ 36 h 83"/>
                  <a:gd name="T4" fmla="*/ 0 w 157"/>
                  <a:gd name="T5" fmla="*/ 40 h 83"/>
                  <a:gd name="T6" fmla="*/ 0 w 157"/>
                  <a:gd name="T7" fmla="*/ 42 h 83"/>
                  <a:gd name="T8" fmla="*/ 12 w 157"/>
                  <a:gd name="T9" fmla="*/ 60 h 83"/>
                  <a:gd name="T10" fmla="*/ 10 w 157"/>
                  <a:gd name="T11" fmla="*/ 69 h 83"/>
                  <a:gd name="T12" fmla="*/ 41 w 157"/>
                  <a:gd name="T13" fmla="*/ 78 h 83"/>
                  <a:gd name="T14" fmla="*/ 36 w 157"/>
                  <a:gd name="T15" fmla="*/ 56 h 83"/>
                  <a:gd name="T16" fmla="*/ 79 w 157"/>
                  <a:gd name="T17" fmla="*/ 83 h 83"/>
                  <a:gd name="T18" fmla="*/ 73 w 157"/>
                  <a:gd name="T19" fmla="*/ 56 h 83"/>
                  <a:gd name="T20" fmla="*/ 107 w 157"/>
                  <a:gd name="T21" fmla="*/ 78 h 83"/>
                  <a:gd name="T22" fmla="*/ 157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157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0" y="37"/>
                      <a:pt x="0" y="38"/>
                      <a:pt x="0" y="40"/>
                    </a:cubicBezTo>
                    <a:cubicBezTo>
                      <a:pt x="0" y="40"/>
                      <a:pt x="0" y="41"/>
                      <a:pt x="0" y="42"/>
                    </a:cubicBezTo>
                    <a:cubicBezTo>
                      <a:pt x="7" y="45"/>
                      <a:pt x="12" y="52"/>
                      <a:pt x="12" y="60"/>
                    </a:cubicBezTo>
                    <a:cubicBezTo>
                      <a:pt x="12" y="63"/>
                      <a:pt x="12" y="66"/>
                      <a:pt x="10" y="69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73" y="56"/>
                      <a:pt x="73" y="56"/>
                      <a:pt x="73" y="56"/>
                    </a:cubicBezTo>
                    <a:cubicBezTo>
                      <a:pt x="107" y="78"/>
                      <a:pt x="107" y="78"/>
                      <a:pt x="107" y="78"/>
                    </a:cubicBezTo>
                    <a:cubicBezTo>
                      <a:pt x="157" y="0"/>
                      <a:pt x="157" y="0"/>
                      <a:pt x="15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7" name="Rectangle 231"/>
              <p:cNvSpPr>
                <a:spLocks noChangeArrowheads="1"/>
              </p:cNvSpPr>
              <p:nvPr/>
            </p:nvSpPr>
            <p:spPr bwMode="auto">
              <a:xfrm>
                <a:off x="4924" y="3843"/>
                <a:ext cx="36" cy="1"/>
              </a:xfrm>
              <a:prstGeom prst="rect">
                <a:avLst/>
              </a:pr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8" name="Rectangle 232"/>
              <p:cNvSpPr>
                <a:spLocks noChangeArrowheads="1"/>
              </p:cNvSpPr>
              <p:nvPr/>
            </p:nvSpPr>
            <p:spPr bwMode="auto">
              <a:xfrm>
                <a:off x="4924" y="3843"/>
                <a:ext cx="36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19" name="Freeform 233"/>
              <p:cNvSpPr>
                <a:spLocks/>
              </p:cNvSpPr>
              <p:nvPr/>
            </p:nvSpPr>
            <p:spPr bwMode="auto">
              <a:xfrm>
                <a:off x="4924" y="3284"/>
                <a:ext cx="36" cy="559"/>
              </a:xfrm>
              <a:custGeom>
                <a:avLst/>
                <a:gdLst>
                  <a:gd name="T0" fmla="*/ 7 w 20"/>
                  <a:gd name="T1" fmla="*/ 0 h 298"/>
                  <a:gd name="T2" fmla="*/ 0 w 20"/>
                  <a:gd name="T3" fmla="*/ 10 h 298"/>
                  <a:gd name="T4" fmla="*/ 0 w 20"/>
                  <a:gd name="T5" fmla="*/ 298 h 298"/>
                  <a:gd name="T6" fmla="*/ 20 w 20"/>
                  <a:gd name="T7" fmla="*/ 298 h 298"/>
                  <a:gd name="T8" fmla="*/ 7 w 20"/>
                  <a:gd name="T9" fmla="*/ 1 h 298"/>
                  <a:gd name="T10" fmla="*/ 7 w 20"/>
                  <a:gd name="T11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98">
                    <a:moveTo>
                      <a:pt x="7" y="0"/>
                    </a:moveTo>
                    <a:cubicBezTo>
                      <a:pt x="5" y="4"/>
                      <a:pt x="3" y="7"/>
                      <a:pt x="0" y="10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20" y="298"/>
                      <a:pt x="20" y="298"/>
                      <a:pt x="20" y="298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0"/>
                      <a:pt x="7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0" name="Freeform 234"/>
              <p:cNvSpPr>
                <a:spLocks/>
              </p:cNvSpPr>
              <p:nvPr/>
            </p:nvSpPr>
            <p:spPr bwMode="auto">
              <a:xfrm>
                <a:off x="4930" y="2927"/>
                <a:ext cx="200" cy="259"/>
              </a:xfrm>
              <a:custGeom>
                <a:avLst/>
                <a:gdLst>
                  <a:gd name="T0" fmla="*/ 113 w 113"/>
                  <a:gd name="T1" fmla="*/ 0 h 138"/>
                  <a:gd name="T2" fmla="*/ 47 w 113"/>
                  <a:gd name="T3" fmla="*/ 24 h 138"/>
                  <a:gd name="T4" fmla="*/ 34 w 113"/>
                  <a:gd name="T5" fmla="*/ 28 h 138"/>
                  <a:gd name="T6" fmla="*/ 37 w 113"/>
                  <a:gd name="T7" fmla="*/ 49 h 138"/>
                  <a:gd name="T8" fmla="*/ 37 w 113"/>
                  <a:gd name="T9" fmla="*/ 57 h 138"/>
                  <a:gd name="T10" fmla="*/ 32 w 113"/>
                  <a:gd name="T11" fmla="*/ 53 h 138"/>
                  <a:gd name="T12" fmla="*/ 32 w 113"/>
                  <a:gd name="T13" fmla="*/ 53 h 138"/>
                  <a:gd name="T14" fmla="*/ 32 w 113"/>
                  <a:gd name="T15" fmla="*/ 53 h 138"/>
                  <a:gd name="T16" fmla="*/ 22 w 113"/>
                  <a:gd name="T17" fmla="*/ 45 h 138"/>
                  <a:gd name="T18" fmla="*/ 26 w 113"/>
                  <a:gd name="T19" fmla="*/ 82 h 138"/>
                  <a:gd name="T20" fmla="*/ 13 w 113"/>
                  <a:gd name="T21" fmla="*/ 72 h 138"/>
                  <a:gd name="T22" fmla="*/ 0 w 113"/>
                  <a:gd name="T23" fmla="*/ 135 h 138"/>
                  <a:gd name="T24" fmla="*/ 0 w 113"/>
                  <a:gd name="T25" fmla="*/ 138 h 138"/>
                  <a:gd name="T26" fmla="*/ 4 w 113"/>
                  <a:gd name="T27" fmla="*/ 137 h 138"/>
                  <a:gd name="T28" fmla="*/ 113 w 113"/>
                  <a:gd name="T2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3" h="138">
                    <a:moveTo>
                      <a:pt x="113" y="0"/>
                    </a:moveTo>
                    <a:cubicBezTo>
                      <a:pt x="47" y="24"/>
                      <a:pt x="47" y="24"/>
                      <a:pt x="47" y="24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7" y="57"/>
                      <a:pt x="37" y="57"/>
                      <a:pt x="37" y="57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1" y="138"/>
                      <a:pt x="3" y="138"/>
                      <a:pt x="4" y="137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1" name="Freeform 235"/>
              <p:cNvSpPr>
                <a:spLocks/>
              </p:cNvSpPr>
              <p:nvPr/>
            </p:nvSpPr>
            <p:spPr bwMode="auto">
              <a:xfrm>
                <a:off x="4937" y="2927"/>
                <a:ext cx="193" cy="261"/>
              </a:xfrm>
              <a:custGeom>
                <a:avLst/>
                <a:gdLst>
                  <a:gd name="T0" fmla="*/ 109 w 109"/>
                  <a:gd name="T1" fmla="*/ 0 h 139"/>
                  <a:gd name="T2" fmla="*/ 0 w 109"/>
                  <a:gd name="T3" fmla="*/ 137 h 139"/>
                  <a:gd name="T4" fmla="*/ 1 w 109"/>
                  <a:gd name="T5" fmla="*/ 137 h 139"/>
                  <a:gd name="T6" fmla="*/ 9 w 109"/>
                  <a:gd name="T7" fmla="*/ 139 h 139"/>
                  <a:gd name="T8" fmla="*/ 66 w 109"/>
                  <a:gd name="T9" fmla="*/ 117 h 139"/>
                  <a:gd name="T10" fmla="*/ 54 w 109"/>
                  <a:gd name="T11" fmla="*/ 107 h 139"/>
                  <a:gd name="T12" fmla="*/ 91 w 109"/>
                  <a:gd name="T13" fmla="*/ 103 h 139"/>
                  <a:gd name="T14" fmla="*/ 81 w 109"/>
                  <a:gd name="T15" fmla="*/ 95 h 139"/>
                  <a:gd name="T16" fmla="*/ 75 w 109"/>
                  <a:gd name="T17" fmla="*/ 90 h 139"/>
                  <a:gd name="T18" fmla="*/ 85 w 109"/>
                  <a:gd name="T19" fmla="*/ 89 h 139"/>
                  <a:gd name="T20" fmla="*/ 104 w 109"/>
                  <a:gd name="T21" fmla="*/ 87 h 139"/>
                  <a:gd name="T22" fmla="*/ 105 w 109"/>
                  <a:gd name="T23" fmla="*/ 72 h 139"/>
                  <a:gd name="T24" fmla="*/ 109 w 109"/>
                  <a:gd name="T25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9">
                    <a:moveTo>
                      <a:pt x="109" y="0"/>
                    </a:moveTo>
                    <a:cubicBezTo>
                      <a:pt x="0" y="137"/>
                      <a:pt x="0" y="137"/>
                      <a:pt x="0" y="137"/>
                    </a:cubicBezTo>
                    <a:cubicBezTo>
                      <a:pt x="1" y="137"/>
                      <a:pt x="1" y="137"/>
                      <a:pt x="1" y="137"/>
                    </a:cubicBezTo>
                    <a:cubicBezTo>
                      <a:pt x="4" y="137"/>
                      <a:pt x="7" y="138"/>
                      <a:pt x="9" y="139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91" y="103"/>
                      <a:pt x="91" y="103"/>
                      <a:pt x="91" y="103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75" y="90"/>
                      <a:pt x="75" y="90"/>
                      <a:pt x="75" y="90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104" y="87"/>
                      <a:pt x="104" y="87"/>
                      <a:pt x="104" y="87"/>
                    </a:cubicBezTo>
                    <a:cubicBezTo>
                      <a:pt x="105" y="72"/>
                      <a:pt x="105" y="72"/>
                      <a:pt x="105" y="72"/>
                    </a:cubicBezTo>
                    <a:cubicBezTo>
                      <a:pt x="109" y="0"/>
                      <a:pt x="109" y="0"/>
                      <a:pt x="109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2" name="Freeform 236"/>
              <p:cNvSpPr>
                <a:spLocks/>
              </p:cNvSpPr>
              <p:nvPr/>
            </p:nvSpPr>
            <p:spPr bwMode="auto">
              <a:xfrm>
                <a:off x="4924" y="3254"/>
                <a:ext cx="13" cy="49"/>
              </a:xfrm>
              <a:custGeom>
                <a:avLst/>
                <a:gdLst>
                  <a:gd name="T0" fmla="*/ 0 w 7"/>
                  <a:gd name="T1" fmla="*/ 0 h 26"/>
                  <a:gd name="T2" fmla="*/ 0 w 7"/>
                  <a:gd name="T3" fmla="*/ 26 h 26"/>
                  <a:gd name="T4" fmla="*/ 7 w 7"/>
                  <a:gd name="T5" fmla="*/ 16 h 26"/>
                  <a:gd name="T6" fmla="*/ 1 w 7"/>
                  <a:gd name="T7" fmla="*/ 3 h 26"/>
                  <a:gd name="T8" fmla="*/ 1 w 7"/>
                  <a:gd name="T9" fmla="*/ 0 h 26"/>
                  <a:gd name="T10" fmla="*/ 0 w 7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" y="23"/>
                      <a:pt x="5" y="20"/>
                      <a:pt x="7" y="16"/>
                    </a:cubicBezTo>
                    <a:cubicBezTo>
                      <a:pt x="3" y="13"/>
                      <a:pt x="1" y="8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3" name="Freeform 237"/>
              <p:cNvSpPr>
                <a:spLocks/>
              </p:cNvSpPr>
              <p:nvPr/>
            </p:nvSpPr>
            <p:spPr bwMode="auto">
              <a:xfrm>
                <a:off x="4924" y="3184"/>
                <a:ext cx="48" cy="70"/>
              </a:xfrm>
              <a:custGeom>
                <a:avLst/>
                <a:gdLst>
                  <a:gd name="T0" fmla="*/ 8 w 27"/>
                  <a:gd name="T1" fmla="*/ 0 h 37"/>
                  <a:gd name="T2" fmla="*/ 7 w 27"/>
                  <a:gd name="T3" fmla="*/ 0 h 37"/>
                  <a:gd name="T4" fmla="*/ 3 w 27"/>
                  <a:gd name="T5" fmla="*/ 1 h 37"/>
                  <a:gd name="T6" fmla="*/ 1 w 27"/>
                  <a:gd name="T7" fmla="*/ 2 h 37"/>
                  <a:gd name="T8" fmla="*/ 0 w 27"/>
                  <a:gd name="T9" fmla="*/ 2 h 37"/>
                  <a:gd name="T10" fmla="*/ 0 w 27"/>
                  <a:gd name="T11" fmla="*/ 37 h 37"/>
                  <a:gd name="T12" fmla="*/ 1 w 27"/>
                  <a:gd name="T13" fmla="*/ 37 h 37"/>
                  <a:gd name="T14" fmla="*/ 20 w 27"/>
                  <a:gd name="T15" fmla="*/ 21 h 37"/>
                  <a:gd name="T16" fmla="*/ 27 w 27"/>
                  <a:gd name="T17" fmla="*/ 22 h 37"/>
                  <a:gd name="T18" fmla="*/ 27 w 27"/>
                  <a:gd name="T19" fmla="*/ 20 h 37"/>
                  <a:gd name="T20" fmla="*/ 27 w 27"/>
                  <a:gd name="T21" fmla="*/ 16 h 37"/>
                  <a:gd name="T22" fmla="*/ 16 w 27"/>
                  <a:gd name="T23" fmla="*/ 2 h 37"/>
                  <a:gd name="T24" fmla="*/ 8 w 27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2" y="28"/>
                      <a:pt x="11" y="21"/>
                      <a:pt x="20" y="21"/>
                    </a:cubicBezTo>
                    <a:cubicBezTo>
                      <a:pt x="23" y="21"/>
                      <a:pt x="25" y="21"/>
                      <a:pt x="27" y="22"/>
                    </a:cubicBezTo>
                    <a:cubicBezTo>
                      <a:pt x="27" y="21"/>
                      <a:pt x="27" y="20"/>
                      <a:pt x="27" y="20"/>
                    </a:cubicBezTo>
                    <a:cubicBezTo>
                      <a:pt x="27" y="18"/>
                      <a:pt x="27" y="17"/>
                      <a:pt x="27" y="16"/>
                    </a:cubicBezTo>
                    <a:cubicBezTo>
                      <a:pt x="26" y="10"/>
                      <a:pt x="22" y="5"/>
                      <a:pt x="16" y="2"/>
                    </a:cubicBezTo>
                    <a:cubicBezTo>
                      <a:pt x="14" y="1"/>
                      <a:pt x="11" y="0"/>
                      <a:pt x="8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4" name="Freeform 238"/>
              <p:cNvSpPr>
                <a:spLocks noEditPoints="1"/>
              </p:cNvSpPr>
              <p:nvPr/>
            </p:nvSpPr>
            <p:spPr bwMode="auto">
              <a:xfrm>
                <a:off x="4960" y="32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5" name="Freeform 239"/>
              <p:cNvSpPr>
                <a:spLocks/>
              </p:cNvSpPr>
              <p:nvPr/>
            </p:nvSpPr>
            <p:spPr bwMode="auto">
              <a:xfrm>
                <a:off x="4926" y="3224"/>
                <a:ext cx="68" cy="71"/>
              </a:xfrm>
              <a:custGeom>
                <a:avLst/>
                <a:gdLst>
                  <a:gd name="T0" fmla="*/ 19 w 38"/>
                  <a:gd name="T1" fmla="*/ 0 h 38"/>
                  <a:gd name="T2" fmla="*/ 0 w 38"/>
                  <a:gd name="T3" fmla="*/ 16 h 38"/>
                  <a:gd name="T4" fmla="*/ 0 w 38"/>
                  <a:gd name="T5" fmla="*/ 19 h 38"/>
                  <a:gd name="T6" fmla="*/ 6 w 38"/>
                  <a:gd name="T7" fmla="*/ 32 h 38"/>
                  <a:gd name="T8" fmla="*/ 6 w 38"/>
                  <a:gd name="T9" fmla="*/ 33 h 38"/>
                  <a:gd name="T10" fmla="*/ 6 w 38"/>
                  <a:gd name="T11" fmla="*/ 33 h 38"/>
                  <a:gd name="T12" fmla="*/ 19 w 38"/>
                  <a:gd name="T13" fmla="*/ 38 h 38"/>
                  <a:gd name="T14" fmla="*/ 19 w 38"/>
                  <a:gd name="T15" fmla="*/ 38 h 38"/>
                  <a:gd name="T16" fmla="*/ 19 w 38"/>
                  <a:gd name="T17" fmla="*/ 38 h 38"/>
                  <a:gd name="T18" fmla="*/ 19 w 38"/>
                  <a:gd name="T19" fmla="*/ 38 h 38"/>
                  <a:gd name="T20" fmla="*/ 19 w 38"/>
                  <a:gd name="T21" fmla="*/ 38 h 38"/>
                  <a:gd name="T22" fmla="*/ 36 w 38"/>
                  <a:gd name="T23" fmla="*/ 28 h 38"/>
                  <a:gd name="T24" fmla="*/ 36 w 38"/>
                  <a:gd name="T25" fmla="*/ 28 h 38"/>
                  <a:gd name="T26" fmla="*/ 38 w 38"/>
                  <a:gd name="T27" fmla="*/ 19 h 38"/>
                  <a:gd name="T28" fmla="*/ 26 w 38"/>
                  <a:gd name="T29" fmla="*/ 1 h 38"/>
                  <a:gd name="T30" fmla="*/ 19 w 38"/>
                  <a:gd name="T3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8" h="38">
                    <a:moveTo>
                      <a:pt x="19" y="0"/>
                    </a:moveTo>
                    <a:cubicBezTo>
                      <a:pt x="10" y="0"/>
                      <a:pt x="1" y="7"/>
                      <a:pt x="0" y="16"/>
                    </a:cubicBezTo>
                    <a:cubicBezTo>
                      <a:pt x="0" y="17"/>
                      <a:pt x="0" y="18"/>
                      <a:pt x="0" y="19"/>
                    </a:cubicBezTo>
                    <a:cubicBezTo>
                      <a:pt x="0" y="24"/>
                      <a:pt x="2" y="29"/>
                      <a:pt x="6" y="32"/>
                    </a:cubicBezTo>
                    <a:cubicBezTo>
                      <a:pt x="6" y="32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0" y="36"/>
                      <a:pt x="14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7" y="38"/>
                      <a:pt x="33" y="34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8" y="25"/>
                      <a:pt x="38" y="22"/>
                      <a:pt x="38" y="19"/>
                    </a:cubicBezTo>
                    <a:cubicBezTo>
                      <a:pt x="38" y="11"/>
                      <a:pt x="33" y="4"/>
                      <a:pt x="26" y="1"/>
                    </a:cubicBezTo>
                    <a:cubicBezTo>
                      <a:pt x="24" y="0"/>
                      <a:pt x="22" y="0"/>
                      <a:pt x="19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6" name="Freeform 240"/>
              <p:cNvSpPr>
                <a:spLocks/>
              </p:cNvSpPr>
              <p:nvPr/>
            </p:nvSpPr>
            <p:spPr bwMode="auto">
              <a:xfrm>
                <a:off x="310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7" name="Freeform 241"/>
              <p:cNvSpPr>
                <a:spLocks/>
              </p:cNvSpPr>
              <p:nvPr/>
            </p:nvSpPr>
            <p:spPr bwMode="auto">
              <a:xfrm>
                <a:off x="310" y="2940"/>
                <a:ext cx="71" cy="888"/>
              </a:xfrm>
              <a:custGeom>
                <a:avLst/>
                <a:gdLst>
                  <a:gd name="T0" fmla="*/ 36 w 71"/>
                  <a:gd name="T1" fmla="*/ 0 h 888"/>
                  <a:gd name="T2" fmla="*/ 0 w 71"/>
                  <a:gd name="T3" fmla="*/ 888 h 888"/>
                  <a:gd name="T4" fmla="*/ 71 w 71"/>
                  <a:gd name="T5" fmla="*/ 888 h 888"/>
                  <a:gd name="T6" fmla="*/ 36 w 71"/>
                  <a:gd name="T7" fmla="*/ 0 h 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" h="888">
                    <a:moveTo>
                      <a:pt x="36" y="0"/>
                    </a:moveTo>
                    <a:lnTo>
                      <a:pt x="0" y="888"/>
                    </a:lnTo>
                    <a:lnTo>
                      <a:pt x="71" y="888"/>
                    </a:lnTo>
                    <a:lnTo>
                      <a:pt x="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8" name="Freeform 242"/>
              <p:cNvSpPr>
                <a:spLocks/>
              </p:cNvSpPr>
              <p:nvPr/>
            </p:nvSpPr>
            <p:spPr bwMode="auto">
              <a:xfrm>
                <a:off x="16" y="3040"/>
                <a:ext cx="326" cy="169"/>
              </a:xfrm>
              <a:custGeom>
                <a:avLst/>
                <a:gdLst>
                  <a:gd name="T0" fmla="*/ 326 w 326"/>
                  <a:gd name="T1" fmla="*/ 129 h 169"/>
                  <a:gd name="T2" fmla="*/ 246 w 326"/>
                  <a:gd name="T3" fmla="*/ 52 h 169"/>
                  <a:gd name="T4" fmla="*/ 237 w 326"/>
                  <a:gd name="T5" fmla="*/ 94 h 169"/>
                  <a:gd name="T6" fmla="*/ 190 w 326"/>
                  <a:gd name="T7" fmla="*/ 11 h 169"/>
                  <a:gd name="T8" fmla="*/ 179 w 326"/>
                  <a:gd name="T9" fmla="*/ 64 h 169"/>
                  <a:gd name="T10" fmla="*/ 140 w 326"/>
                  <a:gd name="T11" fmla="*/ 0 h 169"/>
                  <a:gd name="T12" fmla="*/ 0 w 326"/>
                  <a:gd name="T13" fmla="*/ 92 h 169"/>
                  <a:gd name="T14" fmla="*/ 326 w 326"/>
                  <a:gd name="T15" fmla="*/ 169 h 169"/>
                  <a:gd name="T16" fmla="*/ 326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326" y="129"/>
                    </a:moveTo>
                    <a:lnTo>
                      <a:pt x="246" y="52"/>
                    </a:lnTo>
                    <a:lnTo>
                      <a:pt x="237" y="94"/>
                    </a:lnTo>
                    <a:lnTo>
                      <a:pt x="190" y="11"/>
                    </a:lnTo>
                    <a:lnTo>
                      <a:pt x="179" y="64"/>
                    </a:lnTo>
                    <a:lnTo>
                      <a:pt x="140" y="0"/>
                    </a:lnTo>
                    <a:lnTo>
                      <a:pt x="0" y="92"/>
                    </a:lnTo>
                    <a:lnTo>
                      <a:pt x="326" y="169"/>
                    </a:lnTo>
                    <a:lnTo>
                      <a:pt x="326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29" name="Freeform 243"/>
              <p:cNvSpPr>
                <a:spLocks/>
              </p:cNvSpPr>
              <p:nvPr/>
            </p:nvSpPr>
            <p:spPr bwMode="auto">
              <a:xfrm>
                <a:off x="16" y="3132"/>
                <a:ext cx="326" cy="156"/>
              </a:xfrm>
              <a:custGeom>
                <a:avLst/>
                <a:gdLst>
                  <a:gd name="T0" fmla="*/ 310 w 326"/>
                  <a:gd name="T1" fmla="*/ 112 h 156"/>
                  <a:gd name="T2" fmla="*/ 207 w 326"/>
                  <a:gd name="T3" fmla="*/ 144 h 156"/>
                  <a:gd name="T4" fmla="*/ 216 w 326"/>
                  <a:gd name="T5" fmla="*/ 103 h 156"/>
                  <a:gd name="T6" fmla="*/ 138 w 326"/>
                  <a:gd name="T7" fmla="*/ 156 h 156"/>
                  <a:gd name="T8" fmla="*/ 151 w 326"/>
                  <a:gd name="T9" fmla="*/ 103 h 156"/>
                  <a:gd name="T10" fmla="*/ 89 w 326"/>
                  <a:gd name="T11" fmla="*/ 144 h 156"/>
                  <a:gd name="T12" fmla="*/ 0 w 326"/>
                  <a:gd name="T13" fmla="*/ 0 h 156"/>
                  <a:gd name="T14" fmla="*/ 326 w 326"/>
                  <a:gd name="T15" fmla="*/ 77 h 156"/>
                  <a:gd name="T16" fmla="*/ 310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310" y="112"/>
                    </a:moveTo>
                    <a:lnTo>
                      <a:pt x="207" y="144"/>
                    </a:lnTo>
                    <a:lnTo>
                      <a:pt x="216" y="103"/>
                    </a:lnTo>
                    <a:lnTo>
                      <a:pt x="138" y="156"/>
                    </a:lnTo>
                    <a:lnTo>
                      <a:pt x="151" y="103"/>
                    </a:lnTo>
                    <a:lnTo>
                      <a:pt x="89" y="144"/>
                    </a:lnTo>
                    <a:lnTo>
                      <a:pt x="0" y="0"/>
                    </a:lnTo>
                    <a:lnTo>
                      <a:pt x="326" y="77"/>
                    </a:lnTo>
                    <a:lnTo>
                      <a:pt x="310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0" name="Freeform 244"/>
              <p:cNvSpPr>
                <a:spLocks/>
              </p:cNvSpPr>
              <p:nvPr/>
            </p:nvSpPr>
            <p:spPr bwMode="auto">
              <a:xfrm>
                <a:off x="140" y="2910"/>
                <a:ext cx="202" cy="272"/>
              </a:xfrm>
              <a:custGeom>
                <a:avLst/>
                <a:gdLst>
                  <a:gd name="T0" fmla="*/ 177 w 202"/>
                  <a:gd name="T1" fmla="*/ 135 h 272"/>
                  <a:gd name="T2" fmla="*/ 154 w 202"/>
                  <a:gd name="T3" fmla="*/ 154 h 272"/>
                  <a:gd name="T4" fmla="*/ 161 w 202"/>
                  <a:gd name="T5" fmla="*/ 85 h 272"/>
                  <a:gd name="T6" fmla="*/ 133 w 202"/>
                  <a:gd name="T7" fmla="*/ 109 h 272"/>
                  <a:gd name="T8" fmla="*/ 140 w 202"/>
                  <a:gd name="T9" fmla="*/ 55 h 272"/>
                  <a:gd name="T10" fmla="*/ 0 w 202"/>
                  <a:gd name="T11" fmla="*/ 0 h 272"/>
                  <a:gd name="T12" fmla="*/ 202 w 202"/>
                  <a:gd name="T13" fmla="*/ 272 h 272"/>
                  <a:gd name="T14" fmla="*/ 177 w 202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177" y="135"/>
                    </a:moveTo>
                    <a:lnTo>
                      <a:pt x="154" y="154"/>
                    </a:lnTo>
                    <a:lnTo>
                      <a:pt x="161" y="85"/>
                    </a:lnTo>
                    <a:lnTo>
                      <a:pt x="133" y="109"/>
                    </a:lnTo>
                    <a:lnTo>
                      <a:pt x="140" y="55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17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1" name="Freeform 245"/>
              <p:cNvSpPr>
                <a:spLocks/>
              </p:cNvSpPr>
              <p:nvPr/>
            </p:nvSpPr>
            <p:spPr bwMode="auto">
              <a:xfrm>
                <a:off x="140" y="2910"/>
                <a:ext cx="202" cy="272"/>
              </a:xfrm>
              <a:custGeom>
                <a:avLst/>
                <a:gdLst>
                  <a:gd name="T0" fmla="*/ 74 w 202"/>
                  <a:gd name="T1" fmla="*/ 220 h 272"/>
                  <a:gd name="T2" fmla="*/ 97 w 202"/>
                  <a:gd name="T3" fmla="*/ 201 h 272"/>
                  <a:gd name="T4" fmla="*/ 32 w 202"/>
                  <a:gd name="T5" fmla="*/ 194 h 272"/>
                  <a:gd name="T6" fmla="*/ 60 w 202"/>
                  <a:gd name="T7" fmla="*/ 169 h 272"/>
                  <a:gd name="T8" fmla="*/ 9 w 202"/>
                  <a:gd name="T9" fmla="*/ 164 h 272"/>
                  <a:gd name="T10" fmla="*/ 0 w 202"/>
                  <a:gd name="T11" fmla="*/ 0 h 272"/>
                  <a:gd name="T12" fmla="*/ 202 w 202"/>
                  <a:gd name="T13" fmla="*/ 272 h 272"/>
                  <a:gd name="T14" fmla="*/ 74 w 202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272">
                    <a:moveTo>
                      <a:pt x="74" y="220"/>
                    </a:moveTo>
                    <a:lnTo>
                      <a:pt x="97" y="201"/>
                    </a:lnTo>
                    <a:lnTo>
                      <a:pt x="32" y="194"/>
                    </a:lnTo>
                    <a:lnTo>
                      <a:pt x="60" y="169"/>
                    </a:lnTo>
                    <a:lnTo>
                      <a:pt x="9" y="164"/>
                    </a:lnTo>
                    <a:lnTo>
                      <a:pt x="0" y="0"/>
                    </a:lnTo>
                    <a:lnTo>
                      <a:pt x="202" y="272"/>
                    </a:lnTo>
                    <a:lnTo>
                      <a:pt x="74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2" name="Freeform 246"/>
              <p:cNvSpPr>
                <a:spLocks/>
              </p:cNvSpPr>
              <p:nvPr/>
            </p:nvSpPr>
            <p:spPr bwMode="auto">
              <a:xfrm>
                <a:off x="347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4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4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3" name="Freeform 247"/>
              <p:cNvSpPr>
                <a:spLocks/>
              </p:cNvSpPr>
              <p:nvPr/>
            </p:nvSpPr>
            <p:spPr bwMode="auto">
              <a:xfrm>
                <a:off x="347" y="2813"/>
                <a:ext cx="98" cy="415"/>
              </a:xfrm>
              <a:custGeom>
                <a:avLst/>
                <a:gdLst>
                  <a:gd name="T0" fmla="*/ 75 w 98"/>
                  <a:gd name="T1" fmla="*/ 266 h 415"/>
                  <a:gd name="T2" fmla="*/ 39 w 98"/>
                  <a:gd name="T3" fmla="*/ 266 h 415"/>
                  <a:gd name="T4" fmla="*/ 96 w 98"/>
                  <a:gd name="T5" fmla="*/ 206 h 415"/>
                  <a:gd name="T6" fmla="*/ 54 w 98"/>
                  <a:gd name="T7" fmla="*/ 206 h 415"/>
                  <a:gd name="T8" fmla="*/ 98 w 98"/>
                  <a:gd name="T9" fmla="*/ 161 h 415"/>
                  <a:gd name="T10" fmla="*/ 6 w 98"/>
                  <a:gd name="T11" fmla="*/ 0 h 415"/>
                  <a:gd name="T12" fmla="*/ 0 w 98"/>
                  <a:gd name="T13" fmla="*/ 415 h 415"/>
                  <a:gd name="T14" fmla="*/ 75 w 98"/>
                  <a:gd name="T15" fmla="*/ 266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8" h="415">
                    <a:moveTo>
                      <a:pt x="75" y="266"/>
                    </a:moveTo>
                    <a:lnTo>
                      <a:pt x="39" y="266"/>
                    </a:lnTo>
                    <a:lnTo>
                      <a:pt x="96" y="206"/>
                    </a:lnTo>
                    <a:lnTo>
                      <a:pt x="54" y="206"/>
                    </a:lnTo>
                    <a:lnTo>
                      <a:pt x="98" y="161"/>
                    </a:lnTo>
                    <a:lnTo>
                      <a:pt x="6" y="0"/>
                    </a:lnTo>
                    <a:lnTo>
                      <a:pt x="0" y="415"/>
                    </a:lnTo>
                    <a:lnTo>
                      <a:pt x="75" y="2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4" name="Freeform 248"/>
              <p:cNvSpPr>
                <a:spLocks/>
              </p:cNvSpPr>
              <p:nvPr/>
            </p:nvSpPr>
            <p:spPr bwMode="auto">
              <a:xfrm>
                <a:off x="245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6 w 108"/>
                  <a:gd name="T3" fmla="*/ 264 h 415"/>
                  <a:gd name="T4" fmla="*/ 1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2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6" y="264"/>
                    </a:lnTo>
                    <a:lnTo>
                      <a:pt x="1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2" y="415"/>
                    </a:lnTo>
                    <a:lnTo>
                      <a:pt x="21" y="26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5" name="Freeform 249"/>
              <p:cNvSpPr>
                <a:spLocks/>
              </p:cNvSpPr>
              <p:nvPr/>
            </p:nvSpPr>
            <p:spPr bwMode="auto">
              <a:xfrm>
                <a:off x="245" y="2813"/>
                <a:ext cx="108" cy="415"/>
              </a:xfrm>
              <a:custGeom>
                <a:avLst/>
                <a:gdLst>
                  <a:gd name="T0" fmla="*/ 21 w 108"/>
                  <a:gd name="T1" fmla="*/ 264 h 415"/>
                  <a:gd name="T2" fmla="*/ 56 w 108"/>
                  <a:gd name="T3" fmla="*/ 264 h 415"/>
                  <a:gd name="T4" fmla="*/ 1 w 108"/>
                  <a:gd name="T5" fmla="*/ 204 h 415"/>
                  <a:gd name="T6" fmla="*/ 44 w 108"/>
                  <a:gd name="T7" fmla="*/ 206 h 415"/>
                  <a:gd name="T8" fmla="*/ 0 w 108"/>
                  <a:gd name="T9" fmla="*/ 159 h 415"/>
                  <a:gd name="T10" fmla="*/ 108 w 108"/>
                  <a:gd name="T11" fmla="*/ 0 h 415"/>
                  <a:gd name="T12" fmla="*/ 102 w 108"/>
                  <a:gd name="T13" fmla="*/ 415 h 415"/>
                  <a:gd name="T14" fmla="*/ 21 w 108"/>
                  <a:gd name="T15" fmla="*/ 264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415">
                    <a:moveTo>
                      <a:pt x="21" y="264"/>
                    </a:moveTo>
                    <a:lnTo>
                      <a:pt x="56" y="264"/>
                    </a:lnTo>
                    <a:lnTo>
                      <a:pt x="1" y="204"/>
                    </a:lnTo>
                    <a:lnTo>
                      <a:pt x="44" y="206"/>
                    </a:lnTo>
                    <a:lnTo>
                      <a:pt x="0" y="159"/>
                    </a:lnTo>
                    <a:lnTo>
                      <a:pt x="108" y="0"/>
                    </a:lnTo>
                    <a:lnTo>
                      <a:pt x="102" y="415"/>
                    </a:lnTo>
                    <a:lnTo>
                      <a:pt x="21" y="26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6" name="Freeform 250"/>
              <p:cNvSpPr>
                <a:spLocks/>
              </p:cNvSpPr>
              <p:nvPr/>
            </p:nvSpPr>
            <p:spPr bwMode="auto">
              <a:xfrm>
                <a:off x="346" y="3040"/>
                <a:ext cx="326" cy="169"/>
              </a:xfrm>
              <a:custGeom>
                <a:avLst/>
                <a:gdLst>
                  <a:gd name="T0" fmla="*/ 1 w 326"/>
                  <a:gd name="T1" fmla="*/ 129 h 169"/>
                  <a:gd name="T2" fmla="*/ 79 w 326"/>
                  <a:gd name="T3" fmla="*/ 52 h 169"/>
                  <a:gd name="T4" fmla="*/ 88 w 326"/>
                  <a:gd name="T5" fmla="*/ 94 h 169"/>
                  <a:gd name="T6" fmla="*/ 136 w 326"/>
                  <a:gd name="T7" fmla="*/ 11 h 169"/>
                  <a:gd name="T8" fmla="*/ 149 w 326"/>
                  <a:gd name="T9" fmla="*/ 64 h 169"/>
                  <a:gd name="T10" fmla="*/ 186 w 326"/>
                  <a:gd name="T11" fmla="*/ 0 h 169"/>
                  <a:gd name="T12" fmla="*/ 326 w 326"/>
                  <a:gd name="T13" fmla="*/ 92 h 169"/>
                  <a:gd name="T14" fmla="*/ 0 w 326"/>
                  <a:gd name="T15" fmla="*/ 169 h 169"/>
                  <a:gd name="T16" fmla="*/ 1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1" y="129"/>
                    </a:moveTo>
                    <a:lnTo>
                      <a:pt x="79" y="52"/>
                    </a:lnTo>
                    <a:lnTo>
                      <a:pt x="88" y="94"/>
                    </a:lnTo>
                    <a:lnTo>
                      <a:pt x="136" y="11"/>
                    </a:lnTo>
                    <a:lnTo>
                      <a:pt x="149" y="64"/>
                    </a:lnTo>
                    <a:lnTo>
                      <a:pt x="186" y="0"/>
                    </a:lnTo>
                    <a:lnTo>
                      <a:pt x="326" y="92"/>
                    </a:lnTo>
                    <a:lnTo>
                      <a:pt x="0" y="169"/>
                    </a:lnTo>
                    <a:lnTo>
                      <a:pt x="1" y="12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7" name="Freeform 251"/>
              <p:cNvSpPr>
                <a:spLocks/>
              </p:cNvSpPr>
              <p:nvPr/>
            </p:nvSpPr>
            <p:spPr bwMode="auto">
              <a:xfrm>
                <a:off x="346" y="3040"/>
                <a:ext cx="326" cy="169"/>
              </a:xfrm>
              <a:custGeom>
                <a:avLst/>
                <a:gdLst>
                  <a:gd name="T0" fmla="*/ 1 w 326"/>
                  <a:gd name="T1" fmla="*/ 129 h 169"/>
                  <a:gd name="T2" fmla="*/ 79 w 326"/>
                  <a:gd name="T3" fmla="*/ 52 h 169"/>
                  <a:gd name="T4" fmla="*/ 88 w 326"/>
                  <a:gd name="T5" fmla="*/ 94 h 169"/>
                  <a:gd name="T6" fmla="*/ 136 w 326"/>
                  <a:gd name="T7" fmla="*/ 11 h 169"/>
                  <a:gd name="T8" fmla="*/ 149 w 326"/>
                  <a:gd name="T9" fmla="*/ 64 h 169"/>
                  <a:gd name="T10" fmla="*/ 186 w 326"/>
                  <a:gd name="T11" fmla="*/ 0 h 169"/>
                  <a:gd name="T12" fmla="*/ 326 w 326"/>
                  <a:gd name="T13" fmla="*/ 92 h 169"/>
                  <a:gd name="T14" fmla="*/ 0 w 326"/>
                  <a:gd name="T15" fmla="*/ 169 h 169"/>
                  <a:gd name="T16" fmla="*/ 1 w 326"/>
                  <a:gd name="T17" fmla="*/ 12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69">
                    <a:moveTo>
                      <a:pt x="1" y="129"/>
                    </a:moveTo>
                    <a:lnTo>
                      <a:pt x="79" y="52"/>
                    </a:lnTo>
                    <a:lnTo>
                      <a:pt x="88" y="94"/>
                    </a:lnTo>
                    <a:lnTo>
                      <a:pt x="136" y="11"/>
                    </a:lnTo>
                    <a:lnTo>
                      <a:pt x="149" y="64"/>
                    </a:lnTo>
                    <a:lnTo>
                      <a:pt x="186" y="0"/>
                    </a:lnTo>
                    <a:lnTo>
                      <a:pt x="326" y="92"/>
                    </a:lnTo>
                    <a:lnTo>
                      <a:pt x="0" y="169"/>
                    </a:lnTo>
                    <a:lnTo>
                      <a:pt x="1" y="12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8" name="Freeform 252"/>
              <p:cNvSpPr>
                <a:spLocks/>
              </p:cNvSpPr>
              <p:nvPr/>
            </p:nvSpPr>
            <p:spPr bwMode="auto">
              <a:xfrm>
                <a:off x="346" y="3132"/>
                <a:ext cx="326" cy="156"/>
              </a:xfrm>
              <a:custGeom>
                <a:avLst/>
                <a:gdLst>
                  <a:gd name="T0" fmla="*/ 17 w 326"/>
                  <a:gd name="T1" fmla="*/ 112 h 156"/>
                  <a:gd name="T2" fmla="*/ 118 w 326"/>
                  <a:gd name="T3" fmla="*/ 144 h 156"/>
                  <a:gd name="T4" fmla="*/ 111 w 326"/>
                  <a:gd name="T5" fmla="*/ 103 h 156"/>
                  <a:gd name="T6" fmla="*/ 188 w 326"/>
                  <a:gd name="T7" fmla="*/ 156 h 156"/>
                  <a:gd name="T8" fmla="*/ 177 w 326"/>
                  <a:gd name="T9" fmla="*/ 103 h 156"/>
                  <a:gd name="T10" fmla="*/ 237 w 326"/>
                  <a:gd name="T11" fmla="*/ 144 h 156"/>
                  <a:gd name="T12" fmla="*/ 326 w 326"/>
                  <a:gd name="T13" fmla="*/ 0 h 156"/>
                  <a:gd name="T14" fmla="*/ 0 w 326"/>
                  <a:gd name="T15" fmla="*/ 77 h 156"/>
                  <a:gd name="T16" fmla="*/ 17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17" y="112"/>
                    </a:moveTo>
                    <a:lnTo>
                      <a:pt x="118" y="144"/>
                    </a:lnTo>
                    <a:lnTo>
                      <a:pt x="111" y="103"/>
                    </a:lnTo>
                    <a:lnTo>
                      <a:pt x="188" y="156"/>
                    </a:lnTo>
                    <a:lnTo>
                      <a:pt x="177" y="103"/>
                    </a:lnTo>
                    <a:lnTo>
                      <a:pt x="237" y="144"/>
                    </a:lnTo>
                    <a:lnTo>
                      <a:pt x="326" y="0"/>
                    </a:lnTo>
                    <a:lnTo>
                      <a:pt x="0" y="77"/>
                    </a:lnTo>
                    <a:lnTo>
                      <a:pt x="17" y="11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39" name="Freeform 253"/>
              <p:cNvSpPr>
                <a:spLocks/>
              </p:cNvSpPr>
              <p:nvPr/>
            </p:nvSpPr>
            <p:spPr bwMode="auto">
              <a:xfrm>
                <a:off x="346" y="3132"/>
                <a:ext cx="326" cy="156"/>
              </a:xfrm>
              <a:custGeom>
                <a:avLst/>
                <a:gdLst>
                  <a:gd name="T0" fmla="*/ 17 w 326"/>
                  <a:gd name="T1" fmla="*/ 112 h 156"/>
                  <a:gd name="T2" fmla="*/ 118 w 326"/>
                  <a:gd name="T3" fmla="*/ 144 h 156"/>
                  <a:gd name="T4" fmla="*/ 111 w 326"/>
                  <a:gd name="T5" fmla="*/ 103 h 156"/>
                  <a:gd name="T6" fmla="*/ 188 w 326"/>
                  <a:gd name="T7" fmla="*/ 156 h 156"/>
                  <a:gd name="T8" fmla="*/ 177 w 326"/>
                  <a:gd name="T9" fmla="*/ 103 h 156"/>
                  <a:gd name="T10" fmla="*/ 237 w 326"/>
                  <a:gd name="T11" fmla="*/ 144 h 156"/>
                  <a:gd name="T12" fmla="*/ 326 w 326"/>
                  <a:gd name="T13" fmla="*/ 0 h 156"/>
                  <a:gd name="T14" fmla="*/ 0 w 326"/>
                  <a:gd name="T15" fmla="*/ 77 h 156"/>
                  <a:gd name="T16" fmla="*/ 17 w 326"/>
                  <a:gd name="T17" fmla="*/ 112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6" h="156">
                    <a:moveTo>
                      <a:pt x="17" y="112"/>
                    </a:moveTo>
                    <a:lnTo>
                      <a:pt x="118" y="144"/>
                    </a:lnTo>
                    <a:lnTo>
                      <a:pt x="111" y="103"/>
                    </a:lnTo>
                    <a:lnTo>
                      <a:pt x="188" y="156"/>
                    </a:lnTo>
                    <a:lnTo>
                      <a:pt x="177" y="103"/>
                    </a:lnTo>
                    <a:lnTo>
                      <a:pt x="237" y="144"/>
                    </a:lnTo>
                    <a:lnTo>
                      <a:pt x="326" y="0"/>
                    </a:lnTo>
                    <a:lnTo>
                      <a:pt x="0" y="77"/>
                    </a:lnTo>
                    <a:lnTo>
                      <a:pt x="17" y="11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0" name="Freeform 254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1" name="Freeform 255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27 w 204"/>
                  <a:gd name="T1" fmla="*/ 135 h 272"/>
                  <a:gd name="T2" fmla="*/ 50 w 204"/>
                  <a:gd name="T3" fmla="*/ 154 h 272"/>
                  <a:gd name="T4" fmla="*/ 43 w 204"/>
                  <a:gd name="T5" fmla="*/ 85 h 272"/>
                  <a:gd name="T6" fmla="*/ 70 w 204"/>
                  <a:gd name="T7" fmla="*/ 109 h 272"/>
                  <a:gd name="T8" fmla="*/ 64 w 204"/>
                  <a:gd name="T9" fmla="*/ 55 h 272"/>
                  <a:gd name="T10" fmla="*/ 204 w 204"/>
                  <a:gd name="T11" fmla="*/ 0 h 272"/>
                  <a:gd name="T12" fmla="*/ 0 w 204"/>
                  <a:gd name="T13" fmla="*/ 272 h 272"/>
                  <a:gd name="T14" fmla="*/ 27 w 204"/>
                  <a:gd name="T15" fmla="*/ 135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27" y="135"/>
                    </a:moveTo>
                    <a:lnTo>
                      <a:pt x="50" y="154"/>
                    </a:lnTo>
                    <a:lnTo>
                      <a:pt x="43" y="85"/>
                    </a:lnTo>
                    <a:lnTo>
                      <a:pt x="70" y="109"/>
                    </a:lnTo>
                    <a:lnTo>
                      <a:pt x="64" y="55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27" y="13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2" name="Freeform 256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3" name="Freeform 257"/>
              <p:cNvSpPr>
                <a:spLocks/>
              </p:cNvSpPr>
              <p:nvPr/>
            </p:nvSpPr>
            <p:spPr bwMode="auto">
              <a:xfrm>
                <a:off x="347" y="2910"/>
                <a:ext cx="204" cy="272"/>
              </a:xfrm>
              <a:custGeom>
                <a:avLst/>
                <a:gdLst>
                  <a:gd name="T0" fmla="*/ 128 w 204"/>
                  <a:gd name="T1" fmla="*/ 220 h 272"/>
                  <a:gd name="T2" fmla="*/ 107 w 204"/>
                  <a:gd name="T3" fmla="*/ 201 h 272"/>
                  <a:gd name="T4" fmla="*/ 172 w 204"/>
                  <a:gd name="T5" fmla="*/ 194 h 272"/>
                  <a:gd name="T6" fmla="*/ 144 w 204"/>
                  <a:gd name="T7" fmla="*/ 169 h 272"/>
                  <a:gd name="T8" fmla="*/ 195 w 204"/>
                  <a:gd name="T9" fmla="*/ 164 h 272"/>
                  <a:gd name="T10" fmla="*/ 204 w 204"/>
                  <a:gd name="T11" fmla="*/ 0 h 272"/>
                  <a:gd name="T12" fmla="*/ 0 w 204"/>
                  <a:gd name="T13" fmla="*/ 272 h 272"/>
                  <a:gd name="T14" fmla="*/ 128 w 204"/>
                  <a:gd name="T15" fmla="*/ 22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4" h="272">
                    <a:moveTo>
                      <a:pt x="128" y="220"/>
                    </a:moveTo>
                    <a:lnTo>
                      <a:pt x="107" y="201"/>
                    </a:lnTo>
                    <a:lnTo>
                      <a:pt x="172" y="194"/>
                    </a:lnTo>
                    <a:lnTo>
                      <a:pt x="144" y="169"/>
                    </a:lnTo>
                    <a:lnTo>
                      <a:pt x="195" y="164"/>
                    </a:lnTo>
                    <a:lnTo>
                      <a:pt x="204" y="0"/>
                    </a:lnTo>
                    <a:lnTo>
                      <a:pt x="0" y="272"/>
                    </a:lnTo>
                    <a:lnTo>
                      <a:pt x="128" y="22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4" name="Oval 258"/>
              <p:cNvSpPr>
                <a:spLocks noChangeArrowheads="1"/>
              </p:cNvSpPr>
              <p:nvPr/>
            </p:nvSpPr>
            <p:spPr bwMode="auto">
              <a:xfrm>
                <a:off x="269" y="3177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5" name="Oval 259"/>
              <p:cNvSpPr>
                <a:spLocks noChangeArrowheads="1"/>
              </p:cNvSpPr>
              <p:nvPr/>
            </p:nvSpPr>
            <p:spPr bwMode="auto">
              <a:xfrm>
                <a:off x="291" y="3222"/>
                <a:ext cx="67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6" name="Oval 260"/>
              <p:cNvSpPr>
                <a:spLocks noChangeArrowheads="1"/>
              </p:cNvSpPr>
              <p:nvPr/>
            </p:nvSpPr>
            <p:spPr bwMode="auto">
              <a:xfrm>
                <a:off x="326" y="3169"/>
                <a:ext cx="67" cy="72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7" name="Oval 261"/>
              <p:cNvSpPr>
                <a:spLocks noChangeArrowheads="1"/>
              </p:cNvSpPr>
              <p:nvPr/>
            </p:nvSpPr>
            <p:spPr bwMode="auto">
              <a:xfrm>
                <a:off x="347" y="3207"/>
                <a:ext cx="68" cy="71"/>
              </a:xfrm>
              <a:prstGeom prst="ellipse">
                <a:avLst/>
              </a:prstGeom>
              <a:solidFill>
                <a:srgbClr val="9452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8" name="Freeform 262"/>
              <p:cNvSpPr>
                <a:spLocks/>
              </p:cNvSpPr>
              <p:nvPr/>
            </p:nvSpPr>
            <p:spPr bwMode="auto">
              <a:xfrm>
                <a:off x="408" y="3008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0 w 5"/>
                  <a:gd name="T5" fmla="*/ 4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49" name="Freeform 263"/>
              <p:cNvSpPr>
                <a:spLocks/>
              </p:cNvSpPr>
              <p:nvPr/>
            </p:nvSpPr>
            <p:spPr bwMode="auto">
              <a:xfrm>
                <a:off x="408" y="3008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0 w 5"/>
                  <a:gd name="T5" fmla="*/ 4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0" name="Freeform 264"/>
              <p:cNvSpPr>
                <a:spLocks/>
              </p:cNvSpPr>
              <p:nvPr/>
            </p:nvSpPr>
            <p:spPr bwMode="auto">
              <a:xfrm>
                <a:off x="349" y="2813"/>
                <a:ext cx="85" cy="354"/>
              </a:xfrm>
              <a:custGeom>
                <a:avLst/>
                <a:gdLst>
                  <a:gd name="T0" fmla="*/ 4 w 85"/>
                  <a:gd name="T1" fmla="*/ 0 h 354"/>
                  <a:gd name="T2" fmla="*/ 0 w 85"/>
                  <a:gd name="T3" fmla="*/ 354 h 354"/>
                  <a:gd name="T4" fmla="*/ 2 w 85"/>
                  <a:gd name="T5" fmla="*/ 353 h 354"/>
                  <a:gd name="T6" fmla="*/ 25 w 85"/>
                  <a:gd name="T7" fmla="*/ 232 h 354"/>
                  <a:gd name="T8" fmla="*/ 48 w 85"/>
                  <a:gd name="T9" fmla="*/ 251 h 354"/>
                  <a:gd name="T10" fmla="*/ 41 w 85"/>
                  <a:gd name="T11" fmla="*/ 182 h 354"/>
                  <a:gd name="T12" fmla="*/ 59 w 85"/>
                  <a:gd name="T13" fmla="*/ 199 h 354"/>
                  <a:gd name="T14" fmla="*/ 64 w 85"/>
                  <a:gd name="T15" fmla="*/ 195 h 354"/>
                  <a:gd name="T16" fmla="*/ 66 w 85"/>
                  <a:gd name="T17" fmla="*/ 191 h 354"/>
                  <a:gd name="T18" fmla="*/ 62 w 85"/>
                  <a:gd name="T19" fmla="*/ 152 h 354"/>
                  <a:gd name="T20" fmla="*/ 85 w 85"/>
                  <a:gd name="T21" fmla="*/ 142 h 354"/>
                  <a:gd name="T22" fmla="*/ 4 w 85"/>
                  <a:gd name="T23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" h="354">
                    <a:moveTo>
                      <a:pt x="4" y="0"/>
                    </a:moveTo>
                    <a:lnTo>
                      <a:pt x="0" y="354"/>
                    </a:lnTo>
                    <a:lnTo>
                      <a:pt x="2" y="353"/>
                    </a:lnTo>
                    <a:lnTo>
                      <a:pt x="25" y="232"/>
                    </a:lnTo>
                    <a:lnTo>
                      <a:pt x="48" y="251"/>
                    </a:lnTo>
                    <a:lnTo>
                      <a:pt x="41" y="182"/>
                    </a:lnTo>
                    <a:lnTo>
                      <a:pt x="59" y="199"/>
                    </a:lnTo>
                    <a:lnTo>
                      <a:pt x="64" y="195"/>
                    </a:lnTo>
                    <a:lnTo>
                      <a:pt x="66" y="191"/>
                    </a:lnTo>
                    <a:lnTo>
                      <a:pt x="62" y="152"/>
                    </a:lnTo>
                    <a:lnTo>
                      <a:pt x="85" y="14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1" name="Freeform 265"/>
              <p:cNvSpPr>
                <a:spLocks/>
              </p:cNvSpPr>
              <p:nvPr/>
            </p:nvSpPr>
            <p:spPr bwMode="auto">
              <a:xfrm>
                <a:off x="349" y="2813"/>
                <a:ext cx="85" cy="354"/>
              </a:xfrm>
              <a:custGeom>
                <a:avLst/>
                <a:gdLst>
                  <a:gd name="T0" fmla="*/ 4 w 85"/>
                  <a:gd name="T1" fmla="*/ 0 h 354"/>
                  <a:gd name="T2" fmla="*/ 0 w 85"/>
                  <a:gd name="T3" fmla="*/ 354 h 354"/>
                  <a:gd name="T4" fmla="*/ 2 w 85"/>
                  <a:gd name="T5" fmla="*/ 353 h 354"/>
                  <a:gd name="T6" fmla="*/ 25 w 85"/>
                  <a:gd name="T7" fmla="*/ 232 h 354"/>
                  <a:gd name="T8" fmla="*/ 48 w 85"/>
                  <a:gd name="T9" fmla="*/ 251 h 354"/>
                  <a:gd name="T10" fmla="*/ 41 w 85"/>
                  <a:gd name="T11" fmla="*/ 182 h 354"/>
                  <a:gd name="T12" fmla="*/ 59 w 85"/>
                  <a:gd name="T13" fmla="*/ 199 h 354"/>
                  <a:gd name="T14" fmla="*/ 64 w 85"/>
                  <a:gd name="T15" fmla="*/ 195 h 354"/>
                  <a:gd name="T16" fmla="*/ 66 w 85"/>
                  <a:gd name="T17" fmla="*/ 191 h 354"/>
                  <a:gd name="T18" fmla="*/ 62 w 85"/>
                  <a:gd name="T19" fmla="*/ 152 h 354"/>
                  <a:gd name="T20" fmla="*/ 85 w 85"/>
                  <a:gd name="T21" fmla="*/ 142 h 354"/>
                  <a:gd name="T22" fmla="*/ 4 w 85"/>
                  <a:gd name="T23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5" h="354">
                    <a:moveTo>
                      <a:pt x="4" y="0"/>
                    </a:moveTo>
                    <a:lnTo>
                      <a:pt x="0" y="354"/>
                    </a:lnTo>
                    <a:lnTo>
                      <a:pt x="2" y="353"/>
                    </a:lnTo>
                    <a:lnTo>
                      <a:pt x="25" y="232"/>
                    </a:lnTo>
                    <a:lnTo>
                      <a:pt x="48" y="251"/>
                    </a:lnTo>
                    <a:lnTo>
                      <a:pt x="41" y="182"/>
                    </a:lnTo>
                    <a:lnTo>
                      <a:pt x="59" y="199"/>
                    </a:lnTo>
                    <a:lnTo>
                      <a:pt x="64" y="195"/>
                    </a:lnTo>
                    <a:lnTo>
                      <a:pt x="66" y="191"/>
                    </a:lnTo>
                    <a:lnTo>
                      <a:pt x="62" y="152"/>
                    </a:lnTo>
                    <a:lnTo>
                      <a:pt x="85" y="14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2" name="Freeform 266"/>
              <p:cNvSpPr>
                <a:spLocks/>
              </p:cNvSpPr>
              <p:nvPr/>
            </p:nvSpPr>
            <p:spPr bwMode="auto">
              <a:xfrm>
                <a:off x="346" y="2813"/>
                <a:ext cx="7" cy="360"/>
              </a:xfrm>
              <a:custGeom>
                <a:avLst/>
                <a:gdLst>
                  <a:gd name="T0" fmla="*/ 4 w 4"/>
                  <a:gd name="T1" fmla="*/ 0 h 192"/>
                  <a:gd name="T2" fmla="*/ 4 w 4"/>
                  <a:gd name="T3" fmla="*/ 0 h 192"/>
                  <a:gd name="T4" fmla="*/ 0 w 4"/>
                  <a:gd name="T5" fmla="*/ 5 h 192"/>
                  <a:gd name="T6" fmla="*/ 0 w 4"/>
                  <a:gd name="T7" fmla="*/ 192 h 192"/>
                  <a:gd name="T8" fmla="*/ 1 w 4"/>
                  <a:gd name="T9" fmla="*/ 191 h 192"/>
                  <a:gd name="T10" fmla="*/ 1 w 4"/>
                  <a:gd name="T11" fmla="*/ 190 h 192"/>
                  <a:gd name="T12" fmla="*/ 2 w 4"/>
                  <a:gd name="T13" fmla="*/ 189 h 192"/>
                  <a:gd name="T14" fmla="*/ 4 w 4"/>
                  <a:gd name="T15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92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92"/>
                      <a:pt x="0" y="192"/>
                      <a:pt x="1" y="191"/>
                    </a:cubicBezTo>
                    <a:cubicBezTo>
                      <a:pt x="1" y="190"/>
                      <a:pt x="1" y="190"/>
                      <a:pt x="1" y="190"/>
                    </a:cubicBezTo>
                    <a:cubicBezTo>
                      <a:pt x="2" y="189"/>
                      <a:pt x="2" y="189"/>
                      <a:pt x="2" y="189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3" name="Freeform 267"/>
              <p:cNvSpPr>
                <a:spLocks/>
              </p:cNvSpPr>
              <p:nvPr/>
            </p:nvSpPr>
            <p:spPr bwMode="auto">
              <a:xfrm>
                <a:off x="347" y="3166"/>
                <a:ext cx="4" cy="5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1 h 3"/>
                  <a:gd name="T4" fmla="*/ 0 w 2"/>
                  <a:gd name="T5" fmla="*/ 2 h 3"/>
                  <a:gd name="T6" fmla="*/ 0 w 2"/>
                  <a:gd name="T7" fmla="*/ 3 h 3"/>
                  <a:gd name="T8" fmla="*/ 2 w 2"/>
                  <a:gd name="T9" fmla="*/ 3 h 3"/>
                  <a:gd name="T10" fmla="*/ 2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4" name="Freeform 268"/>
              <p:cNvSpPr>
                <a:spLocks noEditPoints="1"/>
              </p:cNvSpPr>
              <p:nvPr/>
            </p:nvSpPr>
            <p:spPr bwMode="auto">
              <a:xfrm>
                <a:off x="491" y="2910"/>
                <a:ext cx="60" cy="181"/>
              </a:xfrm>
              <a:custGeom>
                <a:avLst/>
                <a:gdLst>
                  <a:gd name="T0" fmla="*/ 0 w 60"/>
                  <a:gd name="T1" fmla="*/ 169 h 181"/>
                  <a:gd name="T2" fmla="*/ 0 w 60"/>
                  <a:gd name="T3" fmla="*/ 169 h 181"/>
                  <a:gd name="T4" fmla="*/ 11 w 60"/>
                  <a:gd name="T5" fmla="*/ 181 h 181"/>
                  <a:gd name="T6" fmla="*/ 11 w 60"/>
                  <a:gd name="T7" fmla="*/ 181 h 181"/>
                  <a:gd name="T8" fmla="*/ 0 w 60"/>
                  <a:gd name="T9" fmla="*/ 169 h 181"/>
                  <a:gd name="T10" fmla="*/ 60 w 60"/>
                  <a:gd name="T11" fmla="*/ 0 h 181"/>
                  <a:gd name="T12" fmla="*/ 53 w 60"/>
                  <a:gd name="T13" fmla="*/ 137 h 181"/>
                  <a:gd name="T14" fmla="*/ 53 w 60"/>
                  <a:gd name="T15" fmla="*/ 137 h 181"/>
                  <a:gd name="T16" fmla="*/ 60 w 60"/>
                  <a:gd name="T17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81">
                    <a:moveTo>
                      <a:pt x="0" y="169"/>
                    </a:moveTo>
                    <a:lnTo>
                      <a:pt x="0" y="169"/>
                    </a:lnTo>
                    <a:lnTo>
                      <a:pt x="11" y="181"/>
                    </a:lnTo>
                    <a:lnTo>
                      <a:pt x="11" y="181"/>
                    </a:lnTo>
                    <a:lnTo>
                      <a:pt x="0" y="169"/>
                    </a:lnTo>
                    <a:close/>
                    <a:moveTo>
                      <a:pt x="60" y="0"/>
                    </a:moveTo>
                    <a:lnTo>
                      <a:pt x="53" y="137"/>
                    </a:lnTo>
                    <a:lnTo>
                      <a:pt x="53" y="137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5" name="Freeform 269"/>
              <p:cNvSpPr>
                <a:spLocks noEditPoints="1"/>
              </p:cNvSpPr>
              <p:nvPr/>
            </p:nvSpPr>
            <p:spPr bwMode="auto">
              <a:xfrm>
                <a:off x="491" y="2910"/>
                <a:ext cx="60" cy="181"/>
              </a:xfrm>
              <a:custGeom>
                <a:avLst/>
                <a:gdLst>
                  <a:gd name="T0" fmla="*/ 0 w 60"/>
                  <a:gd name="T1" fmla="*/ 169 h 181"/>
                  <a:gd name="T2" fmla="*/ 0 w 60"/>
                  <a:gd name="T3" fmla="*/ 169 h 181"/>
                  <a:gd name="T4" fmla="*/ 11 w 60"/>
                  <a:gd name="T5" fmla="*/ 181 h 181"/>
                  <a:gd name="T6" fmla="*/ 11 w 60"/>
                  <a:gd name="T7" fmla="*/ 181 h 181"/>
                  <a:gd name="T8" fmla="*/ 0 w 60"/>
                  <a:gd name="T9" fmla="*/ 169 h 181"/>
                  <a:gd name="T10" fmla="*/ 60 w 60"/>
                  <a:gd name="T11" fmla="*/ 0 h 181"/>
                  <a:gd name="T12" fmla="*/ 53 w 60"/>
                  <a:gd name="T13" fmla="*/ 137 h 181"/>
                  <a:gd name="T14" fmla="*/ 53 w 60"/>
                  <a:gd name="T15" fmla="*/ 137 h 181"/>
                  <a:gd name="T16" fmla="*/ 60 w 60"/>
                  <a:gd name="T17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81">
                    <a:moveTo>
                      <a:pt x="0" y="169"/>
                    </a:moveTo>
                    <a:lnTo>
                      <a:pt x="0" y="169"/>
                    </a:lnTo>
                    <a:lnTo>
                      <a:pt x="11" y="181"/>
                    </a:lnTo>
                    <a:lnTo>
                      <a:pt x="11" y="181"/>
                    </a:lnTo>
                    <a:lnTo>
                      <a:pt x="0" y="169"/>
                    </a:lnTo>
                    <a:moveTo>
                      <a:pt x="60" y="0"/>
                    </a:moveTo>
                    <a:lnTo>
                      <a:pt x="53" y="137"/>
                    </a:lnTo>
                    <a:lnTo>
                      <a:pt x="53" y="137"/>
                    </a:lnTo>
                    <a:lnTo>
                      <a:pt x="6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6" name="Freeform 270"/>
              <p:cNvSpPr>
                <a:spLocks/>
              </p:cNvSpPr>
              <p:nvPr/>
            </p:nvSpPr>
            <p:spPr bwMode="auto">
              <a:xfrm>
                <a:off x="374" y="3047"/>
                <a:ext cx="298" cy="151"/>
              </a:xfrm>
              <a:custGeom>
                <a:avLst/>
                <a:gdLst>
                  <a:gd name="T0" fmla="*/ 96 w 168"/>
                  <a:gd name="T1" fmla="*/ 0 h 80"/>
                  <a:gd name="T2" fmla="*/ 95 w 168"/>
                  <a:gd name="T3" fmla="*/ 14 h 80"/>
                  <a:gd name="T4" fmla="*/ 76 w 168"/>
                  <a:gd name="T5" fmla="*/ 16 h 80"/>
                  <a:gd name="T6" fmla="*/ 72 w 168"/>
                  <a:gd name="T7" fmla="*/ 23 h 80"/>
                  <a:gd name="T8" fmla="*/ 72 w 168"/>
                  <a:gd name="T9" fmla="*/ 23 h 80"/>
                  <a:gd name="T10" fmla="*/ 72 w 168"/>
                  <a:gd name="T11" fmla="*/ 23 h 80"/>
                  <a:gd name="T12" fmla="*/ 82 w 168"/>
                  <a:gd name="T13" fmla="*/ 30 h 80"/>
                  <a:gd name="T14" fmla="*/ 45 w 168"/>
                  <a:gd name="T15" fmla="*/ 34 h 80"/>
                  <a:gd name="T16" fmla="*/ 57 w 168"/>
                  <a:gd name="T17" fmla="*/ 44 h 80"/>
                  <a:gd name="T18" fmla="*/ 0 w 168"/>
                  <a:gd name="T19" fmla="*/ 67 h 80"/>
                  <a:gd name="T20" fmla="*/ 11 w 168"/>
                  <a:gd name="T21" fmla="*/ 80 h 80"/>
                  <a:gd name="T22" fmla="*/ 168 w 168"/>
                  <a:gd name="T23" fmla="*/ 45 h 80"/>
                  <a:gd name="T24" fmla="*/ 96 w 168"/>
                  <a:gd name="T25" fmla="*/ 0 h 80"/>
                  <a:gd name="T26" fmla="*/ 96 w 168"/>
                  <a:gd name="T27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" h="80">
                    <a:moveTo>
                      <a:pt x="96" y="0"/>
                    </a:moveTo>
                    <a:cubicBezTo>
                      <a:pt x="95" y="14"/>
                      <a:pt x="95" y="14"/>
                      <a:pt x="95" y="14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82" y="30"/>
                      <a:pt x="82" y="30"/>
                      <a:pt x="82" y="30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6" y="69"/>
                      <a:pt x="10" y="74"/>
                      <a:pt x="11" y="80"/>
                    </a:cubicBezTo>
                    <a:cubicBezTo>
                      <a:pt x="168" y="45"/>
                      <a:pt x="168" y="45"/>
                      <a:pt x="168" y="45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0"/>
                      <a:pt x="96" y="0"/>
                      <a:pt x="96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7" name="Freeform 271"/>
              <p:cNvSpPr>
                <a:spLocks/>
              </p:cNvSpPr>
              <p:nvPr/>
            </p:nvSpPr>
            <p:spPr bwMode="auto">
              <a:xfrm>
                <a:off x="393" y="3132"/>
                <a:ext cx="279" cy="156"/>
              </a:xfrm>
              <a:custGeom>
                <a:avLst/>
                <a:gdLst>
                  <a:gd name="T0" fmla="*/ 157 w 157"/>
                  <a:gd name="T1" fmla="*/ 0 h 83"/>
                  <a:gd name="T2" fmla="*/ 0 w 157"/>
                  <a:gd name="T3" fmla="*/ 35 h 83"/>
                  <a:gd name="T4" fmla="*/ 0 w 157"/>
                  <a:gd name="T5" fmla="*/ 39 h 83"/>
                  <a:gd name="T6" fmla="*/ 0 w 157"/>
                  <a:gd name="T7" fmla="*/ 41 h 83"/>
                  <a:gd name="T8" fmla="*/ 12 w 157"/>
                  <a:gd name="T9" fmla="*/ 59 h 83"/>
                  <a:gd name="T10" fmla="*/ 10 w 157"/>
                  <a:gd name="T11" fmla="*/ 68 h 83"/>
                  <a:gd name="T12" fmla="*/ 40 w 157"/>
                  <a:gd name="T13" fmla="*/ 77 h 83"/>
                  <a:gd name="T14" fmla="*/ 36 w 157"/>
                  <a:gd name="T15" fmla="*/ 55 h 83"/>
                  <a:gd name="T16" fmla="*/ 79 w 157"/>
                  <a:gd name="T17" fmla="*/ 83 h 83"/>
                  <a:gd name="T18" fmla="*/ 73 w 157"/>
                  <a:gd name="T19" fmla="*/ 55 h 83"/>
                  <a:gd name="T20" fmla="*/ 107 w 157"/>
                  <a:gd name="T21" fmla="*/ 77 h 83"/>
                  <a:gd name="T22" fmla="*/ 157 w 157"/>
                  <a:gd name="T23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83">
                    <a:moveTo>
                      <a:pt x="157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8"/>
                      <a:pt x="0" y="39"/>
                    </a:cubicBezTo>
                    <a:cubicBezTo>
                      <a:pt x="0" y="40"/>
                      <a:pt x="0" y="41"/>
                      <a:pt x="0" y="41"/>
                    </a:cubicBezTo>
                    <a:cubicBezTo>
                      <a:pt x="7" y="44"/>
                      <a:pt x="12" y="51"/>
                      <a:pt x="12" y="59"/>
                    </a:cubicBezTo>
                    <a:cubicBezTo>
                      <a:pt x="12" y="62"/>
                      <a:pt x="12" y="65"/>
                      <a:pt x="10" y="68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107" y="77"/>
                      <a:pt x="107" y="77"/>
                      <a:pt x="107" y="77"/>
                    </a:cubicBezTo>
                    <a:cubicBezTo>
                      <a:pt x="157" y="0"/>
                      <a:pt x="157" y="0"/>
                      <a:pt x="157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8" name="Freeform 272"/>
              <p:cNvSpPr>
                <a:spLocks/>
              </p:cNvSpPr>
              <p:nvPr/>
            </p:nvSpPr>
            <p:spPr bwMode="auto">
              <a:xfrm>
                <a:off x="358" y="3269"/>
                <a:ext cx="23" cy="559"/>
              </a:xfrm>
              <a:custGeom>
                <a:avLst/>
                <a:gdLst>
                  <a:gd name="T0" fmla="*/ 0 w 13"/>
                  <a:gd name="T1" fmla="*/ 0 h 298"/>
                  <a:gd name="T2" fmla="*/ 13 w 13"/>
                  <a:gd name="T3" fmla="*/ 298 h 298"/>
                  <a:gd name="T4" fmla="*/ 13 w 13"/>
                  <a:gd name="T5" fmla="*/ 298 h 298"/>
                  <a:gd name="T6" fmla="*/ 0 w 13"/>
                  <a:gd name="T7" fmla="*/ 0 h 298"/>
                  <a:gd name="T8" fmla="*/ 0 w 13"/>
                  <a:gd name="T9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98">
                    <a:moveTo>
                      <a:pt x="0" y="0"/>
                    </a:moveTo>
                    <a:cubicBezTo>
                      <a:pt x="13" y="298"/>
                      <a:pt x="13" y="298"/>
                      <a:pt x="13" y="298"/>
                    </a:cubicBezTo>
                    <a:cubicBezTo>
                      <a:pt x="13" y="298"/>
                      <a:pt x="13" y="298"/>
                      <a:pt x="13" y="29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59" name="Freeform 273"/>
              <p:cNvSpPr>
                <a:spLocks/>
              </p:cNvSpPr>
              <p:nvPr/>
            </p:nvSpPr>
            <p:spPr bwMode="auto">
              <a:xfrm>
                <a:off x="346" y="3267"/>
                <a:ext cx="35" cy="561"/>
              </a:xfrm>
              <a:custGeom>
                <a:avLst/>
                <a:gdLst>
                  <a:gd name="T0" fmla="*/ 6 w 20"/>
                  <a:gd name="T1" fmla="*/ 0 h 299"/>
                  <a:gd name="T2" fmla="*/ 0 w 20"/>
                  <a:gd name="T3" fmla="*/ 10 h 299"/>
                  <a:gd name="T4" fmla="*/ 0 w 20"/>
                  <a:gd name="T5" fmla="*/ 299 h 299"/>
                  <a:gd name="T6" fmla="*/ 20 w 20"/>
                  <a:gd name="T7" fmla="*/ 299 h 299"/>
                  <a:gd name="T8" fmla="*/ 7 w 20"/>
                  <a:gd name="T9" fmla="*/ 1 h 299"/>
                  <a:gd name="T10" fmla="*/ 6 w 20"/>
                  <a:gd name="T11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99">
                    <a:moveTo>
                      <a:pt x="6" y="0"/>
                    </a:moveTo>
                    <a:cubicBezTo>
                      <a:pt x="5" y="4"/>
                      <a:pt x="3" y="8"/>
                      <a:pt x="0" y="10"/>
                    </a:cubicBezTo>
                    <a:cubicBezTo>
                      <a:pt x="0" y="299"/>
                      <a:pt x="0" y="299"/>
                      <a:pt x="0" y="299"/>
                    </a:cubicBezTo>
                    <a:cubicBezTo>
                      <a:pt x="20" y="299"/>
                      <a:pt x="20" y="299"/>
                      <a:pt x="20" y="299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0" name="Freeform 274"/>
              <p:cNvSpPr>
                <a:spLocks/>
              </p:cNvSpPr>
              <p:nvPr/>
            </p:nvSpPr>
            <p:spPr bwMode="auto">
              <a:xfrm>
                <a:off x="351" y="2910"/>
                <a:ext cx="200" cy="261"/>
              </a:xfrm>
              <a:custGeom>
                <a:avLst/>
                <a:gdLst>
                  <a:gd name="T0" fmla="*/ 113 w 113"/>
                  <a:gd name="T1" fmla="*/ 0 h 139"/>
                  <a:gd name="T2" fmla="*/ 47 w 113"/>
                  <a:gd name="T3" fmla="*/ 24 h 139"/>
                  <a:gd name="T4" fmla="*/ 34 w 113"/>
                  <a:gd name="T5" fmla="*/ 29 h 139"/>
                  <a:gd name="T6" fmla="*/ 36 w 113"/>
                  <a:gd name="T7" fmla="*/ 50 h 139"/>
                  <a:gd name="T8" fmla="*/ 36 w 113"/>
                  <a:gd name="T9" fmla="*/ 50 h 139"/>
                  <a:gd name="T10" fmla="*/ 37 w 113"/>
                  <a:gd name="T11" fmla="*/ 58 h 139"/>
                  <a:gd name="T12" fmla="*/ 32 w 113"/>
                  <a:gd name="T13" fmla="*/ 54 h 139"/>
                  <a:gd name="T14" fmla="*/ 32 w 113"/>
                  <a:gd name="T15" fmla="*/ 54 h 139"/>
                  <a:gd name="T16" fmla="*/ 32 w 113"/>
                  <a:gd name="T17" fmla="*/ 54 h 139"/>
                  <a:gd name="T18" fmla="*/ 22 w 113"/>
                  <a:gd name="T19" fmla="*/ 45 h 139"/>
                  <a:gd name="T20" fmla="*/ 26 w 113"/>
                  <a:gd name="T21" fmla="*/ 82 h 139"/>
                  <a:gd name="T22" fmla="*/ 13 w 113"/>
                  <a:gd name="T23" fmla="*/ 72 h 139"/>
                  <a:gd name="T24" fmla="*/ 0 w 113"/>
                  <a:gd name="T25" fmla="*/ 136 h 139"/>
                  <a:gd name="T26" fmla="*/ 0 w 113"/>
                  <a:gd name="T27" fmla="*/ 139 h 139"/>
                  <a:gd name="T28" fmla="*/ 4 w 113"/>
                  <a:gd name="T29" fmla="*/ 138 h 139"/>
                  <a:gd name="T30" fmla="*/ 113 w 113"/>
                  <a:gd name="T3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" h="139">
                    <a:moveTo>
                      <a:pt x="113" y="0"/>
                    </a:moveTo>
                    <a:cubicBezTo>
                      <a:pt x="47" y="24"/>
                      <a:pt x="47" y="24"/>
                      <a:pt x="47" y="24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1" y="138"/>
                      <a:pt x="3" y="138"/>
                      <a:pt x="4" y="138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1" name="Freeform 275"/>
              <p:cNvSpPr>
                <a:spLocks/>
              </p:cNvSpPr>
              <p:nvPr/>
            </p:nvSpPr>
            <p:spPr bwMode="auto">
              <a:xfrm>
                <a:off x="358" y="2910"/>
                <a:ext cx="193" cy="263"/>
              </a:xfrm>
              <a:custGeom>
                <a:avLst/>
                <a:gdLst>
                  <a:gd name="T0" fmla="*/ 109 w 109"/>
                  <a:gd name="T1" fmla="*/ 0 h 140"/>
                  <a:gd name="T2" fmla="*/ 0 w 109"/>
                  <a:gd name="T3" fmla="*/ 138 h 140"/>
                  <a:gd name="T4" fmla="*/ 1 w 109"/>
                  <a:gd name="T5" fmla="*/ 138 h 140"/>
                  <a:gd name="T6" fmla="*/ 9 w 109"/>
                  <a:gd name="T7" fmla="*/ 140 h 140"/>
                  <a:gd name="T8" fmla="*/ 66 w 109"/>
                  <a:gd name="T9" fmla="*/ 117 h 140"/>
                  <a:gd name="T10" fmla="*/ 54 w 109"/>
                  <a:gd name="T11" fmla="*/ 107 h 140"/>
                  <a:gd name="T12" fmla="*/ 91 w 109"/>
                  <a:gd name="T13" fmla="*/ 103 h 140"/>
                  <a:gd name="T14" fmla="*/ 81 w 109"/>
                  <a:gd name="T15" fmla="*/ 96 h 140"/>
                  <a:gd name="T16" fmla="*/ 75 w 109"/>
                  <a:gd name="T17" fmla="*/ 90 h 140"/>
                  <a:gd name="T18" fmla="*/ 85 w 109"/>
                  <a:gd name="T19" fmla="*/ 89 h 140"/>
                  <a:gd name="T20" fmla="*/ 85 w 109"/>
                  <a:gd name="T21" fmla="*/ 89 h 140"/>
                  <a:gd name="T22" fmla="*/ 104 w 109"/>
                  <a:gd name="T23" fmla="*/ 87 h 140"/>
                  <a:gd name="T24" fmla="*/ 105 w 109"/>
                  <a:gd name="T25" fmla="*/ 73 h 140"/>
                  <a:gd name="T26" fmla="*/ 109 w 109"/>
                  <a:gd name="T27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140">
                    <a:moveTo>
                      <a:pt x="109" y="0"/>
                    </a:moveTo>
                    <a:cubicBezTo>
                      <a:pt x="0" y="138"/>
                      <a:pt x="0" y="138"/>
                      <a:pt x="0" y="138"/>
                    </a:cubicBezTo>
                    <a:cubicBezTo>
                      <a:pt x="1" y="138"/>
                      <a:pt x="1" y="138"/>
                      <a:pt x="1" y="138"/>
                    </a:cubicBezTo>
                    <a:cubicBezTo>
                      <a:pt x="4" y="138"/>
                      <a:pt x="7" y="138"/>
                      <a:pt x="9" y="140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91" y="103"/>
                      <a:pt x="91" y="103"/>
                      <a:pt x="91" y="103"/>
                    </a:cubicBezTo>
                    <a:cubicBezTo>
                      <a:pt x="81" y="96"/>
                      <a:pt x="81" y="96"/>
                      <a:pt x="81" y="96"/>
                    </a:cubicBezTo>
                    <a:cubicBezTo>
                      <a:pt x="75" y="90"/>
                      <a:pt x="75" y="90"/>
                      <a:pt x="75" y="90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85" y="89"/>
                      <a:pt x="85" y="89"/>
                      <a:pt x="85" y="89"/>
                    </a:cubicBezTo>
                    <a:cubicBezTo>
                      <a:pt x="104" y="87"/>
                      <a:pt x="104" y="87"/>
                      <a:pt x="104" y="87"/>
                    </a:cubicBezTo>
                    <a:cubicBezTo>
                      <a:pt x="105" y="73"/>
                      <a:pt x="105" y="73"/>
                      <a:pt x="105" y="73"/>
                    </a:cubicBezTo>
                    <a:cubicBezTo>
                      <a:pt x="109" y="0"/>
                      <a:pt x="109" y="0"/>
                      <a:pt x="109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2" name="Freeform 276"/>
              <p:cNvSpPr>
                <a:spLocks/>
              </p:cNvSpPr>
              <p:nvPr/>
            </p:nvSpPr>
            <p:spPr bwMode="auto">
              <a:xfrm>
                <a:off x="346" y="3237"/>
                <a:ext cx="10" cy="49"/>
              </a:xfrm>
              <a:custGeom>
                <a:avLst/>
                <a:gdLst>
                  <a:gd name="T0" fmla="*/ 0 w 6"/>
                  <a:gd name="T1" fmla="*/ 0 h 26"/>
                  <a:gd name="T2" fmla="*/ 0 w 6"/>
                  <a:gd name="T3" fmla="*/ 26 h 26"/>
                  <a:gd name="T4" fmla="*/ 6 w 6"/>
                  <a:gd name="T5" fmla="*/ 16 h 26"/>
                  <a:gd name="T6" fmla="*/ 1 w 6"/>
                  <a:gd name="T7" fmla="*/ 3 h 26"/>
                  <a:gd name="T8" fmla="*/ 1 w 6"/>
                  <a:gd name="T9" fmla="*/ 1 h 26"/>
                  <a:gd name="T10" fmla="*/ 0 w 6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6">
                    <a:moveTo>
                      <a:pt x="0" y="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3" y="24"/>
                      <a:pt x="5" y="20"/>
                      <a:pt x="6" y="16"/>
                    </a:cubicBezTo>
                    <a:cubicBezTo>
                      <a:pt x="3" y="13"/>
                      <a:pt x="1" y="8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3" name="Freeform 277"/>
              <p:cNvSpPr>
                <a:spLocks/>
              </p:cNvSpPr>
              <p:nvPr/>
            </p:nvSpPr>
            <p:spPr bwMode="auto">
              <a:xfrm>
                <a:off x="346" y="3169"/>
                <a:ext cx="47" cy="70"/>
              </a:xfrm>
              <a:custGeom>
                <a:avLst/>
                <a:gdLst>
                  <a:gd name="T0" fmla="*/ 8 w 27"/>
                  <a:gd name="T1" fmla="*/ 0 h 37"/>
                  <a:gd name="T2" fmla="*/ 7 w 27"/>
                  <a:gd name="T3" fmla="*/ 0 h 37"/>
                  <a:gd name="T4" fmla="*/ 3 w 27"/>
                  <a:gd name="T5" fmla="*/ 1 h 37"/>
                  <a:gd name="T6" fmla="*/ 1 w 27"/>
                  <a:gd name="T7" fmla="*/ 1 h 37"/>
                  <a:gd name="T8" fmla="*/ 0 w 27"/>
                  <a:gd name="T9" fmla="*/ 2 h 37"/>
                  <a:gd name="T10" fmla="*/ 0 w 27"/>
                  <a:gd name="T11" fmla="*/ 36 h 37"/>
                  <a:gd name="T12" fmla="*/ 1 w 27"/>
                  <a:gd name="T13" fmla="*/ 37 h 37"/>
                  <a:gd name="T14" fmla="*/ 20 w 27"/>
                  <a:gd name="T15" fmla="*/ 20 h 37"/>
                  <a:gd name="T16" fmla="*/ 27 w 27"/>
                  <a:gd name="T17" fmla="*/ 21 h 37"/>
                  <a:gd name="T18" fmla="*/ 27 w 27"/>
                  <a:gd name="T19" fmla="*/ 19 h 37"/>
                  <a:gd name="T20" fmla="*/ 27 w 27"/>
                  <a:gd name="T21" fmla="*/ 15 h 37"/>
                  <a:gd name="T22" fmla="*/ 16 w 27"/>
                  <a:gd name="T23" fmla="*/ 2 h 37"/>
                  <a:gd name="T24" fmla="*/ 8 w 27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37">
                    <a:moveTo>
                      <a:pt x="8" y="0"/>
                    </a:moveTo>
                    <a:cubicBezTo>
                      <a:pt x="8" y="0"/>
                      <a:pt x="8" y="0"/>
                      <a:pt x="7" y="0"/>
                    </a:cubicBezTo>
                    <a:cubicBezTo>
                      <a:pt x="6" y="0"/>
                      <a:pt x="4" y="0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2" y="27"/>
                      <a:pt x="11" y="20"/>
                      <a:pt x="20" y="20"/>
                    </a:cubicBezTo>
                    <a:cubicBezTo>
                      <a:pt x="23" y="20"/>
                      <a:pt x="25" y="20"/>
                      <a:pt x="27" y="21"/>
                    </a:cubicBezTo>
                    <a:cubicBezTo>
                      <a:pt x="27" y="21"/>
                      <a:pt x="27" y="20"/>
                      <a:pt x="27" y="19"/>
                    </a:cubicBezTo>
                    <a:cubicBezTo>
                      <a:pt x="27" y="18"/>
                      <a:pt x="27" y="16"/>
                      <a:pt x="27" y="15"/>
                    </a:cubicBezTo>
                    <a:cubicBezTo>
                      <a:pt x="26" y="9"/>
                      <a:pt x="22" y="4"/>
                      <a:pt x="16" y="2"/>
                    </a:cubicBezTo>
                    <a:cubicBezTo>
                      <a:pt x="14" y="0"/>
                      <a:pt x="11" y="0"/>
                      <a:pt x="8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4" name="Freeform 278"/>
              <p:cNvSpPr>
                <a:spLocks noEditPoints="1"/>
              </p:cNvSpPr>
              <p:nvPr/>
            </p:nvSpPr>
            <p:spPr bwMode="auto">
              <a:xfrm>
                <a:off x="381" y="32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5" name="Freeform 279"/>
              <p:cNvSpPr>
                <a:spLocks/>
              </p:cNvSpPr>
              <p:nvPr/>
            </p:nvSpPr>
            <p:spPr bwMode="auto">
              <a:xfrm>
                <a:off x="347" y="3207"/>
                <a:ext cx="68" cy="71"/>
              </a:xfrm>
              <a:custGeom>
                <a:avLst/>
                <a:gdLst>
                  <a:gd name="T0" fmla="*/ 19 w 38"/>
                  <a:gd name="T1" fmla="*/ 0 h 38"/>
                  <a:gd name="T2" fmla="*/ 0 w 38"/>
                  <a:gd name="T3" fmla="*/ 17 h 38"/>
                  <a:gd name="T4" fmla="*/ 0 w 38"/>
                  <a:gd name="T5" fmla="*/ 19 h 38"/>
                  <a:gd name="T6" fmla="*/ 5 w 38"/>
                  <a:gd name="T7" fmla="*/ 32 h 38"/>
                  <a:gd name="T8" fmla="*/ 6 w 38"/>
                  <a:gd name="T9" fmla="*/ 33 h 38"/>
                  <a:gd name="T10" fmla="*/ 6 w 38"/>
                  <a:gd name="T11" fmla="*/ 33 h 38"/>
                  <a:gd name="T12" fmla="*/ 6 w 38"/>
                  <a:gd name="T13" fmla="*/ 33 h 38"/>
                  <a:gd name="T14" fmla="*/ 19 w 38"/>
                  <a:gd name="T15" fmla="*/ 38 h 38"/>
                  <a:gd name="T16" fmla="*/ 19 w 38"/>
                  <a:gd name="T17" fmla="*/ 38 h 38"/>
                  <a:gd name="T18" fmla="*/ 19 w 38"/>
                  <a:gd name="T19" fmla="*/ 38 h 38"/>
                  <a:gd name="T20" fmla="*/ 19 w 38"/>
                  <a:gd name="T21" fmla="*/ 38 h 38"/>
                  <a:gd name="T22" fmla="*/ 19 w 38"/>
                  <a:gd name="T23" fmla="*/ 38 h 38"/>
                  <a:gd name="T24" fmla="*/ 19 w 38"/>
                  <a:gd name="T25" fmla="*/ 38 h 38"/>
                  <a:gd name="T26" fmla="*/ 19 w 38"/>
                  <a:gd name="T27" fmla="*/ 38 h 38"/>
                  <a:gd name="T28" fmla="*/ 36 w 38"/>
                  <a:gd name="T29" fmla="*/ 28 h 38"/>
                  <a:gd name="T30" fmla="*/ 36 w 38"/>
                  <a:gd name="T31" fmla="*/ 28 h 38"/>
                  <a:gd name="T32" fmla="*/ 38 w 38"/>
                  <a:gd name="T33" fmla="*/ 19 h 38"/>
                  <a:gd name="T34" fmla="*/ 26 w 38"/>
                  <a:gd name="T35" fmla="*/ 1 h 38"/>
                  <a:gd name="T36" fmla="*/ 19 w 38"/>
                  <a:gd name="T3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" h="38">
                    <a:moveTo>
                      <a:pt x="19" y="0"/>
                    </a:moveTo>
                    <a:cubicBezTo>
                      <a:pt x="10" y="0"/>
                      <a:pt x="1" y="7"/>
                      <a:pt x="0" y="17"/>
                    </a:cubicBezTo>
                    <a:cubicBezTo>
                      <a:pt x="0" y="18"/>
                      <a:pt x="0" y="18"/>
                      <a:pt x="0" y="19"/>
                    </a:cubicBezTo>
                    <a:cubicBezTo>
                      <a:pt x="0" y="24"/>
                      <a:pt x="2" y="29"/>
                      <a:pt x="5" y="32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10" y="36"/>
                      <a:pt x="14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7" y="38"/>
                      <a:pt x="33" y="34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8" y="25"/>
                      <a:pt x="38" y="22"/>
                      <a:pt x="38" y="19"/>
                    </a:cubicBezTo>
                    <a:cubicBezTo>
                      <a:pt x="38" y="11"/>
                      <a:pt x="33" y="4"/>
                      <a:pt x="26" y="1"/>
                    </a:cubicBezTo>
                    <a:cubicBezTo>
                      <a:pt x="24" y="0"/>
                      <a:pt x="22" y="0"/>
                      <a:pt x="19" y="0"/>
                    </a:cubicBezTo>
                  </a:path>
                </a:pathLst>
              </a:custGeom>
              <a:solidFill>
                <a:srgbClr val="A97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6" name="Freeform 280"/>
              <p:cNvSpPr>
                <a:spLocks/>
              </p:cNvSpPr>
              <p:nvPr/>
            </p:nvSpPr>
            <p:spPr bwMode="auto">
              <a:xfrm>
                <a:off x="1691" y="3526"/>
                <a:ext cx="702" cy="281"/>
              </a:xfrm>
              <a:custGeom>
                <a:avLst/>
                <a:gdLst>
                  <a:gd name="T0" fmla="*/ 0 w 396"/>
                  <a:gd name="T1" fmla="*/ 150 h 150"/>
                  <a:gd name="T2" fmla="*/ 396 w 396"/>
                  <a:gd name="T3" fmla="*/ 150 h 150"/>
                  <a:gd name="T4" fmla="*/ 394 w 396"/>
                  <a:gd name="T5" fmla="*/ 138 h 150"/>
                  <a:gd name="T6" fmla="*/ 387 w 396"/>
                  <a:gd name="T7" fmla="*/ 121 h 150"/>
                  <a:gd name="T8" fmla="*/ 361 w 396"/>
                  <a:gd name="T9" fmla="*/ 95 h 150"/>
                  <a:gd name="T10" fmla="*/ 360 w 396"/>
                  <a:gd name="T11" fmla="*/ 94 h 150"/>
                  <a:gd name="T12" fmla="*/ 324 w 396"/>
                  <a:gd name="T13" fmla="*/ 85 h 150"/>
                  <a:gd name="T14" fmla="*/ 314 w 396"/>
                  <a:gd name="T15" fmla="*/ 86 h 150"/>
                  <a:gd name="T16" fmla="*/ 314 w 396"/>
                  <a:gd name="T17" fmla="*/ 81 h 150"/>
                  <a:gd name="T18" fmla="*/ 247 w 396"/>
                  <a:gd name="T19" fmla="*/ 14 h 150"/>
                  <a:gd name="T20" fmla="*/ 210 w 396"/>
                  <a:gd name="T21" fmla="*/ 25 h 150"/>
                  <a:gd name="T22" fmla="*/ 168 w 396"/>
                  <a:gd name="T23" fmla="*/ 0 h 150"/>
                  <a:gd name="T24" fmla="*/ 121 w 396"/>
                  <a:gd name="T25" fmla="*/ 41 h 150"/>
                  <a:gd name="T26" fmla="*/ 104 w 396"/>
                  <a:gd name="T27" fmla="*/ 38 h 150"/>
                  <a:gd name="T28" fmla="*/ 57 w 396"/>
                  <a:gd name="T29" fmla="*/ 85 h 150"/>
                  <a:gd name="T30" fmla="*/ 59 w 396"/>
                  <a:gd name="T31" fmla="*/ 97 h 150"/>
                  <a:gd name="T32" fmla="*/ 58 w 396"/>
                  <a:gd name="T33" fmla="*/ 97 h 150"/>
                  <a:gd name="T34" fmla="*/ 0 w 396"/>
                  <a:gd name="T35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6" h="150">
                    <a:moveTo>
                      <a:pt x="0" y="150"/>
                    </a:moveTo>
                    <a:cubicBezTo>
                      <a:pt x="396" y="150"/>
                      <a:pt x="396" y="150"/>
                      <a:pt x="396" y="150"/>
                    </a:cubicBezTo>
                    <a:cubicBezTo>
                      <a:pt x="396" y="146"/>
                      <a:pt x="395" y="142"/>
                      <a:pt x="394" y="138"/>
                    </a:cubicBezTo>
                    <a:cubicBezTo>
                      <a:pt x="391" y="132"/>
                      <a:pt x="389" y="126"/>
                      <a:pt x="387" y="121"/>
                    </a:cubicBezTo>
                    <a:cubicBezTo>
                      <a:pt x="380" y="110"/>
                      <a:pt x="372" y="101"/>
                      <a:pt x="361" y="95"/>
                    </a:cubicBezTo>
                    <a:cubicBezTo>
                      <a:pt x="360" y="94"/>
                      <a:pt x="360" y="94"/>
                      <a:pt x="360" y="94"/>
                    </a:cubicBezTo>
                    <a:cubicBezTo>
                      <a:pt x="349" y="88"/>
                      <a:pt x="337" y="85"/>
                      <a:pt x="324" y="85"/>
                    </a:cubicBezTo>
                    <a:cubicBezTo>
                      <a:pt x="321" y="85"/>
                      <a:pt x="317" y="86"/>
                      <a:pt x="314" y="86"/>
                    </a:cubicBezTo>
                    <a:cubicBezTo>
                      <a:pt x="314" y="84"/>
                      <a:pt x="314" y="83"/>
                      <a:pt x="314" y="81"/>
                    </a:cubicBezTo>
                    <a:cubicBezTo>
                      <a:pt x="314" y="44"/>
                      <a:pt x="283" y="14"/>
                      <a:pt x="247" y="14"/>
                    </a:cubicBezTo>
                    <a:cubicBezTo>
                      <a:pt x="233" y="14"/>
                      <a:pt x="220" y="18"/>
                      <a:pt x="210" y="25"/>
                    </a:cubicBezTo>
                    <a:cubicBezTo>
                      <a:pt x="203" y="11"/>
                      <a:pt x="189" y="0"/>
                      <a:pt x="168" y="0"/>
                    </a:cubicBezTo>
                    <a:cubicBezTo>
                      <a:pt x="140" y="0"/>
                      <a:pt x="124" y="20"/>
                      <a:pt x="121" y="41"/>
                    </a:cubicBezTo>
                    <a:cubicBezTo>
                      <a:pt x="115" y="39"/>
                      <a:pt x="110" y="38"/>
                      <a:pt x="104" y="38"/>
                    </a:cubicBezTo>
                    <a:cubicBezTo>
                      <a:pt x="78" y="38"/>
                      <a:pt x="57" y="59"/>
                      <a:pt x="57" y="85"/>
                    </a:cubicBezTo>
                    <a:cubicBezTo>
                      <a:pt x="57" y="89"/>
                      <a:pt x="58" y="93"/>
                      <a:pt x="59" y="97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28" y="97"/>
                      <a:pt x="2" y="121"/>
                      <a:pt x="0" y="15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7" name="Freeform 281"/>
              <p:cNvSpPr>
                <a:spLocks/>
              </p:cNvSpPr>
              <p:nvPr/>
            </p:nvSpPr>
            <p:spPr bwMode="auto">
              <a:xfrm>
                <a:off x="2062" y="3552"/>
                <a:ext cx="186" cy="126"/>
              </a:xfrm>
              <a:custGeom>
                <a:avLst/>
                <a:gdLst>
                  <a:gd name="T0" fmla="*/ 38 w 105"/>
                  <a:gd name="T1" fmla="*/ 0 h 67"/>
                  <a:gd name="T2" fmla="*/ 1 w 105"/>
                  <a:gd name="T3" fmla="*/ 11 h 67"/>
                  <a:gd name="T4" fmla="*/ 0 w 105"/>
                  <a:gd name="T5" fmla="*/ 11 h 67"/>
                  <a:gd name="T6" fmla="*/ 1 w 105"/>
                  <a:gd name="T7" fmla="*/ 11 h 67"/>
                  <a:gd name="T8" fmla="*/ 38 w 105"/>
                  <a:gd name="T9" fmla="*/ 0 h 67"/>
                  <a:gd name="T10" fmla="*/ 105 w 105"/>
                  <a:gd name="T11" fmla="*/ 67 h 67"/>
                  <a:gd name="T12" fmla="*/ 105 w 105"/>
                  <a:gd name="T13" fmla="*/ 67 h 67"/>
                  <a:gd name="T14" fmla="*/ 38 w 105"/>
                  <a:gd name="T1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5" h="67">
                    <a:moveTo>
                      <a:pt x="38" y="0"/>
                    </a:moveTo>
                    <a:cubicBezTo>
                      <a:pt x="24" y="0"/>
                      <a:pt x="11" y="4"/>
                      <a:pt x="1" y="11"/>
                    </a:cubicBezTo>
                    <a:cubicBezTo>
                      <a:pt x="1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1"/>
                    </a:cubicBezTo>
                    <a:cubicBezTo>
                      <a:pt x="11" y="4"/>
                      <a:pt x="24" y="0"/>
                      <a:pt x="38" y="0"/>
                    </a:cubicBezTo>
                    <a:cubicBezTo>
                      <a:pt x="74" y="0"/>
                      <a:pt x="105" y="30"/>
                      <a:pt x="105" y="67"/>
                    </a:cubicBezTo>
                    <a:cubicBezTo>
                      <a:pt x="105" y="67"/>
                      <a:pt x="105" y="67"/>
                      <a:pt x="105" y="67"/>
                    </a:cubicBezTo>
                    <a:cubicBezTo>
                      <a:pt x="105" y="30"/>
                      <a:pt x="74" y="0"/>
                      <a:pt x="38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8" name="Freeform 282"/>
              <p:cNvSpPr>
                <a:spLocks/>
              </p:cNvSpPr>
              <p:nvPr/>
            </p:nvSpPr>
            <p:spPr bwMode="auto">
              <a:xfrm>
                <a:off x="2046" y="3548"/>
                <a:ext cx="347" cy="259"/>
              </a:xfrm>
              <a:custGeom>
                <a:avLst/>
                <a:gdLst>
                  <a:gd name="T0" fmla="*/ 0 w 196"/>
                  <a:gd name="T1" fmla="*/ 0 h 138"/>
                  <a:gd name="T2" fmla="*/ 0 w 196"/>
                  <a:gd name="T3" fmla="*/ 138 h 138"/>
                  <a:gd name="T4" fmla="*/ 196 w 196"/>
                  <a:gd name="T5" fmla="*/ 138 h 138"/>
                  <a:gd name="T6" fmla="*/ 194 w 196"/>
                  <a:gd name="T7" fmla="*/ 126 h 138"/>
                  <a:gd name="T8" fmla="*/ 187 w 196"/>
                  <a:gd name="T9" fmla="*/ 109 h 138"/>
                  <a:gd name="T10" fmla="*/ 161 w 196"/>
                  <a:gd name="T11" fmla="*/ 83 h 138"/>
                  <a:gd name="T12" fmla="*/ 160 w 196"/>
                  <a:gd name="T13" fmla="*/ 82 h 138"/>
                  <a:gd name="T14" fmla="*/ 124 w 196"/>
                  <a:gd name="T15" fmla="*/ 73 h 138"/>
                  <a:gd name="T16" fmla="*/ 114 w 196"/>
                  <a:gd name="T17" fmla="*/ 74 h 138"/>
                  <a:gd name="T18" fmla="*/ 114 w 196"/>
                  <a:gd name="T19" fmla="*/ 74 h 138"/>
                  <a:gd name="T20" fmla="*/ 114 w 196"/>
                  <a:gd name="T21" fmla="*/ 74 h 138"/>
                  <a:gd name="T22" fmla="*/ 114 w 196"/>
                  <a:gd name="T23" fmla="*/ 69 h 138"/>
                  <a:gd name="T24" fmla="*/ 47 w 196"/>
                  <a:gd name="T25" fmla="*/ 2 h 138"/>
                  <a:gd name="T26" fmla="*/ 10 w 196"/>
                  <a:gd name="T27" fmla="*/ 13 h 138"/>
                  <a:gd name="T28" fmla="*/ 9 w 196"/>
                  <a:gd name="T29" fmla="*/ 13 h 138"/>
                  <a:gd name="T30" fmla="*/ 0 w 196"/>
                  <a:gd name="T31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6" h="138">
                    <a:moveTo>
                      <a:pt x="0" y="0"/>
                    </a:moveTo>
                    <a:cubicBezTo>
                      <a:pt x="0" y="138"/>
                      <a:pt x="0" y="138"/>
                      <a:pt x="0" y="138"/>
                    </a:cubicBezTo>
                    <a:cubicBezTo>
                      <a:pt x="196" y="138"/>
                      <a:pt x="196" y="138"/>
                      <a:pt x="196" y="138"/>
                    </a:cubicBezTo>
                    <a:cubicBezTo>
                      <a:pt x="196" y="134"/>
                      <a:pt x="195" y="130"/>
                      <a:pt x="194" y="126"/>
                    </a:cubicBezTo>
                    <a:cubicBezTo>
                      <a:pt x="191" y="120"/>
                      <a:pt x="189" y="114"/>
                      <a:pt x="187" y="109"/>
                    </a:cubicBezTo>
                    <a:cubicBezTo>
                      <a:pt x="180" y="98"/>
                      <a:pt x="172" y="89"/>
                      <a:pt x="161" y="83"/>
                    </a:cubicBezTo>
                    <a:cubicBezTo>
                      <a:pt x="160" y="82"/>
                      <a:pt x="160" y="82"/>
                      <a:pt x="160" y="82"/>
                    </a:cubicBezTo>
                    <a:cubicBezTo>
                      <a:pt x="149" y="76"/>
                      <a:pt x="137" y="73"/>
                      <a:pt x="124" y="73"/>
                    </a:cubicBezTo>
                    <a:cubicBezTo>
                      <a:pt x="121" y="73"/>
                      <a:pt x="117" y="74"/>
                      <a:pt x="114" y="74"/>
                    </a:cubicBezTo>
                    <a:cubicBezTo>
                      <a:pt x="114" y="74"/>
                      <a:pt x="114" y="74"/>
                      <a:pt x="114" y="74"/>
                    </a:cubicBezTo>
                    <a:cubicBezTo>
                      <a:pt x="114" y="74"/>
                      <a:pt x="114" y="74"/>
                      <a:pt x="114" y="74"/>
                    </a:cubicBezTo>
                    <a:cubicBezTo>
                      <a:pt x="114" y="72"/>
                      <a:pt x="114" y="71"/>
                      <a:pt x="114" y="69"/>
                    </a:cubicBezTo>
                    <a:cubicBezTo>
                      <a:pt x="114" y="32"/>
                      <a:pt x="83" y="2"/>
                      <a:pt x="47" y="2"/>
                    </a:cubicBezTo>
                    <a:cubicBezTo>
                      <a:pt x="33" y="2"/>
                      <a:pt x="20" y="6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7" y="8"/>
                      <a:pt x="4" y="4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69" name="Freeform 283"/>
              <p:cNvSpPr>
                <a:spLocks/>
              </p:cNvSpPr>
              <p:nvPr/>
            </p:nvSpPr>
            <p:spPr bwMode="auto">
              <a:xfrm>
                <a:off x="1771" y="3590"/>
                <a:ext cx="166" cy="176"/>
              </a:xfrm>
              <a:custGeom>
                <a:avLst/>
                <a:gdLst>
                  <a:gd name="T0" fmla="*/ 0 w 94"/>
                  <a:gd name="T1" fmla="*/ 46 h 94"/>
                  <a:gd name="T2" fmla="*/ 38 w 94"/>
                  <a:gd name="T3" fmla="*/ 44 h 94"/>
                  <a:gd name="T4" fmla="*/ 15 w 94"/>
                  <a:gd name="T5" fmla="*/ 14 h 94"/>
                  <a:gd name="T6" fmla="*/ 43 w 94"/>
                  <a:gd name="T7" fmla="*/ 39 h 94"/>
                  <a:gd name="T8" fmla="*/ 48 w 94"/>
                  <a:gd name="T9" fmla="*/ 1 h 94"/>
                  <a:gd name="T10" fmla="*/ 50 w 94"/>
                  <a:gd name="T11" fmla="*/ 38 h 94"/>
                  <a:gd name="T12" fmla="*/ 81 w 94"/>
                  <a:gd name="T13" fmla="*/ 15 h 94"/>
                  <a:gd name="T14" fmla="*/ 55 w 94"/>
                  <a:gd name="T15" fmla="*/ 43 h 94"/>
                  <a:gd name="T16" fmla="*/ 93 w 94"/>
                  <a:gd name="T17" fmla="*/ 48 h 94"/>
                  <a:gd name="T18" fmla="*/ 56 w 94"/>
                  <a:gd name="T19" fmla="*/ 51 h 94"/>
                  <a:gd name="T20" fmla="*/ 79 w 94"/>
                  <a:gd name="T21" fmla="*/ 81 h 94"/>
                  <a:gd name="T22" fmla="*/ 51 w 94"/>
                  <a:gd name="T23" fmla="*/ 56 h 94"/>
                  <a:gd name="T24" fmla="*/ 46 w 94"/>
                  <a:gd name="T25" fmla="*/ 94 h 94"/>
                  <a:gd name="T26" fmla="*/ 44 w 94"/>
                  <a:gd name="T27" fmla="*/ 56 h 94"/>
                  <a:gd name="T28" fmla="*/ 13 w 94"/>
                  <a:gd name="T29" fmla="*/ 80 h 94"/>
                  <a:gd name="T30" fmla="*/ 38 w 94"/>
                  <a:gd name="T31" fmla="*/ 51 h 94"/>
                  <a:gd name="T32" fmla="*/ 0 w 94"/>
                  <a:gd name="T33" fmla="*/ 4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94">
                    <a:moveTo>
                      <a:pt x="0" y="46"/>
                    </a:moveTo>
                    <a:cubicBezTo>
                      <a:pt x="0" y="34"/>
                      <a:pt x="23" y="39"/>
                      <a:pt x="38" y="44"/>
                    </a:cubicBezTo>
                    <a:cubicBezTo>
                      <a:pt x="25" y="37"/>
                      <a:pt x="6" y="23"/>
                      <a:pt x="15" y="14"/>
                    </a:cubicBezTo>
                    <a:cubicBezTo>
                      <a:pt x="23" y="4"/>
                      <a:pt x="36" y="25"/>
                      <a:pt x="43" y="39"/>
                    </a:cubicBezTo>
                    <a:cubicBezTo>
                      <a:pt x="39" y="24"/>
                      <a:pt x="35" y="1"/>
                      <a:pt x="48" y="1"/>
                    </a:cubicBezTo>
                    <a:cubicBezTo>
                      <a:pt x="61" y="0"/>
                      <a:pt x="55" y="24"/>
                      <a:pt x="50" y="38"/>
                    </a:cubicBezTo>
                    <a:cubicBezTo>
                      <a:pt x="58" y="26"/>
                      <a:pt x="71" y="6"/>
                      <a:pt x="81" y="15"/>
                    </a:cubicBezTo>
                    <a:cubicBezTo>
                      <a:pt x="90" y="24"/>
                      <a:pt x="69" y="36"/>
                      <a:pt x="55" y="43"/>
                    </a:cubicBezTo>
                    <a:cubicBezTo>
                      <a:pt x="70" y="40"/>
                      <a:pt x="93" y="36"/>
                      <a:pt x="93" y="48"/>
                    </a:cubicBezTo>
                    <a:cubicBezTo>
                      <a:pt x="94" y="61"/>
                      <a:pt x="70" y="55"/>
                      <a:pt x="56" y="51"/>
                    </a:cubicBezTo>
                    <a:cubicBezTo>
                      <a:pt x="69" y="58"/>
                      <a:pt x="88" y="72"/>
                      <a:pt x="79" y="81"/>
                    </a:cubicBezTo>
                    <a:cubicBezTo>
                      <a:pt x="70" y="90"/>
                      <a:pt x="58" y="70"/>
                      <a:pt x="51" y="56"/>
                    </a:cubicBezTo>
                    <a:cubicBezTo>
                      <a:pt x="55" y="70"/>
                      <a:pt x="59" y="94"/>
                      <a:pt x="46" y="94"/>
                    </a:cubicBezTo>
                    <a:cubicBezTo>
                      <a:pt x="33" y="94"/>
                      <a:pt x="39" y="71"/>
                      <a:pt x="44" y="56"/>
                    </a:cubicBezTo>
                    <a:cubicBezTo>
                      <a:pt x="36" y="69"/>
                      <a:pt x="22" y="88"/>
                      <a:pt x="13" y="80"/>
                    </a:cubicBezTo>
                    <a:cubicBezTo>
                      <a:pt x="4" y="71"/>
                      <a:pt x="25" y="58"/>
                      <a:pt x="38" y="51"/>
                    </a:cubicBezTo>
                    <a:cubicBezTo>
                      <a:pt x="24" y="55"/>
                      <a:pt x="1" y="59"/>
                      <a:pt x="0" y="46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0" name="Freeform 284"/>
              <p:cNvSpPr>
                <a:spLocks/>
              </p:cNvSpPr>
              <p:nvPr/>
            </p:nvSpPr>
            <p:spPr bwMode="auto">
              <a:xfrm>
                <a:off x="1836" y="3661"/>
                <a:ext cx="38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1" name="Freeform 285"/>
              <p:cNvSpPr>
                <a:spLocks/>
              </p:cNvSpPr>
              <p:nvPr/>
            </p:nvSpPr>
            <p:spPr bwMode="auto">
              <a:xfrm>
                <a:off x="1941" y="3503"/>
                <a:ext cx="167" cy="177"/>
              </a:xfrm>
              <a:custGeom>
                <a:avLst/>
                <a:gdLst>
                  <a:gd name="T0" fmla="*/ 0 w 94"/>
                  <a:gd name="T1" fmla="*/ 46 h 94"/>
                  <a:gd name="T2" fmla="*/ 38 w 94"/>
                  <a:gd name="T3" fmla="*/ 44 h 94"/>
                  <a:gd name="T4" fmla="*/ 15 w 94"/>
                  <a:gd name="T5" fmla="*/ 14 h 94"/>
                  <a:gd name="T6" fmla="*/ 43 w 94"/>
                  <a:gd name="T7" fmla="*/ 39 h 94"/>
                  <a:gd name="T8" fmla="*/ 48 w 94"/>
                  <a:gd name="T9" fmla="*/ 1 h 94"/>
                  <a:gd name="T10" fmla="*/ 50 w 94"/>
                  <a:gd name="T11" fmla="*/ 38 h 94"/>
                  <a:gd name="T12" fmla="*/ 81 w 94"/>
                  <a:gd name="T13" fmla="*/ 15 h 94"/>
                  <a:gd name="T14" fmla="*/ 55 w 94"/>
                  <a:gd name="T15" fmla="*/ 43 h 94"/>
                  <a:gd name="T16" fmla="*/ 94 w 94"/>
                  <a:gd name="T17" fmla="*/ 48 h 94"/>
                  <a:gd name="T18" fmla="*/ 56 w 94"/>
                  <a:gd name="T19" fmla="*/ 51 h 94"/>
                  <a:gd name="T20" fmla="*/ 79 w 94"/>
                  <a:gd name="T21" fmla="*/ 81 h 94"/>
                  <a:gd name="T22" fmla="*/ 51 w 94"/>
                  <a:gd name="T23" fmla="*/ 56 h 94"/>
                  <a:gd name="T24" fmla="*/ 46 w 94"/>
                  <a:gd name="T25" fmla="*/ 94 h 94"/>
                  <a:gd name="T26" fmla="*/ 44 w 94"/>
                  <a:gd name="T27" fmla="*/ 56 h 94"/>
                  <a:gd name="T28" fmla="*/ 13 w 94"/>
                  <a:gd name="T29" fmla="*/ 80 h 94"/>
                  <a:gd name="T30" fmla="*/ 38 w 94"/>
                  <a:gd name="T31" fmla="*/ 51 h 94"/>
                  <a:gd name="T32" fmla="*/ 0 w 94"/>
                  <a:gd name="T33" fmla="*/ 46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4" h="94">
                    <a:moveTo>
                      <a:pt x="0" y="46"/>
                    </a:moveTo>
                    <a:cubicBezTo>
                      <a:pt x="0" y="34"/>
                      <a:pt x="23" y="39"/>
                      <a:pt x="38" y="44"/>
                    </a:cubicBezTo>
                    <a:cubicBezTo>
                      <a:pt x="25" y="37"/>
                      <a:pt x="6" y="23"/>
                      <a:pt x="15" y="14"/>
                    </a:cubicBezTo>
                    <a:cubicBezTo>
                      <a:pt x="23" y="4"/>
                      <a:pt x="36" y="25"/>
                      <a:pt x="43" y="39"/>
                    </a:cubicBezTo>
                    <a:cubicBezTo>
                      <a:pt x="39" y="24"/>
                      <a:pt x="35" y="1"/>
                      <a:pt x="48" y="1"/>
                    </a:cubicBezTo>
                    <a:cubicBezTo>
                      <a:pt x="61" y="0"/>
                      <a:pt x="55" y="24"/>
                      <a:pt x="50" y="38"/>
                    </a:cubicBezTo>
                    <a:cubicBezTo>
                      <a:pt x="58" y="26"/>
                      <a:pt x="71" y="6"/>
                      <a:pt x="81" y="15"/>
                    </a:cubicBezTo>
                    <a:cubicBezTo>
                      <a:pt x="90" y="24"/>
                      <a:pt x="69" y="36"/>
                      <a:pt x="55" y="43"/>
                    </a:cubicBezTo>
                    <a:cubicBezTo>
                      <a:pt x="70" y="40"/>
                      <a:pt x="93" y="36"/>
                      <a:pt x="94" y="48"/>
                    </a:cubicBezTo>
                    <a:cubicBezTo>
                      <a:pt x="94" y="61"/>
                      <a:pt x="70" y="55"/>
                      <a:pt x="56" y="51"/>
                    </a:cubicBezTo>
                    <a:cubicBezTo>
                      <a:pt x="69" y="58"/>
                      <a:pt x="88" y="72"/>
                      <a:pt x="79" y="81"/>
                    </a:cubicBezTo>
                    <a:cubicBezTo>
                      <a:pt x="70" y="90"/>
                      <a:pt x="58" y="70"/>
                      <a:pt x="51" y="56"/>
                    </a:cubicBezTo>
                    <a:cubicBezTo>
                      <a:pt x="55" y="70"/>
                      <a:pt x="59" y="94"/>
                      <a:pt x="46" y="94"/>
                    </a:cubicBezTo>
                    <a:cubicBezTo>
                      <a:pt x="33" y="94"/>
                      <a:pt x="39" y="71"/>
                      <a:pt x="44" y="56"/>
                    </a:cubicBezTo>
                    <a:cubicBezTo>
                      <a:pt x="36" y="69"/>
                      <a:pt x="22" y="88"/>
                      <a:pt x="13" y="80"/>
                    </a:cubicBezTo>
                    <a:cubicBezTo>
                      <a:pt x="4" y="71"/>
                      <a:pt x="25" y="58"/>
                      <a:pt x="38" y="51"/>
                    </a:cubicBezTo>
                    <a:cubicBezTo>
                      <a:pt x="24" y="55"/>
                      <a:pt x="1" y="59"/>
                      <a:pt x="0" y="46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2" name="Freeform 286"/>
              <p:cNvSpPr>
                <a:spLocks/>
              </p:cNvSpPr>
              <p:nvPr/>
            </p:nvSpPr>
            <p:spPr bwMode="auto">
              <a:xfrm>
                <a:off x="2007" y="3575"/>
                <a:ext cx="37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3" name="Freeform 287"/>
              <p:cNvSpPr>
                <a:spLocks/>
              </p:cNvSpPr>
              <p:nvPr/>
            </p:nvSpPr>
            <p:spPr bwMode="auto">
              <a:xfrm>
                <a:off x="2127" y="3580"/>
                <a:ext cx="161" cy="175"/>
              </a:xfrm>
              <a:custGeom>
                <a:avLst/>
                <a:gdLst>
                  <a:gd name="T0" fmla="*/ 1 w 91"/>
                  <a:gd name="T1" fmla="*/ 45 h 93"/>
                  <a:gd name="T2" fmla="*/ 37 w 91"/>
                  <a:gd name="T3" fmla="*/ 43 h 93"/>
                  <a:gd name="T4" fmla="*/ 14 w 91"/>
                  <a:gd name="T5" fmla="*/ 12 h 93"/>
                  <a:gd name="T6" fmla="*/ 42 w 91"/>
                  <a:gd name="T7" fmla="*/ 38 h 93"/>
                  <a:gd name="T8" fmla="*/ 46 w 91"/>
                  <a:gd name="T9" fmla="*/ 0 h 93"/>
                  <a:gd name="T10" fmla="*/ 49 w 91"/>
                  <a:gd name="T11" fmla="*/ 37 h 93"/>
                  <a:gd name="T12" fmla="*/ 78 w 91"/>
                  <a:gd name="T13" fmla="*/ 15 h 93"/>
                  <a:gd name="T14" fmla="*/ 54 w 91"/>
                  <a:gd name="T15" fmla="*/ 42 h 93"/>
                  <a:gd name="T16" fmla="*/ 91 w 91"/>
                  <a:gd name="T17" fmla="*/ 48 h 93"/>
                  <a:gd name="T18" fmla="*/ 55 w 91"/>
                  <a:gd name="T19" fmla="*/ 50 h 93"/>
                  <a:gd name="T20" fmla="*/ 77 w 91"/>
                  <a:gd name="T21" fmla="*/ 80 h 93"/>
                  <a:gd name="T22" fmla="*/ 50 w 91"/>
                  <a:gd name="T23" fmla="*/ 55 h 93"/>
                  <a:gd name="T24" fmla="*/ 46 w 91"/>
                  <a:gd name="T25" fmla="*/ 93 h 93"/>
                  <a:gd name="T26" fmla="*/ 43 w 91"/>
                  <a:gd name="T27" fmla="*/ 55 h 93"/>
                  <a:gd name="T28" fmla="*/ 14 w 91"/>
                  <a:gd name="T29" fmla="*/ 78 h 93"/>
                  <a:gd name="T30" fmla="*/ 38 w 91"/>
                  <a:gd name="T31" fmla="*/ 50 h 93"/>
                  <a:gd name="T32" fmla="*/ 1 w 91"/>
                  <a:gd name="T33" fmla="*/ 45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1" h="93">
                    <a:moveTo>
                      <a:pt x="1" y="45"/>
                    </a:moveTo>
                    <a:cubicBezTo>
                      <a:pt x="0" y="32"/>
                      <a:pt x="23" y="38"/>
                      <a:pt x="37" y="43"/>
                    </a:cubicBezTo>
                    <a:cubicBezTo>
                      <a:pt x="25" y="35"/>
                      <a:pt x="6" y="21"/>
                      <a:pt x="14" y="12"/>
                    </a:cubicBezTo>
                    <a:cubicBezTo>
                      <a:pt x="23" y="3"/>
                      <a:pt x="35" y="24"/>
                      <a:pt x="42" y="38"/>
                    </a:cubicBezTo>
                    <a:cubicBezTo>
                      <a:pt x="38" y="23"/>
                      <a:pt x="34" y="0"/>
                      <a:pt x="46" y="0"/>
                    </a:cubicBezTo>
                    <a:cubicBezTo>
                      <a:pt x="58" y="0"/>
                      <a:pt x="53" y="23"/>
                      <a:pt x="49" y="37"/>
                    </a:cubicBezTo>
                    <a:cubicBezTo>
                      <a:pt x="56" y="25"/>
                      <a:pt x="69" y="6"/>
                      <a:pt x="78" y="15"/>
                    </a:cubicBezTo>
                    <a:cubicBezTo>
                      <a:pt x="87" y="24"/>
                      <a:pt x="67" y="36"/>
                      <a:pt x="54" y="42"/>
                    </a:cubicBezTo>
                    <a:cubicBezTo>
                      <a:pt x="68" y="39"/>
                      <a:pt x="90" y="35"/>
                      <a:pt x="91" y="48"/>
                    </a:cubicBezTo>
                    <a:cubicBezTo>
                      <a:pt x="91" y="61"/>
                      <a:pt x="69" y="55"/>
                      <a:pt x="55" y="50"/>
                    </a:cubicBezTo>
                    <a:cubicBezTo>
                      <a:pt x="67" y="57"/>
                      <a:pt x="86" y="71"/>
                      <a:pt x="77" y="80"/>
                    </a:cubicBezTo>
                    <a:cubicBezTo>
                      <a:pt x="69" y="89"/>
                      <a:pt x="57" y="69"/>
                      <a:pt x="50" y="55"/>
                    </a:cubicBezTo>
                    <a:cubicBezTo>
                      <a:pt x="54" y="69"/>
                      <a:pt x="58" y="93"/>
                      <a:pt x="46" y="93"/>
                    </a:cubicBezTo>
                    <a:cubicBezTo>
                      <a:pt x="33" y="93"/>
                      <a:pt x="38" y="70"/>
                      <a:pt x="43" y="55"/>
                    </a:cubicBezTo>
                    <a:cubicBezTo>
                      <a:pt x="36" y="68"/>
                      <a:pt x="23" y="87"/>
                      <a:pt x="14" y="78"/>
                    </a:cubicBezTo>
                    <a:cubicBezTo>
                      <a:pt x="5" y="69"/>
                      <a:pt x="25" y="57"/>
                      <a:pt x="38" y="50"/>
                    </a:cubicBezTo>
                    <a:cubicBezTo>
                      <a:pt x="24" y="54"/>
                      <a:pt x="1" y="57"/>
                      <a:pt x="1" y="45"/>
                    </a:cubicBezTo>
                    <a:close/>
                  </a:path>
                </a:pathLst>
              </a:custGeom>
              <a:solidFill>
                <a:srgbClr val="CD58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4" name="Freeform 288"/>
              <p:cNvSpPr>
                <a:spLocks/>
              </p:cNvSpPr>
              <p:nvPr/>
            </p:nvSpPr>
            <p:spPr bwMode="auto">
              <a:xfrm>
                <a:off x="2191" y="3650"/>
                <a:ext cx="37" cy="41"/>
              </a:xfrm>
              <a:custGeom>
                <a:avLst/>
                <a:gdLst>
                  <a:gd name="T0" fmla="*/ 21 w 21"/>
                  <a:gd name="T1" fmla="*/ 11 h 22"/>
                  <a:gd name="T2" fmla="*/ 10 w 21"/>
                  <a:gd name="T3" fmla="*/ 0 h 22"/>
                  <a:gd name="T4" fmla="*/ 0 w 21"/>
                  <a:gd name="T5" fmla="*/ 11 h 22"/>
                  <a:gd name="T6" fmla="*/ 11 w 21"/>
                  <a:gd name="T7" fmla="*/ 22 h 22"/>
                  <a:gd name="T8" fmla="*/ 21 w 21"/>
                  <a:gd name="T9" fmla="*/ 1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2">
                    <a:moveTo>
                      <a:pt x="21" y="11"/>
                    </a:moveTo>
                    <a:cubicBezTo>
                      <a:pt x="21" y="5"/>
                      <a:pt x="16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7" y="22"/>
                      <a:pt x="21" y="17"/>
                      <a:pt x="21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5" name="Freeform 289"/>
              <p:cNvSpPr>
                <a:spLocks/>
              </p:cNvSpPr>
              <p:nvPr/>
            </p:nvSpPr>
            <p:spPr bwMode="auto">
              <a:xfrm>
                <a:off x="3643" y="3648"/>
                <a:ext cx="161" cy="188"/>
              </a:xfrm>
              <a:custGeom>
                <a:avLst/>
                <a:gdLst>
                  <a:gd name="T0" fmla="*/ 0 w 91"/>
                  <a:gd name="T1" fmla="*/ 97 h 100"/>
                  <a:gd name="T2" fmla="*/ 0 w 91"/>
                  <a:gd name="T3" fmla="*/ 95 h 100"/>
                  <a:gd name="T4" fmla="*/ 1 w 91"/>
                  <a:gd name="T5" fmla="*/ 91 h 100"/>
                  <a:gd name="T6" fmla="*/ 6 w 91"/>
                  <a:gd name="T7" fmla="*/ 75 h 100"/>
                  <a:gd name="T8" fmla="*/ 31 w 91"/>
                  <a:gd name="T9" fmla="*/ 32 h 100"/>
                  <a:gd name="T10" fmla="*/ 40 w 91"/>
                  <a:gd name="T11" fmla="*/ 22 h 100"/>
                  <a:gd name="T12" fmla="*/ 50 w 91"/>
                  <a:gd name="T13" fmla="*/ 14 h 100"/>
                  <a:gd name="T14" fmla="*/ 56 w 91"/>
                  <a:gd name="T15" fmla="*/ 11 h 100"/>
                  <a:gd name="T16" fmla="*/ 61 w 91"/>
                  <a:gd name="T17" fmla="*/ 8 h 100"/>
                  <a:gd name="T18" fmla="*/ 71 w 91"/>
                  <a:gd name="T19" fmla="*/ 4 h 100"/>
                  <a:gd name="T20" fmla="*/ 79 w 91"/>
                  <a:gd name="T21" fmla="*/ 2 h 100"/>
                  <a:gd name="T22" fmla="*/ 86 w 91"/>
                  <a:gd name="T23" fmla="*/ 0 h 100"/>
                  <a:gd name="T24" fmla="*/ 91 w 91"/>
                  <a:gd name="T25" fmla="*/ 0 h 100"/>
                  <a:gd name="T26" fmla="*/ 86 w 91"/>
                  <a:gd name="T27" fmla="*/ 2 h 100"/>
                  <a:gd name="T28" fmla="*/ 80 w 91"/>
                  <a:gd name="T29" fmla="*/ 4 h 100"/>
                  <a:gd name="T30" fmla="*/ 73 w 91"/>
                  <a:gd name="T31" fmla="*/ 9 h 100"/>
                  <a:gd name="T32" fmla="*/ 65 w 91"/>
                  <a:gd name="T33" fmla="*/ 15 h 100"/>
                  <a:gd name="T34" fmla="*/ 61 w 91"/>
                  <a:gd name="T35" fmla="*/ 18 h 100"/>
                  <a:gd name="T36" fmla="*/ 57 w 91"/>
                  <a:gd name="T37" fmla="*/ 22 h 100"/>
                  <a:gd name="T38" fmla="*/ 51 w 91"/>
                  <a:gd name="T39" fmla="*/ 31 h 100"/>
                  <a:gd name="T40" fmla="*/ 45 w 91"/>
                  <a:gd name="T41" fmla="*/ 41 h 100"/>
                  <a:gd name="T42" fmla="*/ 34 w 91"/>
                  <a:gd name="T43" fmla="*/ 82 h 100"/>
                  <a:gd name="T44" fmla="*/ 33 w 91"/>
                  <a:gd name="T45" fmla="*/ 95 h 100"/>
                  <a:gd name="T46" fmla="*/ 33 w 91"/>
                  <a:gd name="T47" fmla="*/ 99 h 100"/>
                  <a:gd name="T48" fmla="*/ 33 w 91"/>
                  <a:gd name="T49" fmla="*/ 100 h 100"/>
                  <a:gd name="T50" fmla="*/ 0 w 91"/>
                  <a:gd name="T51" fmla="*/ 97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00">
                    <a:moveTo>
                      <a:pt x="0" y="97"/>
                    </a:moveTo>
                    <a:cubicBezTo>
                      <a:pt x="0" y="97"/>
                      <a:pt x="0" y="97"/>
                      <a:pt x="0" y="95"/>
                    </a:cubicBezTo>
                    <a:cubicBezTo>
                      <a:pt x="0" y="94"/>
                      <a:pt x="1" y="93"/>
                      <a:pt x="1" y="91"/>
                    </a:cubicBezTo>
                    <a:cubicBezTo>
                      <a:pt x="2" y="87"/>
                      <a:pt x="4" y="81"/>
                      <a:pt x="6" y="75"/>
                    </a:cubicBezTo>
                    <a:cubicBezTo>
                      <a:pt x="11" y="62"/>
                      <a:pt x="19" y="45"/>
                      <a:pt x="31" y="32"/>
                    </a:cubicBezTo>
                    <a:cubicBezTo>
                      <a:pt x="34" y="28"/>
                      <a:pt x="37" y="25"/>
                      <a:pt x="40" y="22"/>
                    </a:cubicBezTo>
                    <a:cubicBezTo>
                      <a:pt x="44" y="19"/>
                      <a:pt x="47" y="16"/>
                      <a:pt x="50" y="14"/>
                    </a:cubicBezTo>
                    <a:cubicBezTo>
                      <a:pt x="52" y="13"/>
                      <a:pt x="54" y="12"/>
                      <a:pt x="56" y="11"/>
                    </a:cubicBezTo>
                    <a:cubicBezTo>
                      <a:pt x="57" y="10"/>
                      <a:pt x="59" y="9"/>
                      <a:pt x="61" y="8"/>
                    </a:cubicBezTo>
                    <a:cubicBezTo>
                      <a:pt x="64" y="6"/>
                      <a:pt x="67" y="5"/>
                      <a:pt x="71" y="4"/>
                    </a:cubicBezTo>
                    <a:cubicBezTo>
                      <a:pt x="74" y="3"/>
                      <a:pt x="76" y="2"/>
                      <a:pt x="79" y="2"/>
                    </a:cubicBezTo>
                    <a:cubicBezTo>
                      <a:pt x="81" y="1"/>
                      <a:pt x="84" y="1"/>
                      <a:pt x="86" y="0"/>
                    </a:cubicBezTo>
                    <a:cubicBezTo>
                      <a:pt x="89" y="0"/>
                      <a:pt x="91" y="0"/>
                      <a:pt x="91" y="0"/>
                    </a:cubicBezTo>
                    <a:cubicBezTo>
                      <a:pt x="91" y="0"/>
                      <a:pt x="89" y="0"/>
                      <a:pt x="86" y="2"/>
                    </a:cubicBezTo>
                    <a:cubicBezTo>
                      <a:pt x="84" y="2"/>
                      <a:pt x="82" y="3"/>
                      <a:pt x="80" y="4"/>
                    </a:cubicBezTo>
                    <a:cubicBezTo>
                      <a:pt x="78" y="6"/>
                      <a:pt x="75" y="7"/>
                      <a:pt x="73" y="9"/>
                    </a:cubicBezTo>
                    <a:cubicBezTo>
                      <a:pt x="70" y="10"/>
                      <a:pt x="68" y="12"/>
                      <a:pt x="65" y="15"/>
                    </a:cubicBezTo>
                    <a:cubicBezTo>
                      <a:pt x="64" y="16"/>
                      <a:pt x="63" y="17"/>
                      <a:pt x="61" y="18"/>
                    </a:cubicBezTo>
                    <a:cubicBezTo>
                      <a:pt x="60" y="19"/>
                      <a:pt x="59" y="21"/>
                      <a:pt x="57" y="22"/>
                    </a:cubicBezTo>
                    <a:cubicBezTo>
                      <a:pt x="55" y="25"/>
                      <a:pt x="53" y="28"/>
                      <a:pt x="51" y="31"/>
                    </a:cubicBezTo>
                    <a:cubicBezTo>
                      <a:pt x="48" y="34"/>
                      <a:pt x="47" y="38"/>
                      <a:pt x="45" y="41"/>
                    </a:cubicBezTo>
                    <a:cubicBezTo>
                      <a:pt x="38" y="55"/>
                      <a:pt x="35" y="70"/>
                      <a:pt x="34" y="82"/>
                    </a:cubicBezTo>
                    <a:cubicBezTo>
                      <a:pt x="33" y="87"/>
                      <a:pt x="33" y="92"/>
                      <a:pt x="33" y="95"/>
                    </a:cubicBezTo>
                    <a:cubicBezTo>
                      <a:pt x="33" y="97"/>
                      <a:pt x="33" y="98"/>
                      <a:pt x="33" y="99"/>
                    </a:cubicBezTo>
                    <a:cubicBezTo>
                      <a:pt x="33" y="99"/>
                      <a:pt x="33" y="100"/>
                      <a:pt x="33" y="100"/>
                    </a:cubicBez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6" name="Freeform 290"/>
              <p:cNvSpPr>
                <a:spLocks/>
              </p:cNvSpPr>
              <p:nvPr/>
            </p:nvSpPr>
            <p:spPr bwMode="auto">
              <a:xfrm>
                <a:off x="3554" y="3648"/>
                <a:ext cx="162" cy="188"/>
              </a:xfrm>
              <a:custGeom>
                <a:avLst/>
                <a:gdLst>
                  <a:gd name="T0" fmla="*/ 58 w 91"/>
                  <a:gd name="T1" fmla="*/ 100 h 100"/>
                  <a:gd name="T2" fmla="*/ 58 w 91"/>
                  <a:gd name="T3" fmla="*/ 99 h 100"/>
                  <a:gd name="T4" fmla="*/ 58 w 91"/>
                  <a:gd name="T5" fmla="*/ 95 h 100"/>
                  <a:gd name="T6" fmla="*/ 57 w 91"/>
                  <a:gd name="T7" fmla="*/ 82 h 100"/>
                  <a:gd name="T8" fmla="*/ 46 w 91"/>
                  <a:gd name="T9" fmla="*/ 41 h 100"/>
                  <a:gd name="T10" fmla="*/ 40 w 91"/>
                  <a:gd name="T11" fmla="*/ 31 h 100"/>
                  <a:gd name="T12" fmla="*/ 33 w 91"/>
                  <a:gd name="T13" fmla="*/ 22 h 100"/>
                  <a:gd name="T14" fmla="*/ 30 w 91"/>
                  <a:gd name="T15" fmla="*/ 18 h 100"/>
                  <a:gd name="T16" fmla="*/ 26 w 91"/>
                  <a:gd name="T17" fmla="*/ 15 h 100"/>
                  <a:gd name="T18" fmla="*/ 18 w 91"/>
                  <a:gd name="T19" fmla="*/ 9 h 100"/>
                  <a:gd name="T20" fmla="*/ 11 w 91"/>
                  <a:gd name="T21" fmla="*/ 4 h 100"/>
                  <a:gd name="T22" fmla="*/ 5 w 91"/>
                  <a:gd name="T23" fmla="*/ 2 h 100"/>
                  <a:gd name="T24" fmla="*/ 0 w 91"/>
                  <a:gd name="T25" fmla="*/ 0 h 100"/>
                  <a:gd name="T26" fmla="*/ 5 w 91"/>
                  <a:gd name="T27" fmla="*/ 0 h 100"/>
                  <a:gd name="T28" fmla="*/ 12 w 91"/>
                  <a:gd name="T29" fmla="*/ 2 h 100"/>
                  <a:gd name="T30" fmla="*/ 20 w 91"/>
                  <a:gd name="T31" fmla="*/ 4 h 100"/>
                  <a:gd name="T32" fmla="*/ 30 w 91"/>
                  <a:gd name="T33" fmla="*/ 8 h 100"/>
                  <a:gd name="T34" fmla="*/ 35 w 91"/>
                  <a:gd name="T35" fmla="*/ 11 h 100"/>
                  <a:gd name="T36" fmla="*/ 40 w 91"/>
                  <a:gd name="T37" fmla="*/ 14 h 100"/>
                  <a:gd name="T38" fmla="*/ 50 w 91"/>
                  <a:gd name="T39" fmla="*/ 22 h 100"/>
                  <a:gd name="T40" fmla="*/ 60 w 91"/>
                  <a:gd name="T41" fmla="*/ 32 h 100"/>
                  <a:gd name="T42" fmla="*/ 85 w 91"/>
                  <a:gd name="T43" fmla="*/ 75 h 100"/>
                  <a:gd name="T44" fmla="*/ 90 w 91"/>
                  <a:gd name="T45" fmla="*/ 91 h 100"/>
                  <a:gd name="T46" fmla="*/ 91 w 91"/>
                  <a:gd name="T47" fmla="*/ 95 h 100"/>
                  <a:gd name="T48" fmla="*/ 91 w 91"/>
                  <a:gd name="T49" fmla="*/ 97 h 100"/>
                  <a:gd name="T50" fmla="*/ 58 w 91"/>
                  <a:gd name="T51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1" h="100">
                    <a:moveTo>
                      <a:pt x="58" y="100"/>
                    </a:moveTo>
                    <a:cubicBezTo>
                      <a:pt x="58" y="100"/>
                      <a:pt x="58" y="99"/>
                      <a:pt x="58" y="99"/>
                    </a:cubicBezTo>
                    <a:cubicBezTo>
                      <a:pt x="58" y="98"/>
                      <a:pt x="58" y="97"/>
                      <a:pt x="58" y="95"/>
                    </a:cubicBezTo>
                    <a:cubicBezTo>
                      <a:pt x="58" y="92"/>
                      <a:pt x="58" y="87"/>
                      <a:pt x="57" y="82"/>
                    </a:cubicBezTo>
                    <a:cubicBezTo>
                      <a:pt x="56" y="70"/>
                      <a:pt x="53" y="55"/>
                      <a:pt x="46" y="41"/>
                    </a:cubicBezTo>
                    <a:cubicBezTo>
                      <a:pt x="44" y="38"/>
                      <a:pt x="42" y="34"/>
                      <a:pt x="40" y="31"/>
                    </a:cubicBezTo>
                    <a:cubicBezTo>
                      <a:pt x="38" y="28"/>
                      <a:pt x="36" y="25"/>
                      <a:pt x="33" y="22"/>
                    </a:cubicBezTo>
                    <a:cubicBezTo>
                      <a:pt x="32" y="21"/>
                      <a:pt x="31" y="19"/>
                      <a:pt x="30" y="18"/>
                    </a:cubicBezTo>
                    <a:cubicBezTo>
                      <a:pt x="28" y="17"/>
                      <a:pt x="27" y="16"/>
                      <a:pt x="26" y="15"/>
                    </a:cubicBezTo>
                    <a:cubicBezTo>
                      <a:pt x="23" y="12"/>
                      <a:pt x="21" y="10"/>
                      <a:pt x="18" y="9"/>
                    </a:cubicBezTo>
                    <a:cubicBezTo>
                      <a:pt x="16" y="7"/>
                      <a:pt x="13" y="6"/>
                      <a:pt x="11" y="4"/>
                    </a:cubicBezTo>
                    <a:cubicBezTo>
                      <a:pt x="9" y="3"/>
                      <a:pt x="7" y="2"/>
                      <a:pt x="5" y="2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2" y="0"/>
                      <a:pt x="5" y="0"/>
                    </a:cubicBezTo>
                    <a:cubicBezTo>
                      <a:pt x="7" y="1"/>
                      <a:pt x="9" y="1"/>
                      <a:pt x="12" y="2"/>
                    </a:cubicBezTo>
                    <a:cubicBezTo>
                      <a:pt x="14" y="2"/>
                      <a:pt x="17" y="3"/>
                      <a:pt x="20" y="4"/>
                    </a:cubicBezTo>
                    <a:cubicBezTo>
                      <a:pt x="23" y="5"/>
                      <a:pt x="27" y="6"/>
                      <a:pt x="30" y="8"/>
                    </a:cubicBezTo>
                    <a:cubicBezTo>
                      <a:pt x="32" y="9"/>
                      <a:pt x="33" y="10"/>
                      <a:pt x="35" y="11"/>
                    </a:cubicBezTo>
                    <a:cubicBezTo>
                      <a:pt x="37" y="12"/>
                      <a:pt x="39" y="13"/>
                      <a:pt x="40" y="14"/>
                    </a:cubicBezTo>
                    <a:cubicBezTo>
                      <a:pt x="44" y="16"/>
                      <a:pt x="47" y="19"/>
                      <a:pt x="50" y="22"/>
                    </a:cubicBezTo>
                    <a:cubicBezTo>
                      <a:pt x="54" y="25"/>
                      <a:pt x="57" y="28"/>
                      <a:pt x="60" y="32"/>
                    </a:cubicBezTo>
                    <a:cubicBezTo>
                      <a:pt x="72" y="45"/>
                      <a:pt x="80" y="62"/>
                      <a:pt x="85" y="75"/>
                    </a:cubicBezTo>
                    <a:cubicBezTo>
                      <a:pt x="87" y="81"/>
                      <a:pt x="89" y="87"/>
                      <a:pt x="90" y="91"/>
                    </a:cubicBezTo>
                    <a:cubicBezTo>
                      <a:pt x="90" y="93"/>
                      <a:pt x="91" y="94"/>
                      <a:pt x="91" y="95"/>
                    </a:cubicBezTo>
                    <a:cubicBezTo>
                      <a:pt x="91" y="97"/>
                      <a:pt x="91" y="97"/>
                      <a:pt x="91" y="97"/>
                    </a:cubicBezTo>
                    <a:lnTo>
                      <a:pt x="58" y="100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7" name="Freeform 291"/>
              <p:cNvSpPr>
                <a:spLocks/>
              </p:cNvSpPr>
              <p:nvPr/>
            </p:nvSpPr>
            <p:spPr bwMode="auto">
              <a:xfrm>
                <a:off x="3650" y="3729"/>
                <a:ext cx="165" cy="107"/>
              </a:xfrm>
              <a:custGeom>
                <a:avLst/>
                <a:gdLst>
                  <a:gd name="T0" fmla="*/ 0 w 93"/>
                  <a:gd name="T1" fmla="*/ 51 h 57"/>
                  <a:gd name="T2" fmla="*/ 0 w 93"/>
                  <a:gd name="T3" fmla="*/ 50 h 57"/>
                  <a:gd name="T4" fmla="*/ 1 w 93"/>
                  <a:gd name="T5" fmla="*/ 48 h 57"/>
                  <a:gd name="T6" fmla="*/ 2 w 93"/>
                  <a:gd name="T7" fmla="*/ 45 h 57"/>
                  <a:gd name="T8" fmla="*/ 5 w 93"/>
                  <a:gd name="T9" fmla="*/ 40 h 57"/>
                  <a:gd name="T10" fmla="*/ 9 w 93"/>
                  <a:gd name="T11" fmla="*/ 33 h 57"/>
                  <a:gd name="T12" fmla="*/ 15 w 93"/>
                  <a:gd name="T13" fmla="*/ 25 h 57"/>
                  <a:gd name="T14" fmla="*/ 22 w 93"/>
                  <a:gd name="T15" fmla="*/ 18 h 57"/>
                  <a:gd name="T16" fmla="*/ 26 w 93"/>
                  <a:gd name="T17" fmla="*/ 15 h 57"/>
                  <a:gd name="T18" fmla="*/ 31 w 93"/>
                  <a:gd name="T19" fmla="*/ 12 h 57"/>
                  <a:gd name="T20" fmla="*/ 40 w 93"/>
                  <a:gd name="T21" fmla="*/ 7 h 57"/>
                  <a:gd name="T22" fmla="*/ 50 w 93"/>
                  <a:gd name="T23" fmla="*/ 3 h 57"/>
                  <a:gd name="T24" fmla="*/ 60 w 93"/>
                  <a:gd name="T25" fmla="*/ 1 h 57"/>
                  <a:gd name="T26" fmla="*/ 69 w 93"/>
                  <a:gd name="T27" fmla="*/ 0 h 57"/>
                  <a:gd name="T28" fmla="*/ 77 w 93"/>
                  <a:gd name="T29" fmla="*/ 0 h 57"/>
                  <a:gd name="T30" fmla="*/ 81 w 93"/>
                  <a:gd name="T31" fmla="*/ 0 h 57"/>
                  <a:gd name="T32" fmla="*/ 84 w 93"/>
                  <a:gd name="T33" fmla="*/ 0 h 57"/>
                  <a:gd name="T34" fmla="*/ 89 w 93"/>
                  <a:gd name="T35" fmla="*/ 1 h 57"/>
                  <a:gd name="T36" fmla="*/ 93 w 93"/>
                  <a:gd name="T37" fmla="*/ 1 h 57"/>
                  <a:gd name="T38" fmla="*/ 89 w 93"/>
                  <a:gd name="T39" fmla="*/ 2 h 57"/>
                  <a:gd name="T40" fmla="*/ 84 w 93"/>
                  <a:gd name="T41" fmla="*/ 3 h 57"/>
                  <a:gd name="T42" fmla="*/ 81 w 93"/>
                  <a:gd name="T43" fmla="*/ 4 h 57"/>
                  <a:gd name="T44" fmla="*/ 78 w 93"/>
                  <a:gd name="T45" fmla="*/ 5 h 57"/>
                  <a:gd name="T46" fmla="*/ 71 w 93"/>
                  <a:gd name="T47" fmla="*/ 7 h 57"/>
                  <a:gd name="T48" fmla="*/ 63 w 93"/>
                  <a:gd name="T49" fmla="*/ 11 h 57"/>
                  <a:gd name="T50" fmla="*/ 56 w 93"/>
                  <a:gd name="T51" fmla="*/ 15 h 57"/>
                  <a:gd name="T52" fmla="*/ 49 w 93"/>
                  <a:gd name="T53" fmla="*/ 21 h 57"/>
                  <a:gd name="T54" fmla="*/ 44 w 93"/>
                  <a:gd name="T55" fmla="*/ 27 h 57"/>
                  <a:gd name="T56" fmla="*/ 41 w 93"/>
                  <a:gd name="T57" fmla="*/ 30 h 57"/>
                  <a:gd name="T58" fmla="*/ 39 w 93"/>
                  <a:gd name="T59" fmla="*/ 33 h 57"/>
                  <a:gd name="T60" fmla="*/ 36 w 93"/>
                  <a:gd name="T61" fmla="*/ 40 h 57"/>
                  <a:gd name="T62" fmla="*/ 34 w 93"/>
                  <a:gd name="T63" fmla="*/ 46 h 57"/>
                  <a:gd name="T64" fmla="*/ 33 w 93"/>
                  <a:gd name="T65" fmla="*/ 51 h 57"/>
                  <a:gd name="T66" fmla="*/ 33 w 93"/>
                  <a:gd name="T67" fmla="*/ 54 h 57"/>
                  <a:gd name="T68" fmla="*/ 33 w 93"/>
                  <a:gd name="T69" fmla="*/ 56 h 57"/>
                  <a:gd name="T70" fmla="*/ 33 w 93"/>
                  <a:gd name="T71" fmla="*/ 56 h 57"/>
                  <a:gd name="T72" fmla="*/ 33 w 93"/>
                  <a:gd name="T73" fmla="*/ 57 h 57"/>
                  <a:gd name="T74" fmla="*/ 0 w 93"/>
                  <a:gd name="T75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57">
                    <a:moveTo>
                      <a:pt x="0" y="51"/>
                    </a:moveTo>
                    <a:cubicBezTo>
                      <a:pt x="0" y="51"/>
                      <a:pt x="0" y="51"/>
                      <a:pt x="0" y="50"/>
                    </a:cubicBezTo>
                    <a:cubicBezTo>
                      <a:pt x="0" y="49"/>
                      <a:pt x="1" y="48"/>
                      <a:pt x="1" y="48"/>
                    </a:cubicBezTo>
                    <a:cubicBezTo>
                      <a:pt x="1" y="47"/>
                      <a:pt x="1" y="46"/>
                      <a:pt x="2" y="45"/>
                    </a:cubicBezTo>
                    <a:cubicBezTo>
                      <a:pt x="3" y="44"/>
                      <a:pt x="3" y="42"/>
                      <a:pt x="5" y="40"/>
                    </a:cubicBezTo>
                    <a:cubicBezTo>
                      <a:pt x="6" y="38"/>
                      <a:pt x="7" y="35"/>
                      <a:pt x="9" y="33"/>
                    </a:cubicBezTo>
                    <a:cubicBezTo>
                      <a:pt x="10" y="30"/>
                      <a:pt x="13" y="28"/>
                      <a:pt x="15" y="25"/>
                    </a:cubicBezTo>
                    <a:cubicBezTo>
                      <a:pt x="17" y="23"/>
                      <a:pt x="19" y="20"/>
                      <a:pt x="22" y="18"/>
                    </a:cubicBezTo>
                    <a:cubicBezTo>
                      <a:pt x="23" y="17"/>
                      <a:pt x="25" y="16"/>
                      <a:pt x="26" y="15"/>
                    </a:cubicBezTo>
                    <a:cubicBezTo>
                      <a:pt x="28" y="14"/>
                      <a:pt x="29" y="13"/>
                      <a:pt x="31" y="12"/>
                    </a:cubicBezTo>
                    <a:cubicBezTo>
                      <a:pt x="34" y="10"/>
                      <a:pt x="37" y="8"/>
                      <a:pt x="40" y="7"/>
                    </a:cubicBezTo>
                    <a:cubicBezTo>
                      <a:pt x="44" y="5"/>
                      <a:pt x="47" y="4"/>
                      <a:pt x="50" y="3"/>
                    </a:cubicBezTo>
                    <a:cubicBezTo>
                      <a:pt x="54" y="2"/>
                      <a:pt x="57" y="1"/>
                      <a:pt x="60" y="1"/>
                    </a:cubicBezTo>
                    <a:cubicBezTo>
                      <a:pt x="63" y="1"/>
                      <a:pt x="66" y="0"/>
                      <a:pt x="69" y="0"/>
                    </a:cubicBezTo>
                    <a:cubicBezTo>
                      <a:pt x="72" y="0"/>
                      <a:pt x="75" y="0"/>
                      <a:pt x="77" y="0"/>
                    </a:cubicBezTo>
                    <a:cubicBezTo>
                      <a:pt x="78" y="0"/>
                      <a:pt x="79" y="0"/>
                      <a:pt x="81" y="0"/>
                    </a:cubicBezTo>
                    <a:cubicBezTo>
                      <a:pt x="82" y="0"/>
                      <a:pt x="83" y="0"/>
                      <a:pt x="84" y="0"/>
                    </a:cubicBezTo>
                    <a:cubicBezTo>
                      <a:pt x="86" y="0"/>
                      <a:pt x="87" y="1"/>
                      <a:pt x="89" y="1"/>
                    </a:cubicBezTo>
                    <a:cubicBezTo>
                      <a:pt x="92" y="1"/>
                      <a:pt x="93" y="1"/>
                      <a:pt x="93" y="1"/>
                    </a:cubicBezTo>
                    <a:cubicBezTo>
                      <a:pt x="93" y="1"/>
                      <a:pt x="92" y="2"/>
                      <a:pt x="89" y="2"/>
                    </a:cubicBezTo>
                    <a:cubicBezTo>
                      <a:pt x="88" y="3"/>
                      <a:pt x="86" y="3"/>
                      <a:pt x="84" y="3"/>
                    </a:cubicBezTo>
                    <a:cubicBezTo>
                      <a:pt x="83" y="4"/>
                      <a:pt x="82" y="4"/>
                      <a:pt x="81" y="4"/>
                    </a:cubicBezTo>
                    <a:cubicBezTo>
                      <a:pt x="80" y="4"/>
                      <a:pt x="79" y="5"/>
                      <a:pt x="78" y="5"/>
                    </a:cubicBezTo>
                    <a:cubicBezTo>
                      <a:pt x="76" y="6"/>
                      <a:pt x="73" y="7"/>
                      <a:pt x="71" y="7"/>
                    </a:cubicBezTo>
                    <a:cubicBezTo>
                      <a:pt x="68" y="9"/>
                      <a:pt x="66" y="10"/>
                      <a:pt x="63" y="11"/>
                    </a:cubicBezTo>
                    <a:cubicBezTo>
                      <a:pt x="61" y="12"/>
                      <a:pt x="58" y="14"/>
                      <a:pt x="56" y="15"/>
                    </a:cubicBezTo>
                    <a:cubicBezTo>
                      <a:pt x="53" y="17"/>
                      <a:pt x="51" y="19"/>
                      <a:pt x="49" y="21"/>
                    </a:cubicBezTo>
                    <a:cubicBezTo>
                      <a:pt x="47" y="23"/>
                      <a:pt x="45" y="25"/>
                      <a:pt x="44" y="27"/>
                    </a:cubicBezTo>
                    <a:cubicBezTo>
                      <a:pt x="43" y="28"/>
                      <a:pt x="42" y="29"/>
                      <a:pt x="41" y="30"/>
                    </a:cubicBezTo>
                    <a:cubicBezTo>
                      <a:pt x="40" y="31"/>
                      <a:pt x="40" y="32"/>
                      <a:pt x="39" y="33"/>
                    </a:cubicBezTo>
                    <a:cubicBezTo>
                      <a:pt x="38" y="35"/>
                      <a:pt x="37" y="38"/>
                      <a:pt x="36" y="40"/>
                    </a:cubicBezTo>
                    <a:cubicBezTo>
                      <a:pt x="35" y="42"/>
                      <a:pt x="35" y="44"/>
                      <a:pt x="34" y="46"/>
                    </a:cubicBezTo>
                    <a:cubicBezTo>
                      <a:pt x="34" y="47"/>
                      <a:pt x="33" y="49"/>
                      <a:pt x="33" y="51"/>
                    </a:cubicBezTo>
                    <a:cubicBezTo>
                      <a:pt x="33" y="52"/>
                      <a:pt x="33" y="53"/>
                      <a:pt x="33" y="54"/>
                    </a:cubicBezTo>
                    <a:cubicBezTo>
                      <a:pt x="33" y="55"/>
                      <a:pt x="33" y="55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7"/>
                      <a:pt x="33" y="57"/>
                      <a:pt x="33" y="57"/>
                    </a:cubicBez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8" name="Freeform 292"/>
              <p:cNvSpPr>
                <a:spLocks/>
              </p:cNvSpPr>
              <p:nvPr/>
            </p:nvSpPr>
            <p:spPr bwMode="auto">
              <a:xfrm>
                <a:off x="3538" y="3729"/>
                <a:ext cx="165" cy="107"/>
              </a:xfrm>
              <a:custGeom>
                <a:avLst/>
                <a:gdLst>
                  <a:gd name="T0" fmla="*/ 60 w 93"/>
                  <a:gd name="T1" fmla="*/ 57 h 57"/>
                  <a:gd name="T2" fmla="*/ 60 w 93"/>
                  <a:gd name="T3" fmla="*/ 56 h 57"/>
                  <a:gd name="T4" fmla="*/ 60 w 93"/>
                  <a:gd name="T5" fmla="*/ 56 h 57"/>
                  <a:gd name="T6" fmla="*/ 60 w 93"/>
                  <a:gd name="T7" fmla="*/ 54 h 57"/>
                  <a:gd name="T8" fmla="*/ 60 w 93"/>
                  <a:gd name="T9" fmla="*/ 51 h 57"/>
                  <a:gd name="T10" fmla="*/ 59 w 93"/>
                  <a:gd name="T11" fmla="*/ 46 h 57"/>
                  <a:gd name="T12" fmla="*/ 57 w 93"/>
                  <a:gd name="T13" fmla="*/ 40 h 57"/>
                  <a:gd name="T14" fmla="*/ 54 w 93"/>
                  <a:gd name="T15" fmla="*/ 33 h 57"/>
                  <a:gd name="T16" fmla="*/ 52 w 93"/>
                  <a:gd name="T17" fmla="*/ 30 h 57"/>
                  <a:gd name="T18" fmla="*/ 49 w 93"/>
                  <a:gd name="T19" fmla="*/ 27 h 57"/>
                  <a:gd name="T20" fmla="*/ 44 w 93"/>
                  <a:gd name="T21" fmla="*/ 21 h 57"/>
                  <a:gd name="T22" fmla="*/ 37 w 93"/>
                  <a:gd name="T23" fmla="*/ 15 h 57"/>
                  <a:gd name="T24" fmla="*/ 30 w 93"/>
                  <a:gd name="T25" fmla="*/ 11 h 57"/>
                  <a:gd name="T26" fmla="*/ 22 w 93"/>
                  <a:gd name="T27" fmla="*/ 7 h 57"/>
                  <a:gd name="T28" fmla="*/ 15 w 93"/>
                  <a:gd name="T29" fmla="*/ 5 h 57"/>
                  <a:gd name="T30" fmla="*/ 12 w 93"/>
                  <a:gd name="T31" fmla="*/ 4 h 57"/>
                  <a:gd name="T32" fmla="*/ 9 w 93"/>
                  <a:gd name="T33" fmla="*/ 3 h 57"/>
                  <a:gd name="T34" fmla="*/ 4 w 93"/>
                  <a:gd name="T35" fmla="*/ 2 h 57"/>
                  <a:gd name="T36" fmla="*/ 0 w 93"/>
                  <a:gd name="T37" fmla="*/ 1 h 57"/>
                  <a:gd name="T38" fmla="*/ 4 w 93"/>
                  <a:gd name="T39" fmla="*/ 1 h 57"/>
                  <a:gd name="T40" fmla="*/ 9 w 93"/>
                  <a:gd name="T41" fmla="*/ 0 h 57"/>
                  <a:gd name="T42" fmla="*/ 12 w 93"/>
                  <a:gd name="T43" fmla="*/ 0 h 57"/>
                  <a:gd name="T44" fmla="*/ 16 w 93"/>
                  <a:gd name="T45" fmla="*/ 0 h 57"/>
                  <a:gd name="T46" fmla="*/ 24 w 93"/>
                  <a:gd name="T47" fmla="*/ 0 h 57"/>
                  <a:gd name="T48" fmla="*/ 33 w 93"/>
                  <a:gd name="T49" fmla="*/ 1 h 57"/>
                  <a:gd name="T50" fmla="*/ 43 w 93"/>
                  <a:gd name="T51" fmla="*/ 3 h 57"/>
                  <a:gd name="T52" fmla="*/ 53 w 93"/>
                  <a:gd name="T53" fmla="*/ 7 h 57"/>
                  <a:gd name="T54" fmla="*/ 62 w 93"/>
                  <a:gd name="T55" fmla="*/ 12 h 57"/>
                  <a:gd name="T56" fmla="*/ 67 w 93"/>
                  <a:gd name="T57" fmla="*/ 15 h 57"/>
                  <a:gd name="T58" fmla="*/ 71 w 93"/>
                  <a:gd name="T59" fmla="*/ 18 h 57"/>
                  <a:gd name="T60" fmla="*/ 78 w 93"/>
                  <a:gd name="T61" fmla="*/ 25 h 57"/>
                  <a:gd name="T62" fmla="*/ 84 w 93"/>
                  <a:gd name="T63" fmla="*/ 33 h 57"/>
                  <a:gd name="T64" fmla="*/ 88 w 93"/>
                  <a:gd name="T65" fmla="*/ 40 h 57"/>
                  <a:gd name="T66" fmla="*/ 91 w 93"/>
                  <a:gd name="T67" fmla="*/ 45 h 57"/>
                  <a:gd name="T68" fmla="*/ 92 w 93"/>
                  <a:gd name="T69" fmla="*/ 48 h 57"/>
                  <a:gd name="T70" fmla="*/ 93 w 93"/>
                  <a:gd name="T71" fmla="*/ 50 h 57"/>
                  <a:gd name="T72" fmla="*/ 93 w 93"/>
                  <a:gd name="T73" fmla="*/ 51 h 57"/>
                  <a:gd name="T74" fmla="*/ 60 w 93"/>
                  <a:gd name="T7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3" h="57">
                    <a:moveTo>
                      <a:pt x="60" y="57"/>
                    </a:moveTo>
                    <a:cubicBezTo>
                      <a:pt x="60" y="56"/>
                      <a:pt x="60" y="56"/>
                      <a:pt x="60" y="56"/>
                    </a:cubicBezTo>
                    <a:cubicBezTo>
                      <a:pt x="60" y="56"/>
                      <a:pt x="60" y="56"/>
                      <a:pt x="60" y="56"/>
                    </a:cubicBezTo>
                    <a:cubicBezTo>
                      <a:pt x="60" y="55"/>
                      <a:pt x="60" y="55"/>
                      <a:pt x="60" y="54"/>
                    </a:cubicBezTo>
                    <a:cubicBezTo>
                      <a:pt x="60" y="53"/>
                      <a:pt x="60" y="52"/>
                      <a:pt x="60" y="51"/>
                    </a:cubicBezTo>
                    <a:cubicBezTo>
                      <a:pt x="60" y="49"/>
                      <a:pt x="59" y="47"/>
                      <a:pt x="59" y="46"/>
                    </a:cubicBezTo>
                    <a:cubicBezTo>
                      <a:pt x="58" y="44"/>
                      <a:pt x="57" y="42"/>
                      <a:pt x="57" y="40"/>
                    </a:cubicBezTo>
                    <a:cubicBezTo>
                      <a:pt x="56" y="38"/>
                      <a:pt x="55" y="35"/>
                      <a:pt x="54" y="33"/>
                    </a:cubicBezTo>
                    <a:cubicBezTo>
                      <a:pt x="53" y="32"/>
                      <a:pt x="52" y="31"/>
                      <a:pt x="52" y="30"/>
                    </a:cubicBezTo>
                    <a:cubicBezTo>
                      <a:pt x="51" y="29"/>
                      <a:pt x="50" y="28"/>
                      <a:pt x="49" y="27"/>
                    </a:cubicBezTo>
                    <a:cubicBezTo>
                      <a:pt x="48" y="25"/>
                      <a:pt x="46" y="23"/>
                      <a:pt x="44" y="21"/>
                    </a:cubicBezTo>
                    <a:cubicBezTo>
                      <a:pt x="42" y="19"/>
                      <a:pt x="39" y="17"/>
                      <a:pt x="37" y="15"/>
                    </a:cubicBezTo>
                    <a:cubicBezTo>
                      <a:pt x="35" y="14"/>
                      <a:pt x="32" y="12"/>
                      <a:pt x="30" y="11"/>
                    </a:cubicBezTo>
                    <a:cubicBezTo>
                      <a:pt x="27" y="10"/>
                      <a:pt x="25" y="9"/>
                      <a:pt x="22" y="7"/>
                    </a:cubicBezTo>
                    <a:cubicBezTo>
                      <a:pt x="20" y="7"/>
                      <a:pt x="17" y="6"/>
                      <a:pt x="15" y="5"/>
                    </a:cubicBezTo>
                    <a:cubicBezTo>
                      <a:pt x="14" y="5"/>
                      <a:pt x="13" y="4"/>
                      <a:pt x="12" y="4"/>
                    </a:cubicBezTo>
                    <a:cubicBezTo>
                      <a:pt x="11" y="4"/>
                      <a:pt x="10" y="4"/>
                      <a:pt x="9" y="3"/>
                    </a:cubicBezTo>
                    <a:cubicBezTo>
                      <a:pt x="7" y="3"/>
                      <a:pt x="5" y="3"/>
                      <a:pt x="4" y="2"/>
                    </a:cubicBezTo>
                    <a:cubicBezTo>
                      <a:pt x="1" y="2"/>
                      <a:pt x="0" y="1"/>
                      <a:pt x="0" y="1"/>
                    </a:cubicBezTo>
                    <a:cubicBezTo>
                      <a:pt x="0" y="1"/>
                      <a:pt x="1" y="1"/>
                      <a:pt x="4" y="1"/>
                    </a:cubicBezTo>
                    <a:cubicBezTo>
                      <a:pt x="5" y="1"/>
                      <a:pt x="7" y="0"/>
                      <a:pt x="9" y="0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3" y="0"/>
                      <a:pt x="15" y="0"/>
                      <a:pt x="16" y="0"/>
                    </a:cubicBezTo>
                    <a:cubicBezTo>
                      <a:pt x="18" y="0"/>
                      <a:pt x="21" y="0"/>
                      <a:pt x="24" y="0"/>
                    </a:cubicBezTo>
                    <a:cubicBezTo>
                      <a:pt x="27" y="0"/>
                      <a:pt x="30" y="1"/>
                      <a:pt x="33" y="1"/>
                    </a:cubicBezTo>
                    <a:cubicBezTo>
                      <a:pt x="36" y="1"/>
                      <a:pt x="39" y="2"/>
                      <a:pt x="43" y="3"/>
                    </a:cubicBezTo>
                    <a:cubicBezTo>
                      <a:pt x="46" y="4"/>
                      <a:pt x="49" y="5"/>
                      <a:pt x="53" y="7"/>
                    </a:cubicBezTo>
                    <a:cubicBezTo>
                      <a:pt x="56" y="8"/>
                      <a:pt x="59" y="10"/>
                      <a:pt x="62" y="12"/>
                    </a:cubicBezTo>
                    <a:cubicBezTo>
                      <a:pt x="64" y="13"/>
                      <a:pt x="65" y="14"/>
                      <a:pt x="67" y="15"/>
                    </a:cubicBezTo>
                    <a:cubicBezTo>
                      <a:pt x="68" y="16"/>
                      <a:pt x="70" y="17"/>
                      <a:pt x="71" y="18"/>
                    </a:cubicBezTo>
                    <a:cubicBezTo>
                      <a:pt x="74" y="20"/>
                      <a:pt x="76" y="23"/>
                      <a:pt x="78" y="25"/>
                    </a:cubicBezTo>
                    <a:cubicBezTo>
                      <a:pt x="80" y="28"/>
                      <a:pt x="82" y="30"/>
                      <a:pt x="84" y="33"/>
                    </a:cubicBezTo>
                    <a:cubicBezTo>
                      <a:pt x="86" y="35"/>
                      <a:pt x="87" y="38"/>
                      <a:pt x="88" y="40"/>
                    </a:cubicBezTo>
                    <a:cubicBezTo>
                      <a:pt x="89" y="42"/>
                      <a:pt x="90" y="44"/>
                      <a:pt x="91" y="45"/>
                    </a:cubicBezTo>
                    <a:cubicBezTo>
                      <a:pt x="91" y="46"/>
                      <a:pt x="92" y="47"/>
                      <a:pt x="92" y="48"/>
                    </a:cubicBezTo>
                    <a:cubicBezTo>
                      <a:pt x="92" y="48"/>
                      <a:pt x="93" y="49"/>
                      <a:pt x="93" y="50"/>
                    </a:cubicBezTo>
                    <a:cubicBezTo>
                      <a:pt x="93" y="51"/>
                      <a:pt x="93" y="51"/>
                      <a:pt x="93" y="51"/>
                    </a:cubicBezTo>
                    <a:lnTo>
                      <a:pt x="60" y="5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79" name="Freeform 293"/>
              <p:cNvSpPr>
                <a:spLocks/>
              </p:cNvSpPr>
              <p:nvPr/>
            </p:nvSpPr>
            <p:spPr bwMode="auto">
              <a:xfrm>
                <a:off x="3648" y="3627"/>
                <a:ext cx="59" cy="179"/>
              </a:xfrm>
              <a:custGeom>
                <a:avLst/>
                <a:gdLst>
                  <a:gd name="T0" fmla="*/ 0 w 33"/>
                  <a:gd name="T1" fmla="*/ 95 h 95"/>
                  <a:gd name="T2" fmla="*/ 0 w 33"/>
                  <a:gd name="T3" fmla="*/ 94 h 95"/>
                  <a:gd name="T4" fmla="*/ 0 w 33"/>
                  <a:gd name="T5" fmla="*/ 91 h 95"/>
                  <a:gd name="T6" fmla="*/ 1 w 33"/>
                  <a:gd name="T7" fmla="*/ 79 h 95"/>
                  <a:gd name="T8" fmla="*/ 7 w 33"/>
                  <a:gd name="T9" fmla="*/ 45 h 95"/>
                  <a:gd name="T10" fmla="*/ 12 w 33"/>
                  <a:gd name="T11" fmla="*/ 27 h 95"/>
                  <a:gd name="T12" fmla="*/ 19 w 33"/>
                  <a:gd name="T13" fmla="*/ 12 h 95"/>
                  <a:gd name="T14" fmla="*/ 23 w 33"/>
                  <a:gd name="T15" fmla="*/ 7 h 95"/>
                  <a:gd name="T16" fmla="*/ 27 w 33"/>
                  <a:gd name="T17" fmla="*/ 3 h 95"/>
                  <a:gd name="T18" fmla="*/ 29 w 33"/>
                  <a:gd name="T19" fmla="*/ 1 h 95"/>
                  <a:gd name="T20" fmla="*/ 30 w 33"/>
                  <a:gd name="T21" fmla="*/ 0 h 95"/>
                  <a:gd name="T22" fmla="*/ 29 w 33"/>
                  <a:gd name="T23" fmla="*/ 1 h 95"/>
                  <a:gd name="T24" fmla="*/ 28 w 33"/>
                  <a:gd name="T25" fmla="*/ 4 h 95"/>
                  <a:gd name="T26" fmla="*/ 26 w 33"/>
                  <a:gd name="T27" fmla="*/ 8 h 95"/>
                  <a:gd name="T28" fmla="*/ 24 w 33"/>
                  <a:gd name="T29" fmla="*/ 14 h 95"/>
                  <a:gd name="T30" fmla="*/ 24 w 33"/>
                  <a:gd name="T31" fmla="*/ 46 h 95"/>
                  <a:gd name="T32" fmla="*/ 29 w 33"/>
                  <a:gd name="T33" fmla="*/ 78 h 95"/>
                  <a:gd name="T34" fmla="*/ 32 w 33"/>
                  <a:gd name="T35" fmla="*/ 88 h 95"/>
                  <a:gd name="T36" fmla="*/ 33 w 33"/>
                  <a:gd name="T37" fmla="*/ 90 h 95"/>
                  <a:gd name="T38" fmla="*/ 33 w 33"/>
                  <a:gd name="T39" fmla="*/ 91 h 95"/>
                  <a:gd name="T40" fmla="*/ 0 w 33"/>
                  <a:gd name="T41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" h="95">
                    <a:moveTo>
                      <a:pt x="0" y="95"/>
                    </a:moveTo>
                    <a:cubicBezTo>
                      <a:pt x="0" y="95"/>
                      <a:pt x="0" y="95"/>
                      <a:pt x="0" y="94"/>
                    </a:cubicBezTo>
                    <a:cubicBezTo>
                      <a:pt x="0" y="93"/>
                      <a:pt x="0" y="92"/>
                      <a:pt x="0" y="91"/>
                    </a:cubicBezTo>
                    <a:cubicBezTo>
                      <a:pt x="0" y="88"/>
                      <a:pt x="0" y="84"/>
                      <a:pt x="1" y="79"/>
                    </a:cubicBezTo>
                    <a:cubicBezTo>
                      <a:pt x="2" y="69"/>
                      <a:pt x="4" y="57"/>
                      <a:pt x="7" y="45"/>
                    </a:cubicBezTo>
                    <a:cubicBezTo>
                      <a:pt x="8" y="38"/>
                      <a:pt x="10" y="32"/>
                      <a:pt x="12" y="27"/>
                    </a:cubicBezTo>
                    <a:cubicBezTo>
                      <a:pt x="14" y="21"/>
                      <a:pt x="17" y="16"/>
                      <a:pt x="19" y="12"/>
                    </a:cubicBezTo>
                    <a:cubicBezTo>
                      <a:pt x="21" y="10"/>
                      <a:pt x="22" y="8"/>
                      <a:pt x="23" y="7"/>
                    </a:cubicBezTo>
                    <a:cubicBezTo>
                      <a:pt x="24" y="5"/>
                      <a:pt x="25" y="4"/>
                      <a:pt x="27" y="3"/>
                    </a:cubicBezTo>
                    <a:cubicBezTo>
                      <a:pt x="27" y="2"/>
                      <a:pt x="28" y="1"/>
                      <a:pt x="29" y="1"/>
                    </a:cubicBezTo>
                    <a:cubicBezTo>
                      <a:pt x="29" y="0"/>
                      <a:pt x="30" y="0"/>
                      <a:pt x="30" y="0"/>
                    </a:cubicBezTo>
                    <a:cubicBezTo>
                      <a:pt x="30" y="0"/>
                      <a:pt x="30" y="1"/>
                      <a:pt x="29" y="1"/>
                    </a:cubicBezTo>
                    <a:cubicBezTo>
                      <a:pt x="29" y="2"/>
                      <a:pt x="28" y="3"/>
                      <a:pt x="28" y="4"/>
                    </a:cubicBezTo>
                    <a:cubicBezTo>
                      <a:pt x="27" y="5"/>
                      <a:pt x="26" y="6"/>
                      <a:pt x="26" y="8"/>
                    </a:cubicBezTo>
                    <a:cubicBezTo>
                      <a:pt x="25" y="10"/>
                      <a:pt x="25" y="12"/>
                      <a:pt x="24" y="14"/>
                    </a:cubicBezTo>
                    <a:cubicBezTo>
                      <a:pt x="22" y="22"/>
                      <a:pt x="22" y="34"/>
                      <a:pt x="24" y="46"/>
                    </a:cubicBezTo>
                    <a:cubicBezTo>
                      <a:pt x="25" y="57"/>
                      <a:pt x="27" y="69"/>
                      <a:pt x="29" y="78"/>
                    </a:cubicBezTo>
                    <a:cubicBezTo>
                      <a:pt x="30" y="82"/>
                      <a:pt x="31" y="85"/>
                      <a:pt x="32" y="88"/>
                    </a:cubicBezTo>
                    <a:cubicBezTo>
                      <a:pt x="32" y="89"/>
                      <a:pt x="32" y="90"/>
                      <a:pt x="33" y="90"/>
                    </a:cubicBezTo>
                    <a:cubicBezTo>
                      <a:pt x="33" y="91"/>
                      <a:pt x="33" y="91"/>
                      <a:pt x="33" y="91"/>
                    </a:cubicBez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0" name="Freeform 294"/>
              <p:cNvSpPr>
                <a:spLocks/>
              </p:cNvSpPr>
              <p:nvPr/>
            </p:nvSpPr>
            <p:spPr bwMode="auto">
              <a:xfrm>
                <a:off x="1085" y="3548"/>
                <a:ext cx="257" cy="297"/>
              </a:xfrm>
              <a:custGeom>
                <a:avLst/>
                <a:gdLst>
                  <a:gd name="T0" fmla="*/ 0 w 145"/>
                  <a:gd name="T1" fmla="*/ 154 h 158"/>
                  <a:gd name="T2" fmla="*/ 1 w 145"/>
                  <a:gd name="T3" fmla="*/ 151 h 158"/>
                  <a:gd name="T4" fmla="*/ 3 w 145"/>
                  <a:gd name="T5" fmla="*/ 143 h 158"/>
                  <a:gd name="T6" fmla="*/ 11 w 145"/>
                  <a:gd name="T7" fmla="*/ 118 h 158"/>
                  <a:gd name="T8" fmla="*/ 26 w 145"/>
                  <a:gd name="T9" fmla="*/ 85 h 158"/>
                  <a:gd name="T10" fmla="*/ 37 w 145"/>
                  <a:gd name="T11" fmla="*/ 67 h 158"/>
                  <a:gd name="T12" fmla="*/ 50 w 145"/>
                  <a:gd name="T13" fmla="*/ 50 h 158"/>
                  <a:gd name="T14" fmla="*/ 57 w 145"/>
                  <a:gd name="T15" fmla="*/ 43 h 158"/>
                  <a:gd name="T16" fmla="*/ 65 w 145"/>
                  <a:gd name="T17" fmla="*/ 35 h 158"/>
                  <a:gd name="T18" fmla="*/ 81 w 145"/>
                  <a:gd name="T19" fmla="*/ 23 h 158"/>
                  <a:gd name="T20" fmla="*/ 89 w 145"/>
                  <a:gd name="T21" fmla="*/ 17 h 158"/>
                  <a:gd name="T22" fmla="*/ 97 w 145"/>
                  <a:gd name="T23" fmla="*/ 13 h 158"/>
                  <a:gd name="T24" fmla="*/ 113 w 145"/>
                  <a:gd name="T25" fmla="*/ 7 h 158"/>
                  <a:gd name="T26" fmla="*/ 120 w 145"/>
                  <a:gd name="T27" fmla="*/ 5 h 158"/>
                  <a:gd name="T28" fmla="*/ 126 w 145"/>
                  <a:gd name="T29" fmla="*/ 3 h 158"/>
                  <a:gd name="T30" fmla="*/ 136 w 145"/>
                  <a:gd name="T31" fmla="*/ 1 h 158"/>
                  <a:gd name="T32" fmla="*/ 145 w 145"/>
                  <a:gd name="T33" fmla="*/ 0 h 158"/>
                  <a:gd name="T34" fmla="*/ 137 w 145"/>
                  <a:gd name="T35" fmla="*/ 3 h 158"/>
                  <a:gd name="T36" fmla="*/ 128 w 145"/>
                  <a:gd name="T37" fmla="*/ 7 h 158"/>
                  <a:gd name="T38" fmla="*/ 122 w 145"/>
                  <a:gd name="T39" fmla="*/ 11 h 158"/>
                  <a:gd name="T40" fmla="*/ 116 w 145"/>
                  <a:gd name="T41" fmla="*/ 14 h 158"/>
                  <a:gd name="T42" fmla="*/ 104 w 145"/>
                  <a:gd name="T43" fmla="*/ 23 h 158"/>
                  <a:gd name="T44" fmla="*/ 98 w 145"/>
                  <a:gd name="T45" fmla="*/ 29 h 158"/>
                  <a:gd name="T46" fmla="*/ 92 w 145"/>
                  <a:gd name="T47" fmla="*/ 35 h 158"/>
                  <a:gd name="T48" fmla="*/ 81 w 145"/>
                  <a:gd name="T49" fmla="*/ 50 h 158"/>
                  <a:gd name="T50" fmla="*/ 76 w 145"/>
                  <a:gd name="T51" fmla="*/ 57 h 158"/>
                  <a:gd name="T52" fmla="*/ 72 w 145"/>
                  <a:gd name="T53" fmla="*/ 65 h 158"/>
                  <a:gd name="T54" fmla="*/ 65 w 145"/>
                  <a:gd name="T55" fmla="*/ 82 h 158"/>
                  <a:gd name="T56" fmla="*/ 60 w 145"/>
                  <a:gd name="T57" fmla="*/ 99 h 158"/>
                  <a:gd name="T58" fmla="*/ 54 w 145"/>
                  <a:gd name="T59" fmla="*/ 129 h 158"/>
                  <a:gd name="T60" fmla="*/ 53 w 145"/>
                  <a:gd name="T61" fmla="*/ 151 h 158"/>
                  <a:gd name="T62" fmla="*/ 53 w 145"/>
                  <a:gd name="T63" fmla="*/ 156 h 158"/>
                  <a:gd name="T64" fmla="*/ 53 w 145"/>
                  <a:gd name="T65" fmla="*/ 158 h 158"/>
                  <a:gd name="T66" fmla="*/ 53 w 145"/>
                  <a:gd name="T67" fmla="*/ 158 h 158"/>
                  <a:gd name="T68" fmla="*/ 0 w 145"/>
                  <a:gd name="T69" fmla="*/ 154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0" y="154"/>
                    </a:moveTo>
                    <a:cubicBezTo>
                      <a:pt x="0" y="154"/>
                      <a:pt x="1" y="153"/>
                      <a:pt x="1" y="151"/>
                    </a:cubicBezTo>
                    <a:cubicBezTo>
                      <a:pt x="1" y="149"/>
                      <a:pt x="2" y="147"/>
                      <a:pt x="3" y="143"/>
                    </a:cubicBezTo>
                    <a:cubicBezTo>
                      <a:pt x="4" y="137"/>
                      <a:pt x="7" y="128"/>
                      <a:pt x="11" y="118"/>
                    </a:cubicBezTo>
                    <a:cubicBezTo>
                      <a:pt x="15" y="108"/>
                      <a:pt x="20" y="97"/>
                      <a:pt x="26" y="85"/>
                    </a:cubicBezTo>
                    <a:cubicBezTo>
                      <a:pt x="29" y="79"/>
                      <a:pt x="33" y="73"/>
                      <a:pt x="37" y="67"/>
                    </a:cubicBezTo>
                    <a:cubicBezTo>
                      <a:pt x="41" y="62"/>
                      <a:pt x="45" y="56"/>
                      <a:pt x="50" y="50"/>
                    </a:cubicBezTo>
                    <a:cubicBezTo>
                      <a:pt x="52" y="48"/>
                      <a:pt x="55" y="45"/>
                      <a:pt x="57" y="43"/>
                    </a:cubicBezTo>
                    <a:cubicBezTo>
                      <a:pt x="60" y="40"/>
                      <a:pt x="62" y="38"/>
                      <a:pt x="65" y="35"/>
                    </a:cubicBezTo>
                    <a:cubicBezTo>
                      <a:pt x="70" y="31"/>
                      <a:pt x="76" y="26"/>
                      <a:pt x="81" y="23"/>
                    </a:cubicBezTo>
                    <a:cubicBezTo>
                      <a:pt x="84" y="21"/>
                      <a:pt x="86" y="19"/>
                      <a:pt x="89" y="17"/>
                    </a:cubicBezTo>
                    <a:cubicBezTo>
                      <a:pt x="92" y="16"/>
                      <a:pt x="95" y="15"/>
                      <a:pt x="97" y="13"/>
                    </a:cubicBezTo>
                    <a:cubicBezTo>
                      <a:pt x="103" y="11"/>
                      <a:pt x="108" y="8"/>
                      <a:pt x="113" y="7"/>
                    </a:cubicBezTo>
                    <a:cubicBezTo>
                      <a:pt x="115" y="6"/>
                      <a:pt x="117" y="5"/>
                      <a:pt x="120" y="5"/>
                    </a:cubicBezTo>
                    <a:cubicBezTo>
                      <a:pt x="122" y="4"/>
                      <a:pt x="124" y="3"/>
                      <a:pt x="126" y="3"/>
                    </a:cubicBezTo>
                    <a:cubicBezTo>
                      <a:pt x="130" y="2"/>
                      <a:pt x="133" y="1"/>
                      <a:pt x="136" y="1"/>
                    </a:cubicBezTo>
                    <a:cubicBezTo>
                      <a:pt x="142" y="0"/>
                      <a:pt x="145" y="0"/>
                      <a:pt x="145" y="0"/>
                    </a:cubicBezTo>
                    <a:cubicBezTo>
                      <a:pt x="145" y="0"/>
                      <a:pt x="142" y="1"/>
                      <a:pt x="137" y="3"/>
                    </a:cubicBezTo>
                    <a:cubicBezTo>
                      <a:pt x="134" y="4"/>
                      <a:pt x="131" y="6"/>
                      <a:pt x="128" y="7"/>
                    </a:cubicBezTo>
                    <a:cubicBezTo>
                      <a:pt x="126" y="8"/>
                      <a:pt x="124" y="9"/>
                      <a:pt x="122" y="11"/>
                    </a:cubicBezTo>
                    <a:cubicBezTo>
                      <a:pt x="120" y="12"/>
                      <a:pt x="118" y="13"/>
                      <a:pt x="116" y="14"/>
                    </a:cubicBezTo>
                    <a:cubicBezTo>
                      <a:pt x="112" y="17"/>
                      <a:pt x="108" y="20"/>
                      <a:pt x="104" y="23"/>
                    </a:cubicBezTo>
                    <a:cubicBezTo>
                      <a:pt x="102" y="25"/>
                      <a:pt x="100" y="27"/>
                      <a:pt x="98" y="29"/>
                    </a:cubicBezTo>
                    <a:cubicBezTo>
                      <a:pt x="96" y="31"/>
                      <a:pt x="94" y="33"/>
                      <a:pt x="92" y="35"/>
                    </a:cubicBezTo>
                    <a:cubicBezTo>
                      <a:pt x="88" y="40"/>
                      <a:pt x="84" y="44"/>
                      <a:pt x="81" y="50"/>
                    </a:cubicBezTo>
                    <a:cubicBezTo>
                      <a:pt x="79" y="52"/>
                      <a:pt x="78" y="55"/>
                      <a:pt x="76" y="57"/>
                    </a:cubicBezTo>
                    <a:cubicBezTo>
                      <a:pt x="75" y="60"/>
                      <a:pt x="73" y="63"/>
                      <a:pt x="72" y="65"/>
                    </a:cubicBezTo>
                    <a:cubicBezTo>
                      <a:pt x="69" y="71"/>
                      <a:pt x="67" y="76"/>
                      <a:pt x="65" y="82"/>
                    </a:cubicBezTo>
                    <a:cubicBezTo>
                      <a:pt x="63" y="88"/>
                      <a:pt x="61" y="93"/>
                      <a:pt x="60" y="99"/>
                    </a:cubicBezTo>
                    <a:cubicBezTo>
                      <a:pt x="57" y="110"/>
                      <a:pt x="55" y="120"/>
                      <a:pt x="54" y="129"/>
                    </a:cubicBezTo>
                    <a:cubicBezTo>
                      <a:pt x="53" y="138"/>
                      <a:pt x="53" y="146"/>
                      <a:pt x="53" y="151"/>
                    </a:cubicBezTo>
                    <a:cubicBezTo>
                      <a:pt x="53" y="153"/>
                      <a:pt x="53" y="155"/>
                      <a:pt x="53" y="156"/>
                    </a:cubicBezTo>
                    <a:cubicBezTo>
                      <a:pt x="53" y="157"/>
                      <a:pt x="53" y="157"/>
                      <a:pt x="53" y="158"/>
                    </a:cubicBezTo>
                    <a:cubicBezTo>
                      <a:pt x="53" y="158"/>
                      <a:pt x="53" y="158"/>
                      <a:pt x="53" y="158"/>
                    </a:cubicBez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1" name="Freeform 295"/>
              <p:cNvSpPr>
                <a:spLocks/>
              </p:cNvSpPr>
              <p:nvPr/>
            </p:nvSpPr>
            <p:spPr bwMode="auto">
              <a:xfrm>
                <a:off x="945" y="3548"/>
                <a:ext cx="257" cy="297"/>
              </a:xfrm>
              <a:custGeom>
                <a:avLst/>
                <a:gdLst>
                  <a:gd name="T0" fmla="*/ 92 w 145"/>
                  <a:gd name="T1" fmla="*/ 158 h 158"/>
                  <a:gd name="T2" fmla="*/ 93 w 145"/>
                  <a:gd name="T3" fmla="*/ 158 h 158"/>
                  <a:gd name="T4" fmla="*/ 93 w 145"/>
                  <a:gd name="T5" fmla="*/ 156 h 158"/>
                  <a:gd name="T6" fmla="*/ 93 w 145"/>
                  <a:gd name="T7" fmla="*/ 151 h 158"/>
                  <a:gd name="T8" fmla="*/ 92 w 145"/>
                  <a:gd name="T9" fmla="*/ 129 h 158"/>
                  <a:gd name="T10" fmla="*/ 86 w 145"/>
                  <a:gd name="T11" fmla="*/ 99 h 158"/>
                  <a:gd name="T12" fmla="*/ 81 w 145"/>
                  <a:gd name="T13" fmla="*/ 82 h 158"/>
                  <a:gd name="T14" fmla="*/ 74 w 145"/>
                  <a:gd name="T15" fmla="*/ 65 h 158"/>
                  <a:gd name="T16" fmla="*/ 69 w 145"/>
                  <a:gd name="T17" fmla="*/ 57 h 158"/>
                  <a:gd name="T18" fmla="*/ 65 w 145"/>
                  <a:gd name="T19" fmla="*/ 50 h 158"/>
                  <a:gd name="T20" fmla="*/ 54 w 145"/>
                  <a:gd name="T21" fmla="*/ 35 h 158"/>
                  <a:gd name="T22" fmla="*/ 48 w 145"/>
                  <a:gd name="T23" fmla="*/ 29 h 158"/>
                  <a:gd name="T24" fmla="*/ 42 w 145"/>
                  <a:gd name="T25" fmla="*/ 23 h 158"/>
                  <a:gd name="T26" fmla="*/ 30 w 145"/>
                  <a:gd name="T27" fmla="*/ 14 h 158"/>
                  <a:gd name="T28" fmla="*/ 24 w 145"/>
                  <a:gd name="T29" fmla="*/ 11 h 158"/>
                  <a:gd name="T30" fmla="*/ 18 w 145"/>
                  <a:gd name="T31" fmla="*/ 7 h 158"/>
                  <a:gd name="T32" fmla="*/ 9 w 145"/>
                  <a:gd name="T33" fmla="*/ 3 h 158"/>
                  <a:gd name="T34" fmla="*/ 0 w 145"/>
                  <a:gd name="T35" fmla="*/ 0 h 158"/>
                  <a:gd name="T36" fmla="*/ 10 w 145"/>
                  <a:gd name="T37" fmla="*/ 1 h 158"/>
                  <a:gd name="T38" fmla="*/ 20 w 145"/>
                  <a:gd name="T39" fmla="*/ 3 h 158"/>
                  <a:gd name="T40" fmla="*/ 26 w 145"/>
                  <a:gd name="T41" fmla="*/ 5 h 158"/>
                  <a:gd name="T42" fmla="*/ 33 w 145"/>
                  <a:gd name="T43" fmla="*/ 7 h 158"/>
                  <a:gd name="T44" fmla="*/ 49 w 145"/>
                  <a:gd name="T45" fmla="*/ 13 h 158"/>
                  <a:gd name="T46" fmla="*/ 57 w 145"/>
                  <a:gd name="T47" fmla="*/ 17 h 158"/>
                  <a:gd name="T48" fmla="*/ 65 w 145"/>
                  <a:gd name="T49" fmla="*/ 23 h 158"/>
                  <a:gd name="T50" fmla="*/ 81 w 145"/>
                  <a:gd name="T51" fmla="*/ 35 h 158"/>
                  <a:gd name="T52" fmla="*/ 88 w 145"/>
                  <a:gd name="T53" fmla="*/ 43 h 158"/>
                  <a:gd name="T54" fmla="*/ 96 w 145"/>
                  <a:gd name="T55" fmla="*/ 50 h 158"/>
                  <a:gd name="T56" fmla="*/ 109 w 145"/>
                  <a:gd name="T57" fmla="*/ 67 h 158"/>
                  <a:gd name="T58" fmla="*/ 120 w 145"/>
                  <a:gd name="T59" fmla="*/ 85 h 158"/>
                  <a:gd name="T60" fmla="*/ 135 w 145"/>
                  <a:gd name="T61" fmla="*/ 118 h 158"/>
                  <a:gd name="T62" fmla="*/ 143 w 145"/>
                  <a:gd name="T63" fmla="*/ 143 h 158"/>
                  <a:gd name="T64" fmla="*/ 145 w 145"/>
                  <a:gd name="T65" fmla="*/ 151 h 158"/>
                  <a:gd name="T66" fmla="*/ 145 w 145"/>
                  <a:gd name="T67" fmla="*/ 154 h 158"/>
                  <a:gd name="T68" fmla="*/ 92 w 145"/>
                  <a:gd name="T6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5" h="158">
                    <a:moveTo>
                      <a:pt x="92" y="158"/>
                    </a:moveTo>
                    <a:cubicBezTo>
                      <a:pt x="93" y="158"/>
                      <a:pt x="93" y="158"/>
                      <a:pt x="93" y="158"/>
                    </a:cubicBezTo>
                    <a:cubicBezTo>
                      <a:pt x="93" y="157"/>
                      <a:pt x="93" y="157"/>
                      <a:pt x="93" y="156"/>
                    </a:cubicBezTo>
                    <a:cubicBezTo>
                      <a:pt x="93" y="155"/>
                      <a:pt x="93" y="153"/>
                      <a:pt x="93" y="151"/>
                    </a:cubicBezTo>
                    <a:cubicBezTo>
                      <a:pt x="93" y="146"/>
                      <a:pt x="93" y="138"/>
                      <a:pt x="92" y="129"/>
                    </a:cubicBezTo>
                    <a:cubicBezTo>
                      <a:pt x="91" y="120"/>
                      <a:pt x="89" y="110"/>
                      <a:pt x="86" y="99"/>
                    </a:cubicBezTo>
                    <a:cubicBezTo>
                      <a:pt x="85" y="93"/>
                      <a:pt x="83" y="88"/>
                      <a:pt x="81" y="82"/>
                    </a:cubicBezTo>
                    <a:cubicBezTo>
                      <a:pt x="79" y="76"/>
                      <a:pt x="76" y="71"/>
                      <a:pt x="74" y="65"/>
                    </a:cubicBezTo>
                    <a:cubicBezTo>
                      <a:pt x="72" y="63"/>
                      <a:pt x="71" y="60"/>
                      <a:pt x="69" y="57"/>
                    </a:cubicBezTo>
                    <a:cubicBezTo>
                      <a:pt x="68" y="55"/>
                      <a:pt x="66" y="52"/>
                      <a:pt x="65" y="50"/>
                    </a:cubicBezTo>
                    <a:cubicBezTo>
                      <a:pt x="61" y="44"/>
                      <a:pt x="58" y="40"/>
                      <a:pt x="54" y="35"/>
                    </a:cubicBezTo>
                    <a:cubicBezTo>
                      <a:pt x="52" y="33"/>
                      <a:pt x="50" y="31"/>
                      <a:pt x="48" y="29"/>
                    </a:cubicBezTo>
                    <a:cubicBezTo>
                      <a:pt x="46" y="27"/>
                      <a:pt x="44" y="25"/>
                      <a:pt x="42" y="23"/>
                    </a:cubicBezTo>
                    <a:cubicBezTo>
                      <a:pt x="38" y="20"/>
                      <a:pt x="34" y="17"/>
                      <a:pt x="30" y="14"/>
                    </a:cubicBezTo>
                    <a:cubicBezTo>
                      <a:pt x="28" y="13"/>
                      <a:pt x="26" y="12"/>
                      <a:pt x="24" y="11"/>
                    </a:cubicBezTo>
                    <a:cubicBezTo>
                      <a:pt x="22" y="9"/>
                      <a:pt x="20" y="8"/>
                      <a:pt x="18" y="7"/>
                    </a:cubicBezTo>
                    <a:cubicBezTo>
                      <a:pt x="15" y="6"/>
                      <a:pt x="12" y="4"/>
                      <a:pt x="9" y="3"/>
                    </a:cubicBezTo>
                    <a:cubicBezTo>
                      <a:pt x="4" y="1"/>
                      <a:pt x="0" y="0"/>
                      <a:pt x="0" y="0"/>
                    </a:cubicBezTo>
                    <a:cubicBezTo>
                      <a:pt x="0" y="0"/>
                      <a:pt x="4" y="0"/>
                      <a:pt x="10" y="1"/>
                    </a:cubicBezTo>
                    <a:cubicBezTo>
                      <a:pt x="12" y="1"/>
                      <a:pt x="16" y="2"/>
                      <a:pt x="20" y="3"/>
                    </a:cubicBezTo>
                    <a:cubicBezTo>
                      <a:pt x="22" y="3"/>
                      <a:pt x="24" y="4"/>
                      <a:pt x="26" y="5"/>
                    </a:cubicBezTo>
                    <a:cubicBezTo>
                      <a:pt x="28" y="5"/>
                      <a:pt x="31" y="6"/>
                      <a:pt x="33" y="7"/>
                    </a:cubicBezTo>
                    <a:cubicBezTo>
                      <a:pt x="38" y="8"/>
                      <a:pt x="43" y="11"/>
                      <a:pt x="49" y="13"/>
                    </a:cubicBezTo>
                    <a:cubicBezTo>
                      <a:pt x="51" y="15"/>
                      <a:pt x="54" y="16"/>
                      <a:pt x="57" y="17"/>
                    </a:cubicBezTo>
                    <a:cubicBezTo>
                      <a:pt x="59" y="19"/>
                      <a:pt x="62" y="21"/>
                      <a:pt x="65" y="23"/>
                    </a:cubicBezTo>
                    <a:cubicBezTo>
                      <a:pt x="70" y="26"/>
                      <a:pt x="76" y="31"/>
                      <a:pt x="81" y="35"/>
                    </a:cubicBezTo>
                    <a:cubicBezTo>
                      <a:pt x="83" y="38"/>
                      <a:pt x="86" y="40"/>
                      <a:pt x="88" y="43"/>
                    </a:cubicBezTo>
                    <a:cubicBezTo>
                      <a:pt x="91" y="45"/>
                      <a:pt x="93" y="48"/>
                      <a:pt x="96" y="50"/>
                    </a:cubicBezTo>
                    <a:cubicBezTo>
                      <a:pt x="100" y="56"/>
                      <a:pt x="105" y="62"/>
                      <a:pt x="109" y="67"/>
                    </a:cubicBezTo>
                    <a:cubicBezTo>
                      <a:pt x="113" y="73"/>
                      <a:pt x="116" y="79"/>
                      <a:pt x="120" y="85"/>
                    </a:cubicBezTo>
                    <a:cubicBezTo>
                      <a:pt x="126" y="97"/>
                      <a:pt x="131" y="108"/>
                      <a:pt x="135" y="118"/>
                    </a:cubicBezTo>
                    <a:cubicBezTo>
                      <a:pt x="139" y="128"/>
                      <a:pt x="141" y="137"/>
                      <a:pt x="143" y="143"/>
                    </a:cubicBezTo>
                    <a:cubicBezTo>
                      <a:pt x="144" y="147"/>
                      <a:pt x="144" y="149"/>
                      <a:pt x="145" y="151"/>
                    </a:cubicBezTo>
                    <a:cubicBezTo>
                      <a:pt x="145" y="153"/>
                      <a:pt x="145" y="154"/>
                      <a:pt x="145" y="154"/>
                    </a:cubicBezTo>
                    <a:lnTo>
                      <a:pt x="92" y="158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2" name="Freeform 296"/>
              <p:cNvSpPr>
                <a:spLocks/>
              </p:cNvSpPr>
              <p:nvPr/>
            </p:nvSpPr>
            <p:spPr bwMode="auto">
              <a:xfrm>
                <a:off x="1097" y="3676"/>
                <a:ext cx="263" cy="169"/>
              </a:xfrm>
              <a:custGeom>
                <a:avLst/>
                <a:gdLst>
                  <a:gd name="T0" fmla="*/ 0 w 148"/>
                  <a:gd name="T1" fmla="*/ 81 h 90"/>
                  <a:gd name="T2" fmla="*/ 0 w 148"/>
                  <a:gd name="T3" fmla="*/ 81 h 90"/>
                  <a:gd name="T4" fmla="*/ 1 w 148"/>
                  <a:gd name="T5" fmla="*/ 79 h 90"/>
                  <a:gd name="T6" fmla="*/ 2 w 148"/>
                  <a:gd name="T7" fmla="*/ 76 h 90"/>
                  <a:gd name="T8" fmla="*/ 3 w 148"/>
                  <a:gd name="T9" fmla="*/ 72 h 90"/>
                  <a:gd name="T10" fmla="*/ 8 w 148"/>
                  <a:gd name="T11" fmla="*/ 63 h 90"/>
                  <a:gd name="T12" fmla="*/ 14 w 148"/>
                  <a:gd name="T13" fmla="*/ 52 h 90"/>
                  <a:gd name="T14" fmla="*/ 23 w 148"/>
                  <a:gd name="T15" fmla="*/ 41 h 90"/>
                  <a:gd name="T16" fmla="*/ 35 w 148"/>
                  <a:gd name="T17" fmla="*/ 29 h 90"/>
                  <a:gd name="T18" fmla="*/ 42 w 148"/>
                  <a:gd name="T19" fmla="*/ 24 h 90"/>
                  <a:gd name="T20" fmla="*/ 49 w 148"/>
                  <a:gd name="T21" fmla="*/ 19 h 90"/>
                  <a:gd name="T22" fmla="*/ 52 w 148"/>
                  <a:gd name="T23" fmla="*/ 17 h 90"/>
                  <a:gd name="T24" fmla="*/ 56 w 148"/>
                  <a:gd name="T25" fmla="*/ 15 h 90"/>
                  <a:gd name="T26" fmla="*/ 64 w 148"/>
                  <a:gd name="T27" fmla="*/ 11 h 90"/>
                  <a:gd name="T28" fmla="*/ 80 w 148"/>
                  <a:gd name="T29" fmla="*/ 5 h 90"/>
                  <a:gd name="T30" fmla="*/ 95 w 148"/>
                  <a:gd name="T31" fmla="*/ 2 h 90"/>
                  <a:gd name="T32" fmla="*/ 109 w 148"/>
                  <a:gd name="T33" fmla="*/ 0 h 90"/>
                  <a:gd name="T34" fmla="*/ 122 w 148"/>
                  <a:gd name="T35" fmla="*/ 0 h 90"/>
                  <a:gd name="T36" fmla="*/ 128 w 148"/>
                  <a:gd name="T37" fmla="*/ 0 h 90"/>
                  <a:gd name="T38" fmla="*/ 133 w 148"/>
                  <a:gd name="T39" fmla="*/ 1 h 90"/>
                  <a:gd name="T40" fmla="*/ 141 w 148"/>
                  <a:gd name="T41" fmla="*/ 2 h 90"/>
                  <a:gd name="T42" fmla="*/ 148 w 148"/>
                  <a:gd name="T43" fmla="*/ 3 h 90"/>
                  <a:gd name="T44" fmla="*/ 141 w 148"/>
                  <a:gd name="T45" fmla="*/ 4 h 90"/>
                  <a:gd name="T46" fmla="*/ 133 w 148"/>
                  <a:gd name="T47" fmla="*/ 6 h 90"/>
                  <a:gd name="T48" fmla="*/ 128 w 148"/>
                  <a:gd name="T49" fmla="*/ 7 h 90"/>
                  <a:gd name="T50" fmla="*/ 123 w 148"/>
                  <a:gd name="T51" fmla="*/ 8 h 90"/>
                  <a:gd name="T52" fmla="*/ 112 w 148"/>
                  <a:gd name="T53" fmla="*/ 12 h 90"/>
                  <a:gd name="T54" fmla="*/ 100 w 148"/>
                  <a:gd name="T55" fmla="*/ 18 h 90"/>
                  <a:gd name="T56" fmla="*/ 89 w 148"/>
                  <a:gd name="T57" fmla="*/ 25 h 90"/>
                  <a:gd name="T58" fmla="*/ 78 w 148"/>
                  <a:gd name="T59" fmla="*/ 33 h 90"/>
                  <a:gd name="T60" fmla="*/ 73 w 148"/>
                  <a:gd name="T61" fmla="*/ 38 h 90"/>
                  <a:gd name="T62" fmla="*/ 71 w 148"/>
                  <a:gd name="T63" fmla="*/ 40 h 90"/>
                  <a:gd name="T64" fmla="*/ 69 w 148"/>
                  <a:gd name="T65" fmla="*/ 43 h 90"/>
                  <a:gd name="T66" fmla="*/ 66 w 148"/>
                  <a:gd name="T67" fmla="*/ 48 h 90"/>
                  <a:gd name="T68" fmla="*/ 62 w 148"/>
                  <a:gd name="T69" fmla="*/ 53 h 90"/>
                  <a:gd name="T70" fmla="*/ 57 w 148"/>
                  <a:gd name="T71" fmla="*/ 63 h 90"/>
                  <a:gd name="T72" fmla="*/ 54 w 148"/>
                  <a:gd name="T73" fmla="*/ 72 h 90"/>
                  <a:gd name="T74" fmla="*/ 53 w 148"/>
                  <a:gd name="T75" fmla="*/ 80 h 90"/>
                  <a:gd name="T76" fmla="*/ 52 w 148"/>
                  <a:gd name="T77" fmla="*/ 86 h 90"/>
                  <a:gd name="T78" fmla="*/ 52 w 148"/>
                  <a:gd name="T79" fmla="*/ 88 h 90"/>
                  <a:gd name="T80" fmla="*/ 52 w 148"/>
                  <a:gd name="T81" fmla="*/ 89 h 90"/>
                  <a:gd name="T82" fmla="*/ 52 w 148"/>
                  <a:gd name="T83" fmla="*/ 89 h 90"/>
                  <a:gd name="T84" fmla="*/ 52 w 148"/>
                  <a:gd name="T85" fmla="*/ 90 h 90"/>
                  <a:gd name="T86" fmla="*/ 52 w 148"/>
                  <a:gd name="T87" fmla="*/ 90 h 90"/>
                  <a:gd name="T88" fmla="*/ 0 w 148"/>
                  <a:gd name="T89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0" y="81"/>
                    </a:moveTo>
                    <a:cubicBezTo>
                      <a:pt x="0" y="81"/>
                      <a:pt x="0" y="81"/>
                      <a:pt x="0" y="81"/>
                    </a:cubicBezTo>
                    <a:cubicBezTo>
                      <a:pt x="0" y="80"/>
                      <a:pt x="0" y="80"/>
                      <a:pt x="1" y="79"/>
                    </a:cubicBezTo>
                    <a:cubicBezTo>
                      <a:pt x="1" y="78"/>
                      <a:pt x="1" y="77"/>
                      <a:pt x="2" y="76"/>
                    </a:cubicBezTo>
                    <a:cubicBezTo>
                      <a:pt x="2" y="75"/>
                      <a:pt x="3" y="73"/>
                      <a:pt x="3" y="72"/>
                    </a:cubicBezTo>
                    <a:cubicBezTo>
                      <a:pt x="4" y="69"/>
                      <a:pt x="6" y="66"/>
                      <a:pt x="8" y="63"/>
                    </a:cubicBezTo>
                    <a:cubicBezTo>
                      <a:pt x="10" y="60"/>
                      <a:pt x="12" y="56"/>
                      <a:pt x="14" y="52"/>
                    </a:cubicBezTo>
                    <a:cubicBezTo>
                      <a:pt x="17" y="48"/>
                      <a:pt x="20" y="45"/>
                      <a:pt x="23" y="41"/>
                    </a:cubicBezTo>
                    <a:cubicBezTo>
                      <a:pt x="27" y="37"/>
                      <a:pt x="31" y="33"/>
                      <a:pt x="35" y="29"/>
                    </a:cubicBezTo>
                    <a:cubicBezTo>
                      <a:pt x="37" y="27"/>
                      <a:pt x="39" y="26"/>
                      <a:pt x="42" y="24"/>
                    </a:cubicBezTo>
                    <a:cubicBezTo>
                      <a:pt x="44" y="22"/>
                      <a:pt x="46" y="21"/>
                      <a:pt x="49" y="19"/>
                    </a:cubicBezTo>
                    <a:cubicBezTo>
                      <a:pt x="50" y="18"/>
                      <a:pt x="51" y="17"/>
                      <a:pt x="52" y="17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9" y="9"/>
                      <a:pt x="74" y="7"/>
                      <a:pt x="80" y="5"/>
                    </a:cubicBezTo>
                    <a:cubicBezTo>
                      <a:pt x="85" y="4"/>
                      <a:pt x="90" y="2"/>
                      <a:pt x="95" y="2"/>
                    </a:cubicBezTo>
                    <a:cubicBezTo>
                      <a:pt x="100" y="1"/>
                      <a:pt x="105" y="1"/>
                      <a:pt x="109" y="0"/>
                    </a:cubicBezTo>
                    <a:cubicBezTo>
                      <a:pt x="114" y="0"/>
                      <a:pt x="118" y="0"/>
                      <a:pt x="122" y="0"/>
                    </a:cubicBezTo>
                    <a:cubicBezTo>
                      <a:pt x="124" y="0"/>
                      <a:pt x="126" y="0"/>
                      <a:pt x="128" y="0"/>
                    </a:cubicBezTo>
                    <a:cubicBezTo>
                      <a:pt x="130" y="0"/>
                      <a:pt x="131" y="1"/>
                      <a:pt x="133" y="1"/>
                    </a:cubicBezTo>
                    <a:cubicBezTo>
                      <a:pt x="136" y="1"/>
                      <a:pt x="139" y="1"/>
                      <a:pt x="141" y="2"/>
                    </a:cubicBezTo>
                    <a:cubicBezTo>
                      <a:pt x="145" y="2"/>
                      <a:pt x="148" y="3"/>
                      <a:pt x="148" y="3"/>
                    </a:cubicBezTo>
                    <a:cubicBezTo>
                      <a:pt x="148" y="3"/>
                      <a:pt x="145" y="3"/>
                      <a:pt x="141" y="4"/>
                    </a:cubicBezTo>
                    <a:cubicBezTo>
                      <a:pt x="139" y="4"/>
                      <a:pt x="136" y="5"/>
                      <a:pt x="133" y="6"/>
                    </a:cubicBezTo>
                    <a:cubicBezTo>
                      <a:pt x="132" y="6"/>
                      <a:pt x="130" y="6"/>
                      <a:pt x="128" y="7"/>
                    </a:cubicBezTo>
                    <a:cubicBezTo>
                      <a:pt x="127" y="7"/>
                      <a:pt x="125" y="8"/>
                      <a:pt x="123" y="8"/>
                    </a:cubicBezTo>
                    <a:cubicBezTo>
                      <a:pt x="120" y="10"/>
                      <a:pt x="116" y="11"/>
                      <a:pt x="112" y="12"/>
                    </a:cubicBezTo>
                    <a:cubicBezTo>
                      <a:pt x="108" y="14"/>
                      <a:pt x="104" y="16"/>
                      <a:pt x="100" y="18"/>
                    </a:cubicBezTo>
                    <a:cubicBezTo>
                      <a:pt x="96" y="20"/>
                      <a:pt x="93" y="22"/>
                      <a:pt x="89" y="25"/>
                    </a:cubicBezTo>
                    <a:cubicBezTo>
                      <a:pt x="85" y="27"/>
                      <a:pt x="82" y="30"/>
                      <a:pt x="78" y="33"/>
                    </a:cubicBezTo>
                    <a:cubicBezTo>
                      <a:pt x="73" y="38"/>
                      <a:pt x="73" y="38"/>
                      <a:pt x="73" y="38"/>
                    </a:cubicBezTo>
                    <a:cubicBezTo>
                      <a:pt x="71" y="40"/>
                      <a:pt x="71" y="40"/>
                      <a:pt x="71" y="40"/>
                    </a:cubicBezTo>
                    <a:cubicBezTo>
                      <a:pt x="71" y="41"/>
                      <a:pt x="70" y="42"/>
                      <a:pt x="69" y="43"/>
                    </a:cubicBezTo>
                    <a:cubicBezTo>
                      <a:pt x="68" y="45"/>
                      <a:pt x="67" y="46"/>
                      <a:pt x="66" y="48"/>
                    </a:cubicBezTo>
                    <a:cubicBezTo>
                      <a:pt x="64" y="50"/>
                      <a:pt x="63" y="51"/>
                      <a:pt x="62" y="53"/>
                    </a:cubicBezTo>
                    <a:cubicBezTo>
                      <a:pt x="60" y="56"/>
                      <a:pt x="59" y="60"/>
                      <a:pt x="57" y="63"/>
                    </a:cubicBezTo>
                    <a:cubicBezTo>
                      <a:pt x="56" y="66"/>
                      <a:pt x="55" y="69"/>
                      <a:pt x="54" y="72"/>
                    </a:cubicBezTo>
                    <a:cubicBezTo>
                      <a:pt x="54" y="75"/>
                      <a:pt x="53" y="78"/>
                      <a:pt x="53" y="80"/>
                    </a:cubicBezTo>
                    <a:cubicBezTo>
                      <a:pt x="52" y="83"/>
                      <a:pt x="52" y="85"/>
                      <a:pt x="52" y="86"/>
                    </a:cubicBezTo>
                    <a:cubicBezTo>
                      <a:pt x="52" y="87"/>
                      <a:pt x="52" y="88"/>
                      <a:pt x="52" y="88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89"/>
                      <a:pt x="52" y="89"/>
                      <a:pt x="52" y="89"/>
                    </a:cubicBezTo>
                    <a:cubicBezTo>
                      <a:pt x="52" y="90"/>
                      <a:pt x="52" y="90"/>
                      <a:pt x="52" y="90"/>
                    </a:cubicBezTo>
                    <a:cubicBezTo>
                      <a:pt x="52" y="90"/>
                      <a:pt x="52" y="90"/>
                      <a:pt x="52" y="90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3" name="Freeform 297"/>
              <p:cNvSpPr>
                <a:spLocks/>
              </p:cNvSpPr>
              <p:nvPr/>
            </p:nvSpPr>
            <p:spPr bwMode="auto">
              <a:xfrm>
                <a:off x="920" y="3676"/>
                <a:ext cx="262" cy="169"/>
              </a:xfrm>
              <a:custGeom>
                <a:avLst/>
                <a:gdLst>
                  <a:gd name="T0" fmla="*/ 96 w 148"/>
                  <a:gd name="T1" fmla="*/ 90 h 90"/>
                  <a:gd name="T2" fmla="*/ 96 w 148"/>
                  <a:gd name="T3" fmla="*/ 90 h 90"/>
                  <a:gd name="T4" fmla="*/ 96 w 148"/>
                  <a:gd name="T5" fmla="*/ 89 h 90"/>
                  <a:gd name="T6" fmla="*/ 96 w 148"/>
                  <a:gd name="T7" fmla="*/ 89 h 90"/>
                  <a:gd name="T8" fmla="*/ 96 w 148"/>
                  <a:gd name="T9" fmla="*/ 88 h 90"/>
                  <a:gd name="T10" fmla="*/ 96 w 148"/>
                  <a:gd name="T11" fmla="*/ 86 h 90"/>
                  <a:gd name="T12" fmla="*/ 95 w 148"/>
                  <a:gd name="T13" fmla="*/ 80 h 90"/>
                  <a:gd name="T14" fmla="*/ 94 w 148"/>
                  <a:gd name="T15" fmla="*/ 72 h 90"/>
                  <a:gd name="T16" fmla="*/ 91 w 148"/>
                  <a:gd name="T17" fmla="*/ 63 h 90"/>
                  <a:gd name="T18" fmla="*/ 86 w 148"/>
                  <a:gd name="T19" fmla="*/ 53 h 90"/>
                  <a:gd name="T20" fmla="*/ 83 w 148"/>
                  <a:gd name="T21" fmla="*/ 48 h 90"/>
                  <a:gd name="T22" fmla="*/ 79 w 148"/>
                  <a:gd name="T23" fmla="*/ 43 h 90"/>
                  <a:gd name="T24" fmla="*/ 77 w 148"/>
                  <a:gd name="T25" fmla="*/ 40 h 90"/>
                  <a:gd name="T26" fmla="*/ 75 w 148"/>
                  <a:gd name="T27" fmla="*/ 38 h 90"/>
                  <a:gd name="T28" fmla="*/ 70 w 148"/>
                  <a:gd name="T29" fmla="*/ 33 h 90"/>
                  <a:gd name="T30" fmla="*/ 59 w 148"/>
                  <a:gd name="T31" fmla="*/ 25 h 90"/>
                  <a:gd name="T32" fmla="*/ 48 w 148"/>
                  <a:gd name="T33" fmla="*/ 18 h 90"/>
                  <a:gd name="T34" fmla="*/ 36 w 148"/>
                  <a:gd name="T35" fmla="*/ 12 h 90"/>
                  <a:gd name="T36" fmla="*/ 25 w 148"/>
                  <a:gd name="T37" fmla="*/ 8 h 90"/>
                  <a:gd name="T38" fmla="*/ 20 w 148"/>
                  <a:gd name="T39" fmla="*/ 7 h 90"/>
                  <a:gd name="T40" fmla="*/ 15 w 148"/>
                  <a:gd name="T41" fmla="*/ 6 h 90"/>
                  <a:gd name="T42" fmla="*/ 7 w 148"/>
                  <a:gd name="T43" fmla="*/ 4 h 90"/>
                  <a:gd name="T44" fmla="*/ 0 w 148"/>
                  <a:gd name="T45" fmla="*/ 3 h 90"/>
                  <a:gd name="T46" fmla="*/ 7 w 148"/>
                  <a:gd name="T47" fmla="*/ 2 h 90"/>
                  <a:gd name="T48" fmla="*/ 15 w 148"/>
                  <a:gd name="T49" fmla="*/ 1 h 90"/>
                  <a:gd name="T50" fmla="*/ 20 w 148"/>
                  <a:gd name="T51" fmla="*/ 0 h 90"/>
                  <a:gd name="T52" fmla="*/ 26 w 148"/>
                  <a:gd name="T53" fmla="*/ 0 h 90"/>
                  <a:gd name="T54" fmla="*/ 39 w 148"/>
                  <a:gd name="T55" fmla="*/ 0 h 90"/>
                  <a:gd name="T56" fmla="*/ 53 w 148"/>
                  <a:gd name="T57" fmla="*/ 2 h 90"/>
                  <a:gd name="T58" fmla="*/ 68 w 148"/>
                  <a:gd name="T59" fmla="*/ 5 h 90"/>
                  <a:gd name="T60" fmla="*/ 84 w 148"/>
                  <a:gd name="T61" fmla="*/ 11 h 90"/>
                  <a:gd name="T62" fmla="*/ 92 w 148"/>
                  <a:gd name="T63" fmla="*/ 15 h 90"/>
                  <a:gd name="T64" fmla="*/ 96 w 148"/>
                  <a:gd name="T65" fmla="*/ 17 h 90"/>
                  <a:gd name="T66" fmla="*/ 99 w 148"/>
                  <a:gd name="T67" fmla="*/ 19 h 90"/>
                  <a:gd name="T68" fmla="*/ 106 w 148"/>
                  <a:gd name="T69" fmla="*/ 24 h 90"/>
                  <a:gd name="T70" fmla="*/ 113 w 148"/>
                  <a:gd name="T71" fmla="*/ 29 h 90"/>
                  <a:gd name="T72" fmla="*/ 125 w 148"/>
                  <a:gd name="T73" fmla="*/ 41 h 90"/>
                  <a:gd name="T74" fmla="*/ 134 w 148"/>
                  <a:gd name="T75" fmla="*/ 52 h 90"/>
                  <a:gd name="T76" fmla="*/ 140 w 148"/>
                  <a:gd name="T77" fmla="*/ 63 h 90"/>
                  <a:gd name="T78" fmla="*/ 145 w 148"/>
                  <a:gd name="T79" fmla="*/ 72 h 90"/>
                  <a:gd name="T80" fmla="*/ 146 w 148"/>
                  <a:gd name="T81" fmla="*/ 76 h 90"/>
                  <a:gd name="T82" fmla="*/ 147 w 148"/>
                  <a:gd name="T83" fmla="*/ 79 h 90"/>
                  <a:gd name="T84" fmla="*/ 148 w 148"/>
                  <a:gd name="T85" fmla="*/ 81 h 90"/>
                  <a:gd name="T86" fmla="*/ 148 w 148"/>
                  <a:gd name="T87" fmla="*/ 81 h 90"/>
                  <a:gd name="T88" fmla="*/ 96 w 148"/>
                  <a:gd name="T8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8" h="90">
                    <a:moveTo>
                      <a:pt x="96" y="90"/>
                    </a:moveTo>
                    <a:cubicBezTo>
                      <a:pt x="96" y="90"/>
                      <a:pt x="96" y="90"/>
                      <a:pt x="96" y="90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89"/>
                      <a:pt x="96" y="89"/>
                      <a:pt x="96" y="88"/>
                    </a:cubicBezTo>
                    <a:cubicBezTo>
                      <a:pt x="96" y="88"/>
                      <a:pt x="96" y="87"/>
                      <a:pt x="96" y="86"/>
                    </a:cubicBezTo>
                    <a:cubicBezTo>
                      <a:pt x="96" y="85"/>
                      <a:pt x="96" y="83"/>
                      <a:pt x="95" y="80"/>
                    </a:cubicBezTo>
                    <a:cubicBezTo>
                      <a:pt x="95" y="78"/>
                      <a:pt x="95" y="75"/>
                      <a:pt x="94" y="72"/>
                    </a:cubicBezTo>
                    <a:cubicBezTo>
                      <a:pt x="93" y="69"/>
                      <a:pt x="92" y="66"/>
                      <a:pt x="91" y="63"/>
                    </a:cubicBezTo>
                    <a:cubicBezTo>
                      <a:pt x="89" y="60"/>
                      <a:pt x="88" y="56"/>
                      <a:pt x="86" y="53"/>
                    </a:cubicBezTo>
                    <a:cubicBezTo>
                      <a:pt x="85" y="51"/>
                      <a:pt x="84" y="50"/>
                      <a:pt x="83" y="48"/>
                    </a:cubicBezTo>
                    <a:cubicBezTo>
                      <a:pt x="81" y="46"/>
                      <a:pt x="80" y="45"/>
                      <a:pt x="79" y="43"/>
                    </a:cubicBezTo>
                    <a:cubicBezTo>
                      <a:pt x="78" y="42"/>
                      <a:pt x="78" y="41"/>
                      <a:pt x="77" y="40"/>
                    </a:cubicBezTo>
                    <a:cubicBezTo>
                      <a:pt x="75" y="38"/>
                      <a:pt x="75" y="38"/>
                      <a:pt x="75" y="38"/>
                    </a:cubicBezTo>
                    <a:cubicBezTo>
                      <a:pt x="70" y="33"/>
                      <a:pt x="70" y="33"/>
                      <a:pt x="70" y="33"/>
                    </a:cubicBezTo>
                    <a:cubicBezTo>
                      <a:pt x="67" y="30"/>
                      <a:pt x="63" y="27"/>
                      <a:pt x="59" y="25"/>
                    </a:cubicBezTo>
                    <a:cubicBezTo>
                      <a:pt x="56" y="22"/>
                      <a:pt x="52" y="20"/>
                      <a:pt x="48" y="18"/>
                    </a:cubicBezTo>
                    <a:cubicBezTo>
                      <a:pt x="44" y="16"/>
                      <a:pt x="40" y="14"/>
                      <a:pt x="36" y="12"/>
                    </a:cubicBezTo>
                    <a:cubicBezTo>
                      <a:pt x="32" y="11"/>
                      <a:pt x="28" y="10"/>
                      <a:pt x="25" y="8"/>
                    </a:cubicBezTo>
                    <a:cubicBezTo>
                      <a:pt x="23" y="8"/>
                      <a:pt x="21" y="7"/>
                      <a:pt x="20" y="7"/>
                    </a:cubicBezTo>
                    <a:cubicBezTo>
                      <a:pt x="18" y="6"/>
                      <a:pt x="16" y="6"/>
                      <a:pt x="15" y="6"/>
                    </a:cubicBezTo>
                    <a:cubicBezTo>
                      <a:pt x="12" y="5"/>
                      <a:pt x="9" y="4"/>
                      <a:pt x="7" y="4"/>
                    </a:cubicBezTo>
                    <a:cubicBezTo>
                      <a:pt x="3" y="3"/>
                      <a:pt x="0" y="3"/>
                      <a:pt x="0" y="3"/>
                    </a:cubicBezTo>
                    <a:cubicBezTo>
                      <a:pt x="0" y="3"/>
                      <a:pt x="3" y="2"/>
                      <a:pt x="7" y="2"/>
                    </a:cubicBezTo>
                    <a:cubicBezTo>
                      <a:pt x="9" y="1"/>
                      <a:pt x="12" y="1"/>
                      <a:pt x="15" y="1"/>
                    </a:cubicBezTo>
                    <a:cubicBezTo>
                      <a:pt x="17" y="1"/>
                      <a:pt x="19" y="0"/>
                      <a:pt x="20" y="0"/>
                    </a:cubicBezTo>
                    <a:cubicBezTo>
                      <a:pt x="22" y="0"/>
                      <a:pt x="24" y="0"/>
                      <a:pt x="26" y="0"/>
                    </a:cubicBezTo>
                    <a:cubicBezTo>
                      <a:pt x="30" y="0"/>
                      <a:pt x="34" y="0"/>
                      <a:pt x="39" y="0"/>
                    </a:cubicBezTo>
                    <a:cubicBezTo>
                      <a:pt x="43" y="1"/>
                      <a:pt x="48" y="1"/>
                      <a:pt x="53" y="2"/>
                    </a:cubicBezTo>
                    <a:cubicBezTo>
                      <a:pt x="58" y="2"/>
                      <a:pt x="63" y="4"/>
                      <a:pt x="68" y="5"/>
                    </a:cubicBezTo>
                    <a:cubicBezTo>
                      <a:pt x="74" y="7"/>
                      <a:pt x="79" y="9"/>
                      <a:pt x="84" y="11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6" y="17"/>
                      <a:pt x="96" y="17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2" y="21"/>
                      <a:pt x="104" y="22"/>
                      <a:pt x="106" y="24"/>
                    </a:cubicBezTo>
                    <a:cubicBezTo>
                      <a:pt x="109" y="26"/>
                      <a:pt x="111" y="27"/>
                      <a:pt x="113" y="29"/>
                    </a:cubicBezTo>
                    <a:cubicBezTo>
                      <a:pt x="117" y="33"/>
                      <a:pt x="121" y="37"/>
                      <a:pt x="125" y="41"/>
                    </a:cubicBezTo>
                    <a:cubicBezTo>
                      <a:pt x="128" y="45"/>
                      <a:pt x="131" y="48"/>
                      <a:pt x="134" y="52"/>
                    </a:cubicBezTo>
                    <a:cubicBezTo>
                      <a:pt x="136" y="56"/>
                      <a:pt x="138" y="60"/>
                      <a:pt x="140" y="63"/>
                    </a:cubicBezTo>
                    <a:cubicBezTo>
                      <a:pt x="142" y="66"/>
                      <a:pt x="144" y="69"/>
                      <a:pt x="145" y="72"/>
                    </a:cubicBezTo>
                    <a:cubicBezTo>
                      <a:pt x="145" y="73"/>
                      <a:pt x="146" y="75"/>
                      <a:pt x="146" y="76"/>
                    </a:cubicBezTo>
                    <a:cubicBezTo>
                      <a:pt x="147" y="77"/>
                      <a:pt x="147" y="78"/>
                      <a:pt x="147" y="79"/>
                    </a:cubicBezTo>
                    <a:cubicBezTo>
                      <a:pt x="148" y="80"/>
                      <a:pt x="148" y="80"/>
                      <a:pt x="148" y="81"/>
                    </a:cubicBezTo>
                    <a:cubicBezTo>
                      <a:pt x="148" y="81"/>
                      <a:pt x="148" y="81"/>
                      <a:pt x="148" y="81"/>
                    </a:cubicBezTo>
                    <a:lnTo>
                      <a:pt x="96" y="9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4" name="Freeform 298"/>
              <p:cNvSpPr>
                <a:spLocks/>
              </p:cNvSpPr>
              <p:nvPr/>
            </p:nvSpPr>
            <p:spPr bwMode="auto">
              <a:xfrm>
                <a:off x="1094" y="3517"/>
                <a:ext cx="94" cy="281"/>
              </a:xfrm>
              <a:custGeom>
                <a:avLst/>
                <a:gdLst>
                  <a:gd name="T0" fmla="*/ 0 w 53"/>
                  <a:gd name="T1" fmla="*/ 150 h 150"/>
                  <a:gd name="T2" fmla="*/ 0 w 53"/>
                  <a:gd name="T3" fmla="*/ 148 h 150"/>
                  <a:gd name="T4" fmla="*/ 1 w 53"/>
                  <a:gd name="T5" fmla="*/ 143 h 150"/>
                  <a:gd name="T6" fmla="*/ 2 w 53"/>
                  <a:gd name="T7" fmla="*/ 125 h 150"/>
                  <a:gd name="T8" fmla="*/ 12 w 53"/>
                  <a:gd name="T9" fmla="*/ 70 h 150"/>
                  <a:gd name="T10" fmla="*/ 20 w 53"/>
                  <a:gd name="T11" fmla="*/ 42 h 150"/>
                  <a:gd name="T12" fmla="*/ 26 w 53"/>
                  <a:gd name="T13" fmla="*/ 30 h 150"/>
                  <a:gd name="T14" fmla="*/ 32 w 53"/>
                  <a:gd name="T15" fmla="*/ 19 h 150"/>
                  <a:gd name="T16" fmla="*/ 37 w 53"/>
                  <a:gd name="T17" fmla="*/ 10 h 150"/>
                  <a:gd name="T18" fmla="*/ 43 w 53"/>
                  <a:gd name="T19" fmla="*/ 5 h 150"/>
                  <a:gd name="T20" fmla="*/ 47 w 53"/>
                  <a:gd name="T21" fmla="*/ 1 h 150"/>
                  <a:gd name="T22" fmla="*/ 48 w 53"/>
                  <a:gd name="T23" fmla="*/ 0 h 150"/>
                  <a:gd name="T24" fmla="*/ 47 w 53"/>
                  <a:gd name="T25" fmla="*/ 2 h 150"/>
                  <a:gd name="T26" fmla="*/ 45 w 53"/>
                  <a:gd name="T27" fmla="*/ 6 h 150"/>
                  <a:gd name="T28" fmla="*/ 42 w 53"/>
                  <a:gd name="T29" fmla="*/ 13 h 150"/>
                  <a:gd name="T30" fmla="*/ 39 w 53"/>
                  <a:gd name="T31" fmla="*/ 22 h 150"/>
                  <a:gd name="T32" fmla="*/ 38 w 53"/>
                  <a:gd name="T33" fmla="*/ 33 h 150"/>
                  <a:gd name="T34" fmla="*/ 37 w 53"/>
                  <a:gd name="T35" fmla="*/ 45 h 150"/>
                  <a:gd name="T36" fmla="*/ 38 w 53"/>
                  <a:gd name="T37" fmla="*/ 72 h 150"/>
                  <a:gd name="T38" fmla="*/ 47 w 53"/>
                  <a:gd name="T39" fmla="*/ 123 h 150"/>
                  <a:gd name="T40" fmla="*/ 51 w 53"/>
                  <a:gd name="T41" fmla="*/ 139 h 150"/>
                  <a:gd name="T42" fmla="*/ 52 w 53"/>
                  <a:gd name="T43" fmla="*/ 143 h 150"/>
                  <a:gd name="T44" fmla="*/ 53 w 53"/>
                  <a:gd name="T45" fmla="*/ 144 h 150"/>
                  <a:gd name="T46" fmla="*/ 0 w 53"/>
                  <a:gd name="T47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3" h="150">
                    <a:moveTo>
                      <a:pt x="0" y="150"/>
                    </a:moveTo>
                    <a:cubicBezTo>
                      <a:pt x="0" y="150"/>
                      <a:pt x="0" y="150"/>
                      <a:pt x="0" y="148"/>
                    </a:cubicBezTo>
                    <a:cubicBezTo>
                      <a:pt x="0" y="147"/>
                      <a:pt x="0" y="145"/>
                      <a:pt x="1" y="143"/>
                    </a:cubicBezTo>
                    <a:cubicBezTo>
                      <a:pt x="1" y="139"/>
                      <a:pt x="1" y="132"/>
                      <a:pt x="2" y="125"/>
                    </a:cubicBezTo>
                    <a:cubicBezTo>
                      <a:pt x="4" y="110"/>
                      <a:pt x="7" y="90"/>
                      <a:pt x="12" y="70"/>
                    </a:cubicBezTo>
                    <a:cubicBezTo>
                      <a:pt x="14" y="61"/>
                      <a:pt x="17" y="51"/>
                      <a:pt x="20" y="42"/>
                    </a:cubicBezTo>
                    <a:cubicBezTo>
                      <a:pt x="22" y="38"/>
                      <a:pt x="24" y="33"/>
                      <a:pt x="26" y="30"/>
                    </a:cubicBezTo>
                    <a:cubicBezTo>
                      <a:pt x="28" y="26"/>
                      <a:pt x="30" y="22"/>
                      <a:pt x="32" y="19"/>
                    </a:cubicBezTo>
                    <a:cubicBezTo>
                      <a:pt x="33" y="16"/>
                      <a:pt x="36" y="13"/>
                      <a:pt x="37" y="10"/>
                    </a:cubicBezTo>
                    <a:cubicBezTo>
                      <a:pt x="39" y="8"/>
                      <a:pt x="41" y="6"/>
                      <a:pt x="43" y="5"/>
                    </a:cubicBezTo>
                    <a:cubicBezTo>
                      <a:pt x="44" y="3"/>
                      <a:pt x="46" y="2"/>
                      <a:pt x="47" y="1"/>
                    </a:cubicBezTo>
                    <a:cubicBezTo>
                      <a:pt x="47" y="1"/>
                      <a:pt x="48" y="0"/>
                      <a:pt x="48" y="0"/>
                    </a:cubicBezTo>
                    <a:cubicBezTo>
                      <a:pt x="48" y="0"/>
                      <a:pt x="48" y="1"/>
                      <a:pt x="47" y="2"/>
                    </a:cubicBezTo>
                    <a:cubicBezTo>
                      <a:pt x="46" y="3"/>
                      <a:pt x="45" y="4"/>
                      <a:pt x="45" y="6"/>
                    </a:cubicBezTo>
                    <a:cubicBezTo>
                      <a:pt x="44" y="8"/>
                      <a:pt x="43" y="10"/>
                      <a:pt x="42" y="13"/>
                    </a:cubicBezTo>
                    <a:cubicBezTo>
                      <a:pt x="41" y="15"/>
                      <a:pt x="40" y="19"/>
                      <a:pt x="39" y="22"/>
                    </a:cubicBezTo>
                    <a:cubicBezTo>
                      <a:pt x="38" y="25"/>
                      <a:pt x="38" y="29"/>
                      <a:pt x="38" y="33"/>
                    </a:cubicBezTo>
                    <a:cubicBezTo>
                      <a:pt x="37" y="37"/>
                      <a:pt x="37" y="41"/>
                      <a:pt x="37" y="45"/>
                    </a:cubicBezTo>
                    <a:cubicBezTo>
                      <a:pt x="37" y="54"/>
                      <a:pt x="37" y="63"/>
                      <a:pt x="38" y="72"/>
                    </a:cubicBezTo>
                    <a:cubicBezTo>
                      <a:pt x="40" y="91"/>
                      <a:pt x="44" y="109"/>
                      <a:pt x="47" y="123"/>
                    </a:cubicBezTo>
                    <a:cubicBezTo>
                      <a:pt x="49" y="129"/>
                      <a:pt x="50" y="135"/>
                      <a:pt x="51" y="139"/>
                    </a:cubicBezTo>
                    <a:cubicBezTo>
                      <a:pt x="52" y="140"/>
                      <a:pt x="52" y="142"/>
                      <a:pt x="52" y="143"/>
                    </a:cubicBezTo>
                    <a:cubicBezTo>
                      <a:pt x="53" y="144"/>
                      <a:pt x="53" y="144"/>
                      <a:pt x="53" y="144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5" name="Freeform 299"/>
              <p:cNvSpPr>
                <a:spLocks/>
              </p:cNvSpPr>
              <p:nvPr/>
            </p:nvSpPr>
            <p:spPr bwMode="auto">
              <a:xfrm>
                <a:off x="1289" y="3618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6" name="Freeform 300"/>
              <p:cNvSpPr>
                <a:spLocks/>
              </p:cNvSpPr>
              <p:nvPr/>
            </p:nvSpPr>
            <p:spPr bwMode="auto">
              <a:xfrm>
                <a:off x="1255" y="3622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7" name="Freeform 301"/>
              <p:cNvSpPr>
                <a:spLocks/>
              </p:cNvSpPr>
              <p:nvPr/>
            </p:nvSpPr>
            <p:spPr bwMode="auto">
              <a:xfrm>
                <a:off x="1250" y="3659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8" name="Freeform 302"/>
              <p:cNvSpPr>
                <a:spLocks/>
              </p:cNvSpPr>
              <p:nvPr/>
            </p:nvSpPr>
            <p:spPr bwMode="auto">
              <a:xfrm>
                <a:off x="1255" y="3682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89" name="Freeform 303"/>
              <p:cNvSpPr>
                <a:spLocks/>
              </p:cNvSpPr>
              <p:nvPr/>
            </p:nvSpPr>
            <p:spPr bwMode="auto">
              <a:xfrm>
                <a:off x="1289" y="3682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0" name="Freeform 304"/>
              <p:cNvSpPr>
                <a:spLocks/>
              </p:cNvSpPr>
              <p:nvPr/>
            </p:nvSpPr>
            <p:spPr bwMode="auto">
              <a:xfrm>
                <a:off x="1312" y="3682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1" name="Freeform 305"/>
              <p:cNvSpPr>
                <a:spLocks/>
              </p:cNvSpPr>
              <p:nvPr/>
            </p:nvSpPr>
            <p:spPr bwMode="auto">
              <a:xfrm>
                <a:off x="1312" y="3659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2" name="Freeform 306"/>
              <p:cNvSpPr>
                <a:spLocks/>
              </p:cNvSpPr>
              <p:nvPr/>
            </p:nvSpPr>
            <p:spPr bwMode="auto">
              <a:xfrm>
                <a:off x="1312" y="3622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3" name="Oval 307"/>
              <p:cNvSpPr>
                <a:spLocks noChangeArrowheads="1"/>
              </p:cNvSpPr>
              <p:nvPr/>
            </p:nvSpPr>
            <p:spPr bwMode="auto">
              <a:xfrm>
                <a:off x="1283" y="3652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4" name="Freeform 308"/>
              <p:cNvSpPr>
                <a:spLocks/>
              </p:cNvSpPr>
              <p:nvPr/>
            </p:nvSpPr>
            <p:spPr bwMode="auto">
              <a:xfrm>
                <a:off x="1133" y="3633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5" name="Freeform 309"/>
              <p:cNvSpPr>
                <a:spLocks/>
              </p:cNvSpPr>
              <p:nvPr/>
            </p:nvSpPr>
            <p:spPr bwMode="auto">
              <a:xfrm>
                <a:off x="1099" y="3637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6" name="Freeform 310"/>
              <p:cNvSpPr>
                <a:spLocks/>
              </p:cNvSpPr>
              <p:nvPr/>
            </p:nvSpPr>
            <p:spPr bwMode="auto">
              <a:xfrm>
                <a:off x="1094" y="3674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7" name="Freeform 311"/>
              <p:cNvSpPr>
                <a:spLocks/>
              </p:cNvSpPr>
              <p:nvPr/>
            </p:nvSpPr>
            <p:spPr bwMode="auto">
              <a:xfrm>
                <a:off x="1099" y="3697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8" name="Freeform 312"/>
              <p:cNvSpPr>
                <a:spLocks/>
              </p:cNvSpPr>
              <p:nvPr/>
            </p:nvSpPr>
            <p:spPr bwMode="auto">
              <a:xfrm>
                <a:off x="1133" y="3697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399" name="Freeform 313"/>
              <p:cNvSpPr>
                <a:spLocks/>
              </p:cNvSpPr>
              <p:nvPr/>
            </p:nvSpPr>
            <p:spPr bwMode="auto">
              <a:xfrm>
                <a:off x="1156" y="3697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0" name="Freeform 314"/>
              <p:cNvSpPr>
                <a:spLocks/>
              </p:cNvSpPr>
              <p:nvPr/>
            </p:nvSpPr>
            <p:spPr bwMode="auto">
              <a:xfrm>
                <a:off x="1156" y="3674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1" name="Freeform 315"/>
              <p:cNvSpPr>
                <a:spLocks/>
              </p:cNvSpPr>
              <p:nvPr/>
            </p:nvSpPr>
            <p:spPr bwMode="auto">
              <a:xfrm>
                <a:off x="1156" y="3637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2" name="Oval 316"/>
              <p:cNvSpPr>
                <a:spLocks noChangeArrowheads="1"/>
              </p:cNvSpPr>
              <p:nvPr/>
            </p:nvSpPr>
            <p:spPr bwMode="auto">
              <a:xfrm>
                <a:off x="1127" y="3667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3" name="Freeform 317"/>
              <p:cNvSpPr>
                <a:spLocks/>
              </p:cNvSpPr>
              <p:nvPr/>
            </p:nvSpPr>
            <p:spPr bwMode="auto">
              <a:xfrm>
                <a:off x="955" y="3490"/>
                <a:ext cx="45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4" name="Freeform 318"/>
              <p:cNvSpPr>
                <a:spLocks/>
              </p:cNvSpPr>
              <p:nvPr/>
            </p:nvSpPr>
            <p:spPr bwMode="auto">
              <a:xfrm>
                <a:off x="922" y="3494"/>
                <a:ext cx="56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5" name="Freeform 319"/>
              <p:cNvSpPr>
                <a:spLocks/>
              </p:cNvSpPr>
              <p:nvPr/>
            </p:nvSpPr>
            <p:spPr bwMode="auto">
              <a:xfrm>
                <a:off x="916" y="3532"/>
                <a:ext cx="62" cy="46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6" name="Freeform 320"/>
              <p:cNvSpPr>
                <a:spLocks/>
              </p:cNvSpPr>
              <p:nvPr/>
            </p:nvSpPr>
            <p:spPr bwMode="auto">
              <a:xfrm>
                <a:off x="922" y="3554"/>
                <a:ext cx="56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7" name="Freeform 321"/>
              <p:cNvSpPr>
                <a:spLocks/>
              </p:cNvSpPr>
              <p:nvPr/>
            </p:nvSpPr>
            <p:spPr bwMode="auto">
              <a:xfrm>
                <a:off x="955" y="3554"/>
                <a:ext cx="45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8" name="Freeform 322"/>
              <p:cNvSpPr>
                <a:spLocks/>
              </p:cNvSpPr>
              <p:nvPr/>
            </p:nvSpPr>
            <p:spPr bwMode="auto">
              <a:xfrm>
                <a:off x="978" y="3554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09" name="Freeform 323"/>
              <p:cNvSpPr>
                <a:spLocks/>
              </p:cNvSpPr>
              <p:nvPr/>
            </p:nvSpPr>
            <p:spPr bwMode="auto">
              <a:xfrm>
                <a:off x="978" y="3532"/>
                <a:ext cx="61" cy="46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0" name="Freeform 324"/>
              <p:cNvSpPr>
                <a:spLocks/>
              </p:cNvSpPr>
              <p:nvPr/>
            </p:nvSpPr>
            <p:spPr bwMode="auto">
              <a:xfrm>
                <a:off x="978" y="3494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1" name="Oval 325"/>
              <p:cNvSpPr>
                <a:spLocks noChangeArrowheads="1"/>
              </p:cNvSpPr>
              <p:nvPr/>
            </p:nvSpPr>
            <p:spPr bwMode="auto">
              <a:xfrm>
                <a:off x="950" y="3524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2" name="Freeform 326"/>
              <p:cNvSpPr>
                <a:spLocks/>
              </p:cNvSpPr>
              <p:nvPr/>
            </p:nvSpPr>
            <p:spPr bwMode="auto">
              <a:xfrm>
                <a:off x="927" y="3625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3" name="Freeform 327"/>
              <p:cNvSpPr>
                <a:spLocks/>
              </p:cNvSpPr>
              <p:nvPr/>
            </p:nvSpPr>
            <p:spPr bwMode="auto">
              <a:xfrm>
                <a:off x="893" y="3629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4" name="Freeform 328"/>
              <p:cNvSpPr>
                <a:spLocks/>
              </p:cNvSpPr>
              <p:nvPr/>
            </p:nvSpPr>
            <p:spPr bwMode="auto">
              <a:xfrm>
                <a:off x="888" y="3667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5" name="Freeform 329"/>
              <p:cNvSpPr>
                <a:spLocks/>
              </p:cNvSpPr>
              <p:nvPr/>
            </p:nvSpPr>
            <p:spPr bwMode="auto">
              <a:xfrm>
                <a:off x="893" y="3689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6" name="Freeform 330"/>
              <p:cNvSpPr>
                <a:spLocks/>
              </p:cNvSpPr>
              <p:nvPr/>
            </p:nvSpPr>
            <p:spPr bwMode="auto">
              <a:xfrm>
                <a:off x="927" y="3689"/>
                <a:ext cx="44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7" name="Freeform 331"/>
              <p:cNvSpPr>
                <a:spLocks/>
              </p:cNvSpPr>
              <p:nvPr/>
            </p:nvSpPr>
            <p:spPr bwMode="auto">
              <a:xfrm>
                <a:off x="950" y="3689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8" name="Freeform 332"/>
              <p:cNvSpPr>
                <a:spLocks/>
              </p:cNvSpPr>
              <p:nvPr/>
            </p:nvSpPr>
            <p:spPr bwMode="auto">
              <a:xfrm>
                <a:off x="950" y="3667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19" name="Freeform 333"/>
              <p:cNvSpPr>
                <a:spLocks/>
              </p:cNvSpPr>
              <p:nvPr/>
            </p:nvSpPr>
            <p:spPr bwMode="auto">
              <a:xfrm>
                <a:off x="950" y="3629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0" name="Oval 334"/>
              <p:cNvSpPr>
                <a:spLocks noChangeArrowheads="1"/>
              </p:cNvSpPr>
              <p:nvPr/>
            </p:nvSpPr>
            <p:spPr bwMode="auto">
              <a:xfrm>
                <a:off x="922" y="3659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1" name="Freeform 335"/>
              <p:cNvSpPr>
                <a:spLocks/>
              </p:cNvSpPr>
              <p:nvPr/>
            </p:nvSpPr>
            <p:spPr bwMode="auto">
              <a:xfrm>
                <a:off x="1296" y="3505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2" name="Freeform 336"/>
              <p:cNvSpPr>
                <a:spLocks/>
              </p:cNvSpPr>
              <p:nvPr/>
            </p:nvSpPr>
            <p:spPr bwMode="auto">
              <a:xfrm>
                <a:off x="1262" y="3509"/>
                <a:ext cx="57" cy="60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3" name="Freeform 337"/>
              <p:cNvSpPr>
                <a:spLocks/>
              </p:cNvSpPr>
              <p:nvPr/>
            </p:nvSpPr>
            <p:spPr bwMode="auto">
              <a:xfrm>
                <a:off x="1257" y="3547"/>
                <a:ext cx="62" cy="46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4" name="Freeform 338"/>
              <p:cNvSpPr>
                <a:spLocks/>
              </p:cNvSpPr>
              <p:nvPr/>
            </p:nvSpPr>
            <p:spPr bwMode="auto">
              <a:xfrm>
                <a:off x="1262" y="3569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5" name="Freeform 339"/>
              <p:cNvSpPr>
                <a:spLocks/>
              </p:cNvSpPr>
              <p:nvPr/>
            </p:nvSpPr>
            <p:spPr bwMode="auto">
              <a:xfrm>
                <a:off x="1296" y="3569"/>
                <a:ext cx="44" cy="66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6" name="Freeform 340"/>
              <p:cNvSpPr>
                <a:spLocks/>
              </p:cNvSpPr>
              <p:nvPr/>
            </p:nvSpPr>
            <p:spPr bwMode="auto">
              <a:xfrm>
                <a:off x="1319" y="3569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7" name="Freeform 341"/>
              <p:cNvSpPr>
                <a:spLocks/>
              </p:cNvSpPr>
              <p:nvPr/>
            </p:nvSpPr>
            <p:spPr bwMode="auto">
              <a:xfrm>
                <a:off x="1319" y="3547"/>
                <a:ext cx="60" cy="46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8" name="Freeform 342"/>
              <p:cNvSpPr>
                <a:spLocks/>
              </p:cNvSpPr>
              <p:nvPr/>
            </p:nvSpPr>
            <p:spPr bwMode="auto">
              <a:xfrm>
                <a:off x="1319" y="3509"/>
                <a:ext cx="55" cy="60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29" name="Oval 343"/>
              <p:cNvSpPr>
                <a:spLocks noChangeArrowheads="1"/>
              </p:cNvSpPr>
              <p:nvPr/>
            </p:nvSpPr>
            <p:spPr bwMode="auto">
              <a:xfrm>
                <a:off x="1290" y="3539"/>
                <a:ext cx="55" cy="60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0" name="Freeform 344"/>
              <p:cNvSpPr>
                <a:spLocks/>
              </p:cNvSpPr>
              <p:nvPr/>
            </p:nvSpPr>
            <p:spPr bwMode="auto">
              <a:xfrm>
                <a:off x="1133" y="3438"/>
                <a:ext cx="44" cy="64"/>
              </a:xfrm>
              <a:custGeom>
                <a:avLst/>
                <a:gdLst>
                  <a:gd name="T0" fmla="*/ 19 w 25"/>
                  <a:gd name="T1" fmla="*/ 0 h 34"/>
                  <a:gd name="T2" fmla="*/ 13 w 25"/>
                  <a:gd name="T3" fmla="*/ 4 h 34"/>
                  <a:gd name="T4" fmla="*/ 6 w 25"/>
                  <a:gd name="T5" fmla="*/ 0 h 34"/>
                  <a:gd name="T6" fmla="*/ 13 w 25"/>
                  <a:gd name="T7" fmla="*/ 34 h 34"/>
                  <a:gd name="T8" fmla="*/ 19 w 2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19" y="0"/>
                    </a:moveTo>
                    <a:cubicBezTo>
                      <a:pt x="15" y="0"/>
                      <a:pt x="16" y="4"/>
                      <a:pt x="13" y="4"/>
                    </a:cubicBezTo>
                    <a:cubicBezTo>
                      <a:pt x="10" y="4"/>
                      <a:pt x="11" y="0"/>
                      <a:pt x="6" y="0"/>
                    </a:cubicBezTo>
                    <a:cubicBezTo>
                      <a:pt x="2" y="0"/>
                      <a:pt x="0" y="8"/>
                      <a:pt x="13" y="34"/>
                    </a:cubicBezTo>
                    <a:cubicBezTo>
                      <a:pt x="25" y="7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1" name="Freeform 345"/>
              <p:cNvSpPr>
                <a:spLocks/>
              </p:cNvSpPr>
              <p:nvPr/>
            </p:nvSpPr>
            <p:spPr bwMode="auto">
              <a:xfrm>
                <a:off x="1099" y="3441"/>
                <a:ext cx="57" cy="61"/>
              </a:xfrm>
              <a:custGeom>
                <a:avLst/>
                <a:gdLst>
                  <a:gd name="T0" fmla="*/ 12 w 32"/>
                  <a:gd name="T1" fmla="*/ 3 h 32"/>
                  <a:gd name="T2" fmla="*/ 11 w 32"/>
                  <a:gd name="T3" fmla="*/ 11 h 32"/>
                  <a:gd name="T4" fmla="*/ 3 w 32"/>
                  <a:gd name="T5" fmla="*/ 12 h 32"/>
                  <a:gd name="T6" fmla="*/ 32 w 32"/>
                  <a:gd name="T7" fmla="*/ 32 h 32"/>
                  <a:gd name="T8" fmla="*/ 12 w 32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12" y="3"/>
                    </a:moveTo>
                    <a:cubicBezTo>
                      <a:pt x="9" y="6"/>
                      <a:pt x="13" y="9"/>
                      <a:pt x="11" y="11"/>
                    </a:cubicBezTo>
                    <a:cubicBezTo>
                      <a:pt x="8" y="13"/>
                      <a:pt x="6" y="9"/>
                      <a:pt x="3" y="12"/>
                    </a:cubicBezTo>
                    <a:cubicBezTo>
                      <a:pt x="0" y="16"/>
                      <a:pt x="5" y="23"/>
                      <a:pt x="32" y="32"/>
                    </a:cubicBezTo>
                    <a:cubicBezTo>
                      <a:pt x="21" y="4"/>
                      <a:pt x="15" y="0"/>
                      <a:pt x="12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2" name="Freeform 346"/>
              <p:cNvSpPr>
                <a:spLocks/>
              </p:cNvSpPr>
              <p:nvPr/>
            </p:nvSpPr>
            <p:spPr bwMode="auto">
              <a:xfrm>
                <a:off x="1094" y="3479"/>
                <a:ext cx="62" cy="47"/>
              </a:xfrm>
              <a:custGeom>
                <a:avLst/>
                <a:gdLst>
                  <a:gd name="T0" fmla="*/ 0 w 35"/>
                  <a:gd name="T1" fmla="*/ 6 h 25"/>
                  <a:gd name="T2" fmla="*/ 5 w 35"/>
                  <a:gd name="T3" fmla="*/ 12 h 25"/>
                  <a:gd name="T4" fmla="*/ 0 w 35"/>
                  <a:gd name="T5" fmla="*/ 19 h 25"/>
                  <a:gd name="T6" fmla="*/ 35 w 35"/>
                  <a:gd name="T7" fmla="*/ 12 h 25"/>
                  <a:gd name="T8" fmla="*/ 0 w 35"/>
                  <a:gd name="T9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5">
                    <a:moveTo>
                      <a:pt x="0" y="6"/>
                    </a:moveTo>
                    <a:cubicBezTo>
                      <a:pt x="0" y="10"/>
                      <a:pt x="5" y="9"/>
                      <a:pt x="5" y="12"/>
                    </a:cubicBezTo>
                    <a:cubicBezTo>
                      <a:pt x="5" y="15"/>
                      <a:pt x="0" y="14"/>
                      <a:pt x="0" y="19"/>
                    </a:cubicBezTo>
                    <a:cubicBezTo>
                      <a:pt x="1" y="23"/>
                      <a:pt x="9" y="25"/>
                      <a:pt x="35" y="12"/>
                    </a:cubicBezTo>
                    <a:cubicBezTo>
                      <a:pt x="8" y="0"/>
                      <a:pt x="1" y="1"/>
                      <a:pt x="0" y="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3" name="Freeform 347"/>
              <p:cNvSpPr>
                <a:spLocks/>
              </p:cNvSpPr>
              <p:nvPr/>
            </p:nvSpPr>
            <p:spPr bwMode="auto">
              <a:xfrm>
                <a:off x="1099" y="3502"/>
                <a:ext cx="57" cy="60"/>
              </a:xfrm>
              <a:custGeom>
                <a:avLst/>
                <a:gdLst>
                  <a:gd name="T0" fmla="*/ 3 w 32"/>
                  <a:gd name="T1" fmla="*/ 20 h 32"/>
                  <a:gd name="T2" fmla="*/ 11 w 32"/>
                  <a:gd name="T3" fmla="*/ 21 h 32"/>
                  <a:gd name="T4" fmla="*/ 12 w 32"/>
                  <a:gd name="T5" fmla="*/ 29 h 32"/>
                  <a:gd name="T6" fmla="*/ 32 w 32"/>
                  <a:gd name="T7" fmla="*/ 0 h 32"/>
                  <a:gd name="T8" fmla="*/ 3 w 32"/>
                  <a:gd name="T9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2">
                    <a:moveTo>
                      <a:pt x="3" y="20"/>
                    </a:moveTo>
                    <a:cubicBezTo>
                      <a:pt x="6" y="23"/>
                      <a:pt x="8" y="19"/>
                      <a:pt x="11" y="21"/>
                    </a:cubicBezTo>
                    <a:cubicBezTo>
                      <a:pt x="13" y="23"/>
                      <a:pt x="9" y="26"/>
                      <a:pt x="12" y="29"/>
                    </a:cubicBezTo>
                    <a:cubicBezTo>
                      <a:pt x="15" y="32"/>
                      <a:pt x="22" y="27"/>
                      <a:pt x="32" y="0"/>
                    </a:cubicBezTo>
                    <a:cubicBezTo>
                      <a:pt x="4" y="10"/>
                      <a:pt x="0" y="17"/>
                      <a:pt x="3" y="2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4" name="Freeform 348"/>
              <p:cNvSpPr>
                <a:spLocks/>
              </p:cNvSpPr>
              <p:nvPr/>
            </p:nvSpPr>
            <p:spPr bwMode="auto">
              <a:xfrm>
                <a:off x="1133" y="3502"/>
                <a:ext cx="44" cy="65"/>
              </a:xfrm>
              <a:custGeom>
                <a:avLst/>
                <a:gdLst>
                  <a:gd name="T0" fmla="*/ 6 w 25"/>
                  <a:gd name="T1" fmla="*/ 34 h 35"/>
                  <a:gd name="T2" fmla="*/ 13 w 25"/>
                  <a:gd name="T3" fmla="*/ 30 h 35"/>
                  <a:gd name="T4" fmla="*/ 19 w 25"/>
                  <a:gd name="T5" fmla="*/ 34 h 35"/>
                  <a:gd name="T6" fmla="*/ 13 w 25"/>
                  <a:gd name="T7" fmla="*/ 0 h 35"/>
                  <a:gd name="T8" fmla="*/ 6 w 25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5">
                    <a:moveTo>
                      <a:pt x="6" y="34"/>
                    </a:moveTo>
                    <a:cubicBezTo>
                      <a:pt x="11" y="35"/>
                      <a:pt x="10" y="30"/>
                      <a:pt x="13" y="30"/>
                    </a:cubicBezTo>
                    <a:cubicBezTo>
                      <a:pt x="16" y="30"/>
                      <a:pt x="15" y="35"/>
                      <a:pt x="19" y="34"/>
                    </a:cubicBezTo>
                    <a:cubicBezTo>
                      <a:pt x="24" y="34"/>
                      <a:pt x="25" y="26"/>
                      <a:pt x="13" y="0"/>
                    </a:cubicBezTo>
                    <a:cubicBezTo>
                      <a:pt x="0" y="27"/>
                      <a:pt x="2" y="34"/>
                      <a:pt x="6" y="3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5" name="Freeform 349"/>
              <p:cNvSpPr>
                <a:spLocks/>
              </p:cNvSpPr>
              <p:nvPr/>
            </p:nvSpPr>
            <p:spPr bwMode="auto">
              <a:xfrm>
                <a:off x="1156" y="3502"/>
                <a:ext cx="55" cy="60"/>
              </a:xfrm>
              <a:custGeom>
                <a:avLst/>
                <a:gdLst>
                  <a:gd name="T0" fmla="*/ 19 w 31"/>
                  <a:gd name="T1" fmla="*/ 29 h 32"/>
                  <a:gd name="T2" fmla="*/ 21 w 31"/>
                  <a:gd name="T3" fmla="*/ 21 h 32"/>
                  <a:gd name="T4" fmla="*/ 29 w 31"/>
                  <a:gd name="T5" fmla="*/ 20 h 32"/>
                  <a:gd name="T6" fmla="*/ 0 w 31"/>
                  <a:gd name="T7" fmla="*/ 0 h 32"/>
                  <a:gd name="T8" fmla="*/ 19 w 31"/>
                  <a:gd name="T9" fmla="*/ 2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19" y="29"/>
                    </a:moveTo>
                    <a:cubicBezTo>
                      <a:pt x="23" y="26"/>
                      <a:pt x="19" y="23"/>
                      <a:pt x="21" y="21"/>
                    </a:cubicBezTo>
                    <a:cubicBezTo>
                      <a:pt x="23" y="19"/>
                      <a:pt x="26" y="23"/>
                      <a:pt x="29" y="20"/>
                    </a:cubicBezTo>
                    <a:cubicBezTo>
                      <a:pt x="31" y="17"/>
                      <a:pt x="27" y="9"/>
                      <a:pt x="0" y="0"/>
                    </a:cubicBezTo>
                    <a:cubicBezTo>
                      <a:pt x="10" y="28"/>
                      <a:pt x="16" y="32"/>
                      <a:pt x="19" y="2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6" name="Freeform 350"/>
              <p:cNvSpPr>
                <a:spLocks/>
              </p:cNvSpPr>
              <p:nvPr/>
            </p:nvSpPr>
            <p:spPr bwMode="auto">
              <a:xfrm>
                <a:off x="1156" y="3479"/>
                <a:ext cx="60" cy="47"/>
              </a:xfrm>
              <a:custGeom>
                <a:avLst/>
                <a:gdLst>
                  <a:gd name="T0" fmla="*/ 34 w 34"/>
                  <a:gd name="T1" fmla="*/ 19 h 25"/>
                  <a:gd name="T2" fmla="*/ 30 w 34"/>
                  <a:gd name="T3" fmla="*/ 12 h 25"/>
                  <a:gd name="T4" fmla="*/ 34 w 34"/>
                  <a:gd name="T5" fmla="*/ 6 h 25"/>
                  <a:gd name="T6" fmla="*/ 0 w 34"/>
                  <a:gd name="T7" fmla="*/ 12 h 25"/>
                  <a:gd name="T8" fmla="*/ 34 w 34"/>
                  <a:gd name="T9" fmla="*/ 19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34" y="19"/>
                    </a:moveTo>
                    <a:cubicBezTo>
                      <a:pt x="34" y="14"/>
                      <a:pt x="30" y="15"/>
                      <a:pt x="30" y="12"/>
                    </a:cubicBezTo>
                    <a:cubicBezTo>
                      <a:pt x="30" y="9"/>
                      <a:pt x="34" y="10"/>
                      <a:pt x="34" y="6"/>
                    </a:cubicBezTo>
                    <a:cubicBezTo>
                      <a:pt x="34" y="1"/>
                      <a:pt x="26" y="0"/>
                      <a:pt x="0" y="12"/>
                    </a:cubicBezTo>
                    <a:cubicBezTo>
                      <a:pt x="27" y="25"/>
                      <a:pt x="34" y="23"/>
                      <a:pt x="34" y="1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7" name="Freeform 351"/>
              <p:cNvSpPr>
                <a:spLocks/>
              </p:cNvSpPr>
              <p:nvPr/>
            </p:nvSpPr>
            <p:spPr bwMode="auto">
              <a:xfrm>
                <a:off x="1156" y="3441"/>
                <a:ext cx="55" cy="61"/>
              </a:xfrm>
              <a:custGeom>
                <a:avLst/>
                <a:gdLst>
                  <a:gd name="T0" fmla="*/ 29 w 31"/>
                  <a:gd name="T1" fmla="*/ 12 h 32"/>
                  <a:gd name="T2" fmla="*/ 21 w 31"/>
                  <a:gd name="T3" fmla="*/ 11 h 32"/>
                  <a:gd name="T4" fmla="*/ 19 w 31"/>
                  <a:gd name="T5" fmla="*/ 3 h 32"/>
                  <a:gd name="T6" fmla="*/ 0 w 31"/>
                  <a:gd name="T7" fmla="*/ 32 h 32"/>
                  <a:gd name="T8" fmla="*/ 29 w 31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2">
                    <a:moveTo>
                      <a:pt x="29" y="12"/>
                    </a:moveTo>
                    <a:cubicBezTo>
                      <a:pt x="26" y="9"/>
                      <a:pt x="23" y="13"/>
                      <a:pt x="21" y="11"/>
                    </a:cubicBezTo>
                    <a:cubicBezTo>
                      <a:pt x="19" y="9"/>
                      <a:pt x="23" y="6"/>
                      <a:pt x="19" y="3"/>
                    </a:cubicBezTo>
                    <a:cubicBezTo>
                      <a:pt x="16" y="0"/>
                      <a:pt x="9" y="5"/>
                      <a:pt x="0" y="32"/>
                    </a:cubicBezTo>
                    <a:cubicBezTo>
                      <a:pt x="28" y="22"/>
                      <a:pt x="31" y="16"/>
                      <a:pt x="29" y="1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8" name="Oval 352"/>
              <p:cNvSpPr>
                <a:spLocks noChangeArrowheads="1"/>
              </p:cNvSpPr>
              <p:nvPr/>
            </p:nvSpPr>
            <p:spPr bwMode="auto">
              <a:xfrm>
                <a:off x="1127" y="3471"/>
                <a:ext cx="55" cy="61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39" name="Freeform 353"/>
              <p:cNvSpPr>
                <a:spLocks/>
              </p:cNvSpPr>
              <p:nvPr/>
            </p:nvSpPr>
            <p:spPr bwMode="auto">
              <a:xfrm>
                <a:off x="4113" y="3601"/>
                <a:ext cx="196" cy="229"/>
              </a:xfrm>
              <a:custGeom>
                <a:avLst/>
                <a:gdLst>
                  <a:gd name="T0" fmla="*/ 71 w 111"/>
                  <a:gd name="T1" fmla="*/ 122 h 122"/>
                  <a:gd name="T2" fmla="*/ 71 w 111"/>
                  <a:gd name="T3" fmla="*/ 121 h 122"/>
                  <a:gd name="T4" fmla="*/ 71 w 111"/>
                  <a:gd name="T5" fmla="*/ 120 h 122"/>
                  <a:gd name="T6" fmla="*/ 71 w 111"/>
                  <a:gd name="T7" fmla="*/ 116 h 122"/>
                  <a:gd name="T8" fmla="*/ 70 w 111"/>
                  <a:gd name="T9" fmla="*/ 99 h 122"/>
                  <a:gd name="T10" fmla="*/ 56 w 111"/>
                  <a:gd name="T11" fmla="*/ 50 h 122"/>
                  <a:gd name="T12" fmla="*/ 49 w 111"/>
                  <a:gd name="T13" fmla="*/ 38 h 122"/>
                  <a:gd name="T14" fmla="*/ 41 w 111"/>
                  <a:gd name="T15" fmla="*/ 27 h 122"/>
                  <a:gd name="T16" fmla="*/ 36 w 111"/>
                  <a:gd name="T17" fmla="*/ 22 h 122"/>
                  <a:gd name="T18" fmla="*/ 32 w 111"/>
                  <a:gd name="T19" fmla="*/ 18 h 122"/>
                  <a:gd name="T20" fmla="*/ 22 w 111"/>
                  <a:gd name="T21" fmla="*/ 11 h 122"/>
                  <a:gd name="T22" fmla="*/ 14 w 111"/>
                  <a:gd name="T23" fmla="*/ 6 h 122"/>
                  <a:gd name="T24" fmla="*/ 6 w 111"/>
                  <a:gd name="T25" fmla="*/ 2 h 122"/>
                  <a:gd name="T26" fmla="*/ 0 w 111"/>
                  <a:gd name="T27" fmla="*/ 0 h 122"/>
                  <a:gd name="T28" fmla="*/ 7 w 111"/>
                  <a:gd name="T29" fmla="*/ 1 h 122"/>
                  <a:gd name="T30" fmla="*/ 15 w 111"/>
                  <a:gd name="T31" fmla="*/ 2 h 122"/>
                  <a:gd name="T32" fmla="*/ 25 w 111"/>
                  <a:gd name="T33" fmla="*/ 5 h 122"/>
                  <a:gd name="T34" fmla="*/ 37 w 111"/>
                  <a:gd name="T35" fmla="*/ 10 h 122"/>
                  <a:gd name="T36" fmla="*/ 43 w 111"/>
                  <a:gd name="T37" fmla="*/ 13 h 122"/>
                  <a:gd name="T38" fmla="*/ 50 w 111"/>
                  <a:gd name="T39" fmla="*/ 17 h 122"/>
                  <a:gd name="T40" fmla="*/ 62 w 111"/>
                  <a:gd name="T41" fmla="*/ 27 h 122"/>
                  <a:gd name="T42" fmla="*/ 73 w 111"/>
                  <a:gd name="T43" fmla="*/ 39 h 122"/>
                  <a:gd name="T44" fmla="*/ 83 w 111"/>
                  <a:gd name="T45" fmla="*/ 52 h 122"/>
                  <a:gd name="T46" fmla="*/ 92 w 111"/>
                  <a:gd name="T47" fmla="*/ 65 h 122"/>
                  <a:gd name="T48" fmla="*/ 103 w 111"/>
                  <a:gd name="T49" fmla="*/ 91 h 122"/>
                  <a:gd name="T50" fmla="*/ 110 w 111"/>
                  <a:gd name="T51" fmla="*/ 110 h 122"/>
                  <a:gd name="T52" fmla="*/ 111 w 111"/>
                  <a:gd name="T53" fmla="*/ 116 h 122"/>
                  <a:gd name="T54" fmla="*/ 111 w 111"/>
                  <a:gd name="T55" fmla="*/ 119 h 122"/>
                  <a:gd name="T56" fmla="*/ 71 w 111"/>
                  <a:gd name="T57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" h="122">
                    <a:moveTo>
                      <a:pt x="71" y="122"/>
                    </a:moveTo>
                    <a:cubicBezTo>
                      <a:pt x="71" y="121"/>
                      <a:pt x="71" y="121"/>
                      <a:pt x="71" y="121"/>
                    </a:cubicBezTo>
                    <a:cubicBezTo>
                      <a:pt x="71" y="121"/>
                      <a:pt x="71" y="121"/>
                      <a:pt x="71" y="120"/>
                    </a:cubicBezTo>
                    <a:cubicBezTo>
                      <a:pt x="71" y="119"/>
                      <a:pt x="71" y="118"/>
                      <a:pt x="71" y="116"/>
                    </a:cubicBezTo>
                    <a:cubicBezTo>
                      <a:pt x="71" y="112"/>
                      <a:pt x="71" y="106"/>
                      <a:pt x="70" y="99"/>
                    </a:cubicBezTo>
                    <a:cubicBezTo>
                      <a:pt x="69" y="86"/>
                      <a:pt x="65" y="67"/>
                      <a:pt x="56" y="50"/>
                    </a:cubicBezTo>
                    <a:cubicBezTo>
                      <a:pt x="54" y="46"/>
                      <a:pt x="52" y="42"/>
                      <a:pt x="49" y="38"/>
                    </a:cubicBezTo>
                    <a:cubicBezTo>
                      <a:pt x="47" y="34"/>
                      <a:pt x="44" y="31"/>
                      <a:pt x="41" y="27"/>
                    </a:cubicBezTo>
                    <a:cubicBezTo>
                      <a:pt x="40" y="25"/>
                      <a:pt x="38" y="24"/>
                      <a:pt x="36" y="22"/>
                    </a:cubicBezTo>
                    <a:cubicBezTo>
                      <a:pt x="35" y="21"/>
                      <a:pt x="33" y="19"/>
                      <a:pt x="32" y="18"/>
                    </a:cubicBezTo>
                    <a:cubicBezTo>
                      <a:pt x="29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4" y="6"/>
                    </a:cubicBezTo>
                    <a:cubicBezTo>
                      <a:pt x="11" y="4"/>
                      <a:pt x="8" y="3"/>
                      <a:pt x="6" y="2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2" y="2"/>
                      <a:pt x="15" y="2"/>
                    </a:cubicBezTo>
                    <a:cubicBezTo>
                      <a:pt x="18" y="3"/>
                      <a:pt x="21" y="4"/>
                      <a:pt x="25" y="5"/>
                    </a:cubicBezTo>
                    <a:cubicBezTo>
                      <a:pt x="29" y="6"/>
                      <a:pt x="33" y="8"/>
                      <a:pt x="37" y="10"/>
                    </a:cubicBezTo>
                    <a:cubicBezTo>
                      <a:pt x="39" y="11"/>
                      <a:pt x="41" y="12"/>
                      <a:pt x="43" y="13"/>
                    </a:cubicBezTo>
                    <a:cubicBezTo>
                      <a:pt x="45" y="15"/>
                      <a:pt x="47" y="16"/>
                      <a:pt x="50" y="17"/>
                    </a:cubicBezTo>
                    <a:cubicBezTo>
                      <a:pt x="54" y="20"/>
                      <a:pt x="58" y="23"/>
                      <a:pt x="62" y="27"/>
                    </a:cubicBezTo>
                    <a:cubicBezTo>
                      <a:pt x="66" y="31"/>
                      <a:pt x="70" y="35"/>
                      <a:pt x="73" y="39"/>
                    </a:cubicBezTo>
                    <a:cubicBezTo>
                      <a:pt x="77" y="43"/>
                      <a:pt x="80" y="47"/>
                      <a:pt x="83" y="52"/>
                    </a:cubicBezTo>
                    <a:cubicBezTo>
                      <a:pt x="86" y="56"/>
                      <a:pt x="89" y="61"/>
                      <a:pt x="92" y="65"/>
                    </a:cubicBezTo>
                    <a:cubicBezTo>
                      <a:pt x="97" y="74"/>
                      <a:pt x="101" y="83"/>
                      <a:pt x="103" y="91"/>
                    </a:cubicBezTo>
                    <a:cubicBezTo>
                      <a:pt x="106" y="99"/>
                      <a:pt x="108" y="106"/>
                      <a:pt x="110" y="110"/>
                    </a:cubicBezTo>
                    <a:cubicBezTo>
                      <a:pt x="110" y="113"/>
                      <a:pt x="111" y="115"/>
                      <a:pt x="111" y="116"/>
                    </a:cubicBezTo>
                    <a:cubicBezTo>
                      <a:pt x="111" y="118"/>
                      <a:pt x="111" y="119"/>
                      <a:pt x="111" y="119"/>
                    </a:cubicBezTo>
                    <a:lnTo>
                      <a:pt x="71" y="122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0" name="Freeform 354"/>
              <p:cNvSpPr>
                <a:spLocks/>
              </p:cNvSpPr>
              <p:nvPr/>
            </p:nvSpPr>
            <p:spPr bwMode="auto">
              <a:xfrm>
                <a:off x="4221" y="3601"/>
                <a:ext cx="196" cy="229"/>
              </a:xfrm>
              <a:custGeom>
                <a:avLst/>
                <a:gdLst>
                  <a:gd name="T0" fmla="*/ 0 w 111"/>
                  <a:gd name="T1" fmla="*/ 119 h 122"/>
                  <a:gd name="T2" fmla="*/ 0 w 111"/>
                  <a:gd name="T3" fmla="*/ 116 h 122"/>
                  <a:gd name="T4" fmla="*/ 2 w 111"/>
                  <a:gd name="T5" fmla="*/ 110 h 122"/>
                  <a:gd name="T6" fmla="*/ 8 w 111"/>
                  <a:gd name="T7" fmla="*/ 91 h 122"/>
                  <a:gd name="T8" fmla="*/ 20 w 111"/>
                  <a:gd name="T9" fmla="*/ 65 h 122"/>
                  <a:gd name="T10" fmla="*/ 28 w 111"/>
                  <a:gd name="T11" fmla="*/ 52 h 122"/>
                  <a:gd name="T12" fmla="*/ 38 w 111"/>
                  <a:gd name="T13" fmla="*/ 39 h 122"/>
                  <a:gd name="T14" fmla="*/ 49 w 111"/>
                  <a:gd name="T15" fmla="*/ 27 h 122"/>
                  <a:gd name="T16" fmla="*/ 62 w 111"/>
                  <a:gd name="T17" fmla="*/ 17 h 122"/>
                  <a:gd name="T18" fmla="*/ 68 w 111"/>
                  <a:gd name="T19" fmla="*/ 13 h 122"/>
                  <a:gd name="T20" fmla="*/ 74 w 111"/>
                  <a:gd name="T21" fmla="*/ 10 h 122"/>
                  <a:gd name="T22" fmla="*/ 86 w 111"/>
                  <a:gd name="T23" fmla="*/ 5 h 122"/>
                  <a:gd name="T24" fmla="*/ 96 w 111"/>
                  <a:gd name="T25" fmla="*/ 2 h 122"/>
                  <a:gd name="T26" fmla="*/ 104 w 111"/>
                  <a:gd name="T27" fmla="*/ 1 h 122"/>
                  <a:gd name="T28" fmla="*/ 111 w 111"/>
                  <a:gd name="T29" fmla="*/ 0 h 122"/>
                  <a:gd name="T30" fmla="*/ 105 w 111"/>
                  <a:gd name="T31" fmla="*/ 2 h 122"/>
                  <a:gd name="T32" fmla="*/ 98 w 111"/>
                  <a:gd name="T33" fmla="*/ 6 h 122"/>
                  <a:gd name="T34" fmla="*/ 89 w 111"/>
                  <a:gd name="T35" fmla="*/ 11 h 122"/>
                  <a:gd name="T36" fmla="*/ 79 w 111"/>
                  <a:gd name="T37" fmla="*/ 18 h 122"/>
                  <a:gd name="T38" fmla="*/ 75 w 111"/>
                  <a:gd name="T39" fmla="*/ 22 h 122"/>
                  <a:gd name="T40" fmla="*/ 70 w 111"/>
                  <a:gd name="T41" fmla="*/ 27 h 122"/>
                  <a:gd name="T42" fmla="*/ 62 w 111"/>
                  <a:gd name="T43" fmla="*/ 38 h 122"/>
                  <a:gd name="T44" fmla="*/ 55 w 111"/>
                  <a:gd name="T45" fmla="*/ 50 h 122"/>
                  <a:gd name="T46" fmla="*/ 41 w 111"/>
                  <a:gd name="T47" fmla="*/ 99 h 122"/>
                  <a:gd name="T48" fmla="*/ 40 w 111"/>
                  <a:gd name="T49" fmla="*/ 116 h 122"/>
                  <a:gd name="T50" fmla="*/ 40 w 111"/>
                  <a:gd name="T51" fmla="*/ 120 h 122"/>
                  <a:gd name="T52" fmla="*/ 40 w 111"/>
                  <a:gd name="T53" fmla="*/ 121 h 122"/>
                  <a:gd name="T54" fmla="*/ 40 w 111"/>
                  <a:gd name="T55" fmla="*/ 122 h 122"/>
                  <a:gd name="T56" fmla="*/ 0 w 111"/>
                  <a:gd name="T57" fmla="*/ 11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" h="122">
                    <a:moveTo>
                      <a:pt x="0" y="119"/>
                    </a:moveTo>
                    <a:cubicBezTo>
                      <a:pt x="0" y="119"/>
                      <a:pt x="0" y="118"/>
                      <a:pt x="0" y="116"/>
                    </a:cubicBezTo>
                    <a:cubicBezTo>
                      <a:pt x="0" y="115"/>
                      <a:pt x="1" y="113"/>
                      <a:pt x="2" y="110"/>
                    </a:cubicBezTo>
                    <a:cubicBezTo>
                      <a:pt x="3" y="106"/>
                      <a:pt x="5" y="99"/>
                      <a:pt x="8" y="91"/>
                    </a:cubicBezTo>
                    <a:cubicBezTo>
                      <a:pt x="11" y="83"/>
                      <a:pt x="15" y="74"/>
                      <a:pt x="20" y="65"/>
                    </a:cubicBezTo>
                    <a:cubicBezTo>
                      <a:pt x="22" y="61"/>
                      <a:pt x="25" y="56"/>
                      <a:pt x="28" y="52"/>
                    </a:cubicBezTo>
                    <a:cubicBezTo>
                      <a:pt x="31" y="47"/>
                      <a:pt x="34" y="43"/>
                      <a:pt x="38" y="39"/>
                    </a:cubicBezTo>
                    <a:cubicBezTo>
                      <a:pt x="42" y="35"/>
                      <a:pt x="45" y="31"/>
                      <a:pt x="49" y="27"/>
                    </a:cubicBezTo>
                    <a:cubicBezTo>
                      <a:pt x="53" y="23"/>
                      <a:pt x="58" y="20"/>
                      <a:pt x="62" y="17"/>
                    </a:cubicBezTo>
                    <a:cubicBezTo>
                      <a:pt x="64" y="16"/>
                      <a:pt x="66" y="15"/>
                      <a:pt x="68" y="13"/>
                    </a:cubicBezTo>
                    <a:cubicBezTo>
                      <a:pt x="70" y="12"/>
                      <a:pt x="72" y="11"/>
                      <a:pt x="74" y="10"/>
                    </a:cubicBezTo>
                    <a:cubicBezTo>
                      <a:pt x="78" y="8"/>
                      <a:pt x="82" y="6"/>
                      <a:pt x="86" y="5"/>
                    </a:cubicBezTo>
                    <a:cubicBezTo>
                      <a:pt x="90" y="4"/>
                      <a:pt x="93" y="3"/>
                      <a:pt x="96" y="2"/>
                    </a:cubicBezTo>
                    <a:cubicBezTo>
                      <a:pt x="99" y="2"/>
                      <a:pt x="102" y="1"/>
                      <a:pt x="104" y="1"/>
                    </a:cubicBezTo>
                    <a:cubicBezTo>
                      <a:pt x="109" y="0"/>
                      <a:pt x="111" y="0"/>
                      <a:pt x="111" y="0"/>
                    </a:cubicBezTo>
                    <a:cubicBezTo>
                      <a:pt x="111" y="0"/>
                      <a:pt x="109" y="1"/>
                      <a:pt x="105" y="2"/>
                    </a:cubicBezTo>
                    <a:cubicBezTo>
                      <a:pt x="103" y="3"/>
                      <a:pt x="100" y="4"/>
                      <a:pt x="98" y="6"/>
                    </a:cubicBezTo>
                    <a:cubicBezTo>
                      <a:pt x="95" y="7"/>
                      <a:pt x="92" y="9"/>
                      <a:pt x="89" y="11"/>
                    </a:cubicBezTo>
                    <a:cubicBezTo>
                      <a:pt x="86" y="13"/>
                      <a:pt x="83" y="15"/>
                      <a:pt x="79" y="18"/>
                    </a:cubicBezTo>
                    <a:cubicBezTo>
                      <a:pt x="78" y="19"/>
                      <a:pt x="76" y="21"/>
                      <a:pt x="75" y="22"/>
                    </a:cubicBezTo>
                    <a:cubicBezTo>
                      <a:pt x="73" y="24"/>
                      <a:pt x="72" y="25"/>
                      <a:pt x="70" y="27"/>
                    </a:cubicBezTo>
                    <a:cubicBezTo>
                      <a:pt x="67" y="31"/>
                      <a:pt x="64" y="34"/>
                      <a:pt x="62" y="38"/>
                    </a:cubicBezTo>
                    <a:cubicBezTo>
                      <a:pt x="59" y="42"/>
                      <a:pt x="57" y="46"/>
                      <a:pt x="55" y="50"/>
                    </a:cubicBezTo>
                    <a:cubicBezTo>
                      <a:pt x="46" y="67"/>
                      <a:pt x="43" y="86"/>
                      <a:pt x="41" y="99"/>
                    </a:cubicBezTo>
                    <a:cubicBezTo>
                      <a:pt x="40" y="106"/>
                      <a:pt x="40" y="112"/>
                      <a:pt x="40" y="116"/>
                    </a:cubicBezTo>
                    <a:cubicBezTo>
                      <a:pt x="40" y="118"/>
                      <a:pt x="40" y="119"/>
                      <a:pt x="40" y="120"/>
                    </a:cubicBezTo>
                    <a:cubicBezTo>
                      <a:pt x="40" y="121"/>
                      <a:pt x="40" y="121"/>
                      <a:pt x="40" y="121"/>
                    </a:cubicBezTo>
                    <a:cubicBezTo>
                      <a:pt x="40" y="122"/>
                      <a:pt x="40" y="122"/>
                      <a:pt x="40" y="122"/>
                    </a:cubicBez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1" name="Freeform 355"/>
              <p:cNvSpPr>
                <a:spLocks/>
              </p:cNvSpPr>
              <p:nvPr/>
            </p:nvSpPr>
            <p:spPr bwMode="auto">
              <a:xfrm>
                <a:off x="4100" y="3699"/>
                <a:ext cx="200" cy="131"/>
              </a:xfrm>
              <a:custGeom>
                <a:avLst/>
                <a:gdLst>
                  <a:gd name="T0" fmla="*/ 73 w 113"/>
                  <a:gd name="T1" fmla="*/ 70 h 70"/>
                  <a:gd name="T2" fmla="*/ 73 w 113"/>
                  <a:gd name="T3" fmla="*/ 70 h 70"/>
                  <a:gd name="T4" fmla="*/ 73 w 113"/>
                  <a:gd name="T5" fmla="*/ 69 h 70"/>
                  <a:gd name="T6" fmla="*/ 73 w 113"/>
                  <a:gd name="T7" fmla="*/ 68 h 70"/>
                  <a:gd name="T8" fmla="*/ 73 w 113"/>
                  <a:gd name="T9" fmla="*/ 67 h 70"/>
                  <a:gd name="T10" fmla="*/ 73 w 113"/>
                  <a:gd name="T11" fmla="*/ 62 h 70"/>
                  <a:gd name="T12" fmla="*/ 72 w 113"/>
                  <a:gd name="T13" fmla="*/ 56 h 70"/>
                  <a:gd name="T14" fmla="*/ 69 w 113"/>
                  <a:gd name="T15" fmla="*/ 49 h 70"/>
                  <a:gd name="T16" fmla="*/ 65 w 113"/>
                  <a:gd name="T17" fmla="*/ 41 h 70"/>
                  <a:gd name="T18" fmla="*/ 63 w 113"/>
                  <a:gd name="T19" fmla="*/ 37 h 70"/>
                  <a:gd name="T20" fmla="*/ 60 w 113"/>
                  <a:gd name="T21" fmla="*/ 33 h 70"/>
                  <a:gd name="T22" fmla="*/ 57 w 113"/>
                  <a:gd name="T23" fmla="*/ 30 h 70"/>
                  <a:gd name="T24" fmla="*/ 53 w 113"/>
                  <a:gd name="T25" fmla="*/ 26 h 70"/>
                  <a:gd name="T26" fmla="*/ 45 w 113"/>
                  <a:gd name="T27" fmla="*/ 19 h 70"/>
                  <a:gd name="T28" fmla="*/ 36 w 113"/>
                  <a:gd name="T29" fmla="*/ 14 h 70"/>
                  <a:gd name="T30" fmla="*/ 27 w 113"/>
                  <a:gd name="T31" fmla="*/ 10 h 70"/>
                  <a:gd name="T32" fmla="*/ 18 w 113"/>
                  <a:gd name="T33" fmla="*/ 7 h 70"/>
                  <a:gd name="T34" fmla="*/ 15 w 113"/>
                  <a:gd name="T35" fmla="*/ 5 h 70"/>
                  <a:gd name="T36" fmla="*/ 11 w 113"/>
                  <a:gd name="T37" fmla="*/ 5 h 70"/>
                  <a:gd name="T38" fmla="*/ 5 w 113"/>
                  <a:gd name="T39" fmla="*/ 3 h 70"/>
                  <a:gd name="T40" fmla="*/ 0 w 113"/>
                  <a:gd name="T41" fmla="*/ 2 h 70"/>
                  <a:gd name="T42" fmla="*/ 5 w 113"/>
                  <a:gd name="T43" fmla="*/ 2 h 70"/>
                  <a:gd name="T44" fmla="*/ 11 w 113"/>
                  <a:gd name="T45" fmla="*/ 1 h 70"/>
                  <a:gd name="T46" fmla="*/ 15 w 113"/>
                  <a:gd name="T47" fmla="*/ 0 h 70"/>
                  <a:gd name="T48" fmla="*/ 19 w 113"/>
                  <a:gd name="T49" fmla="*/ 0 h 70"/>
                  <a:gd name="T50" fmla="*/ 29 w 113"/>
                  <a:gd name="T51" fmla="*/ 0 h 70"/>
                  <a:gd name="T52" fmla="*/ 40 w 113"/>
                  <a:gd name="T53" fmla="*/ 2 h 70"/>
                  <a:gd name="T54" fmla="*/ 52 w 113"/>
                  <a:gd name="T55" fmla="*/ 4 h 70"/>
                  <a:gd name="T56" fmla="*/ 64 w 113"/>
                  <a:gd name="T57" fmla="*/ 9 h 70"/>
                  <a:gd name="T58" fmla="*/ 70 w 113"/>
                  <a:gd name="T59" fmla="*/ 12 h 70"/>
                  <a:gd name="T60" fmla="*/ 76 w 113"/>
                  <a:gd name="T61" fmla="*/ 15 h 70"/>
                  <a:gd name="T62" fmla="*/ 81 w 113"/>
                  <a:gd name="T63" fmla="*/ 19 h 70"/>
                  <a:gd name="T64" fmla="*/ 86 w 113"/>
                  <a:gd name="T65" fmla="*/ 23 h 70"/>
                  <a:gd name="T66" fmla="*/ 95 w 113"/>
                  <a:gd name="T67" fmla="*/ 32 h 70"/>
                  <a:gd name="T68" fmla="*/ 102 w 113"/>
                  <a:gd name="T69" fmla="*/ 41 h 70"/>
                  <a:gd name="T70" fmla="*/ 107 w 113"/>
                  <a:gd name="T71" fmla="*/ 49 h 70"/>
                  <a:gd name="T72" fmla="*/ 111 w 113"/>
                  <a:gd name="T73" fmla="*/ 56 h 70"/>
                  <a:gd name="T74" fmla="*/ 112 w 113"/>
                  <a:gd name="T75" fmla="*/ 59 h 70"/>
                  <a:gd name="T76" fmla="*/ 113 w 113"/>
                  <a:gd name="T77" fmla="*/ 61 h 70"/>
                  <a:gd name="T78" fmla="*/ 113 w 113"/>
                  <a:gd name="T79" fmla="*/ 63 h 70"/>
                  <a:gd name="T80" fmla="*/ 113 w 113"/>
                  <a:gd name="T81" fmla="*/ 63 h 70"/>
                  <a:gd name="T82" fmla="*/ 73 w 113"/>
                  <a:gd name="T8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3" h="70">
                    <a:moveTo>
                      <a:pt x="73" y="70"/>
                    </a:moveTo>
                    <a:cubicBezTo>
                      <a:pt x="73" y="70"/>
                      <a:pt x="73" y="70"/>
                      <a:pt x="73" y="70"/>
                    </a:cubicBezTo>
                    <a:cubicBezTo>
                      <a:pt x="73" y="69"/>
                      <a:pt x="73" y="69"/>
                      <a:pt x="73" y="69"/>
                    </a:cubicBezTo>
                    <a:cubicBezTo>
                      <a:pt x="73" y="69"/>
                      <a:pt x="73" y="69"/>
                      <a:pt x="73" y="68"/>
                    </a:cubicBezTo>
                    <a:cubicBezTo>
                      <a:pt x="73" y="68"/>
                      <a:pt x="73" y="67"/>
                      <a:pt x="73" y="67"/>
                    </a:cubicBezTo>
                    <a:cubicBezTo>
                      <a:pt x="73" y="65"/>
                      <a:pt x="73" y="64"/>
                      <a:pt x="73" y="62"/>
                    </a:cubicBezTo>
                    <a:cubicBezTo>
                      <a:pt x="73" y="60"/>
                      <a:pt x="72" y="58"/>
                      <a:pt x="72" y="56"/>
                    </a:cubicBezTo>
                    <a:cubicBezTo>
                      <a:pt x="71" y="54"/>
                      <a:pt x="70" y="51"/>
                      <a:pt x="69" y="49"/>
                    </a:cubicBezTo>
                    <a:cubicBezTo>
                      <a:pt x="68" y="46"/>
                      <a:pt x="67" y="44"/>
                      <a:pt x="65" y="41"/>
                    </a:cubicBezTo>
                    <a:cubicBezTo>
                      <a:pt x="65" y="40"/>
                      <a:pt x="64" y="38"/>
                      <a:pt x="63" y="37"/>
                    </a:cubicBezTo>
                    <a:cubicBezTo>
                      <a:pt x="62" y="36"/>
                      <a:pt x="61" y="35"/>
                      <a:pt x="60" y="33"/>
                    </a:cubicBezTo>
                    <a:cubicBezTo>
                      <a:pt x="59" y="32"/>
                      <a:pt x="58" y="31"/>
                      <a:pt x="57" y="30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51" y="24"/>
                      <a:pt x="48" y="21"/>
                      <a:pt x="45" y="19"/>
                    </a:cubicBezTo>
                    <a:cubicBezTo>
                      <a:pt x="42" y="18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8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3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1"/>
                      <a:pt x="9" y="1"/>
                      <a:pt x="11" y="1"/>
                    </a:cubicBezTo>
                    <a:cubicBezTo>
                      <a:pt x="12" y="1"/>
                      <a:pt x="14" y="1"/>
                      <a:pt x="15" y="0"/>
                    </a:cubicBezTo>
                    <a:cubicBezTo>
                      <a:pt x="16" y="0"/>
                      <a:pt x="18" y="0"/>
                      <a:pt x="19" y="0"/>
                    </a:cubicBezTo>
                    <a:cubicBezTo>
                      <a:pt x="22" y="0"/>
                      <a:pt x="26" y="0"/>
                      <a:pt x="29" y="0"/>
                    </a:cubicBezTo>
                    <a:cubicBezTo>
                      <a:pt x="33" y="1"/>
                      <a:pt x="36" y="1"/>
                      <a:pt x="40" y="2"/>
                    </a:cubicBezTo>
                    <a:cubicBezTo>
                      <a:pt x="44" y="2"/>
                      <a:pt x="48" y="3"/>
                      <a:pt x="52" y="4"/>
                    </a:cubicBezTo>
                    <a:cubicBezTo>
                      <a:pt x="56" y="5"/>
                      <a:pt x="60" y="7"/>
                      <a:pt x="64" y="9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2" y="13"/>
                      <a:pt x="74" y="14"/>
                      <a:pt x="76" y="15"/>
                    </a:cubicBezTo>
                    <a:cubicBezTo>
                      <a:pt x="78" y="16"/>
                      <a:pt x="80" y="17"/>
                      <a:pt x="81" y="19"/>
                    </a:cubicBezTo>
                    <a:cubicBezTo>
                      <a:pt x="83" y="20"/>
                      <a:pt x="85" y="21"/>
                      <a:pt x="86" y="23"/>
                    </a:cubicBezTo>
                    <a:cubicBezTo>
                      <a:pt x="90" y="25"/>
                      <a:pt x="93" y="29"/>
                      <a:pt x="95" y="32"/>
                    </a:cubicBezTo>
                    <a:cubicBezTo>
                      <a:pt x="98" y="35"/>
                      <a:pt x="100" y="38"/>
                      <a:pt x="102" y="41"/>
                    </a:cubicBezTo>
                    <a:cubicBezTo>
                      <a:pt x="104" y="43"/>
                      <a:pt x="106" y="46"/>
                      <a:pt x="107" y="49"/>
                    </a:cubicBezTo>
                    <a:cubicBezTo>
                      <a:pt x="109" y="51"/>
                      <a:pt x="110" y="54"/>
                      <a:pt x="111" y="56"/>
                    </a:cubicBezTo>
                    <a:cubicBezTo>
                      <a:pt x="111" y="57"/>
                      <a:pt x="112" y="58"/>
                      <a:pt x="112" y="59"/>
                    </a:cubicBezTo>
                    <a:cubicBezTo>
                      <a:pt x="112" y="59"/>
                      <a:pt x="113" y="60"/>
                      <a:pt x="113" y="61"/>
                    </a:cubicBezTo>
                    <a:cubicBezTo>
                      <a:pt x="113" y="62"/>
                      <a:pt x="113" y="62"/>
                      <a:pt x="113" y="63"/>
                    </a:cubicBezTo>
                    <a:cubicBezTo>
                      <a:pt x="113" y="63"/>
                      <a:pt x="113" y="63"/>
                      <a:pt x="113" y="63"/>
                    </a:cubicBezTo>
                    <a:lnTo>
                      <a:pt x="73" y="7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2" name="Freeform 356"/>
              <p:cNvSpPr>
                <a:spLocks/>
              </p:cNvSpPr>
              <p:nvPr/>
            </p:nvSpPr>
            <p:spPr bwMode="auto">
              <a:xfrm>
                <a:off x="4235" y="3699"/>
                <a:ext cx="202" cy="131"/>
              </a:xfrm>
              <a:custGeom>
                <a:avLst/>
                <a:gdLst>
                  <a:gd name="T0" fmla="*/ 0 w 114"/>
                  <a:gd name="T1" fmla="*/ 63 h 70"/>
                  <a:gd name="T2" fmla="*/ 0 w 114"/>
                  <a:gd name="T3" fmla="*/ 63 h 70"/>
                  <a:gd name="T4" fmla="*/ 1 w 114"/>
                  <a:gd name="T5" fmla="*/ 61 h 70"/>
                  <a:gd name="T6" fmla="*/ 2 w 114"/>
                  <a:gd name="T7" fmla="*/ 59 h 70"/>
                  <a:gd name="T8" fmla="*/ 3 w 114"/>
                  <a:gd name="T9" fmla="*/ 56 h 70"/>
                  <a:gd name="T10" fmla="*/ 6 w 114"/>
                  <a:gd name="T11" fmla="*/ 49 h 70"/>
                  <a:gd name="T12" fmla="*/ 12 w 114"/>
                  <a:gd name="T13" fmla="*/ 41 h 70"/>
                  <a:gd name="T14" fmla="*/ 18 w 114"/>
                  <a:gd name="T15" fmla="*/ 32 h 70"/>
                  <a:gd name="T16" fmla="*/ 27 w 114"/>
                  <a:gd name="T17" fmla="*/ 23 h 70"/>
                  <a:gd name="T18" fmla="*/ 32 w 114"/>
                  <a:gd name="T19" fmla="*/ 19 h 70"/>
                  <a:gd name="T20" fmla="*/ 38 w 114"/>
                  <a:gd name="T21" fmla="*/ 15 h 70"/>
                  <a:gd name="T22" fmla="*/ 44 w 114"/>
                  <a:gd name="T23" fmla="*/ 12 h 70"/>
                  <a:gd name="T24" fmla="*/ 50 w 114"/>
                  <a:gd name="T25" fmla="*/ 9 h 70"/>
                  <a:gd name="T26" fmla="*/ 62 w 114"/>
                  <a:gd name="T27" fmla="*/ 4 h 70"/>
                  <a:gd name="T28" fmla="*/ 74 w 114"/>
                  <a:gd name="T29" fmla="*/ 2 h 70"/>
                  <a:gd name="T30" fmla="*/ 85 w 114"/>
                  <a:gd name="T31" fmla="*/ 0 h 70"/>
                  <a:gd name="T32" fmla="*/ 94 w 114"/>
                  <a:gd name="T33" fmla="*/ 0 h 70"/>
                  <a:gd name="T34" fmla="*/ 99 w 114"/>
                  <a:gd name="T35" fmla="*/ 0 h 70"/>
                  <a:gd name="T36" fmla="*/ 103 w 114"/>
                  <a:gd name="T37" fmla="*/ 1 h 70"/>
                  <a:gd name="T38" fmla="*/ 109 w 114"/>
                  <a:gd name="T39" fmla="*/ 2 h 70"/>
                  <a:gd name="T40" fmla="*/ 114 w 114"/>
                  <a:gd name="T41" fmla="*/ 2 h 70"/>
                  <a:gd name="T42" fmla="*/ 109 w 114"/>
                  <a:gd name="T43" fmla="*/ 3 h 70"/>
                  <a:gd name="T44" fmla="*/ 103 w 114"/>
                  <a:gd name="T45" fmla="*/ 5 h 70"/>
                  <a:gd name="T46" fmla="*/ 99 w 114"/>
                  <a:gd name="T47" fmla="*/ 5 h 70"/>
                  <a:gd name="T48" fmla="*/ 95 w 114"/>
                  <a:gd name="T49" fmla="*/ 7 h 70"/>
                  <a:gd name="T50" fmla="*/ 87 w 114"/>
                  <a:gd name="T51" fmla="*/ 10 h 70"/>
                  <a:gd name="T52" fmla="*/ 78 w 114"/>
                  <a:gd name="T53" fmla="*/ 14 h 70"/>
                  <a:gd name="T54" fmla="*/ 69 w 114"/>
                  <a:gd name="T55" fmla="*/ 19 h 70"/>
                  <a:gd name="T56" fmla="*/ 61 w 114"/>
                  <a:gd name="T57" fmla="*/ 26 h 70"/>
                  <a:gd name="T58" fmla="*/ 57 w 114"/>
                  <a:gd name="T59" fmla="*/ 30 h 70"/>
                  <a:gd name="T60" fmla="*/ 54 w 114"/>
                  <a:gd name="T61" fmla="*/ 33 h 70"/>
                  <a:gd name="T62" fmla="*/ 51 w 114"/>
                  <a:gd name="T63" fmla="*/ 37 h 70"/>
                  <a:gd name="T64" fmla="*/ 48 w 114"/>
                  <a:gd name="T65" fmla="*/ 41 h 70"/>
                  <a:gd name="T66" fmla="*/ 45 w 114"/>
                  <a:gd name="T67" fmla="*/ 49 h 70"/>
                  <a:gd name="T68" fmla="*/ 42 w 114"/>
                  <a:gd name="T69" fmla="*/ 56 h 70"/>
                  <a:gd name="T70" fmla="*/ 41 w 114"/>
                  <a:gd name="T71" fmla="*/ 62 h 70"/>
                  <a:gd name="T72" fmla="*/ 40 w 114"/>
                  <a:gd name="T73" fmla="*/ 67 h 70"/>
                  <a:gd name="T74" fmla="*/ 40 w 114"/>
                  <a:gd name="T75" fmla="*/ 68 h 70"/>
                  <a:gd name="T76" fmla="*/ 41 w 114"/>
                  <a:gd name="T77" fmla="*/ 69 h 70"/>
                  <a:gd name="T78" fmla="*/ 41 w 114"/>
                  <a:gd name="T79" fmla="*/ 70 h 70"/>
                  <a:gd name="T80" fmla="*/ 41 w 114"/>
                  <a:gd name="T81" fmla="*/ 70 h 70"/>
                  <a:gd name="T82" fmla="*/ 0 w 114"/>
                  <a:gd name="T83" fmla="*/ 63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4" h="70">
                    <a:moveTo>
                      <a:pt x="0" y="63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1" y="62"/>
                      <a:pt x="1" y="62"/>
                      <a:pt x="1" y="61"/>
                    </a:cubicBezTo>
                    <a:cubicBezTo>
                      <a:pt x="1" y="60"/>
                      <a:pt x="1" y="59"/>
                      <a:pt x="2" y="59"/>
                    </a:cubicBezTo>
                    <a:cubicBezTo>
                      <a:pt x="2" y="58"/>
                      <a:pt x="3" y="57"/>
                      <a:pt x="3" y="56"/>
                    </a:cubicBezTo>
                    <a:cubicBezTo>
                      <a:pt x="4" y="54"/>
                      <a:pt x="5" y="51"/>
                      <a:pt x="6" y="49"/>
                    </a:cubicBezTo>
                    <a:cubicBezTo>
                      <a:pt x="8" y="46"/>
                      <a:pt x="9" y="43"/>
                      <a:pt x="12" y="41"/>
                    </a:cubicBezTo>
                    <a:cubicBezTo>
                      <a:pt x="13" y="38"/>
                      <a:pt x="16" y="35"/>
                      <a:pt x="18" y="32"/>
                    </a:cubicBezTo>
                    <a:cubicBezTo>
                      <a:pt x="21" y="29"/>
                      <a:pt x="24" y="25"/>
                      <a:pt x="27" y="23"/>
                    </a:cubicBezTo>
                    <a:cubicBezTo>
                      <a:pt x="29" y="21"/>
                      <a:pt x="31" y="20"/>
                      <a:pt x="32" y="19"/>
                    </a:cubicBezTo>
                    <a:cubicBezTo>
                      <a:pt x="34" y="17"/>
                      <a:pt x="36" y="16"/>
                      <a:pt x="38" y="15"/>
                    </a:cubicBezTo>
                    <a:cubicBezTo>
                      <a:pt x="40" y="14"/>
                      <a:pt x="42" y="13"/>
                      <a:pt x="44" y="12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4" y="7"/>
                      <a:pt x="58" y="5"/>
                      <a:pt x="62" y="4"/>
                    </a:cubicBezTo>
                    <a:cubicBezTo>
                      <a:pt x="66" y="3"/>
                      <a:pt x="70" y="2"/>
                      <a:pt x="74" y="2"/>
                    </a:cubicBezTo>
                    <a:cubicBezTo>
                      <a:pt x="77" y="1"/>
                      <a:pt x="81" y="1"/>
                      <a:pt x="85" y="0"/>
                    </a:cubicBezTo>
                    <a:cubicBezTo>
                      <a:pt x="88" y="0"/>
                      <a:pt x="91" y="0"/>
                      <a:pt x="94" y="0"/>
                    </a:cubicBezTo>
                    <a:cubicBezTo>
                      <a:pt x="96" y="0"/>
                      <a:pt x="97" y="0"/>
                      <a:pt x="99" y="0"/>
                    </a:cubicBezTo>
                    <a:cubicBezTo>
                      <a:pt x="100" y="1"/>
                      <a:pt x="101" y="1"/>
                      <a:pt x="103" y="1"/>
                    </a:cubicBezTo>
                    <a:cubicBezTo>
                      <a:pt x="105" y="1"/>
                      <a:pt x="107" y="1"/>
                      <a:pt x="109" y="2"/>
                    </a:cubicBezTo>
                    <a:cubicBezTo>
                      <a:pt x="112" y="2"/>
                      <a:pt x="114" y="2"/>
                      <a:pt x="114" y="2"/>
                    </a:cubicBezTo>
                    <a:cubicBezTo>
                      <a:pt x="114" y="2"/>
                      <a:pt x="112" y="3"/>
                      <a:pt x="109" y="3"/>
                    </a:cubicBezTo>
                    <a:cubicBezTo>
                      <a:pt x="107" y="4"/>
                      <a:pt x="105" y="4"/>
                      <a:pt x="103" y="5"/>
                    </a:cubicBezTo>
                    <a:cubicBezTo>
                      <a:pt x="102" y="5"/>
                      <a:pt x="101" y="5"/>
                      <a:pt x="99" y="5"/>
                    </a:cubicBezTo>
                    <a:cubicBezTo>
                      <a:pt x="98" y="6"/>
                      <a:pt x="97" y="6"/>
                      <a:pt x="95" y="7"/>
                    </a:cubicBezTo>
                    <a:cubicBezTo>
                      <a:pt x="93" y="8"/>
                      <a:pt x="90" y="9"/>
                      <a:pt x="87" y="10"/>
                    </a:cubicBezTo>
                    <a:cubicBezTo>
                      <a:pt x="84" y="11"/>
                      <a:pt x="81" y="12"/>
                      <a:pt x="78" y="14"/>
                    </a:cubicBezTo>
                    <a:cubicBezTo>
                      <a:pt x="75" y="15"/>
                      <a:pt x="72" y="18"/>
                      <a:pt x="69" y="19"/>
                    </a:cubicBezTo>
                    <a:cubicBezTo>
                      <a:pt x="66" y="21"/>
                      <a:pt x="63" y="24"/>
                      <a:pt x="61" y="26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6" y="31"/>
                      <a:pt x="55" y="32"/>
                      <a:pt x="54" y="33"/>
                    </a:cubicBezTo>
                    <a:cubicBezTo>
                      <a:pt x="53" y="35"/>
                      <a:pt x="52" y="36"/>
                      <a:pt x="51" y="37"/>
                    </a:cubicBezTo>
                    <a:cubicBezTo>
                      <a:pt x="50" y="38"/>
                      <a:pt x="49" y="40"/>
                      <a:pt x="48" y="41"/>
                    </a:cubicBezTo>
                    <a:cubicBezTo>
                      <a:pt x="47" y="44"/>
                      <a:pt x="46" y="46"/>
                      <a:pt x="45" y="49"/>
                    </a:cubicBezTo>
                    <a:cubicBezTo>
                      <a:pt x="44" y="51"/>
                      <a:pt x="43" y="54"/>
                      <a:pt x="42" y="56"/>
                    </a:cubicBezTo>
                    <a:cubicBezTo>
                      <a:pt x="42" y="58"/>
                      <a:pt x="41" y="60"/>
                      <a:pt x="41" y="62"/>
                    </a:cubicBezTo>
                    <a:cubicBezTo>
                      <a:pt x="41" y="64"/>
                      <a:pt x="41" y="65"/>
                      <a:pt x="40" y="67"/>
                    </a:cubicBezTo>
                    <a:cubicBezTo>
                      <a:pt x="40" y="67"/>
                      <a:pt x="40" y="68"/>
                      <a:pt x="40" y="68"/>
                    </a:cubicBezTo>
                    <a:cubicBezTo>
                      <a:pt x="40" y="69"/>
                      <a:pt x="41" y="69"/>
                      <a:pt x="41" y="69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1" y="70"/>
                      <a:pt x="41" y="70"/>
                      <a:pt x="41" y="70"/>
                    </a:cubicBez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3" name="Freeform 357"/>
              <p:cNvSpPr>
                <a:spLocks/>
              </p:cNvSpPr>
              <p:nvPr/>
            </p:nvSpPr>
            <p:spPr bwMode="auto">
              <a:xfrm>
                <a:off x="4231" y="3577"/>
                <a:ext cx="73" cy="217"/>
              </a:xfrm>
              <a:custGeom>
                <a:avLst/>
                <a:gdLst>
                  <a:gd name="T0" fmla="*/ 0 w 41"/>
                  <a:gd name="T1" fmla="*/ 111 h 116"/>
                  <a:gd name="T2" fmla="*/ 1 w 41"/>
                  <a:gd name="T3" fmla="*/ 110 h 116"/>
                  <a:gd name="T4" fmla="*/ 2 w 41"/>
                  <a:gd name="T5" fmla="*/ 107 h 116"/>
                  <a:gd name="T6" fmla="*/ 5 w 41"/>
                  <a:gd name="T7" fmla="*/ 94 h 116"/>
                  <a:gd name="T8" fmla="*/ 12 w 41"/>
                  <a:gd name="T9" fmla="*/ 56 h 116"/>
                  <a:gd name="T10" fmla="*/ 13 w 41"/>
                  <a:gd name="T11" fmla="*/ 35 h 116"/>
                  <a:gd name="T12" fmla="*/ 11 w 41"/>
                  <a:gd name="T13" fmla="*/ 17 h 116"/>
                  <a:gd name="T14" fmla="*/ 9 w 41"/>
                  <a:gd name="T15" fmla="*/ 10 h 116"/>
                  <a:gd name="T16" fmla="*/ 7 w 41"/>
                  <a:gd name="T17" fmla="*/ 4 h 116"/>
                  <a:gd name="T18" fmla="*/ 5 w 41"/>
                  <a:gd name="T19" fmla="*/ 1 h 116"/>
                  <a:gd name="T20" fmla="*/ 4 w 41"/>
                  <a:gd name="T21" fmla="*/ 0 h 116"/>
                  <a:gd name="T22" fmla="*/ 5 w 41"/>
                  <a:gd name="T23" fmla="*/ 1 h 116"/>
                  <a:gd name="T24" fmla="*/ 8 w 41"/>
                  <a:gd name="T25" fmla="*/ 3 h 116"/>
                  <a:gd name="T26" fmla="*/ 12 w 41"/>
                  <a:gd name="T27" fmla="*/ 8 h 116"/>
                  <a:gd name="T28" fmla="*/ 17 w 41"/>
                  <a:gd name="T29" fmla="*/ 14 h 116"/>
                  <a:gd name="T30" fmla="*/ 25 w 41"/>
                  <a:gd name="T31" fmla="*/ 32 h 116"/>
                  <a:gd name="T32" fmla="*/ 32 w 41"/>
                  <a:gd name="T33" fmla="*/ 54 h 116"/>
                  <a:gd name="T34" fmla="*/ 39 w 41"/>
                  <a:gd name="T35" fmla="*/ 96 h 116"/>
                  <a:gd name="T36" fmla="*/ 41 w 41"/>
                  <a:gd name="T37" fmla="*/ 110 h 116"/>
                  <a:gd name="T38" fmla="*/ 41 w 41"/>
                  <a:gd name="T39" fmla="*/ 114 h 116"/>
                  <a:gd name="T40" fmla="*/ 41 w 41"/>
                  <a:gd name="T41" fmla="*/ 116 h 116"/>
                  <a:gd name="T42" fmla="*/ 0 w 41"/>
                  <a:gd name="T43" fmla="*/ 11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1" h="116">
                    <a:moveTo>
                      <a:pt x="0" y="111"/>
                    </a:moveTo>
                    <a:cubicBezTo>
                      <a:pt x="0" y="111"/>
                      <a:pt x="0" y="111"/>
                      <a:pt x="1" y="110"/>
                    </a:cubicBezTo>
                    <a:cubicBezTo>
                      <a:pt x="1" y="109"/>
                      <a:pt x="1" y="108"/>
                      <a:pt x="2" y="107"/>
                    </a:cubicBezTo>
                    <a:cubicBezTo>
                      <a:pt x="2" y="104"/>
                      <a:pt x="4" y="99"/>
                      <a:pt x="5" y="94"/>
                    </a:cubicBezTo>
                    <a:cubicBezTo>
                      <a:pt x="7" y="84"/>
                      <a:pt x="10" y="70"/>
                      <a:pt x="12" y="56"/>
                    </a:cubicBezTo>
                    <a:cubicBezTo>
                      <a:pt x="12" y="49"/>
                      <a:pt x="13" y="41"/>
                      <a:pt x="13" y="35"/>
                    </a:cubicBezTo>
                    <a:cubicBezTo>
                      <a:pt x="13" y="28"/>
                      <a:pt x="12" y="22"/>
                      <a:pt x="11" y="17"/>
                    </a:cubicBezTo>
                    <a:cubicBezTo>
                      <a:pt x="10" y="14"/>
                      <a:pt x="10" y="12"/>
                      <a:pt x="9" y="10"/>
                    </a:cubicBezTo>
                    <a:cubicBezTo>
                      <a:pt x="8" y="8"/>
                      <a:pt x="7" y="6"/>
                      <a:pt x="7" y="4"/>
                    </a:cubicBezTo>
                    <a:cubicBezTo>
                      <a:pt x="6" y="3"/>
                      <a:pt x="5" y="2"/>
                      <a:pt x="5" y="1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2"/>
                      <a:pt x="8" y="3"/>
                    </a:cubicBezTo>
                    <a:cubicBezTo>
                      <a:pt x="9" y="5"/>
                      <a:pt x="11" y="6"/>
                      <a:pt x="12" y="8"/>
                    </a:cubicBezTo>
                    <a:cubicBezTo>
                      <a:pt x="14" y="10"/>
                      <a:pt x="15" y="12"/>
                      <a:pt x="17" y="14"/>
                    </a:cubicBezTo>
                    <a:cubicBezTo>
                      <a:pt x="20" y="19"/>
                      <a:pt x="23" y="25"/>
                      <a:pt x="25" y="32"/>
                    </a:cubicBezTo>
                    <a:cubicBezTo>
                      <a:pt x="28" y="39"/>
                      <a:pt x="30" y="47"/>
                      <a:pt x="32" y="54"/>
                    </a:cubicBezTo>
                    <a:cubicBezTo>
                      <a:pt x="36" y="69"/>
                      <a:pt x="38" y="84"/>
                      <a:pt x="39" y="96"/>
                    </a:cubicBezTo>
                    <a:cubicBezTo>
                      <a:pt x="40" y="102"/>
                      <a:pt x="40" y="107"/>
                      <a:pt x="41" y="110"/>
                    </a:cubicBezTo>
                    <a:cubicBezTo>
                      <a:pt x="41" y="112"/>
                      <a:pt x="41" y="113"/>
                      <a:pt x="41" y="114"/>
                    </a:cubicBezTo>
                    <a:cubicBezTo>
                      <a:pt x="41" y="115"/>
                      <a:pt x="41" y="116"/>
                      <a:pt x="41" y="116"/>
                    </a:cubicBez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4" name="Freeform 358"/>
              <p:cNvSpPr>
                <a:spLocks/>
              </p:cNvSpPr>
              <p:nvPr/>
            </p:nvSpPr>
            <p:spPr bwMode="auto">
              <a:xfrm>
                <a:off x="4120" y="3654"/>
                <a:ext cx="33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2" y="4"/>
                      <a:pt x="11" y="0"/>
                      <a:pt x="14" y="0"/>
                    </a:cubicBezTo>
                    <a:cubicBezTo>
                      <a:pt x="18" y="0"/>
                      <a:pt x="19" y="7"/>
                      <a:pt x="9" y="27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5" name="Freeform 359"/>
              <p:cNvSpPr>
                <a:spLocks/>
              </p:cNvSpPr>
              <p:nvPr/>
            </p:nvSpPr>
            <p:spPr bwMode="auto">
              <a:xfrm>
                <a:off x="4136" y="3657"/>
                <a:ext cx="44" cy="47"/>
              </a:xfrm>
              <a:custGeom>
                <a:avLst/>
                <a:gdLst>
                  <a:gd name="T0" fmla="*/ 16 w 25"/>
                  <a:gd name="T1" fmla="*/ 2 h 25"/>
                  <a:gd name="T2" fmla="*/ 17 w 25"/>
                  <a:gd name="T3" fmla="*/ 8 h 25"/>
                  <a:gd name="T4" fmla="*/ 23 w 25"/>
                  <a:gd name="T5" fmla="*/ 10 h 25"/>
                  <a:gd name="T6" fmla="*/ 0 w 25"/>
                  <a:gd name="T7" fmla="*/ 25 h 25"/>
                  <a:gd name="T8" fmla="*/ 16 w 25"/>
                  <a:gd name="T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6" y="2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3" y="10"/>
                    </a:cubicBezTo>
                    <a:cubicBezTo>
                      <a:pt x="25" y="12"/>
                      <a:pt x="21" y="17"/>
                      <a:pt x="0" y="25"/>
                    </a:cubicBezTo>
                    <a:cubicBezTo>
                      <a:pt x="8" y="3"/>
                      <a:pt x="13" y="0"/>
                      <a:pt x="16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6" name="Freeform 360"/>
              <p:cNvSpPr>
                <a:spLocks/>
              </p:cNvSpPr>
              <p:nvPr/>
            </p:nvSpPr>
            <p:spPr bwMode="auto">
              <a:xfrm>
                <a:off x="4136" y="3685"/>
                <a:ext cx="47" cy="36"/>
              </a:xfrm>
              <a:custGeom>
                <a:avLst/>
                <a:gdLst>
                  <a:gd name="T0" fmla="*/ 27 w 27"/>
                  <a:gd name="T1" fmla="*/ 5 h 19"/>
                  <a:gd name="T2" fmla="*/ 24 w 27"/>
                  <a:gd name="T3" fmla="*/ 10 h 19"/>
                  <a:gd name="T4" fmla="*/ 27 w 27"/>
                  <a:gd name="T5" fmla="*/ 15 h 19"/>
                  <a:gd name="T6" fmla="*/ 0 w 27"/>
                  <a:gd name="T7" fmla="*/ 10 h 19"/>
                  <a:gd name="T8" fmla="*/ 27 w 27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5"/>
                    </a:moveTo>
                    <a:cubicBezTo>
                      <a:pt x="27" y="8"/>
                      <a:pt x="24" y="7"/>
                      <a:pt x="24" y="10"/>
                    </a:cubicBezTo>
                    <a:cubicBezTo>
                      <a:pt x="24" y="12"/>
                      <a:pt x="27" y="11"/>
                      <a:pt x="27" y="15"/>
                    </a:cubicBezTo>
                    <a:cubicBezTo>
                      <a:pt x="27" y="18"/>
                      <a:pt x="20" y="19"/>
                      <a:pt x="0" y="10"/>
                    </a:cubicBezTo>
                    <a:cubicBezTo>
                      <a:pt x="21" y="0"/>
                      <a:pt x="27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7" name="Freeform 361"/>
              <p:cNvSpPr>
                <a:spLocks/>
              </p:cNvSpPr>
              <p:nvPr/>
            </p:nvSpPr>
            <p:spPr bwMode="auto">
              <a:xfrm>
                <a:off x="4136" y="3704"/>
                <a:ext cx="44" cy="45"/>
              </a:xfrm>
              <a:custGeom>
                <a:avLst/>
                <a:gdLst>
                  <a:gd name="T0" fmla="*/ 23 w 25"/>
                  <a:gd name="T1" fmla="*/ 15 h 24"/>
                  <a:gd name="T2" fmla="*/ 17 w 25"/>
                  <a:gd name="T3" fmla="*/ 16 h 24"/>
                  <a:gd name="T4" fmla="*/ 16 w 25"/>
                  <a:gd name="T5" fmla="*/ 22 h 24"/>
                  <a:gd name="T6" fmla="*/ 0 w 25"/>
                  <a:gd name="T7" fmla="*/ 0 h 24"/>
                  <a:gd name="T8" fmla="*/ 23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3" y="15"/>
                    </a:moveTo>
                    <a:cubicBezTo>
                      <a:pt x="20" y="17"/>
                      <a:pt x="18" y="14"/>
                      <a:pt x="17" y="16"/>
                    </a:cubicBezTo>
                    <a:cubicBezTo>
                      <a:pt x="15" y="18"/>
                      <a:pt x="18" y="20"/>
                      <a:pt x="16" y="22"/>
                    </a:cubicBezTo>
                    <a:cubicBezTo>
                      <a:pt x="13" y="24"/>
                      <a:pt x="8" y="21"/>
                      <a:pt x="0" y="0"/>
                    </a:cubicBezTo>
                    <a:cubicBezTo>
                      <a:pt x="22" y="8"/>
                      <a:pt x="25" y="12"/>
                      <a:pt x="23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8" name="Freeform 362"/>
              <p:cNvSpPr>
                <a:spLocks/>
              </p:cNvSpPr>
              <p:nvPr/>
            </p:nvSpPr>
            <p:spPr bwMode="auto">
              <a:xfrm>
                <a:off x="4120" y="3704"/>
                <a:ext cx="33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2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0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49" name="Freeform 363"/>
              <p:cNvSpPr>
                <a:spLocks/>
              </p:cNvSpPr>
              <p:nvPr/>
            </p:nvSpPr>
            <p:spPr bwMode="auto">
              <a:xfrm>
                <a:off x="4093" y="3704"/>
                <a:ext cx="43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7" y="14"/>
                      <a:pt x="5" y="17"/>
                      <a:pt x="2" y="15"/>
                    </a:cubicBezTo>
                    <a:cubicBezTo>
                      <a:pt x="0" y="12"/>
                      <a:pt x="4" y="7"/>
                      <a:pt x="24" y="0"/>
                    </a:cubicBezTo>
                    <a:cubicBezTo>
                      <a:pt x="17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0" name="Freeform 364"/>
              <p:cNvSpPr>
                <a:spLocks/>
              </p:cNvSpPr>
              <p:nvPr/>
            </p:nvSpPr>
            <p:spPr bwMode="auto">
              <a:xfrm>
                <a:off x="4090" y="3685"/>
                <a:ext cx="46" cy="36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7" y="0"/>
                      <a:pt x="26" y="10"/>
                    </a:cubicBezTo>
                    <a:cubicBezTo>
                      <a:pt x="6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1" name="Freeform 365"/>
              <p:cNvSpPr>
                <a:spLocks/>
              </p:cNvSpPr>
              <p:nvPr/>
            </p:nvSpPr>
            <p:spPr bwMode="auto">
              <a:xfrm>
                <a:off x="4093" y="3657"/>
                <a:ext cx="43" cy="47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8 h 25"/>
                  <a:gd name="T4" fmla="*/ 9 w 24"/>
                  <a:gd name="T5" fmla="*/ 2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5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2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2" name="Oval 366"/>
              <p:cNvSpPr>
                <a:spLocks noChangeArrowheads="1"/>
              </p:cNvSpPr>
              <p:nvPr/>
            </p:nvSpPr>
            <p:spPr bwMode="auto">
              <a:xfrm>
                <a:off x="4114" y="3682"/>
                <a:ext cx="45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3" name="Freeform 367"/>
              <p:cNvSpPr>
                <a:spLocks/>
              </p:cNvSpPr>
              <p:nvPr/>
            </p:nvSpPr>
            <p:spPr bwMode="auto">
              <a:xfrm>
                <a:off x="4240" y="3665"/>
                <a:ext cx="34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1" y="4"/>
                      <a:pt x="11" y="0"/>
                      <a:pt x="14" y="0"/>
                    </a:cubicBezTo>
                    <a:cubicBezTo>
                      <a:pt x="18" y="1"/>
                      <a:pt x="19" y="7"/>
                      <a:pt x="9" y="27"/>
                    </a:cubicBezTo>
                    <a:cubicBezTo>
                      <a:pt x="0" y="6"/>
                      <a:pt x="1" y="1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4" name="Freeform 368"/>
              <p:cNvSpPr>
                <a:spLocks/>
              </p:cNvSpPr>
              <p:nvPr/>
            </p:nvSpPr>
            <p:spPr bwMode="auto">
              <a:xfrm>
                <a:off x="4256" y="3669"/>
                <a:ext cx="44" cy="46"/>
              </a:xfrm>
              <a:custGeom>
                <a:avLst/>
                <a:gdLst>
                  <a:gd name="T0" fmla="*/ 15 w 25"/>
                  <a:gd name="T1" fmla="*/ 3 h 25"/>
                  <a:gd name="T2" fmla="*/ 17 w 25"/>
                  <a:gd name="T3" fmla="*/ 9 h 25"/>
                  <a:gd name="T4" fmla="*/ 22 w 25"/>
                  <a:gd name="T5" fmla="*/ 10 h 25"/>
                  <a:gd name="T6" fmla="*/ 0 w 25"/>
                  <a:gd name="T7" fmla="*/ 25 h 25"/>
                  <a:gd name="T8" fmla="*/ 15 w 25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5" y="3"/>
                    </a:moveTo>
                    <a:cubicBezTo>
                      <a:pt x="18" y="5"/>
                      <a:pt x="15" y="7"/>
                      <a:pt x="17" y="9"/>
                    </a:cubicBezTo>
                    <a:cubicBezTo>
                      <a:pt x="18" y="10"/>
                      <a:pt x="20" y="7"/>
                      <a:pt x="22" y="10"/>
                    </a:cubicBezTo>
                    <a:cubicBezTo>
                      <a:pt x="25" y="12"/>
                      <a:pt x="21" y="18"/>
                      <a:pt x="0" y="25"/>
                    </a:cubicBezTo>
                    <a:cubicBezTo>
                      <a:pt x="8" y="3"/>
                      <a:pt x="13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5" name="Freeform 369"/>
              <p:cNvSpPr>
                <a:spLocks/>
              </p:cNvSpPr>
              <p:nvPr/>
            </p:nvSpPr>
            <p:spPr bwMode="auto">
              <a:xfrm>
                <a:off x="4256" y="3697"/>
                <a:ext cx="48" cy="37"/>
              </a:xfrm>
              <a:custGeom>
                <a:avLst/>
                <a:gdLst>
                  <a:gd name="T0" fmla="*/ 27 w 27"/>
                  <a:gd name="T1" fmla="*/ 5 h 20"/>
                  <a:gd name="T2" fmla="*/ 23 w 27"/>
                  <a:gd name="T3" fmla="*/ 10 h 20"/>
                  <a:gd name="T4" fmla="*/ 27 w 27"/>
                  <a:gd name="T5" fmla="*/ 15 h 20"/>
                  <a:gd name="T6" fmla="*/ 0 w 27"/>
                  <a:gd name="T7" fmla="*/ 10 h 20"/>
                  <a:gd name="T8" fmla="*/ 27 w 27"/>
                  <a:gd name="T9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20">
                    <a:moveTo>
                      <a:pt x="27" y="5"/>
                    </a:moveTo>
                    <a:cubicBezTo>
                      <a:pt x="27" y="8"/>
                      <a:pt x="23" y="8"/>
                      <a:pt x="23" y="10"/>
                    </a:cubicBezTo>
                    <a:cubicBezTo>
                      <a:pt x="23" y="12"/>
                      <a:pt x="27" y="11"/>
                      <a:pt x="27" y="15"/>
                    </a:cubicBezTo>
                    <a:cubicBezTo>
                      <a:pt x="26" y="18"/>
                      <a:pt x="20" y="20"/>
                      <a:pt x="0" y="10"/>
                    </a:cubicBezTo>
                    <a:cubicBezTo>
                      <a:pt x="21" y="0"/>
                      <a:pt x="26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6" name="Freeform 370"/>
              <p:cNvSpPr>
                <a:spLocks/>
              </p:cNvSpPr>
              <p:nvPr/>
            </p:nvSpPr>
            <p:spPr bwMode="auto">
              <a:xfrm>
                <a:off x="4256" y="3715"/>
                <a:ext cx="44" cy="45"/>
              </a:xfrm>
              <a:custGeom>
                <a:avLst/>
                <a:gdLst>
                  <a:gd name="T0" fmla="*/ 22 w 25"/>
                  <a:gd name="T1" fmla="*/ 15 h 24"/>
                  <a:gd name="T2" fmla="*/ 17 w 25"/>
                  <a:gd name="T3" fmla="*/ 16 h 24"/>
                  <a:gd name="T4" fmla="*/ 15 w 25"/>
                  <a:gd name="T5" fmla="*/ 22 h 24"/>
                  <a:gd name="T6" fmla="*/ 0 w 25"/>
                  <a:gd name="T7" fmla="*/ 0 h 24"/>
                  <a:gd name="T8" fmla="*/ 22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2" y="15"/>
                    </a:moveTo>
                    <a:cubicBezTo>
                      <a:pt x="20" y="17"/>
                      <a:pt x="18" y="15"/>
                      <a:pt x="17" y="16"/>
                    </a:cubicBezTo>
                    <a:cubicBezTo>
                      <a:pt x="15" y="18"/>
                      <a:pt x="18" y="20"/>
                      <a:pt x="15" y="22"/>
                    </a:cubicBezTo>
                    <a:cubicBezTo>
                      <a:pt x="13" y="24"/>
                      <a:pt x="7" y="21"/>
                      <a:pt x="0" y="0"/>
                    </a:cubicBezTo>
                    <a:cubicBezTo>
                      <a:pt x="22" y="8"/>
                      <a:pt x="25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7" name="Freeform 371"/>
              <p:cNvSpPr>
                <a:spLocks/>
              </p:cNvSpPr>
              <p:nvPr/>
            </p:nvSpPr>
            <p:spPr bwMode="auto">
              <a:xfrm>
                <a:off x="4240" y="3715"/>
                <a:ext cx="34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1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1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8" name="Freeform 372"/>
              <p:cNvSpPr>
                <a:spLocks/>
              </p:cNvSpPr>
              <p:nvPr/>
            </p:nvSpPr>
            <p:spPr bwMode="auto">
              <a:xfrm>
                <a:off x="4214" y="3715"/>
                <a:ext cx="42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6" y="15"/>
                      <a:pt x="4" y="17"/>
                      <a:pt x="2" y="15"/>
                    </a:cubicBezTo>
                    <a:cubicBezTo>
                      <a:pt x="0" y="12"/>
                      <a:pt x="3" y="7"/>
                      <a:pt x="24" y="0"/>
                    </a:cubicBezTo>
                    <a:cubicBezTo>
                      <a:pt x="16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59" name="Freeform 373"/>
              <p:cNvSpPr>
                <a:spLocks/>
              </p:cNvSpPr>
              <p:nvPr/>
            </p:nvSpPr>
            <p:spPr bwMode="auto">
              <a:xfrm>
                <a:off x="4210" y="3697"/>
                <a:ext cx="46" cy="35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8"/>
                      <a:pt x="0" y="8"/>
                      <a:pt x="0" y="5"/>
                    </a:cubicBezTo>
                    <a:cubicBezTo>
                      <a:pt x="0" y="1"/>
                      <a:pt x="6" y="0"/>
                      <a:pt x="26" y="10"/>
                    </a:cubicBezTo>
                    <a:cubicBezTo>
                      <a:pt x="5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0" name="Freeform 374"/>
              <p:cNvSpPr>
                <a:spLocks/>
              </p:cNvSpPr>
              <p:nvPr/>
            </p:nvSpPr>
            <p:spPr bwMode="auto">
              <a:xfrm>
                <a:off x="4214" y="3669"/>
                <a:ext cx="42" cy="46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9 h 25"/>
                  <a:gd name="T4" fmla="*/ 9 w 24"/>
                  <a:gd name="T5" fmla="*/ 3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4" y="7"/>
                      <a:pt x="6" y="10"/>
                      <a:pt x="8" y="9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1" name="Oval 375"/>
              <p:cNvSpPr>
                <a:spLocks noChangeArrowheads="1"/>
              </p:cNvSpPr>
              <p:nvPr/>
            </p:nvSpPr>
            <p:spPr bwMode="auto">
              <a:xfrm>
                <a:off x="4235" y="3693"/>
                <a:ext cx="42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2" name="Freeform 376"/>
              <p:cNvSpPr>
                <a:spLocks/>
              </p:cNvSpPr>
              <p:nvPr/>
            </p:nvSpPr>
            <p:spPr bwMode="auto">
              <a:xfrm>
                <a:off x="4377" y="3556"/>
                <a:ext cx="33" cy="49"/>
              </a:xfrm>
              <a:custGeom>
                <a:avLst/>
                <a:gdLst>
                  <a:gd name="T0" fmla="*/ 4 w 19"/>
                  <a:gd name="T1" fmla="*/ 0 h 26"/>
                  <a:gd name="T2" fmla="*/ 9 w 19"/>
                  <a:gd name="T3" fmla="*/ 3 h 26"/>
                  <a:gd name="T4" fmla="*/ 14 w 19"/>
                  <a:gd name="T5" fmla="*/ 0 h 26"/>
                  <a:gd name="T6" fmla="*/ 9 w 19"/>
                  <a:gd name="T7" fmla="*/ 26 h 26"/>
                  <a:gd name="T8" fmla="*/ 4 w 19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4" y="0"/>
                    </a:moveTo>
                    <a:cubicBezTo>
                      <a:pt x="8" y="0"/>
                      <a:pt x="7" y="3"/>
                      <a:pt x="9" y="3"/>
                    </a:cubicBezTo>
                    <a:cubicBezTo>
                      <a:pt x="11" y="3"/>
                      <a:pt x="11" y="0"/>
                      <a:pt x="14" y="0"/>
                    </a:cubicBezTo>
                    <a:cubicBezTo>
                      <a:pt x="18" y="0"/>
                      <a:pt x="19" y="6"/>
                      <a:pt x="9" y="26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3" name="Freeform 377"/>
              <p:cNvSpPr>
                <a:spLocks/>
              </p:cNvSpPr>
              <p:nvPr/>
            </p:nvSpPr>
            <p:spPr bwMode="auto">
              <a:xfrm>
                <a:off x="4393" y="3560"/>
                <a:ext cx="44" cy="45"/>
              </a:xfrm>
              <a:custGeom>
                <a:avLst/>
                <a:gdLst>
                  <a:gd name="T0" fmla="*/ 15 w 25"/>
                  <a:gd name="T1" fmla="*/ 2 h 24"/>
                  <a:gd name="T2" fmla="*/ 16 w 25"/>
                  <a:gd name="T3" fmla="*/ 8 h 24"/>
                  <a:gd name="T4" fmla="*/ 22 w 25"/>
                  <a:gd name="T5" fmla="*/ 9 h 24"/>
                  <a:gd name="T6" fmla="*/ 0 w 25"/>
                  <a:gd name="T7" fmla="*/ 24 h 24"/>
                  <a:gd name="T8" fmla="*/ 15 w 25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15" y="2"/>
                    </a:moveTo>
                    <a:cubicBezTo>
                      <a:pt x="18" y="4"/>
                      <a:pt x="15" y="6"/>
                      <a:pt x="16" y="8"/>
                    </a:cubicBezTo>
                    <a:cubicBezTo>
                      <a:pt x="18" y="10"/>
                      <a:pt x="20" y="7"/>
                      <a:pt x="22" y="9"/>
                    </a:cubicBezTo>
                    <a:cubicBezTo>
                      <a:pt x="25" y="12"/>
                      <a:pt x="21" y="17"/>
                      <a:pt x="0" y="24"/>
                    </a:cubicBezTo>
                    <a:cubicBezTo>
                      <a:pt x="8" y="3"/>
                      <a:pt x="13" y="0"/>
                      <a:pt x="15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4" name="Freeform 378"/>
              <p:cNvSpPr>
                <a:spLocks/>
              </p:cNvSpPr>
              <p:nvPr/>
            </p:nvSpPr>
            <p:spPr bwMode="auto">
              <a:xfrm>
                <a:off x="4393" y="3588"/>
                <a:ext cx="48" cy="35"/>
              </a:xfrm>
              <a:custGeom>
                <a:avLst/>
                <a:gdLst>
                  <a:gd name="T0" fmla="*/ 27 w 27"/>
                  <a:gd name="T1" fmla="*/ 4 h 19"/>
                  <a:gd name="T2" fmla="*/ 23 w 27"/>
                  <a:gd name="T3" fmla="*/ 9 h 19"/>
                  <a:gd name="T4" fmla="*/ 27 w 27"/>
                  <a:gd name="T5" fmla="*/ 14 h 19"/>
                  <a:gd name="T6" fmla="*/ 0 w 27"/>
                  <a:gd name="T7" fmla="*/ 9 h 19"/>
                  <a:gd name="T8" fmla="*/ 27 w 27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4"/>
                    </a:moveTo>
                    <a:cubicBezTo>
                      <a:pt x="27" y="8"/>
                      <a:pt x="23" y="7"/>
                      <a:pt x="23" y="9"/>
                    </a:cubicBezTo>
                    <a:cubicBezTo>
                      <a:pt x="23" y="12"/>
                      <a:pt x="27" y="11"/>
                      <a:pt x="27" y="14"/>
                    </a:cubicBezTo>
                    <a:cubicBezTo>
                      <a:pt x="26" y="18"/>
                      <a:pt x="20" y="19"/>
                      <a:pt x="0" y="9"/>
                    </a:cubicBezTo>
                    <a:cubicBezTo>
                      <a:pt x="21" y="0"/>
                      <a:pt x="26" y="1"/>
                      <a:pt x="27" y="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5" name="Freeform 379"/>
              <p:cNvSpPr>
                <a:spLocks/>
              </p:cNvSpPr>
              <p:nvPr/>
            </p:nvSpPr>
            <p:spPr bwMode="auto">
              <a:xfrm>
                <a:off x="4393" y="3605"/>
                <a:ext cx="44" cy="47"/>
              </a:xfrm>
              <a:custGeom>
                <a:avLst/>
                <a:gdLst>
                  <a:gd name="T0" fmla="*/ 22 w 25"/>
                  <a:gd name="T1" fmla="*/ 15 h 25"/>
                  <a:gd name="T2" fmla="*/ 16 w 25"/>
                  <a:gd name="T3" fmla="*/ 17 h 25"/>
                  <a:gd name="T4" fmla="*/ 15 w 25"/>
                  <a:gd name="T5" fmla="*/ 23 h 25"/>
                  <a:gd name="T6" fmla="*/ 0 w 25"/>
                  <a:gd name="T7" fmla="*/ 0 h 25"/>
                  <a:gd name="T8" fmla="*/ 22 w 25"/>
                  <a:gd name="T9" fmla="*/ 1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2" y="15"/>
                    </a:moveTo>
                    <a:cubicBezTo>
                      <a:pt x="20" y="18"/>
                      <a:pt x="18" y="15"/>
                      <a:pt x="16" y="17"/>
                    </a:cubicBezTo>
                    <a:cubicBezTo>
                      <a:pt x="15" y="18"/>
                      <a:pt x="18" y="20"/>
                      <a:pt x="15" y="23"/>
                    </a:cubicBezTo>
                    <a:cubicBezTo>
                      <a:pt x="13" y="25"/>
                      <a:pt x="7" y="21"/>
                      <a:pt x="0" y="0"/>
                    </a:cubicBezTo>
                    <a:cubicBezTo>
                      <a:pt x="22" y="8"/>
                      <a:pt x="25" y="13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6" name="Freeform 380"/>
              <p:cNvSpPr>
                <a:spLocks/>
              </p:cNvSpPr>
              <p:nvPr/>
            </p:nvSpPr>
            <p:spPr bwMode="auto">
              <a:xfrm>
                <a:off x="4377" y="3605"/>
                <a:ext cx="33" cy="50"/>
              </a:xfrm>
              <a:custGeom>
                <a:avLst/>
                <a:gdLst>
                  <a:gd name="T0" fmla="*/ 14 w 19"/>
                  <a:gd name="T1" fmla="*/ 27 h 27"/>
                  <a:gd name="T2" fmla="*/ 9 w 19"/>
                  <a:gd name="T3" fmla="*/ 23 h 27"/>
                  <a:gd name="T4" fmla="*/ 4 w 19"/>
                  <a:gd name="T5" fmla="*/ 27 h 27"/>
                  <a:gd name="T6" fmla="*/ 9 w 19"/>
                  <a:gd name="T7" fmla="*/ 0 h 27"/>
                  <a:gd name="T8" fmla="*/ 14 w 1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14" y="27"/>
                    </a:moveTo>
                    <a:cubicBezTo>
                      <a:pt x="11" y="27"/>
                      <a:pt x="11" y="23"/>
                      <a:pt x="9" y="23"/>
                    </a:cubicBezTo>
                    <a:cubicBezTo>
                      <a:pt x="7" y="23"/>
                      <a:pt x="8" y="27"/>
                      <a:pt x="4" y="27"/>
                    </a:cubicBezTo>
                    <a:cubicBezTo>
                      <a:pt x="1" y="27"/>
                      <a:pt x="0" y="20"/>
                      <a:pt x="9" y="0"/>
                    </a:cubicBezTo>
                    <a:cubicBezTo>
                      <a:pt x="19" y="21"/>
                      <a:pt x="18" y="27"/>
                      <a:pt x="14" y="27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7" name="Freeform 381"/>
              <p:cNvSpPr>
                <a:spLocks/>
              </p:cNvSpPr>
              <p:nvPr/>
            </p:nvSpPr>
            <p:spPr bwMode="auto">
              <a:xfrm>
                <a:off x="4350" y="3605"/>
                <a:ext cx="43" cy="47"/>
              </a:xfrm>
              <a:custGeom>
                <a:avLst/>
                <a:gdLst>
                  <a:gd name="T0" fmla="*/ 9 w 24"/>
                  <a:gd name="T1" fmla="*/ 23 h 25"/>
                  <a:gd name="T2" fmla="*/ 8 w 24"/>
                  <a:gd name="T3" fmla="*/ 17 h 25"/>
                  <a:gd name="T4" fmla="*/ 2 w 24"/>
                  <a:gd name="T5" fmla="*/ 15 h 25"/>
                  <a:gd name="T6" fmla="*/ 24 w 24"/>
                  <a:gd name="T7" fmla="*/ 0 h 25"/>
                  <a:gd name="T8" fmla="*/ 9 w 24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9" y="23"/>
                    </a:moveTo>
                    <a:cubicBezTo>
                      <a:pt x="7" y="20"/>
                      <a:pt x="10" y="18"/>
                      <a:pt x="8" y="17"/>
                    </a:cubicBezTo>
                    <a:cubicBezTo>
                      <a:pt x="6" y="15"/>
                      <a:pt x="4" y="18"/>
                      <a:pt x="2" y="15"/>
                    </a:cubicBezTo>
                    <a:cubicBezTo>
                      <a:pt x="0" y="13"/>
                      <a:pt x="3" y="7"/>
                      <a:pt x="24" y="0"/>
                    </a:cubicBezTo>
                    <a:cubicBezTo>
                      <a:pt x="16" y="22"/>
                      <a:pt x="12" y="25"/>
                      <a:pt x="9" y="2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8" name="Freeform 382"/>
              <p:cNvSpPr>
                <a:spLocks/>
              </p:cNvSpPr>
              <p:nvPr/>
            </p:nvSpPr>
            <p:spPr bwMode="auto">
              <a:xfrm>
                <a:off x="4347" y="3588"/>
                <a:ext cx="46" cy="35"/>
              </a:xfrm>
              <a:custGeom>
                <a:avLst/>
                <a:gdLst>
                  <a:gd name="T0" fmla="*/ 0 w 26"/>
                  <a:gd name="T1" fmla="*/ 14 h 19"/>
                  <a:gd name="T2" fmla="*/ 3 w 26"/>
                  <a:gd name="T3" fmla="*/ 9 h 19"/>
                  <a:gd name="T4" fmla="*/ 0 w 26"/>
                  <a:gd name="T5" fmla="*/ 4 h 19"/>
                  <a:gd name="T6" fmla="*/ 26 w 26"/>
                  <a:gd name="T7" fmla="*/ 9 h 19"/>
                  <a:gd name="T8" fmla="*/ 0 w 26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4"/>
                    </a:moveTo>
                    <a:cubicBezTo>
                      <a:pt x="0" y="11"/>
                      <a:pt x="3" y="12"/>
                      <a:pt x="3" y="9"/>
                    </a:cubicBezTo>
                    <a:cubicBezTo>
                      <a:pt x="3" y="7"/>
                      <a:pt x="0" y="8"/>
                      <a:pt x="0" y="4"/>
                    </a:cubicBezTo>
                    <a:cubicBezTo>
                      <a:pt x="0" y="1"/>
                      <a:pt x="6" y="0"/>
                      <a:pt x="26" y="9"/>
                    </a:cubicBezTo>
                    <a:cubicBezTo>
                      <a:pt x="5" y="19"/>
                      <a:pt x="0" y="18"/>
                      <a:pt x="0" y="1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69" name="Freeform 383"/>
              <p:cNvSpPr>
                <a:spLocks/>
              </p:cNvSpPr>
              <p:nvPr/>
            </p:nvSpPr>
            <p:spPr bwMode="auto">
              <a:xfrm>
                <a:off x="4350" y="3560"/>
                <a:ext cx="43" cy="45"/>
              </a:xfrm>
              <a:custGeom>
                <a:avLst/>
                <a:gdLst>
                  <a:gd name="T0" fmla="*/ 2 w 24"/>
                  <a:gd name="T1" fmla="*/ 9 h 24"/>
                  <a:gd name="T2" fmla="*/ 8 w 24"/>
                  <a:gd name="T3" fmla="*/ 8 h 24"/>
                  <a:gd name="T4" fmla="*/ 9 w 24"/>
                  <a:gd name="T5" fmla="*/ 2 h 24"/>
                  <a:gd name="T6" fmla="*/ 24 w 24"/>
                  <a:gd name="T7" fmla="*/ 24 h 24"/>
                  <a:gd name="T8" fmla="*/ 2 w 24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" y="9"/>
                    </a:moveTo>
                    <a:cubicBezTo>
                      <a:pt x="4" y="7"/>
                      <a:pt x="6" y="10"/>
                      <a:pt x="8" y="8"/>
                    </a:cubicBezTo>
                    <a:cubicBezTo>
                      <a:pt x="10" y="6"/>
                      <a:pt x="7" y="4"/>
                      <a:pt x="9" y="2"/>
                    </a:cubicBezTo>
                    <a:cubicBezTo>
                      <a:pt x="12" y="0"/>
                      <a:pt x="17" y="3"/>
                      <a:pt x="24" y="24"/>
                    </a:cubicBezTo>
                    <a:cubicBezTo>
                      <a:pt x="3" y="16"/>
                      <a:pt x="0" y="12"/>
                      <a:pt x="2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0" name="Oval 384"/>
              <p:cNvSpPr>
                <a:spLocks noChangeArrowheads="1"/>
              </p:cNvSpPr>
              <p:nvPr/>
            </p:nvSpPr>
            <p:spPr bwMode="auto">
              <a:xfrm>
                <a:off x="4371" y="3582"/>
                <a:ext cx="43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1" name="Freeform 385"/>
              <p:cNvSpPr>
                <a:spLocks/>
              </p:cNvSpPr>
              <p:nvPr/>
            </p:nvSpPr>
            <p:spPr bwMode="auto">
              <a:xfrm>
                <a:off x="4398" y="3659"/>
                <a:ext cx="34" cy="51"/>
              </a:xfrm>
              <a:custGeom>
                <a:avLst/>
                <a:gdLst>
                  <a:gd name="T0" fmla="*/ 5 w 19"/>
                  <a:gd name="T1" fmla="*/ 0 h 27"/>
                  <a:gd name="T2" fmla="*/ 10 w 19"/>
                  <a:gd name="T3" fmla="*/ 4 h 27"/>
                  <a:gd name="T4" fmla="*/ 15 w 19"/>
                  <a:gd name="T5" fmla="*/ 0 h 27"/>
                  <a:gd name="T6" fmla="*/ 10 w 19"/>
                  <a:gd name="T7" fmla="*/ 27 h 27"/>
                  <a:gd name="T8" fmla="*/ 5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5" y="0"/>
                    </a:moveTo>
                    <a:cubicBezTo>
                      <a:pt x="8" y="0"/>
                      <a:pt x="7" y="4"/>
                      <a:pt x="10" y="4"/>
                    </a:cubicBezTo>
                    <a:cubicBezTo>
                      <a:pt x="12" y="4"/>
                      <a:pt x="11" y="0"/>
                      <a:pt x="15" y="0"/>
                    </a:cubicBezTo>
                    <a:cubicBezTo>
                      <a:pt x="18" y="1"/>
                      <a:pt x="19" y="7"/>
                      <a:pt x="10" y="27"/>
                    </a:cubicBezTo>
                    <a:cubicBezTo>
                      <a:pt x="0" y="6"/>
                      <a:pt x="1" y="1"/>
                      <a:pt x="5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2" name="Freeform 386"/>
              <p:cNvSpPr>
                <a:spLocks/>
              </p:cNvSpPr>
              <p:nvPr/>
            </p:nvSpPr>
            <p:spPr bwMode="auto">
              <a:xfrm>
                <a:off x="4416" y="3663"/>
                <a:ext cx="42" cy="47"/>
              </a:xfrm>
              <a:custGeom>
                <a:avLst/>
                <a:gdLst>
                  <a:gd name="T0" fmla="*/ 15 w 24"/>
                  <a:gd name="T1" fmla="*/ 3 h 25"/>
                  <a:gd name="T2" fmla="*/ 16 w 24"/>
                  <a:gd name="T3" fmla="*/ 8 h 25"/>
                  <a:gd name="T4" fmla="*/ 22 w 24"/>
                  <a:gd name="T5" fmla="*/ 10 h 25"/>
                  <a:gd name="T6" fmla="*/ 0 w 24"/>
                  <a:gd name="T7" fmla="*/ 25 h 25"/>
                  <a:gd name="T8" fmla="*/ 15 w 24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15" y="3"/>
                    </a:moveTo>
                    <a:cubicBezTo>
                      <a:pt x="17" y="5"/>
                      <a:pt x="14" y="7"/>
                      <a:pt x="16" y="8"/>
                    </a:cubicBezTo>
                    <a:cubicBezTo>
                      <a:pt x="17" y="10"/>
                      <a:pt x="19" y="7"/>
                      <a:pt x="22" y="10"/>
                    </a:cubicBezTo>
                    <a:cubicBezTo>
                      <a:pt x="24" y="12"/>
                      <a:pt x="20" y="18"/>
                      <a:pt x="0" y="25"/>
                    </a:cubicBezTo>
                    <a:cubicBezTo>
                      <a:pt x="7" y="3"/>
                      <a:pt x="12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3" name="Freeform 387"/>
              <p:cNvSpPr>
                <a:spLocks/>
              </p:cNvSpPr>
              <p:nvPr/>
            </p:nvSpPr>
            <p:spPr bwMode="auto">
              <a:xfrm>
                <a:off x="4416" y="3691"/>
                <a:ext cx="46" cy="36"/>
              </a:xfrm>
              <a:custGeom>
                <a:avLst/>
                <a:gdLst>
                  <a:gd name="T0" fmla="*/ 26 w 26"/>
                  <a:gd name="T1" fmla="*/ 5 h 19"/>
                  <a:gd name="T2" fmla="*/ 23 w 26"/>
                  <a:gd name="T3" fmla="*/ 10 h 19"/>
                  <a:gd name="T4" fmla="*/ 26 w 26"/>
                  <a:gd name="T5" fmla="*/ 15 h 19"/>
                  <a:gd name="T6" fmla="*/ 0 w 26"/>
                  <a:gd name="T7" fmla="*/ 10 h 19"/>
                  <a:gd name="T8" fmla="*/ 26 w 26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26" y="5"/>
                    </a:moveTo>
                    <a:cubicBezTo>
                      <a:pt x="26" y="8"/>
                      <a:pt x="23" y="7"/>
                      <a:pt x="23" y="10"/>
                    </a:cubicBezTo>
                    <a:cubicBezTo>
                      <a:pt x="23" y="12"/>
                      <a:pt x="26" y="11"/>
                      <a:pt x="26" y="15"/>
                    </a:cubicBezTo>
                    <a:cubicBezTo>
                      <a:pt x="26" y="18"/>
                      <a:pt x="19" y="19"/>
                      <a:pt x="0" y="10"/>
                    </a:cubicBezTo>
                    <a:cubicBezTo>
                      <a:pt x="20" y="0"/>
                      <a:pt x="26" y="1"/>
                      <a:pt x="26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4" name="Freeform 388"/>
              <p:cNvSpPr>
                <a:spLocks/>
              </p:cNvSpPr>
              <p:nvPr/>
            </p:nvSpPr>
            <p:spPr bwMode="auto">
              <a:xfrm>
                <a:off x="4416" y="3710"/>
                <a:ext cx="42" cy="45"/>
              </a:xfrm>
              <a:custGeom>
                <a:avLst/>
                <a:gdLst>
                  <a:gd name="T0" fmla="*/ 22 w 24"/>
                  <a:gd name="T1" fmla="*/ 15 h 24"/>
                  <a:gd name="T2" fmla="*/ 16 w 24"/>
                  <a:gd name="T3" fmla="*/ 16 h 24"/>
                  <a:gd name="T4" fmla="*/ 15 w 24"/>
                  <a:gd name="T5" fmla="*/ 22 h 24"/>
                  <a:gd name="T6" fmla="*/ 0 w 24"/>
                  <a:gd name="T7" fmla="*/ 0 h 24"/>
                  <a:gd name="T8" fmla="*/ 22 w 24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2" y="15"/>
                    </a:moveTo>
                    <a:cubicBezTo>
                      <a:pt x="19" y="17"/>
                      <a:pt x="17" y="14"/>
                      <a:pt x="16" y="16"/>
                    </a:cubicBezTo>
                    <a:cubicBezTo>
                      <a:pt x="14" y="18"/>
                      <a:pt x="17" y="20"/>
                      <a:pt x="15" y="22"/>
                    </a:cubicBezTo>
                    <a:cubicBezTo>
                      <a:pt x="12" y="24"/>
                      <a:pt x="7" y="21"/>
                      <a:pt x="0" y="0"/>
                    </a:cubicBezTo>
                    <a:cubicBezTo>
                      <a:pt x="21" y="8"/>
                      <a:pt x="24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5" name="Freeform 389"/>
              <p:cNvSpPr>
                <a:spLocks/>
              </p:cNvSpPr>
              <p:nvPr/>
            </p:nvSpPr>
            <p:spPr bwMode="auto">
              <a:xfrm>
                <a:off x="4398" y="3710"/>
                <a:ext cx="34" cy="49"/>
              </a:xfrm>
              <a:custGeom>
                <a:avLst/>
                <a:gdLst>
                  <a:gd name="T0" fmla="*/ 15 w 19"/>
                  <a:gd name="T1" fmla="*/ 26 h 26"/>
                  <a:gd name="T2" fmla="*/ 10 w 19"/>
                  <a:gd name="T3" fmla="*/ 23 h 26"/>
                  <a:gd name="T4" fmla="*/ 5 w 19"/>
                  <a:gd name="T5" fmla="*/ 26 h 26"/>
                  <a:gd name="T6" fmla="*/ 10 w 19"/>
                  <a:gd name="T7" fmla="*/ 0 h 26"/>
                  <a:gd name="T8" fmla="*/ 15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5" y="26"/>
                    </a:moveTo>
                    <a:cubicBezTo>
                      <a:pt x="11" y="26"/>
                      <a:pt x="12" y="23"/>
                      <a:pt x="10" y="23"/>
                    </a:cubicBezTo>
                    <a:cubicBezTo>
                      <a:pt x="7" y="23"/>
                      <a:pt x="8" y="26"/>
                      <a:pt x="5" y="26"/>
                    </a:cubicBezTo>
                    <a:cubicBezTo>
                      <a:pt x="1" y="26"/>
                      <a:pt x="0" y="20"/>
                      <a:pt x="10" y="0"/>
                    </a:cubicBezTo>
                    <a:cubicBezTo>
                      <a:pt x="19" y="21"/>
                      <a:pt x="18" y="26"/>
                      <a:pt x="15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6" name="Freeform 390"/>
              <p:cNvSpPr>
                <a:spLocks/>
              </p:cNvSpPr>
              <p:nvPr/>
            </p:nvSpPr>
            <p:spPr bwMode="auto">
              <a:xfrm>
                <a:off x="4371" y="3710"/>
                <a:ext cx="45" cy="45"/>
              </a:xfrm>
              <a:custGeom>
                <a:avLst/>
                <a:gdLst>
                  <a:gd name="T0" fmla="*/ 9 w 25"/>
                  <a:gd name="T1" fmla="*/ 22 h 24"/>
                  <a:gd name="T2" fmla="*/ 8 w 25"/>
                  <a:gd name="T3" fmla="*/ 16 h 24"/>
                  <a:gd name="T4" fmla="*/ 2 w 25"/>
                  <a:gd name="T5" fmla="*/ 15 h 24"/>
                  <a:gd name="T6" fmla="*/ 25 w 25"/>
                  <a:gd name="T7" fmla="*/ 0 h 24"/>
                  <a:gd name="T8" fmla="*/ 9 w 25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7" y="14"/>
                      <a:pt x="5" y="17"/>
                      <a:pt x="2" y="15"/>
                    </a:cubicBezTo>
                    <a:cubicBezTo>
                      <a:pt x="0" y="12"/>
                      <a:pt x="4" y="7"/>
                      <a:pt x="25" y="0"/>
                    </a:cubicBezTo>
                    <a:cubicBezTo>
                      <a:pt x="17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7" name="Freeform 391"/>
              <p:cNvSpPr>
                <a:spLocks/>
              </p:cNvSpPr>
              <p:nvPr/>
            </p:nvSpPr>
            <p:spPr bwMode="auto">
              <a:xfrm>
                <a:off x="4368" y="3691"/>
                <a:ext cx="48" cy="36"/>
              </a:xfrm>
              <a:custGeom>
                <a:avLst/>
                <a:gdLst>
                  <a:gd name="T0" fmla="*/ 0 w 27"/>
                  <a:gd name="T1" fmla="*/ 15 h 19"/>
                  <a:gd name="T2" fmla="*/ 3 w 27"/>
                  <a:gd name="T3" fmla="*/ 10 h 19"/>
                  <a:gd name="T4" fmla="*/ 0 w 27"/>
                  <a:gd name="T5" fmla="*/ 5 h 19"/>
                  <a:gd name="T6" fmla="*/ 27 w 27"/>
                  <a:gd name="T7" fmla="*/ 10 h 19"/>
                  <a:gd name="T8" fmla="*/ 0 w 27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7" y="0"/>
                      <a:pt x="27" y="10"/>
                    </a:cubicBezTo>
                    <a:cubicBezTo>
                      <a:pt x="6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8" name="Freeform 392"/>
              <p:cNvSpPr>
                <a:spLocks/>
              </p:cNvSpPr>
              <p:nvPr/>
            </p:nvSpPr>
            <p:spPr bwMode="auto">
              <a:xfrm>
                <a:off x="4371" y="3663"/>
                <a:ext cx="45" cy="47"/>
              </a:xfrm>
              <a:custGeom>
                <a:avLst/>
                <a:gdLst>
                  <a:gd name="T0" fmla="*/ 2 w 25"/>
                  <a:gd name="T1" fmla="*/ 10 h 25"/>
                  <a:gd name="T2" fmla="*/ 8 w 25"/>
                  <a:gd name="T3" fmla="*/ 8 h 25"/>
                  <a:gd name="T4" fmla="*/ 9 w 25"/>
                  <a:gd name="T5" fmla="*/ 3 h 25"/>
                  <a:gd name="T6" fmla="*/ 25 w 25"/>
                  <a:gd name="T7" fmla="*/ 25 h 25"/>
                  <a:gd name="T8" fmla="*/ 2 w 25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" y="10"/>
                    </a:moveTo>
                    <a:cubicBezTo>
                      <a:pt x="5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5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79" name="Oval 393"/>
              <p:cNvSpPr>
                <a:spLocks noChangeArrowheads="1"/>
              </p:cNvSpPr>
              <p:nvPr/>
            </p:nvSpPr>
            <p:spPr bwMode="auto">
              <a:xfrm>
                <a:off x="4393" y="3687"/>
                <a:ext cx="44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0" name="Freeform 394"/>
              <p:cNvSpPr>
                <a:spLocks/>
              </p:cNvSpPr>
              <p:nvPr/>
            </p:nvSpPr>
            <p:spPr bwMode="auto">
              <a:xfrm>
                <a:off x="4114" y="3567"/>
                <a:ext cx="34" cy="49"/>
              </a:xfrm>
              <a:custGeom>
                <a:avLst/>
                <a:gdLst>
                  <a:gd name="T0" fmla="*/ 4 w 19"/>
                  <a:gd name="T1" fmla="*/ 0 h 26"/>
                  <a:gd name="T2" fmla="*/ 9 w 19"/>
                  <a:gd name="T3" fmla="*/ 3 h 26"/>
                  <a:gd name="T4" fmla="*/ 14 w 19"/>
                  <a:gd name="T5" fmla="*/ 0 h 26"/>
                  <a:gd name="T6" fmla="*/ 9 w 19"/>
                  <a:gd name="T7" fmla="*/ 26 h 26"/>
                  <a:gd name="T8" fmla="*/ 4 w 19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4" y="0"/>
                    </a:moveTo>
                    <a:cubicBezTo>
                      <a:pt x="8" y="0"/>
                      <a:pt x="7" y="3"/>
                      <a:pt x="9" y="3"/>
                    </a:cubicBezTo>
                    <a:cubicBezTo>
                      <a:pt x="12" y="3"/>
                      <a:pt x="11" y="0"/>
                      <a:pt x="14" y="0"/>
                    </a:cubicBezTo>
                    <a:cubicBezTo>
                      <a:pt x="18" y="0"/>
                      <a:pt x="19" y="7"/>
                      <a:pt x="9" y="26"/>
                    </a:cubicBezTo>
                    <a:cubicBezTo>
                      <a:pt x="0" y="6"/>
                      <a:pt x="1" y="0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1" name="Freeform 395"/>
              <p:cNvSpPr>
                <a:spLocks/>
              </p:cNvSpPr>
              <p:nvPr/>
            </p:nvSpPr>
            <p:spPr bwMode="auto">
              <a:xfrm>
                <a:off x="4130" y="3571"/>
                <a:ext cx="45" cy="45"/>
              </a:xfrm>
              <a:custGeom>
                <a:avLst/>
                <a:gdLst>
                  <a:gd name="T0" fmla="*/ 16 w 25"/>
                  <a:gd name="T1" fmla="*/ 2 h 24"/>
                  <a:gd name="T2" fmla="*/ 17 w 25"/>
                  <a:gd name="T3" fmla="*/ 8 h 24"/>
                  <a:gd name="T4" fmla="*/ 23 w 25"/>
                  <a:gd name="T5" fmla="*/ 9 h 24"/>
                  <a:gd name="T6" fmla="*/ 0 w 25"/>
                  <a:gd name="T7" fmla="*/ 24 h 24"/>
                  <a:gd name="T8" fmla="*/ 16 w 25"/>
                  <a:gd name="T9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16" y="2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3" y="9"/>
                    </a:cubicBezTo>
                    <a:cubicBezTo>
                      <a:pt x="25" y="12"/>
                      <a:pt x="21" y="17"/>
                      <a:pt x="0" y="24"/>
                    </a:cubicBezTo>
                    <a:cubicBezTo>
                      <a:pt x="8" y="3"/>
                      <a:pt x="13" y="0"/>
                      <a:pt x="16" y="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2" name="Freeform 396"/>
              <p:cNvSpPr>
                <a:spLocks/>
              </p:cNvSpPr>
              <p:nvPr/>
            </p:nvSpPr>
            <p:spPr bwMode="auto">
              <a:xfrm>
                <a:off x="4130" y="3599"/>
                <a:ext cx="48" cy="36"/>
              </a:xfrm>
              <a:custGeom>
                <a:avLst/>
                <a:gdLst>
                  <a:gd name="T0" fmla="*/ 27 w 27"/>
                  <a:gd name="T1" fmla="*/ 4 h 19"/>
                  <a:gd name="T2" fmla="*/ 23 w 27"/>
                  <a:gd name="T3" fmla="*/ 9 h 19"/>
                  <a:gd name="T4" fmla="*/ 27 w 27"/>
                  <a:gd name="T5" fmla="*/ 14 h 19"/>
                  <a:gd name="T6" fmla="*/ 0 w 27"/>
                  <a:gd name="T7" fmla="*/ 9 h 19"/>
                  <a:gd name="T8" fmla="*/ 27 w 27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4"/>
                    </a:moveTo>
                    <a:cubicBezTo>
                      <a:pt x="27" y="8"/>
                      <a:pt x="23" y="7"/>
                      <a:pt x="23" y="9"/>
                    </a:cubicBezTo>
                    <a:cubicBezTo>
                      <a:pt x="23" y="12"/>
                      <a:pt x="27" y="11"/>
                      <a:pt x="27" y="14"/>
                    </a:cubicBezTo>
                    <a:cubicBezTo>
                      <a:pt x="27" y="18"/>
                      <a:pt x="20" y="19"/>
                      <a:pt x="0" y="9"/>
                    </a:cubicBezTo>
                    <a:cubicBezTo>
                      <a:pt x="21" y="0"/>
                      <a:pt x="27" y="1"/>
                      <a:pt x="27" y="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3" name="Freeform 397"/>
              <p:cNvSpPr>
                <a:spLocks/>
              </p:cNvSpPr>
              <p:nvPr/>
            </p:nvSpPr>
            <p:spPr bwMode="auto">
              <a:xfrm>
                <a:off x="4130" y="3616"/>
                <a:ext cx="45" cy="47"/>
              </a:xfrm>
              <a:custGeom>
                <a:avLst/>
                <a:gdLst>
                  <a:gd name="T0" fmla="*/ 23 w 25"/>
                  <a:gd name="T1" fmla="*/ 16 h 25"/>
                  <a:gd name="T2" fmla="*/ 17 w 25"/>
                  <a:gd name="T3" fmla="*/ 17 h 25"/>
                  <a:gd name="T4" fmla="*/ 16 w 25"/>
                  <a:gd name="T5" fmla="*/ 23 h 25"/>
                  <a:gd name="T6" fmla="*/ 0 w 25"/>
                  <a:gd name="T7" fmla="*/ 0 h 25"/>
                  <a:gd name="T8" fmla="*/ 23 w 25"/>
                  <a:gd name="T9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23" y="16"/>
                    </a:moveTo>
                    <a:cubicBezTo>
                      <a:pt x="20" y="18"/>
                      <a:pt x="18" y="15"/>
                      <a:pt x="17" y="17"/>
                    </a:cubicBezTo>
                    <a:cubicBezTo>
                      <a:pt x="15" y="18"/>
                      <a:pt x="18" y="20"/>
                      <a:pt x="16" y="23"/>
                    </a:cubicBezTo>
                    <a:cubicBezTo>
                      <a:pt x="13" y="25"/>
                      <a:pt x="8" y="21"/>
                      <a:pt x="0" y="0"/>
                    </a:cubicBezTo>
                    <a:cubicBezTo>
                      <a:pt x="22" y="8"/>
                      <a:pt x="25" y="13"/>
                      <a:pt x="23" y="1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4" name="Freeform 398"/>
              <p:cNvSpPr>
                <a:spLocks/>
              </p:cNvSpPr>
              <p:nvPr/>
            </p:nvSpPr>
            <p:spPr bwMode="auto">
              <a:xfrm>
                <a:off x="4114" y="3616"/>
                <a:ext cx="34" cy="51"/>
              </a:xfrm>
              <a:custGeom>
                <a:avLst/>
                <a:gdLst>
                  <a:gd name="T0" fmla="*/ 14 w 19"/>
                  <a:gd name="T1" fmla="*/ 27 h 27"/>
                  <a:gd name="T2" fmla="*/ 9 w 19"/>
                  <a:gd name="T3" fmla="*/ 24 h 27"/>
                  <a:gd name="T4" fmla="*/ 4 w 19"/>
                  <a:gd name="T5" fmla="*/ 27 h 27"/>
                  <a:gd name="T6" fmla="*/ 9 w 19"/>
                  <a:gd name="T7" fmla="*/ 0 h 27"/>
                  <a:gd name="T8" fmla="*/ 14 w 1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14" y="27"/>
                    </a:moveTo>
                    <a:cubicBezTo>
                      <a:pt x="11" y="27"/>
                      <a:pt x="12" y="24"/>
                      <a:pt x="9" y="24"/>
                    </a:cubicBezTo>
                    <a:cubicBezTo>
                      <a:pt x="7" y="24"/>
                      <a:pt x="8" y="27"/>
                      <a:pt x="4" y="27"/>
                    </a:cubicBezTo>
                    <a:cubicBezTo>
                      <a:pt x="1" y="27"/>
                      <a:pt x="0" y="20"/>
                      <a:pt x="9" y="0"/>
                    </a:cubicBezTo>
                    <a:cubicBezTo>
                      <a:pt x="19" y="21"/>
                      <a:pt x="18" y="27"/>
                      <a:pt x="14" y="27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5" name="Freeform 399"/>
              <p:cNvSpPr>
                <a:spLocks/>
              </p:cNvSpPr>
              <p:nvPr/>
            </p:nvSpPr>
            <p:spPr bwMode="auto">
              <a:xfrm>
                <a:off x="4088" y="3616"/>
                <a:ext cx="42" cy="47"/>
              </a:xfrm>
              <a:custGeom>
                <a:avLst/>
                <a:gdLst>
                  <a:gd name="T0" fmla="*/ 9 w 24"/>
                  <a:gd name="T1" fmla="*/ 23 h 25"/>
                  <a:gd name="T2" fmla="*/ 8 w 24"/>
                  <a:gd name="T3" fmla="*/ 17 h 25"/>
                  <a:gd name="T4" fmla="*/ 2 w 24"/>
                  <a:gd name="T5" fmla="*/ 16 h 25"/>
                  <a:gd name="T6" fmla="*/ 24 w 24"/>
                  <a:gd name="T7" fmla="*/ 0 h 25"/>
                  <a:gd name="T8" fmla="*/ 9 w 24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9" y="23"/>
                    </a:moveTo>
                    <a:cubicBezTo>
                      <a:pt x="7" y="20"/>
                      <a:pt x="10" y="18"/>
                      <a:pt x="8" y="17"/>
                    </a:cubicBezTo>
                    <a:cubicBezTo>
                      <a:pt x="7" y="15"/>
                      <a:pt x="4" y="18"/>
                      <a:pt x="2" y="16"/>
                    </a:cubicBezTo>
                    <a:cubicBezTo>
                      <a:pt x="0" y="13"/>
                      <a:pt x="4" y="8"/>
                      <a:pt x="24" y="0"/>
                    </a:cubicBezTo>
                    <a:cubicBezTo>
                      <a:pt x="16" y="22"/>
                      <a:pt x="12" y="25"/>
                      <a:pt x="9" y="2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6" name="Freeform 400"/>
              <p:cNvSpPr>
                <a:spLocks/>
              </p:cNvSpPr>
              <p:nvPr/>
            </p:nvSpPr>
            <p:spPr bwMode="auto">
              <a:xfrm>
                <a:off x="4084" y="3599"/>
                <a:ext cx="46" cy="36"/>
              </a:xfrm>
              <a:custGeom>
                <a:avLst/>
                <a:gdLst>
                  <a:gd name="T0" fmla="*/ 0 w 26"/>
                  <a:gd name="T1" fmla="*/ 14 h 19"/>
                  <a:gd name="T2" fmla="*/ 3 w 26"/>
                  <a:gd name="T3" fmla="*/ 9 h 19"/>
                  <a:gd name="T4" fmla="*/ 0 w 26"/>
                  <a:gd name="T5" fmla="*/ 4 h 19"/>
                  <a:gd name="T6" fmla="*/ 26 w 26"/>
                  <a:gd name="T7" fmla="*/ 9 h 19"/>
                  <a:gd name="T8" fmla="*/ 0 w 26"/>
                  <a:gd name="T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4"/>
                    </a:moveTo>
                    <a:cubicBezTo>
                      <a:pt x="0" y="11"/>
                      <a:pt x="3" y="12"/>
                      <a:pt x="3" y="9"/>
                    </a:cubicBezTo>
                    <a:cubicBezTo>
                      <a:pt x="3" y="7"/>
                      <a:pt x="0" y="8"/>
                      <a:pt x="0" y="4"/>
                    </a:cubicBezTo>
                    <a:cubicBezTo>
                      <a:pt x="0" y="1"/>
                      <a:pt x="7" y="0"/>
                      <a:pt x="26" y="9"/>
                    </a:cubicBezTo>
                    <a:cubicBezTo>
                      <a:pt x="6" y="19"/>
                      <a:pt x="0" y="18"/>
                      <a:pt x="0" y="14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7" name="Freeform 401"/>
              <p:cNvSpPr>
                <a:spLocks/>
              </p:cNvSpPr>
              <p:nvPr/>
            </p:nvSpPr>
            <p:spPr bwMode="auto">
              <a:xfrm>
                <a:off x="4088" y="3571"/>
                <a:ext cx="42" cy="45"/>
              </a:xfrm>
              <a:custGeom>
                <a:avLst/>
                <a:gdLst>
                  <a:gd name="T0" fmla="*/ 2 w 24"/>
                  <a:gd name="T1" fmla="*/ 9 h 24"/>
                  <a:gd name="T2" fmla="*/ 8 w 24"/>
                  <a:gd name="T3" fmla="*/ 8 h 24"/>
                  <a:gd name="T4" fmla="*/ 9 w 24"/>
                  <a:gd name="T5" fmla="*/ 2 h 24"/>
                  <a:gd name="T6" fmla="*/ 24 w 24"/>
                  <a:gd name="T7" fmla="*/ 24 h 24"/>
                  <a:gd name="T8" fmla="*/ 2 w 24"/>
                  <a:gd name="T9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" y="9"/>
                    </a:moveTo>
                    <a:cubicBezTo>
                      <a:pt x="4" y="7"/>
                      <a:pt x="7" y="10"/>
                      <a:pt x="8" y="8"/>
                    </a:cubicBezTo>
                    <a:cubicBezTo>
                      <a:pt x="10" y="7"/>
                      <a:pt x="7" y="5"/>
                      <a:pt x="9" y="2"/>
                    </a:cubicBezTo>
                    <a:cubicBezTo>
                      <a:pt x="12" y="0"/>
                      <a:pt x="17" y="4"/>
                      <a:pt x="24" y="24"/>
                    </a:cubicBezTo>
                    <a:cubicBezTo>
                      <a:pt x="3" y="17"/>
                      <a:pt x="0" y="12"/>
                      <a:pt x="2" y="9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8" name="Oval 402"/>
              <p:cNvSpPr>
                <a:spLocks noChangeArrowheads="1"/>
              </p:cNvSpPr>
              <p:nvPr/>
            </p:nvSpPr>
            <p:spPr bwMode="auto">
              <a:xfrm>
                <a:off x="4109" y="3593"/>
                <a:ext cx="43" cy="47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89" name="Freeform 403"/>
              <p:cNvSpPr>
                <a:spLocks/>
              </p:cNvSpPr>
              <p:nvPr/>
            </p:nvSpPr>
            <p:spPr bwMode="auto">
              <a:xfrm>
                <a:off x="4240" y="3515"/>
                <a:ext cx="34" cy="50"/>
              </a:xfrm>
              <a:custGeom>
                <a:avLst/>
                <a:gdLst>
                  <a:gd name="T0" fmla="*/ 4 w 19"/>
                  <a:gd name="T1" fmla="*/ 0 h 27"/>
                  <a:gd name="T2" fmla="*/ 9 w 19"/>
                  <a:gd name="T3" fmla="*/ 4 h 27"/>
                  <a:gd name="T4" fmla="*/ 14 w 19"/>
                  <a:gd name="T5" fmla="*/ 0 h 27"/>
                  <a:gd name="T6" fmla="*/ 9 w 19"/>
                  <a:gd name="T7" fmla="*/ 27 h 27"/>
                  <a:gd name="T8" fmla="*/ 4 w 19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7">
                    <a:moveTo>
                      <a:pt x="4" y="0"/>
                    </a:moveTo>
                    <a:cubicBezTo>
                      <a:pt x="8" y="0"/>
                      <a:pt x="7" y="4"/>
                      <a:pt x="9" y="4"/>
                    </a:cubicBezTo>
                    <a:cubicBezTo>
                      <a:pt x="11" y="4"/>
                      <a:pt x="11" y="0"/>
                      <a:pt x="14" y="0"/>
                    </a:cubicBezTo>
                    <a:cubicBezTo>
                      <a:pt x="18" y="1"/>
                      <a:pt x="19" y="7"/>
                      <a:pt x="9" y="27"/>
                    </a:cubicBezTo>
                    <a:cubicBezTo>
                      <a:pt x="0" y="6"/>
                      <a:pt x="1" y="1"/>
                      <a:pt x="4" y="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0" name="Freeform 404"/>
              <p:cNvSpPr>
                <a:spLocks/>
              </p:cNvSpPr>
              <p:nvPr/>
            </p:nvSpPr>
            <p:spPr bwMode="auto">
              <a:xfrm>
                <a:off x="4256" y="3518"/>
                <a:ext cx="44" cy="47"/>
              </a:xfrm>
              <a:custGeom>
                <a:avLst/>
                <a:gdLst>
                  <a:gd name="T0" fmla="*/ 15 w 25"/>
                  <a:gd name="T1" fmla="*/ 3 h 25"/>
                  <a:gd name="T2" fmla="*/ 17 w 25"/>
                  <a:gd name="T3" fmla="*/ 8 h 25"/>
                  <a:gd name="T4" fmla="*/ 22 w 25"/>
                  <a:gd name="T5" fmla="*/ 10 h 25"/>
                  <a:gd name="T6" fmla="*/ 0 w 25"/>
                  <a:gd name="T7" fmla="*/ 25 h 25"/>
                  <a:gd name="T8" fmla="*/ 15 w 25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5">
                    <a:moveTo>
                      <a:pt x="15" y="3"/>
                    </a:moveTo>
                    <a:cubicBezTo>
                      <a:pt x="18" y="5"/>
                      <a:pt x="15" y="7"/>
                      <a:pt x="17" y="8"/>
                    </a:cubicBezTo>
                    <a:cubicBezTo>
                      <a:pt x="18" y="10"/>
                      <a:pt x="20" y="7"/>
                      <a:pt x="22" y="10"/>
                    </a:cubicBezTo>
                    <a:cubicBezTo>
                      <a:pt x="25" y="12"/>
                      <a:pt x="21" y="18"/>
                      <a:pt x="0" y="25"/>
                    </a:cubicBezTo>
                    <a:cubicBezTo>
                      <a:pt x="8" y="3"/>
                      <a:pt x="13" y="0"/>
                      <a:pt x="15" y="3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491" name="Freeform 405"/>
              <p:cNvSpPr>
                <a:spLocks/>
              </p:cNvSpPr>
              <p:nvPr/>
            </p:nvSpPr>
            <p:spPr bwMode="auto">
              <a:xfrm>
                <a:off x="4256" y="3547"/>
                <a:ext cx="48" cy="35"/>
              </a:xfrm>
              <a:custGeom>
                <a:avLst/>
                <a:gdLst>
                  <a:gd name="T0" fmla="*/ 27 w 27"/>
                  <a:gd name="T1" fmla="*/ 5 h 19"/>
                  <a:gd name="T2" fmla="*/ 23 w 27"/>
                  <a:gd name="T3" fmla="*/ 10 h 19"/>
                  <a:gd name="T4" fmla="*/ 27 w 27"/>
                  <a:gd name="T5" fmla="*/ 15 h 19"/>
                  <a:gd name="T6" fmla="*/ 0 w 27"/>
                  <a:gd name="T7" fmla="*/ 10 h 19"/>
                  <a:gd name="T8" fmla="*/ 27 w 27"/>
                  <a:gd name="T9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9">
                    <a:moveTo>
                      <a:pt x="27" y="5"/>
                    </a:moveTo>
                    <a:cubicBezTo>
                      <a:pt x="27" y="8"/>
                      <a:pt x="23" y="7"/>
                      <a:pt x="23" y="10"/>
                    </a:cubicBezTo>
                    <a:cubicBezTo>
                      <a:pt x="23" y="12"/>
                      <a:pt x="27" y="11"/>
                      <a:pt x="27" y="15"/>
                    </a:cubicBezTo>
                    <a:cubicBezTo>
                      <a:pt x="26" y="18"/>
                      <a:pt x="20" y="19"/>
                      <a:pt x="0" y="10"/>
                    </a:cubicBezTo>
                    <a:cubicBezTo>
                      <a:pt x="21" y="0"/>
                      <a:pt x="26" y="1"/>
                      <a:pt x="27" y="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2" name="Group 607"/>
            <p:cNvGrpSpPr>
              <a:grpSpLocks/>
            </p:cNvGrpSpPr>
            <p:nvPr/>
          </p:nvGrpSpPr>
          <p:grpSpPr bwMode="auto">
            <a:xfrm>
              <a:off x="37" y="1279"/>
              <a:ext cx="4774" cy="2587"/>
              <a:chOff x="37" y="1279"/>
              <a:chExt cx="4774" cy="2587"/>
            </a:xfrm>
          </p:grpSpPr>
          <p:sp>
            <p:nvSpPr>
              <p:cNvPr id="92" name="Freeform 407"/>
              <p:cNvSpPr>
                <a:spLocks/>
              </p:cNvSpPr>
              <p:nvPr/>
            </p:nvSpPr>
            <p:spPr bwMode="auto">
              <a:xfrm>
                <a:off x="4256" y="3565"/>
                <a:ext cx="44" cy="45"/>
              </a:xfrm>
              <a:custGeom>
                <a:avLst/>
                <a:gdLst>
                  <a:gd name="T0" fmla="*/ 22 w 25"/>
                  <a:gd name="T1" fmla="*/ 15 h 24"/>
                  <a:gd name="T2" fmla="*/ 17 w 25"/>
                  <a:gd name="T3" fmla="*/ 16 h 24"/>
                  <a:gd name="T4" fmla="*/ 15 w 25"/>
                  <a:gd name="T5" fmla="*/ 22 h 24"/>
                  <a:gd name="T6" fmla="*/ 0 w 25"/>
                  <a:gd name="T7" fmla="*/ 0 h 24"/>
                  <a:gd name="T8" fmla="*/ 22 w 25"/>
                  <a:gd name="T9" fmla="*/ 1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2" y="15"/>
                    </a:moveTo>
                    <a:cubicBezTo>
                      <a:pt x="20" y="17"/>
                      <a:pt x="18" y="14"/>
                      <a:pt x="17" y="16"/>
                    </a:cubicBezTo>
                    <a:cubicBezTo>
                      <a:pt x="15" y="18"/>
                      <a:pt x="18" y="20"/>
                      <a:pt x="15" y="22"/>
                    </a:cubicBezTo>
                    <a:cubicBezTo>
                      <a:pt x="13" y="24"/>
                      <a:pt x="7" y="21"/>
                      <a:pt x="0" y="0"/>
                    </a:cubicBezTo>
                    <a:cubicBezTo>
                      <a:pt x="22" y="8"/>
                      <a:pt x="25" y="12"/>
                      <a:pt x="22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3" name="Freeform 408"/>
              <p:cNvSpPr>
                <a:spLocks/>
              </p:cNvSpPr>
              <p:nvPr/>
            </p:nvSpPr>
            <p:spPr bwMode="auto">
              <a:xfrm>
                <a:off x="4240" y="3565"/>
                <a:ext cx="34" cy="49"/>
              </a:xfrm>
              <a:custGeom>
                <a:avLst/>
                <a:gdLst>
                  <a:gd name="T0" fmla="*/ 14 w 19"/>
                  <a:gd name="T1" fmla="*/ 26 h 26"/>
                  <a:gd name="T2" fmla="*/ 9 w 19"/>
                  <a:gd name="T3" fmla="*/ 23 h 26"/>
                  <a:gd name="T4" fmla="*/ 4 w 19"/>
                  <a:gd name="T5" fmla="*/ 26 h 26"/>
                  <a:gd name="T6" fmla="*/ 9 w 19"/>
                  <a:gd name="T7" fmla="*/ 0 h 26"/>
                  <a:gd name="T8" fmla="*/ 14 w 1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26">
                    <a:moveTo>
                      <a:pt x="14" y="26"/>
                    </a:moveTo>
                    <a:cubicBezTo>
                      <a:pt x="11" y="26"/>
                      <a:pt x="11" y="23"/>
                      <a:pt x="9" y="23"/>
                    </a:cubicBezTo>
                    <a:cubicBezTo>
                      <a:pt x="7" y="23"/>
                      <a:pt x="8" y="26"/>
                      <a:pt x="4" y="26"/>
                    </a:cubicBezTo>
                    <a:cubicBezTo>
                      <a:pt x="1" y="26"/>
                      <a:pt x="0" y="20"/>
                      <a:pt x="9" y="0"/>
                    </a:cubicBezTo>
                    <a:cubicBezTo>
                      <a:pt x="19" y="21"/>
                      <a:pt x="18" y="26"/>
                      <a:pt x="14" y="26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4" name="Freeform 409"/>
              <p:cNvSpPr>
                <a:spLocks/>
              </p:cNvSpPr>
              <p:nvPr/>
            </p:nvSpPr>
            <p:spPr bwMode="auto">
              <a:xfrm>
                <a:off x="4214" y="3565"/>
                <a:ext cx="42" cy="45"/>
              </a:xfrm>
              <a:custGeom>
                <a:avLst/>
                <a:gdLst>
                  <a:gd name="T0" fmla="*/ 9 w 24"/>
                  <a:gd name="T1" fmla="*/ 22 h 24"/>
                  <a:gd name="T2" fmla="*/ 8 w 24"/>
                  <a:gd name="T3" fmla="*/ 16 h 24"/>
                  <a:gd name="T4" fmla="*/ 2 w 24"/>
                  <a:gd name="T5" fmla="*/ 15 h 24"/>
                  <a:gd name="T6" fmla="*/ 24 w 24"/>
                  <a:gd name="T7" fmla="*/ 0 h 24"/>
                  <a:gd name="T8" fmla="*/ 9 w 2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9" y="22"/>
                    </a:moveTo>
                    <a:cubicBezTo>
                      <a:pt x="7" y="20"/>
                      <a:pt x="10" y="18"/>
                      <a:pt x="8" y="16"/>
                    </a:cubicBezTo>
                    <a:cubicBezTo>
                      <a:pt x="6" y="14"/>
                      <a:pt x="4" y="17"/>
                      <a:pt x="2" y="15"/>
                    </a:cubicBezTo>
                    <a:cubicBezTo>
                      <a:pt x="0" y="12"/>
                      <a:pt x="3" y="7"/>
                      <a:pt x="24" y="0"/>
                    </a:cubicBezTo>
                    <a:cubicBezTo>
                      <a:pt x="16" y="21"/>
                      <a:pt x="12" y="24"/>
                      <a:pt x="9" y="22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5" name="Freeform 410"/>
              <p:cNvSpPr>
                <a:spLocks/>
              </p:cNvSpPr>
              <p:nvPr/>
            </p:nvSpPr>
            <p:spPr bwMode="auto">
              <a:xfrm>
                <a:off x="4210" y="3547"/>
                <a:ext cx="46" cy="35"/>
              </a:xfrm>
              <a:custGeom>
                <a:avLst/>
                <a:gdLst>
                  <a:gd name="T0" fmla="*/ 0 w 26"/>
                  <a:gd name="T1" fmla="*/ 15 h 19"/>
                  <a:gd name="T2" fmla="*/ 3 w 26"/>
                  <a:gd name="T3" fmla="*/ 10 h 19"/>
                  <a:gd name="T4" fmla="*/ 0 w 26"/>
                  <a:gd name="T5" fmla="*/ 5 h 19"/>
                  <a:gd name="T6" fmla="*/ 26 w 26"/>
                  <a:gd name="T7" fmla="*/ 10 h 19"/>
                  <a:gd name="T8" fmla="*/ 0 w 26"/>
                  <a:gd name="T9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9">
                    <a:moveTo>
                      <a:pt x="0" y="15"/>
                    </a:moveTo>
                    <a:cubicBezTo>
                      <a:pt x="0" y="11"/>
                      <a:pt x="3" y="12"/>
                      <a:pt x="3" y="10"/>
                    </a:cubicBezTo>
                    <a:cubicBezTo>
                      <a:pt x="3" y="7"/>
                      <a:pt x="0" y="8"/>
                      <a:pt x="0" y="5"/>
                    </a:cubicBezTo>
                    <a:cubicBezTo>
                      <a:pt x="0" y="1"/>
                      <a:pt x="6" y="0"/>
                      <a:pt x="26" y="10"/>
                    </a:cubicBezTo>
                    <a:cubicBezTo>
                      <a:pt x="5" y="19"/>
                      <a:pt x="0" y="18"/>
                      <a:pt x="0" y="15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6" name="Freeform 411"/>
              <p:cNvSpPr>
                <a:spLocks/>
              </p:cNvSpPr>
              <p:nvPr/>
            </p:nvSpPr>
            <p:spPr bwMode="auto">
              <a:xfrm>
                <a:off x="4214" y="3518"/>
                <a:ext cx="42" cy="47"/>
              </a:xfrm>
              <a:custGeom>
                <a:avLst/>
                <a:gdLst>
                  <a:gd name="T0" fmla="*/ 2 w 24"/>
                  <a:gd name="T1" fmla="*/ 10 h 25"/>
                  <a:gd name="T2" fmla="*/ 8 w 24"/>
                  <a:gd name="T3" fmla="*/ 8 h 25"/>
                  <a:gd name="T4" fmla="*/ 9 w 24"/>
                  <a:gd name="T5" fmla="*/ 3 h 25"/>
                  <a:gd name="T6" fmla="*/ 24 w 24"/>
                  <a:gd name="T7" fmla="*/ 25 h 25"/>
                  <a:gd name="T8" fmla="*/ 2 w 24"/>
                  <a:gd name="T9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5">
                    <a:moveTo>
                      <a:pt x="2" y="10"/>
                    </a:moveTo>
                    <a:cubicBezTo>
                      <a:pt x="4" y="7"/>
                      <a:pt x="6" y="10"/>
                      <a:pt x="8" y="8"/>
                    </a:cubicBezTo>
                    <a:cubicBezTo>
                      <a:pt x="10" y="7"/>
                      <a:pt x="7" y="5"/>
                      <a:pt x="9" y="3"/>
                    </a:cubicBezTo>
                    <a:cubicBezTo>
                      <a:pt x="12" y="0"/>
                      <a:pt x="17" y="4"/>
                      <a:pt x="24" y="25"/>
                    </a:cubicBezTo>
                    <a:cubicBezTo>
                      <a:pt x="3" y="17"/>
                      <a:pt x="0" y="12"/>
                      <a:pt x="2" y="10"/>
                    </a:cubicBezTo>
                    <a:close/>
                  </a:path>
                </a:pathLst>
              </a:custGeom>
              <a:solidFill>
                <a:srgbClr val="F058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7" name="Oval 412"/>
              <p:cNvSpPr>
                <a:spLocks noChangeArrowheads="1"/>
              </p:cNvSpPr>
              <p:nvPr/>
            </p:nvSpPr>
            <p:spPr bwMode="auto">
              <a:xfrm>
                <a:off x="4235" y="3543"/>
                <a:ext cx="42" cy="45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8" name="Freeform 413"/>
              <p:cNvSpPr>
                <a:spLocks/>
              </p:cNvSpPr>
              <p:nvPr/>
            </p:nvSpPr>
            <p:spPr bwMode="auto">
              <a:xfrm>
                <a:off x="174" y="3590"/>
                <a:ext cx="207" cy="238"/>
              </a:xfrm>
              <a:custGeom>
                <a:avLst/>
                <a:gdLst>
                  <a:gd name="T0" fmla="*/ 0 w 117"/>
                  <a:gd name="T1" fmla="*/ 124 h 127"/>
                  <a:gd name="T2" fmla="*/ 1 w 117"/>
                  <a:gd name="T3" fmla="*/ 122 h 127"/>
                  <a:gd name="T4" fmla="*/ 2 w 117"/>
                  <a:gd name="T5" fmla="*/ 116 h 127"/>
                  <a:gd name="T6" fmla="*/ 9 w 117"/>
                  <a:gd name="T7" fmla="*/ 95 h 127"/>
                  <a:gd name="T8" fmla="*/ 21 w 117"/>
                  <a:gd name="T9" fmla="*/ 69 h 127"/>
                  <a:gd name="T10" fmla="*/ 30 w 117"/>
                  <a:gd name="T11" fmla="*/ 54 h 127"/>
                  <a:gd name="T12" fmla="*/ 40 w 117"/>
                  <a:gd name="T13" fmla="*/ 41 h 127"/>
                  <a:gd name="T14" fmla="*/ 52 w 117"/>
                  <a:gd name="T15" fmla="*/ 29 h 127"/>
                  <a:gd name="T16" fmla="*/ 65 w 117"/>
                  <a:gd name="T17" fmla="*/ 18 h 127"/>
                  <a:gd name="T18" fmla="*/ 72 w 117"/>
                  <a:gd name="T19" fmla="*/ 14 h 127"/>
                  <a:gd name="T20" fmla="*/ 78 w 117"/>
                  <a:gd name="T21" fmla="*/ 11 h 127"/>
                  <a:gd name="T22" fmla="*/ 91 w 117"/>
                  <a:gd name="T23" fmla="*/ 6 h 127"/>
                  <a:gd name="T24" fmla="*/ 101 w 117"/>
                  <a:gd name="T25" fmla="*/ 3 h 127"/>
                  <a:gd name="T26" fmla="*/ 110 w 117"/>
                  <a:gd name="T27" fmla="*/ 1 h 127"/>
                  <a:gd name="T28" fmla="*/ 117 w 117"/>
                  <a:gd name="T29" fmla="*/ 0 h 127"/>
                  <a:gd name="T30" fmla="*/ 110 w 117"/>
                  <a:gd name="T31" fmla="*/ 3 h 127"/>
                  <a:gd name="T32" fmla="*/ 103 w 117"/>
                  <a:gd name="T33" fmla="*/ 6 h 127"/>
                  <a:gd name="T34" fmla="*/ 93 w 117"/>
                  <a:gd name="T35" fmla="*/ 12 h 127"/>
                  <a:gd name="T36" fmla="*/ 84 w 117"/>
                  <a:gd name="T37" fmla="*/ 19 h 127"/>
                  <a:gd name="T38" fmla="*/ 79 w 117"/>
                  <a:gd name="T39" fmla="*/ 24 h 127"/>
                  <a:gd name="T40" fmla="*/ 74 w 117"/>
                  <a:gd name="T41" fmla="*/ 29 h 127"/>
                  <a:gd name="T42" fmla="*/ 65 w 117"/>
                  <a:gd name="T43" fmla="*/ 40 h 127"/>
                  <a:gd name="T44" fmla="*/ 58 w 117"/>
                  <a:gd name="T45" fmla="*/ 53 h 127"/>
                  <a:gd name="T46" fmla="*/ 44 w 117"/>
                  <a:gd name="T47" fmla="*/ 104 h 127"/>
                  <a:gd name="T48" fmla="*/ 43 w 117"/>
                  <a:gd name="T49" fmla="*/ 122 h 127"/>
                  <a:gd name="T50" fmla="*/ 43 w 117"/>
                  <a:gd name="T51" fmla="*/ 126 h 127"/>
                  <a:gd name="T52" fmla="*/ 43 w 117"/>
                  <a:gd name="T53" fmla="*/ 127 h 127"/>
                  <a:gd name="T54" fmla="*/ 43 w 117"/>
                  <a:gd name="T55" fmla="*/ 127 h 127"/>
                  <a:gd name="T56" fmla="*/ 0 w 117"/>
                  <a:gd name="T57" fmla="*/ 12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7" h="127">
                    <a:moveTo>
                      <a:pt x="0" y="124"/>
                    </a:moveTo>
                    <a:cubicBezTo>
                      <a:pt x="0" y="124"/>
                      <a:pt x="0" y="123"/>
                      <a:pt x="1" y="122"/>
                    </a:cubicBezTo>
                    <a:cubicBezTo>
                      <a:pt x="1" y="120"/>
                      <a:pt x="1" y="118"/>
                      <a:pt x="2" y="116"/>
                    </a:cubicBezTo>
                    <a:cubicBezTo>
                      <a:pt x="3" y="111"/>
                      <a:pt x="6" y="104"/>
                      <a:pt x="9" y="95"/>
                    </a:cubicBezTo>
                    <a:cubicBezTo>
                      <a:pt x="12" y="87"/>
                      <a:pt x="16" y="78"/>
                      <a:pt x="21" y="69"/>
                    </a:cubicBezTo>
                    <a:cubicBezTo>
                      <a:pt x="24" y="64"/>
                      <a:pt x="27" y="59"/>
                      <a:pt x="30" y="54"/>
                    </a:cubicBezTo>
                    <a:cubicBezTo>
                      <a:pt x="33" y="50"/>
                      <a:pt x="36" y="45"/>
                      <a:pt x="40" y="41"/>
                    </a:cubicBezTo>
                    <a:cubicBezTo>
                      <a:pt x="44" y="36"/>
                      <a:pt x="48" y="32"/>
                      <a:pt x="52" y="29"/>
                    </a:cubicBezTo>
                    <a:cubicBezTo>
                      <a:pt x="56" y="25"/>
                      <a:pt x="61" y="21"/>
                      <a:pt x="65" y="18"/>
                    </a:cubicBezTo>
                    <a:cubicBezTo>
                      <a:pt x="67" y="17"/>
                      <a:pt x="70" y="16"/>
                      <a:pt x="72" y="14"/>
                    </a:cubicBezTo>
                    <a:cubicBezTo>
                      <a:pt x="74" y="13"/>
                      <a:pt x="76" y="12"/>
                      <a:pt x="78" y="11"/>
                    </a:cubicBezTo>
                    <a:cubicBezTo>
                      <a:pt x="83" y="9"/>
                      <a:pt x="87" y="7"/>
                      <a:pt x="91" y="6"/>
                    </a:cubicBezTo>
                    <a:cubicBezTo>
                      <a:pt x="94" y="4"/>
                      <a:pt x="98" y="3"/>
                      <a:pt x="101" y="3"/>
                    </a:cubicBezTo>
                    <a:cubicBezTo>
                      <a:pt x="105" y="2"/>
                      <a:pt x="107" y="1"/>
                      <a:pt x="110" y="1"/>
                    </a:cubicBezTo>
                    <a:cubicBezTo>
                      <a:pt x="114" y="0"/>
                      <a:pt x="117" y="0"/>
                      <a:pt x="117" y="0"/>
                    </a:cubicBezTo>
                    <a:cubicBezTo>
                      <a:pt x="117" y="0"/>
                      <a:pt x="114" y="1"/>
                      <a:pt x="110" y="3"/>
                    </a:cubicBezTo>
                    <a:cubicBezTo>
                      <a:pt x="108" y="4"/>
                      <a:pt x="105" y="5"/>
                      <a:pt x="103" y="6"/>
                    </a:cubicBezTo>
                    <a:cubicBezTo>
                      <a:pt x="100" y="8"/>
                      <a:pt x="97" y="9"/>
                      <a:pt x="93" y="12"/>
                    </a:cubicBezTo>
                    <a:cubicBezTo>
                      <a:pt x="90" y="14"/>
                      <a:pt x="87" y="16"/>
                      <a:pt x="84" y="19"/>
                    </a:cubicBezTo>
                    <a:cubicBezTo>
                      <a:pt x="82" y="21"/>
                      <a:pt x="80" y="22"/>
                      <a:pt x="79" y="24"/>
                    </a:cubicBezTo>
                    <a:cubicBezTo>
                      <a:pt x="77" y="25"/>
                      <a:pt x="75" y="27"/>
                      <a:pt x="74" y="29"/>
                    </a:cubicBezTo>
                    <a:cubicBezTo>
                      <a:pt x="71" y="32"/>
                      <a:pt x="68" y="36"/>
                      <a:pt x="65" y="40"/>
                    </a:cubicBezTo>
                    <a:cubicBezTo>
                      <a:pt x="63" y="44"/>
                      <a:pt x="60" y="48"/>
                      <a:pt x="58" y="53"/>
                    </a:cubicBezTo>
                    <a:cubicBezTo>
                      <a:pt x="49" y="70"/>
                      <a:pt x="45" y="90"/>
                      <a:pt x="44" y="104"/>
                    </a:cubicBezTo>
                    <a:cubicBezTo>
                      <a:pt x="43" y="111"/>
                      <a:pt x="43" y="117"/>
                      <a:pt x="43" y="122"/>
                    </a:cubicBezTo>
                    <a:cubicBezTo>
                      <a:pt x="43" y="124"/>
                      <a:pt x="43" y="125"/>
                      <a:pt x="43" y="126"/>
                    </a:cubicBezTo>
                    <a:cubicBezTo>
                      <a:pt x="43" y="127"/>
                      <a:pt x="43" y="127"/>
                      <a:pt x="43" y="127"/>
                    </a:cubicBezTo>
                    <a:cubicBezTo>
                      <a:pt x="43" y="127"/>
                      <a:pt x="43" y="127"/>
                      <a:pt x="43" y="127"/>
                    </a:cubicBez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99" name="Freeform 414"/>
              <p:cNvSpPr>
                <a:spLocks/>
              </p:cNvSpPr>
              <p:nvPr/>
            </p:nvSpPr>
            <p:spPr bwMode="auto">
              <a:xfrm>
                <a:off x="62" y="3590"/>
                <a:ext cx="206" cy="238"/>
              </a:xfrm>
              <a:custGeom>
                <a:avLst/>
                <a:gdLst>
                  <a:gd name="T0" fmla="*/ 74 w 116"/>
                  <a:gd name="T1" fmla="*/ 127 h 127"/>
                  <a:gd name="T2" fmla="*/ 74 w 116"/>
                  <a:gd name="T3" fmla="*/ 127 h 127"/>
                  <a:gd name="T4" fmla="*/ 74 w 116"/>
                  <a:gd name="T5" fmla="*/ 126 h 127"/>
                  <a:gd name="T6" fmla="*/ 74 w 116"/>
                  <a:gd name="T7" fmla="*/ 122 h 127"/>
                  <a:gd name="T8" fmla="*/ 73 w 116"/>
                  <a:gd name="T9" fmla="*/ 104 h 127"/>
                  <a:gd name="T10" fmla="*/ 59 w 116"/>
                  <a:gd name="T11" fmla="*/ 53 h 127"/>
                  <a:gd name="T12" fmla="*/ 51 w 116"/>
                  <a:gd name="T13" fmla="*/ 40 h 127"/>
                  <a:gd name="T14" fmla="*/ 43 w 116"/>
                  <a:gd name="T15" fmla="*/ 29 h 127"/>
                  <a:gd name="T16" fmla="*/ 38 w 116"/>
                  <a:gd name="T17" fmla="*/ 24 h 127"/>
                  <a:gd name="T18" fmla="*/ 33 w 116"/>
                  <a:gd name="T19" fmla="*/ 19 h 127"/>
                  <a:gd name="T20" fmla="*/ 23 w 116"/>
                  <a:gd name="T21" fmla="*/ 12 h 127"/>
                  <a:gd name="T22" fmla="*/ 14 w 116"/>
                  <a:gd name="T23" fmla="*/ 6 h 127"/>
                  <a:gd name="T24" fmla="*/ 7 w 116"/>
                  <a:gd name="T25" fmla="*/ 3 h 127"/>
                  <a:gd name="T26" fmla="*/ 0 w 116"/>
                  <a:gd name="T27" fmla="*/ 0 h 127"/>
                  <a:gd name="T28" fmla="*/ 7 w 116"/>
                  <a:gd name="T29" fmla="*/ 1 h 127"/>
                  <a:gd name="T30" fmla="*/ 15 w 116"/>
                  <a:gd name="T31" fmla="*/ 3 h 127"/>
                  <a:gd name="T32" fmla="*/ 26 w 116"/>
                  <a:gd name="T33" fmla="*/ 6 h 127"/>
                  <a:gd name="T34" fmla="*/ 38 w 116"/>
                  <a:gd name="T35" fmla="*/ 11 h 127"/>
                  <a:gd name="T36" fmla="*/ 45 w 116"/>
                  <a:gd name="T37" fmla="*/ 14 h 127"/>
                  <a:gd name="T38" fmla="*/ 52 w 116"/>
                  <a:gd name="T39" fmla="*/ 18 h 127"/>
                  <a:gd name="T40" fmla="*/ 64 w 116"/>
                  <a:gd name="T41" fmla="*/ 29 h 127"/>
                  <a:gd name="T42" fmla="*/ 76 w 116"/>
                  <a:gd name="T43" fmla="*/ 41 h 127"/>
                  <a:gd name="T44" fmla="*/ 87 w 116"/>
                  <a:gd name="T45" fmla="*/ 54 h 127"/>
                  <a:gd name="T46" fmla="*/ 96 w 116"/>
                  <a:gd name="T47" fmla="*/ 69 h 127"/>
                  <a:gd name="T48" fmla="*/ 108 w 116"/>
                  <a:gd name="T49" fmla="*/ 95 h 127"/>
                  <a:gd name="T50" fmla="*/ 114 w 116"/>
                  <a:gd name="T51" fmla="*/ 116 h 127"/>
                  <a:gd name="T52" fmla="*/ 116 w 116"/>
                  <a:gd name="T53" fmla="*/ 122 h 127"/>
                  <a:gd name="T54" fmla="*/ 116 w 116"/>
                  <a:gd name="T55" fmla="*/ 124 h 127"/>
                  <a:gd name="T56" fmla="*/ 74 w 116"/>
                  <a:gd name="T57" fmla="*/ 12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6" h="127">
                    <a:moveTo>
                      <a:pt x="74" y="127"/>
                    </a:moveTo>
                    <a:cubicBezTo>
                      <a:pt x="74" y="127"/>
                      <a:pt x="74" y="127"/>
                      <a:pt x="74" y="127"/>
                    </a:cubicBezTo>
                    <a:cubicBezTo>
                      <a:pt x="74" y="127"/>
                      <a:pt x="74" y="127"/>
                      <a:pt x="74" y="126"/>
                    </a:cubicBezTo>
                    <a:cubicBezTo>
                      <a:pt x="74" y="125"/>
                      <a:pt x="74" y="124"/>
                      <a:pt x="74" y="122"/>
                    </a:cubicBezTo>
                    <a:cubicBezTo>
                      <a:pt x="74" y="117"/>
                      <a:pt x="74" y="111"/>
                      <a:pt x="73" y="104"/>
                    </a:cubicBezTo>
                    <a:cubicBezTo>
                      <a:pt x="72" y="90"/>
                      <a:pt x="67" y="70"/>
                      <a:pt x="59" y="53"/>
                    </a:cubicBezTo>
                    <a:cubicBezTo>
                      <a:pt x="57" y="48"/>
                      <a:pt x="54" y="44"/>
                      <a:pt x="51" y="40"/>
                    </a:cubicBezTo>
                    <a:cubicBezTo>
                      <a:pt x="49" y="36"/>
                      <a:pt x="46" y="32"/>
                      <a:pt x="43" y="29"/>
                    </a:cubicBezTo>
                    <a:cubicBezTo>
                      <a:pt x="41" y="27"/>
                      <a:pt x="39" y="25"/>
                      <a:pt x="38" y="24"/>
                    </a:cubicBezTo>
                    <a:cubicBezTo>
                      <a:pt x="36" y="22"/>
                      <a:pt x="35" y="21"/>
                      <a:pt x="33" y="19"/>
                    </a:cubicBezTo>
                    <a:cubicBezTo>
                      <a:pt x="30" y="16"/>
                      <a:pt x="26" y="14"/>
                      <a:pt x="23" y="12"/>
                    </a:cubicBezTo>
                    <a:cubicBezTo>
                      <a:pt x="20" y="9"/>
                      <a:pt x="17" y="8"/>
                      <a:pt x="14" y="6"/>
                    </a:cubicBezTo>
                    <a:cubicBezTo>
                      <a:pt x="11" y="5"/>
                      <a:pt x="9" y="4"/>
                      <a:pt x="7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2" y="2"/>
                      <a:pt x="15" y="3"/>
                    </a:cubicBezTo>
                    <a:cubicBezTo>
                      <a:pt x="19" y="3"/>
                      <a:pt x="22" y="4"/>
                      <a:pt x="26" y="6"/>
                    </a:cubicBezTo>
                    <a:cubicBezTo>
                      <a:pt x="30" y="7"/>
                      <a:pt x="34" y="9"/>
                      <a:pt x="38" y="11"/>
                    </a:cubicBezTo>
                    <a:cubicBezTo>
                      <a:pt x="41" y="12"/>
                      <a:pt x="43" y="13"/>
                      <a:pt x="45" y="14"/>
                    </a:cubicBezTo>
                    <a:cubicBezTo>
                      <a:pt x="47" y="16"/>
                      <a:pt x="49" y="17"/>
                      <a:pt x="52" y="18"/>
                    </a:cubicBezTo>
                    <a:cubicBezTo>
                      <a:pt x="56" y="21"/>
                      <a:pt x="60" y="25"/>
                      <a:pt x="64" y="29"/>
                    </a:cubicBezTo>
                    <a:cubicBezTo>
                      <a:pt x="69" y="32"/>
                      <a:pt x="73" y="36"/>
                      <a:pt x="76" y="41"/>
                    </a:cubicBezTo>
                    <a:cubicBezTo>
                      <a:pt x="80" y="45"/>
                      <a:pt x="84" y="50"/>
                      <a:pt x="87" y="54"/>
                    </a:cubicBezTo>
                    <a:cubicBezTo>
                      <a:pt x="90" y="59"/>
                      <a:pt x="93" y="64"/>
                      <a:pt x="96" y="69"/>
                    </a:cubicBezTo>
                    <a:cubicBezTo>
                      <a:pt x="101" y="78"/>
                      <a:pt x="105" y="87"/>
                      <a:pt x="108" y="95"/>
                    </a:cubicBezTo>
                    <a:cubicBezTo>
                      <a:pt x="111" y="104"/>
                      <a:pt x="113" y="111"/>
                      <a:pt x="114" y="116"/>
                    </a:cubicBezTo>
                    <a:cubicBezTo>
                      <a:pt x="115" y="118"/>
                      <a:pt x="116" y="120"/>
                      <a:pt x="116" y="122"/>
                    </a:cubicBezTo>
                    <a:cubicBezTo>
                      <a:pt x="116" y="123"/>
                      <a:pt x="116" y="124"/>
                      <a:pt x="116" y="124"/>
                    </a:cubicBezTo>
                    <a:lnTo>
                      <a:pt x="74" y="127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0" name="Freeform 415"/>
              <p:cNvSpPr>
                <a:spLocks/>
              </p:cNvSpPr>
              <p:nvPr/>
            </p:nvSpPr>
            <p:spPr bwMode="auto">
              <a:xfrm>
                <a:off x="183" y="3693"/>
                <a:ext cx="212" cy="137"/>
              </a:xfrm>
              <a:custGeom>
                <a:avLst/>
                <a:gdLst>
                  <a:gd name="T0" fmla="*/ 0 w 120"/>
                  <a:gd name="T1" fmla="*/ 65 h 73"/>
                  <a:gd name="T2" fmla="*/ 1 w 120"/>
                  <a:gd name="T3" fmla="*/ 65 h 73"/>
                  <a:gd name="T4" fmla="*/ 1 w 120"/>
                  <a:gd name="T5" fmla="*/ 64 h 73"/>
                  <a:gd name="T6" fmla="*/ 2 w 120"/>
                  <a:gd name="T7" fmla="*/ 61 h 73"/>
                  <a:gd name="T8" fmla="*/ 3 w 120"/>
                  <a:gd name="T9" fmla="*/ 58 h 73"/>
                  <a:gd name="T10" fmla="*/ 7 w 120"/>
                  <a:gd name="T11" fmla="*/ 51 h 73"/>
                  <a:gd name="T12" fmla="*/ 12 w 120"/>
                  <a:gd name="T13" fmla="*/ 42 h 73"/>
                  <a:gd name="T14" fmla="*/ 19 w 120"/>
                  <a:gd name="T15" fmla="*/ 33 h 73"/>
                  <a:gd name="T16" fmla="*/ 29 w 120"/>
                  <a:gd name="T17" fmla="*/ 23 h 73"/>
                  <a:gd name="T18" fmla="*/ 34 w 120"/>
                  <a:gd name="T19" fmla="*/ 19 h 73"/>
                  <a:gd name="T20" fmla="*/ 40 w 120"/>
                  <a:gd name="T21" fmla="*/ 15 h 73"/>
                  <a:gd name="T22" fmla="*/ 46 w 120"/>
                  <a:gd name="T23" fmla="*/ 12 h 73"/>
                  <a:gd name="T24" fmla="*/ 52 w 120"/>
                  <a:gd name="T25" fmla="*/ 9 h 73"/>
                  <a:gd name="T26" fmla="*/ 65 w 120"/>
                  <a:gd name="T27" fmla="*/ 4 h 73"/>
                  <a:gd name="T28" fmla="*/ 77 w 120"/>
                  <a:gd name="T29" fmla="*/ 1 h 73"/>
                  <a:gd name="T30" fmla="*/ 89 w 120"/>
                  <a:gd name="T31" fmla="*/ 0 h 73"/>
                  <a:gd name="T32" fmla="*/ 99 w 120"/>
                  <a:gd name="T33" fmla="*/ 0 h 73"/>
                  <a:gd name="T34" fmla="*/ 103 w 120"/>
                  <a:gd name="T35" fmla="*/ 0 h 73"/>
                  <a:gd name="T36" fmla="*/ 107 w 120"/>
                  <a:gd name="T37" fmla="*/ 1 h 73"/>
                  <a:gd name="T38" fmla="*/ 114 w 120"/>
                  <a:gd name="T39" fmla="*/ 1 h 73"/>
                  <a:gd name="T40" fmla="*/ 120 w 120"/>
                  <a:gd name="T41" fmla="*/ 2 h 73"/>
                  <a:gd name="T42" fmla="*/ 114 w 120"/>
                  <a:gd name="T43" fmla="*/ 3 h 73"/>
                  <a:gd name="T44" fmla="*/ 108 w 120"/>
                  <a:gd name="T45" fmla="*/ 5 h 73"/>
                  <a:gd name="T46" fmla="*/ 104 w 120"/>
                  <a:gd name="T47" fmla="*/ 5 h 73"/>
                  <a:gd name="T48" fmla="*/ 100 w 120"/>
                  <a:gd name="T49" fmla="*/ 7 h 73"/>
                  <a:gd name="T50" fmla="*/ 91 w 120"/>
                  <a:gd name="T51" fmla="*/ 10 h 73"/>
                  <a:gd name="T52" fmla="*/ 81 w 120"/>
                  <a:gd name="T53" fmla="*/ 14 h 73"/>
                  <a:gd name="T54" fmla="*/ 72 w 120"/>
                  <a:gd name="T55" fmla="*/ 20 h 73"/>
                  <a:gd name="T56" fmla="*/ 63 w 120"/>
                  <a:gd name="T57" fmla="*/ 27 h 73"/>
                  <a:gd name="T58" fmla="*/ 60 w 120"/>
                  <a:gd name="T59" fmla="*/ 31 h 73"/>
                  <a:gd name="T60" fmla="*/ 56 w 120"/>
                  <a:gd name="T61" fmla="*/ 34 h 73"/>
                  <a:gd name="T62" fmla="*/ 53 w 120"/>
                  <a:gd name="T63" fmla="*/ 38 h 73"/>
                  <a:gd name="T64" fmla="*/ 51 w 120"/>
                  <a:gd name="T65" fmla="*/ 43 h 73"/>
                  <a:gd name="T66" fmla="*/ 47 w 120"/>
                  <a:gd name="T67" fmla="*/ 51 h 73"/>
                  <a:gd name="T68" fmla="*/ 44 w 120"/>
                  <a:gd name="T69" fmla="*/ 58 h 73"/>
                  <a:gd name="T70" fmla="*/ 43 w 120"/>
                  <a:gd name="T71" fmla="*/ 65 h 73"/>
                  <a:gd name="T72" fmla="*/ 42 w 120"/>
                  <a:gd name="T73" fmla="*/ 69 h 73"/>
                  <a:gd name="T74" fmla="*/ 42 w 120"/>
                  <a:gd name="T75" fmla="*/ 71 h 73"/>
                  <a:gd name="T76" fmla="*/ 43 w 120"/>
                  <a:gd name="T77" fmla="*/ 72 h 73"/>
                  <a:gd name="T78" fmla="*/ 44 w 120"/>
                  <a:gd name="T79" fmla="*/ 72 h 73"/>
                  <a:gd name="T80" fmla="*/ 44 w 120"/>
                  <a:gd name="T81" fmla="*/ 72 h 73"/>
                  <a:gd name="T82" fmla="*/ 43 w 120"/>
                  <a:gd name="T83" fmla="*/ 73 h 73"/>
                  <a:gd name="T84" fmla="*/ 0 w 120"/>
                  <a:gd name="T85" fmla="*/ 6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0" h="73">
                    <a:moveTo>
                      <a:pt x="0" y="65"/>
                    </a:moveTo>
                    <a:cubicBezTo>
                      <a:pt x="1" y="65"/>
                      <a:pt x="1" y="65"/>
                      <a:pt x="1" y="65"/>
                    </a:cubicBezTo>
                    <a:cubicBezTo>
                      <a:pt x="1" y="65"/>
                      <a:pt x="1" y="64"/>
                      <a:pt x="1" y="64"/>
                    </a:cubicBezTo>
                    <a:cubicBezTo>
                      <a:pt x="1" y="63"/>
                      <a:pt x="2" y="62"/>
                      <a:pt x="2" y="61"/>
                    </a:cubicBezTo>
                    <a:cubicBezTo>
                      <a:pt x="2" y="60"/>
                      <a:pt x="3" y="59"/>
                      <a:pt x="3" y="58"/>
                    </a:cubicBezTo>
                    <a:cubicBezTo>
                      <a:pt x="4" y="56"/>
                      <a:pt x="5" y="53"/>
                      <a:pt x="7" y="51"/>
                    </a:cubicBezTo>
                    <a:cubicBezTo>
                      <a:pt x="8" y="48"/>
                      <a:pt x="10" y="45"/>
                      <a:pt x="12" y="42"/>
                    </a:cubicBezTo>
                    <a:cubicBezTo>
                      <a:pt x="14" y="39"/>
                      <a:pt x="17" y="36"/>
                      <a:pt x="19" y="33"/>
                    </a:cubicBezTo>
                    <a:cubicBezTo>
                      <a:pt x="22" y="30"/>
                      <a:pt x="25" y="26"/>
                      <a:pt x="29" y="23"/>
                    </a:cubicBezTo>
                    <a:cubicBezTo>
                      <a:pt x="31" y="22"/>
                      <a:pt x="32" y="21"/>
                      <a:pt x="34" y="19"/>
                    </a:cubicBezTo>
                    <a:cubicBezTo>
                      <a:pt x="36" y="18"/>
                      <a:pt x="38" y="17"/>
                      <a:pt x="40" y="15"/>
                    </a:cubicBezTo>
                    <a:cubicBezTo>
                      <a:pt x="42" y="14"/>
                      <a:pt x="44" y="13"/>
                      <a:pt x="46" y="12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6" y="7"/>
                      <a:pt x="60" y="5"/>
                      <a:pt x="65" y="4"/>
                    </a:cubicBezTo>
                    <a:cubicBezTo>
                      <a:pt x="69" y="3"/>
                      <a:pt x="73" y="2"/>
                      <a:pt x="77" y="1"/>
                    </a:cubicBezTo>
                    <a:cubicBezTo>
                      <a:pt x="81" y="1"/>
                      <a:pt x="85" y="0"/>
                      <a:pt x="89" y="0"/>
                    </a:cubicBezTo>
                    <a:cubicBezTo>
                      <a:pt x="92" y="0"/>
                      <a:pt x="96" y="0"/>
                      <a:pt x="99" y="0"/>
                    </a:cubicBezTo>
                    <a:cubicBezTo>
                      <a:pt x="101" y="0"/>
                      <a:pt x="102" y="0"/>
                      <a:pt x="103" y="0"/>
                    </a:cubicBezTo>
                    <a:cubicBezTo>
                      <a:pt x="105" y="0"/>
                      <a:pt x="106" y="0"/>
                      <a:pt x="107" y="1"/>
                    </a:cubicBezTo>
                    <a:cubicBezTo>
                      <a:pt x="110" y="1"/>
                      <a:pt x="112" y="1"/>
                      <a:pt x="114" y="1"/>
                    </a:cubicBezTo>
                    <a:cubicBezTo>
                      <a:pt x="117" y="2"/>
                      <a:pt x="120" y="2"/>
                      <a:pt x="120" y="2"/>
                    </a:cubicBezTo>
                    <a:cubicBezTo>
                      <a:pt x="120" y="2"/>
                      <a:pt x="117" y="2"/>
                      <a:pt x="114" y="3"/>
                    </a:cubicBezTo>
                    <a:cubicBezTo>
                      <a:pt x="112" y="4"/>
                      <a:pt x="110" y="4"/>
                      <a:pt x="108" y="5"/>
                    </a:cubicBezTo>
                    <a:cubicBezTo>
                      <a:pt x="107" y="5"/>
                      <a:pt x="105" y="5"/>
                      <a:pt x="104" y="5"/>
                    </a:cubicBezTo>
                    <a:cubicBezTo>
                      <a:pt x="103" y="6"/>
                      <a:pt x="101" y="6"/>
                      <a:pt x="100" y="7"/>
                    </a:cubicBezTo>
                    <a:cubicBezTo>
                      <a:pt x="97" y="8"/>
                      <a:pt x="94" y="9"/>
                      <a:pt x="91" y="10"/>
                    </a:cubicBezTo>
                    <a:cubicBezTo>
                      <a:pt x="88" y="11"/>
                      <a:pt x="85" y="13"/>
                      <a:pt x="81" y="14"/>
                    </a:cubicBezTo>
                    <a:cubicBezTo>
                      <a:pt x="78" y="16"/>
                      <a:pt x="75" y="18"/>
                      <a:pt x="72" y="20"/>
                    </a:cubicBezTo>
                    <a:cubicBezTo>
                      <a:pt x="69" y="22"/>
                      <a:pt x="66" y="24"/>
                      <a:pt x="63" y="27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58" y="32"/>
                      <a:pt x="57" y="33"/>
                      <a:pt x="56" y="34"/>
                    </a:cubicBezTo>
                    <a:cubicBezTo>
                      <a:pt x="55" y="36"/>
                      <a:pt x="54" y="37"/>
                      <a:pt x="53" y="38"/>
                    </a:cubicBezTo>
                    <a:cubicBezTo>
                      <a:pt x="52" y="40"/>
                      <a:pt x="52" y="41"/>
                      <a:pt x="51" y="43"/>
                    </a:cubicBezTo>
                    <a:cubicBezTo>
                      <a:pt x="49" y="45"/>
                      <a:pt x="48" y="48"/>
                      <a:pt x="47" y="51"/>
                    </a:cubicBezTo>
                    <a:cubicBezTo>
                      <a:pt x="46" y="53"/>
                      <a:pt x="45" y="56"/>
                      <a:pt x="44" y="58"/>
                    </a:cubicBezTo>
                    <a:cubicBezTo>
                      <a:pt x="44" y="61"/>
                      <a:pt x="43" y="63"/>
                      <a:pt x="43" y="65"/>
                    </a:cubicBezTo>
                    <a:cubicBezTo>
                      <a:pt x="43" y="67"/>
                      <a:pt x="43" y="68"/>
                      <a:pt x="42" y="69"/>
                    </a:cubicBezTo>
                    <a:cubicBezTo>
                      <a:pt x="42" y="70"/>
                      <a:pt x="42" y="71"/>
                      <a:pt x="42" y="71"/>
                    </a:cubicBezTo>
                    <a:cubicBezTo>
                      <a:pt x="42" y="71"/>
                      <a:pt x="43" y="72"/>
                      <a:pt x="43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3" y="73"/>
                      <a:pt x="43" y="73"/>
                      <a:pt x="43" y="73"/>
                    </a:cubicBez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1" name="Freeform 416"/>
              <p:cNvSpPr>
                <a:spLocks/>
              </p:cNvSpPr>
              <p:nvPr/>
            </p:nvSpPr>
            <p:spPr bwMode="auto">
              <a:xfrm>
                <a:off x="41" y="3693"/>
                <a:ext cx="211" cy="137"/>
              </a:xfrm>
              <a:custGeom>
                <a:avLst/>
                <a:gdLst>
                  <a:gd name="T0" fmla="*/ 77 w 119"/>
                  <a:gd name="T1" fmla="*/ 73 h 73"/>
                  <a:gd name="T2" fmla="*/ 76 w 119"/>
                  <a:gd name="T3" fmla="*/ 72 h 73"/>
                  <a:gd name="T4" fmla="*/ 76 w 119"/>
                  <a:gd name="T5" fmla="*/ 72 h 73"/>
                  <a:gd name="T6" fmla="*/ 77 w 119"/>
                  <a:gd name="T7" fmla="*/ 72 h 73"/>
                  <a:gd name="T8" fmla="*/ 77 w 119"/>
                  <a:gd name="T9" fmla="*/ 71 h 73"/>
                  <a:gd name="T10" fmla="*/ 77 w 119"/>
                  <a:gd name="T11" fmla="*/ 69 h 73"/>
                  <a:gd name="T12" fmla="*/ 77 w 119"/>
                  <a:gd name="T13" fmla="*/ 65 h 73"/>
                  <a:gd name="T14" fmla="*/ 75 w 119"/>
                  <a:gd name="T15" fmla="*/ 58 h 73"/>
                  <a:gd name="T16" fmla="*/ 73 w 119"/>
                  <a:gd name="T17" fmla="*/ 51 h 73"/>
                  <a:gd name="T18" fmla="*/ 69 w 119"/>
                  <a:gd name="T19" fmla="*/ 43 h 73"/>
                  <a:gd name="T20" fmla="*/ 67 w 119"/>
                  <a:gd name="T21" fmla="*/ 38 h 73"/>
                  <a:gd name="T22" fmla="*/ 63 w 119"/>
                  <a:gd name="T23" fmla="*/ 34 h 73"/>
                  <a:gd name="T24" fmla="*/ 60 w 119"/>
                  <a:gd name="T25" fmla="*/ 31 h 73"/>
                  <a:gd name="T26" fmla="*/ 56 w 119"/>
                  <a:gd name="T27" fmla="*/ 27 h 73"/>
                  <a:gd name="T28" fmla="*/ 48 w 119"/>
                  <a:gd name="T29" fmla="*/ 20 h 73"/>
                  <a:gd name="T30" fmla="*/ 39 w 119"/>
                  <a:gd name="T31" fmla="*/ 14 h 73"/>
                  <a:gd name="T32" fmla="*/ 29 w 119"/>
                  <a:gd name="T33" fmla="*/ 10 h 73"/>
                  <a:gd name="T34" fmla="*/ 20 w 119"/>
                  <a:gd name="T35" fmla="*/ 7 h 73"/>
                  <a:gd name="T36" fmla="*/ 16 w 119"/>
                  <a:gd name="T37" fmla="*/ 5 h 73"/>
                  <a:gd name="T38" fmla="*/ 12 w 119"/>
                  <a:gd name="T39" fmla="*/ 5 h 73"/>
                  <a:gd name="T40" fmla="*/ 6 w 119"/>
                  <a:gd name="T41" fmla="*/ 3 h 73"/>
                  <a:gd name="T42" fmla="*/ 0 w 119"/>
                  <a:gd name="T43" fmla="*/ 2 h 73"/>
                  <a:gd name="T44" fmla="*/ 6 w 119"/>
                  <a:gd name="T45" fmla="*/ 1 h 73"/>
                  <a:gd name="T46" fmla="*/ 12 w 119"/>
                  <a:gd name="T47" fmla="*/ 1 h 73"/>
                  <a:gd name="T48" fmla="*/ 16 w 119"/>
                  <a:gd name="T49" fmla="*/ 0 h 73"/>
                  <a:gd name="T50" fmla="*/ 21 w 119"/>
                  <a:gd name="T51" fmla="*/ 0 h 73"/>
                  <a:gd name="T52" fmla="*/ 31 w 119"/>
                  <a:gd name="T53" fmla="*/ 0 h 73"/>
                  <a:gd name="T54" fmla="*/ 43 w 119"/>
                  <a:gd name="T55" fmla="*/ 1 h 73"/>
                  <a:gd name="T56" fmla="*/ 55 w 119"/>
                  <a:gd name="T57" fmla="*/ 4 h 73"/>
                  <a:gd name="T58" fmla="*/ 68 w 119"/>
                  <a:gd name="T59" fmla="*/ 9 h 73"/>
                  <a:gd name="T60" fmla="*/ 74 w 119"/>
                  <a:gd name="T61" fmla="*/ 12 h 73"/>
                  <a:gd name="T62" fmla="*/ 80 w 119"/>
                  <a:gd name="T63" fmla="*/ 15 h 73"/>
                  <a:gd name="T64" fmla="*/ 86 w 119"/>
                  <a:gd name="T65" fmla="*/ 19 h 73"/>
                  <a:gd name="T66" fmla="*/ 91 w 119"/>
                  <a:gd name="T67" fmla="*/ 23 h 73"/>
                  <a:gd name="T68" fmla="*/ 100 w 119"/>
                  <a:gd name="T69" fmla="*/ 33 h 73"/>
                  <a:gd name="T70" fmla="*/ 108 w 119"/>
                  <a:gd name="T71" fmla="*/ 42 h 73"/>
                  <a:gd name="T72" fmla="*/ 113 w 119"/>
                  <a:gd name="T73" fmla="*/ 51 h 73"/>
                  <a:gd name="T74" fmla="*/ 117 w 119"/>
                  <a:gd name="T75" fmla="*/ 58 h 73"/>
                  <a:gd name="T76" fmla="*/ 118 w 119"/>
                  <a:gd name="T77" fmla="*/ 61 h 73"/>
                  <a:gd name="T78" fmla="*/ 119 w 119"/>
                  <a:gd name="T79" fmla="*/ 64 h 73"/>
                  <a:gd name="T80" fmla="*/ 119 w 119"/>
                  <a:gd name="T81" fmla="*/ 65 h 73"/>
                  <a:gd name="T82" fmla="*/ 119 w 119"/>
                  <a:gd name="T83" fmla="*/ 65 h 73"/>
                  <a:gd name="T84" fmla="*/ 77 w 119"/>
                  <a:gd name="T85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9" h="73">
                    <a:moveTo>
                      <a:pt x="77" y="73"/>
                    </a:moveTo>
                    <a:cubicBezTo>
                      <a:pt x="76" y="72"/>
                      <a:pt x="76" y="72"/>
                      <a:pt x="76" y="72"/>
                    </a:cubicBezTo>
                    <a:cubicBezTo>
                      <a:pt x="76" y="72"/>
                      <a:pt x="76" y="72"/>
                      <a:pt x="76" y="72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77" y="72"/>
                      <a:pt x="77" y="71"/>
                      <a:pt x="77" y="71"/>
                    </a:cubicBezTo>
                    <a:cubicBezTo>
                      <a:pt x="77" y="71"/>
                      <a:pt x="77" y="70"/>
                      <a:pt x="77" y="69"/>
                    </a:cubicBezTo>
                    <a:cubicBezTo>
                      <a:pt x="77" y="68"/>
                      <a:pt x="77" y="67"/>
                      <a:pt x="77" y="65"/>
                    </a:cubicBezTo>
                    <a:cubicBezTo>
                      <a:pt x="76" y="63"/>
                      <a:pt x="76" y="61"/>
                      <a:pt x="75" y="58"/>
                    </a:cubicBezTo>
                    <a:cubicBezTo>
                      <a:pt x="75" y="56"/>
                      <a:pt x="74" y="53"/>
                      <a:pt x="73" y="51"/>
                    </a:cubicBezTo>
                    <a:cubicBezTo>
                      <a:pt x="72" y="48"/>
                      <a:pt x="71" y="45"/>
                      <a:pt x="69" y="43"/>
                    </a:cubicBezTo>
                    <a:cubicBezTo>
                      <a:pt x="68" y="41"/>
                      <a:pt x="67" y="40"/>
                      <a:pt x="67" y="38"/>
                    </a:cubicBezTo>
                    <a:cubicBezTo>
                      <a:pt x="66" y="37"/>
                      <a:pt x="65" y="36"/>
                      <a:pt x="63" y="34"/>
                    </a:cubicBezTo>
                    <a:cubicBezTo>
                      <a:pt x="63" y="33"/>
                      <a:pt x="61" y="32"/>
                      <a:pt x="60" y="31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4" y="24"/>
                      <a:pt x="51" y="22"/>
                      <a:pt x="48" y="20"/>
                    </a:cubicBezTo>
                    <a:cubicBezTo>
                      <a:pt x="45" y="18"/>
                      <a:pt x="42" y="16"/>
                      <a:pt x="39" y="14"/>
                    </a:cubicBezTo>
                    <a:cubicBezTo>
                      <a:pt x="35" y="13"/>
                      <a:pt x="32" y="11"/>
                      <a:pt x="29" y="10"/>
                    </a:cubicBezTo>
                    <a:cubicBezTo>
                      <a:pt x="26" y="9"/>
                      <a:pt x="23" y="8"/>
                      <a:pt x="20" y="7"/>
                    </a:cubicBezTo>
                    <a:cubicBezTo>
                      <a:pt x="19" y="6"/>
                      <a:pt x="17" y="6"/>
                      <a:pt x="16" y="5"/>
                    </a:cubicBezTo>
                    <a:cubicBezTo>
                      <a:pt x="15" y="5"/>
                      <a:pt x="13" y="5"/>
                      <a:pt x="12" y="5"/>
                    </a:cubicBezTo>
                    <a:cubicBezTo>
                      <a:pt x="10" y="4"/>
                      <a:pt x="8" y="4"/>
                      <a:pt x="6" y="3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2" y="2"/>
                      <a:pt x="6" y="1"/>
                    </a:cubicBezTo>
                    <a:cubicBezTo>
                      <a:pt x="8" y="1"/>
                      <a:pt x="10" y="1"/>
                      <a:pt x="12" y="1"/>
                    </a:cubicBezTo>
                    <a:cubicBezTo>
                      <a:pt x="14" y="0"/>
                      <a:pt x="15" y="0"/>
                      <a:pt x="16" y="0"/>
                    </a:cubicBezTo>
                    <a:cubicBezTo>
                      <a:pt x="18" y="0"/>
                      <a:pt x="19" y="0"/>
                      <a:pt x="21" y="0"/>
                    </a:cubicBezTo>
                    <a:cubicBezTo>
                      <a:pt x="24" y="0"/>
                      <a:pt x="27" y="0"/>
                      <a:pt x="31" y="0"/>
                    </a:cubicBezTo>
                    <a:cubicBezTo>
                      <a:pt x="35" y="0"/>
                      <a:pt x="39" y="1"/>
                      <a:pt x="43" y="1"/>
                    </a:cubicBezTo>
                    <a:cubicBezTo>
                      <a:pt x="47" y="2"/>
                      <a:pt x="51" y="3"/>
                      <a:pt x="55" y="4"/>
                    </a:cubicBezTo>
                    <a:cubicBezTo>
                      <a:pt x="59" y="5"/>
                      <a:pt x="64" y="7"/>
                      <a:pt x="68" y="9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6" y="13"/>
                      <a:pt x="78" y="14"/>
                      <a:pt x="80" y="15"/>
                    </a:cubicBezTo>
                    <a:cubicBezTo>
                      <a:pt x="82" y="17"/>
                      <a:pt x="84" y="18"/>
                      <a:pt x="86" y="19"/>
                    </a:cubicBezTo>
                    <a:cubicBezTo>
                      <a:pt x="88" y="21"/>
                      <a:pt x="89" y="22"/>
                      <a:pt x="91" y="23"/>
                    </a:cubicBezTo>
                    <a:cubicBezTo>
                      <a:pt x="95" y="26"/>
                      <a:pt x="97" y="30"/>
                      <a:pt x="100" y="33"/>
                    </a:cubicBezTo>
                    <a:cubicBezTo>
                      <a:pt x="103" y="36"/>
                      <a:pt x="106" y="39"/>
                      <a:pt x="108" y="42"/>
                    </a:cubicBezTo>
                    <a:cubicBezTo>
                      <a:pt x="110" y="45"/>
                      <a:pt x="112" y="48"/>
                      <a:pt x="113" y="51"/>
                    </a:cubicBezTo>
                    <a:cubicBezTo>
                      <a:pt x="115" y="53"/>
                      <a:pt x="116" y="56"/>
                      <a:pt x="117" y="58"/>
                    </a:cubicBezTo>
                    <a:cubicBezTo>
                      <a:pt x="117" y="59"/>
                      <a:pt x="117" y="60"/>
                      <a:pt x="118" y="61"/>
                    </a:cubicBezTo>
                    <a:cubicBezTo>
                      <a:pt x="118" y="62"/>
                      <a:pt x="118" y="63"/>
                      <a:pt x="119" y="64"/>
                    </a:cubicBezTo>
                    <a:cubicBezTo>
                      <a:pt x="119" y="64"/>
                      <a:pt x="119" y="65"/>
                      <a:pt x="119" y="65"/>
                    </a:cubicBezTo>
                    <a:cubicBezTo>
                      <a:pt x="119" y="65"/>
                      <a:pt x="119" y="65"/>
                      <a:pt x="119" y="65"/>
                    </a:cubicBezTo>
                    <a:lnTo>
                      <a:pt x="77" y="7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2" name="Freeform 417"/>
              <p:cNvSpPr>
                <a:spLocks/>
              </p:cNvSpPr>
              <p:nvPr/>
            </p:nvSpPr>
            <p:spPr bwMode="auto">
              <a:xfrm>
                <a:off x="181" y="3565"/>
                <a:ext cx="74" cy="227"/>
              </a:xfrm>
              <a:custGeom>
                <a:avLst/>
                <a:gdLst>
                  <a:gd name="T0" fmla="*/ 0 w 42"/>
                  <a:gd name="T1" fmla="*/ 121 h 121"/>
                  <a:gd name="T2" fmla="*/ 0 w 42"/>
                  <a:gd name="T3" fmla="*/ 119 h 121"/>
                  <a:gd name="T4" fmla="*/ 0 w 42"/>
                  <a:gd name="T5" fmla="*/ 115 h 121"/>
                  <a:gd name="T6" fmla="*/ 2 w 42"/>
                  <a:gd name="T7" fmla="*/ 100 h 121"/>
                  <a:gd name="T8" fmla="*/ 9 w 42"/>
                  <a:gd name="T9" fmla="*/ 56 h 121"/>
                  <a:gd name="T10" fmla="*/ 16 w 42"/>
                  <a:gd name="T11" fmla="*/ 33 h 121"/>
                  <a:gd name="T12" fmla="*/ 25 w 42"/>
                  <a:gd name="T13" fmla="*/ 15 h 121"/>
                  <a:gd name="T14" fmla="*/ 30 w 42"/>
                  <a:gd name="T15" fmla="*/ 8 h 121"/>
                  <a:gd name="T16" fmla="*/ 34 w 42"/>
                  <a:gd name="T17" fmla="*/ 3 h 121"/>
                  <a:gd name="T18" fmla="*/ 37 w 42"/>
                  <a:gd name="T19" fmla="*/ 1 h 121"/>
                  <a:gd name="T20" fmla="*/ 39 w 42"/>
                  <a:gd name="T21" fmla="*/ 0 h 121"/>
                  <a:gd name="T22" fmla="*/ 38 w 42"/>
                  <a:gd name="T23" fmla="*/ 1 h 121"/>
                  <a:gd name="T24" fmla="*/ 36 w 42"/>
                  <a:gd name="T25" fmla="*/ 4 h 121"/>
                  <a:gd name="T26" fmla="*/ 34 w 42"/>
                  <a:gd name="T27" fmla="*/ 10 h 121"/>
                  <a:gd name="T28" fmla="*/ 31 w 42"/>
                  <a:gd name="T29" fmla="*/ 17 h 121"/>
                  <a:gd name="T30" fmla="*/ 30 w 42"/>
                  <a:gd name="T31" fmla="*/ 36 h 121"/>
                  <a:gd name="T32" fmla="*/ 31 w 42"/>
                  <a:gd name="T33" fmla="*/ 58 h 121"/>
                  <a:gd name="T34" fmla="*/ 38 w 42"/>
                  <a:gd name="T35" fmla="*/ 98 h 121"/>
                  <a:gd name="T36" fmla="*/ 41 w 42"/>
                  <a:gd name="T37" fmla="*/ 111 h 121"/>
                  <a:gd name="T38" fmla="*/ 42 w 42"/>
                  <a:gd name="T39" fmla="*/ 115 h 121"/>
                  <a:gd name="T40" fmla="*/ 42 w 42"/>
                  <a:gd name="T41" fmla="*/ 116 h 121"/>
                  <a:gd name="T42" fmla="*/ 0 w 42"/>
                  <a:gd name="T43" fmla="*/ 121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2" h="121">
                    <a:moveTo>
                      <a:pt x="0" y="121"/>
                    </a:moveTo>
                    <a:cubicBezTo>
                      <a:pt x="0" y="121"/>
                      <a:pt x="0" y="120"/>
                      <a:pt x="0" y="119"/>
                    </a:cubicBezTo>
                    <a:cubicBezTo>
                      <a:pt x="0" y="118"/>
                      <a:pt x="0" y="117"/>
                      <a:pt x="0" y="115"/>
                    </a:cubicBezTo>
                    <a:cubicBezTo>
                      <a:pt x="1" y="111"/>
                      <a:pt x="1" y="106"/>
                      <a:pt x="2" y="100"/>
                    </a:cubicBezTo>
                    <a:cubicBezTo>
                      <a:pt x="3" y="88"/>
                      <a:pt x="5" y="72"/>
                      <a:pt x="9" y="56"/>
                    </a:cubicBezTo>
                    <a:cubicBezTo>
                      <a:pt x="11" y="48"/>
                      <a:pt x="14" y="41"/>
                      <a:pt x="16" y="33"/>
                    </a:cubicBezTo>
                    <a:cubicBezTo>
                      <a:pt x="19" y="26"/>
                      <a:pt x="22" y="20"/>
                      <a:pt x="25" y="15"/>
                    </a:cubicBezTo>
                    <a:cubicBezTo>
                      <a:pt x="27" y="12"/>
                      <a:pt x="29" y="10"/>
                      <a:pt x="30" y="8"/>
                    </a:cubicBezTo>
                    <a:cubicBezTo>
                      <a:pt x="32" y="6"/>
                      <a:pt x="33" y="4"/>
                      <a:pt x="34" y="3"/>
                    </a:cubicBezTo>
                    <a:cubicBezTo>
                      <a:pt x="36" y="2"/>
                      <a:pt x="37" y="1"/>
                      <a:pt x="37" y="1"/>
                    </a:cubicBezTo>
                    <a:cubicBezTo>
                      <a:pt x="38" y="0"/>
                      <a:pt x="39" y="0"/>
                      <a:pt x="39" y="0"/>
                    </a:cubicBezTo>
                    <a:cubicBezTo>
                      <a:pt x="39" y="0"/>
                      <a:pt x="38" y="0"/>
                      <a:pt x="38" y="1"/>
                    </a:cubicBezTo>
                    <a:cubicBezTo>
                      <a:pt x="37" y="2"/>
                      <a:pt x="37" y="3"/>
                      <a:pt x="36" y="4"/>
                    </a:cubicBezTo>
                    <a:cubicBezTo>
                      <a:pt x="35" y="6"/>
                      <a:pt x="34" y="8"/>
                      <a:pt x="34" y="10"/>
                    </a:cubicBezTo>
                    <a:cubicBezTo>
                      <a:pt x="33" y="12"/>
                      <a:pt x="32" y="14"/>
                      <a:pt x="31" y="17"/>
                    </a:cubicBezTo>
                    <a:cubicBezTo>
                      <a:pt x="30" y="23"/>
                      <a:pt x="30" y="29"/>
                      <a:pt x="30" y="36"/>
                    </a:cubicBezTo>
                    <a:cubicBezTo>
                      <a:pt x="29" y="43"/>
                      <a:pt x="30" y="50"/>
                      <a:pt x="31" y="58"/>
                    </a:cubicBezTo>
                    <a:cubicBezTo>
                      <a:pt x="32" y="73"/>
                      <a:pt x="35" y="87"/>
                      <a:pt x="38" y="98"/>
                    </a:cubicBezTo>
                    <a:cubicBezTo>
                      <a:pt x="39" y="104"/>
                      <a:pt x="40" y="108"/>
                      <a:pt x="41" y="111"/>
                    </a:cubicBezTo>
                    <a:cubicBezTo>
                      <a:pt x="42" y="113"/>
                      <a:pt x="42" y="114"/>
                      <a:pt x="42" y="115"/>
                    </a:cubicBezTo>
                    <a:cubicBezTo>
                      <a:pt x="42" y="115"/>
                      <a:pt x="42" y="116"/>
                      <a:pt x="42" y="116"/>
                    </a:cubicBez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3" name="Freeform 418"/>
              <p:cNvSpPr>
                <a:spLocks/>
              </p:cNvSpPr>
              <p:nvPr/>
            </p:nvSpPr>
            <p:spPr bwMode="auto">
              <a:xfrm>
                <a:off x="342" y="3655"/>
                <a:ext cx="149" cy="171"/>
              </a:xfrm>
              <a:custGeom>
                <a:avLst/>
                <a:gdLst>
                  <a:gd name="T0" fmla="*/ 0 w 84"/>
                  <a:gd name="T1" fmla="*/ 89 h 91"/>
                  <a:gd name="T2" fmla="*/ 1 w 84"/>
                  <a:gd name="T3" fmla="*/ 87 h 91"/>
                  <a:gd name="T4" fmla="*/ 2 w 84"/>
                  <a:gd name="T5" fmla="*/ 83 h 91"/>
                  <a:gd name="T6" fmla="*/ 6 w 84"/>
                  <a:gd name="T7" fmla="*/ 68 h 91"/>
                  <a:gd name="T8" fmla="*/ 29 w 84"/>
                  <a:gd name="T9" fmla="*/ 29 h 91"/>
                  <a:gd name="T10" fmla="*/ 38 w 84"/>
                  <a:gd name="T11" fmla="*/ 20 h 91"/>
                  <a:gd name="T12" fmla="*/ 47 w 84"/>
                  <a:gd name="T13" fmla="*/ 13 h 91"/>
                  <a:gd name="T14" fmla="*/ 52 w 84"/>
                  <a:gd name="T15" fmla="*/ 10 h 91"/>
                  <a:gd name="T16" fmla="*/ 57 w 84"/>
                  <a:gd name="T17" fmla="*/ 7 h 91"/>
                  <a:gd name="T18" fmla="*/ 66 w 84"/>
                  <a:gd name="T19" fmla="*/ 4 h 91"/>
                  <a:gd name="T20" fmla="*/ 73 w 84"/>
                  <a:gd name="T21" fmla="*/ 1 h 91"/>
                  <a:gd name="T22" fmla="*/ 79 w 84"/>
                  <a:gd name="T23" fmla="*/ 0 h 91"/>
                  <a:gd name="T24" fmla="*/ 84 w 84"/>
                  <a:gd name="T25" fmla="*/ 0 h 91"/>
                  <a:gd name="T26" fmla="*/ 80 w 84"/>
                  <a:gd name="T27" fmla="*/ 1 h 91"/>
                  <a:gd name="T28" fmla="*/ 74 w 84"/>
                  <a:gd name="T29" fmla="*/ 4 h 91"/>
                  <a:gd name="T30" fmla="*/ 68 w 84"/>
                  <a:gd name="T31" fmla="*/ 8 h 91"/>
                  <a:gd name="T32" fmla="*/ 60 w 84"/>
                  <a:gd name="T33" fmla="*/ 13 h 91"/>
                  <a:gd name="T34" fmla="*/ 57 w 84"/>
                  <a:gd name="T35" fmla="*/ 17 h 91"/>
                  <a:gd name="T36" fmla="*/ 54 w 84"/>
                  <a:gd name="T37" fmla="*/ 20 h 91"/>
                  <a:gd name="T38" fmla="*/ 47 w 84"/>
                  <a:gd name="T39" fmla="*/ 28 h 91"/>
                  <a:gd name="T40" fmla="*/ 42 w 84"/>
                  <a:gd name="T41" fmla="*/ 38 h 91"/>
                  <a:gd name="T42" fmla="*/ 32 w 84"/>
                  <a:gd name="T43" fmla="*/ 75 h 91"/>
                  <a:gd name="T44" fmla="*/ 31 w 84"/>
                  <a:gd name="T45" fmla="*/ 87 h 91"/>
                  <a:gd name="T46" fmla="*/ 31 w 84"/>
                  <a:gd name="T47" fmla="*/ 90 h 91"/>
                  <a:gd name="T48" fmla="*/ 31 w 84"/>
                  <a:gd name="T49" fmla="*/ 91 h 91"/>
                  <a:gd name="T50" fmla="*/ 0 w 84"/>
                  <a:gd name="T51" fmla="*/ 89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4" h="91">
                    <a:moveTo>
                      <a:pt x="0" y="89"/>
                    </a:moveTo>
                    <a:cubicBezTo>
                      <a:pt x="0" y="89"/>
                      <a:pt x="1" y="88"/>
                      <a:pt x="1" y="87"/>
                    </a:cubicBezTo>
                    <a:cubicBezTo>
                      <a:pt x="1" y="86"/>
                      <a:pt x="1" y="85"/>
                      <a:pt x="2" y="83"/>
                    </a:cubicBezTo>
                    <a:cubicBezTo>
                      <a:pt x="3" y="79"/>
                      <a:pt x="4" y="74"/>
                      <a:pt x="6" y="68"/>
                    </a:cubicBezTo>
                    <a:cubicBezTo>
                      <a:pt x="11" y="57"/>
                      <a:pt x="18" y="41"/>
                      <a:pt x="29" y="29"/>
                    </a:cubicBezTo>
                    <a:cubicBezTo>
                      <a:pt x="32" y="26"/>
                      <a:pt x="35" y="23"/>
                      <a:pt x="38" y="20"/>
                    </a:cubicBezTo>
                    <a:cubicBezTo>
                      <a:pt x="41" y="17"/>
                      <a:pt x="44" y="15"/>
                      <a:pt x="47" y="13"/>
                    </a:cubicBezTo>
                    <a:cubicBezTo>
                      <a:pt x="49" y="12"/>
                      <a:pt x="50" y="11"/>
                      <a:pt x="52" y="10"/>
                    </a:cubicBezTo>
                    <a:cubicBezTo>
                      <a:pt x="53" y="9"/>
                      <a:pt x="55" y="8"/>
                      <a:pt x="57" y="7"/>
                    </a:cubicBezTo>
                    <a:cubicBezTo>
                      <a:pt x="60" y="6"/>
                      <a:pt x="63" y="5"/>
                      <a:pt x="66" y="4"/>
                    </a:cubicBezTo>
                    <a:cubicBezTo>
                      <a:pt x="68" y="3"/>
                      <a:pt x="71" y="2"/>
                      <a:pt x="73" y="1"/>
                    </a:cubicBezTo>
                    <a:cubicBezTo>
                      <a:pt x="76" y="1"/>
                      <a:pt x="78" y="0"/>
                      <a:pt x="79" y="0"/>
                    </a:cubicBezTo>
                    <a:cubicBezTo>
                      <a:pt x="83" y="0"/>
                      <a:pt x="84" y="0"/>
                      <a:pt x="84" y="0"/>
                    </a:cubicBezTo>
                    <a:cubicBezTo>
                      <a:pt x="84" y="0"/>
                      <a:pt x="83" y="0"/>
                      <a:pt x="80" y="1"/>
                    </a:cubicBezTo>
                    <a:cubicBezTo>
                      <a:pt x="78" y="2"/>
                      <a:pt x="76" y="3"/>
                      <a:pt x="74" y="4"/>
                    </a:cubicBezTo>
                    <a:cubicBezTo>
                      <a:pt x="72" y="5"/>
                      <a:pt x="70" y="6"/>
                      <a:pt x="68" y="8"/>
                    </a:cubicBezTo>
                    <a:cubicBezTo>
                      <a:pt x="65" y="9"/>
                      <a:pt x="63" y="11"/>
                      <a:pt x="60" y="13"/>
                    </a:cubicBezTo>
                    <a:cubicBezTo>
                      <a:pt x="59" y="14"/>
                      <a:pt x="58" y="15"/>
                      <a:pt x="57" y="17"/>
                    </a:cubicBezTo>
                    <a:cubicBezTo>
                      <a:pt x="56" y="18"/>
                      <a:pt x="55" y="19"/>
                      <a:pt x="54" y="20"/>
                    </a:cubicBezTo>
                    <a:cubicBezTo>
                      <a:pt x="51" y="23"/>
                      <a:pt x="49" y="25"/>
                      <a:pt x="47" y="28"/>
                    </a:cubicBezTo>
                    <a:cubicBezTo>
                      <a:pt x="45" y="31"/>
                      <a:pt x="44" y="34"/>
                      <a:pt x="42" y="38"/>
                    </a:cubicBezTo>
                    <a:cubicBezTo>
                      <a:pt x="36" y="50"/>
                      <a:pt x="33" y="64"/>
                      <a:pt x="32" y="75"/>
                    </a:cubicBezTo>
                    <a:cubicBezTo>
                      <a:pt x="31" y="80"/>
                      <a:pt x="31" y="84"/>
                      <a:pt x="31" y="87"/>
                    </a:cubicBezTo>
                    <a:cubicBezTo>
                      <a:pt x="31" y="89"/>
                      <a:pt x="31" y="90"/>
                      <a:pt x="31" y="90"/>
                    </a:cubicBezTo>
                    <a:cubicBezTo>
                      <a:pt x="31" y="91"/>
                      <a:pt x="31" y="91"/>
                      <a:pt x="31" y="91"/>
                    </a:cubicBez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4" name="Freeform 419"/>
              <p:cNvSpPr>
                <a:spLocks/>
              </p:cNvSpPr>
              <p:nvPr/>
            </p:nvSpPr>
            <p:spPr bwMode="auto">
              <a:xfrm>
                <a:off x="262" y="3655"/>
                <a:ext cx="149" cy="171"/>
              </a:xfrm>
              <a:custGeom>
                <a:avLst/>
                <a:gdLst>
                  <a:gd name="T0" fmla="*/ 53 w 84"/>
                  <a:gd name="T1" fmla="*/ 91 h 91"/>
                  <a:gd name="T2" fmla="*/ 53 w 84"/>
                  <a:gd name="T3" fmla="*/ 90 h 91"/>
                  <a:gd name="T4" fmla="*/ 53 w 84"/>
                  <a:gd name="T5" fmla="*/ 87 h 91"/>
                  <a:gd name="T6" fmla="*/ 52 w 84"/>
                  <a:gd name="T7" fmla="*/ 75 h 91"/>
                  <a:gd name="T8" fmla="*/ 42 w 84"/>
                  <a:gd name="T9" fmla="*/ 38 h 91"/>
                  <a:gd name="T10" fmla="*/ 37 w 84"/>
                  <a:gd name="T11" fmla="*/ 28 h 91"/>
                  <a:gd name="T12" fmla="*/ 31 w 84"/>
                  <a:gd name="T13" fmla="*/ 20 h 91"/>
                  <a:gd name="T14" fmla="*/ 27 w 84"/>
                  <a:gd name="T15" fmla="*/ 17 h 91"/>
                  <a:gd name="T16" fmla="*/ 24 w 84"/>
                  <a:gd name="T17" fmla="*/ 13 h 91"/>
                  <a:gd name="T18" fmla="*/ 17 w 84"/>
                  <a:gd name="T19" fmla="*/ 8 h 91"/>
                  <a:gd name="T20" fmla="*/ 10 w 84"/>
                  <a:gd name="T21" fmla="*/ 4 h 91"/>
                  <a:gd name="T22" fmla="*/ 5 w 84"/>
                  <a:gd name="T23" fmla="*/ 1 h 91"/>
                  <a:gd name="T24" fmla="*/ 0 w 84"/>
                  <a:gd name="T25" fmla="*/ 0 h 91"/>
                  <a:gd name="T26" fmla="*/ 5 w 84"/>
                  <a:gd name="T27" fmla="*/ 0 h 91"/>
                  <a:gd name="T28" fmla="*/ 11 w 84"/>
                  <a:gd name="T29" fmla="*/ 1 h 91"/>
                  <a:gd name="T30" fmla="*/ 19 w 84"/>
                  <a:gd name="T31" fmla="*/ 4 h 91"/>
                  <a:gd name="T32" fmla="*/ 28 w 84"/>
                  <a:gd name="T33" fmla="*/ 7 h 91"/>
                  <a:gd name="T34" fmla="*/ 32 w 84"/>
                  <a:gd name="T35" fmla="*/ 10 h 91"/>
                  <a:gd name="T36" fmla="*/ 37 w 84"/>
                  <a:gd name="T37" fmla="*/ 13 h 91"/>
                  <a:gd name="T38" fmla="*/ 46 w 84"/>
                  <a:gd name="T39" fmla="*/ 20 h 91"/>
                  <a:gd name="T40" fmla="*/ 55 w 84"/>
                  <a:gd name="T41" fmla="*/ 29 h 91"/>
                  <a:gd name="T42" fmla="*/ 78 w 84"/>
                  <a:gd name="T43" fmla="*/ 68 h 91"/>
                  <a:gd name="T44" fmla="*/ 82 w 84"/>
                  <a:gd name="T45" fmla="*/ 83 h 91"/>
                  <a:gd name="T46" fmla="*/ 83 w 84"/>
                  <a:gd name="T47" fmla="*/ 87 h 91"/>
                  <a:gd name="T48" fmla="*/ 84 w 84"/>
                  <a:gd name="T49" fmla="*/ 89 h 91"/>
                  <a:gd name="T50" fmla="*/ 53 w 84"/>
                  <a:gd name="T51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4" h="91">
                    <a:moveTo>
                      <a:pt x="53" y="91"/>
                    </a:moveTo>
                    <a:cubicBezTo>
                      <a:pt x="53" y="91"/>
                      <a:pt x="53" y="91"/>
                      <a:pt x="53" y="90"/>
                    </a:cubicBezTo>
                    <a:cubicBezTo>
                      <a:pt x="53" y="90"/>
                      <a:pt x="53" y="89"/>
                      <a:pt x="53" y="87"/>
                    </a:cubicBezTo>
                    <a:cubicBezTo>
                      <a:pt x="53" y="84"/>
                      <a:pt x="53" y="80"/>
                      <a:pt x="52" y="75"/>
                    </a:cubicBezTo>
                    <a:cubicBezTo>
                      <a:pt x="51" y="64"/>
                      <a:pt x="48" y="50"/>
                      <a:pt x="42" y="38"/>
                    </a:cubicBezTo>
                    <a:cubicBezTo>
                      <a:pt x="41" y="34"/>
                      <a:pt x="39" y="31"/>
                      <a:pt x="37" y="28"/>
                    </a:cubicBezTo>
                    <a:cubicBezTo>
                      <a:pt x="35" y="25"/>
                      <a:pt x="33" y="23"/>
                      <a:pt x="31" y="20"/>
                    </a:cubicBezTo>
                    <a:cubicBezTo>
                      <a:pt x="30" y="19"/>
                      <a:pt x="28" y="18"/>
                      <a:pt x="27" y="17"/>
                    </a:cubicBezTo>
                    <a:cubicBezTo>
                      <a:pt x="26" y="15"/>
                      <a:pt x="25" y="14"/>
                      <a:pt x="24" y="13"/>
                    </a:cubicBezTo>
                    <a:cubicBezTo>
                      <a:pt x="21" y="11"/>
                      <a:pt x="19" y="9"/>
                      <a:pt x="17" y="8"/>
                    </a:cubicBezTo>
                    <a:cubicBezTo>
                      <a:pt x="14" y="6"/>
                      <a:pt x="12" y="5"/>
                      <a:pt x="10" y="4"/>
                    </a:cubicBezTo>
                    <a:cubicBezTo>
                      <a:pt x="8" y="3"/>
                      <a:pt x="6" y="2"/>
                      <a:pt x="5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2" y="0"/>
                      <a:pt x="5" y="0"/>
                    </a:cubicBezTo>
                    <a:cubicBezTo>
                      <a:pt x="7" y="0"/>
                      <a:pt x="9" y="1"/>
                      <a:pt x="11" y="1"/>
                    </a:cubicBezTo>
                    <a:cubicBezTo>
                      <a:pt x="13" y="2"/>
                      <a:pt x="16" y="3"/>
                      <a:pt x="19" y="4"/>
                    </a:cubicBezTo>
                    <a:cubicBezTo>
                      <a:pt x="21" y="5"/>
                      <a:pt x="24" y="6"/>
                      <a:pt x="28" y="7"/>
                    </a:cubicBezTo>
                    <a:cubicBezTo>
                      <a:pt x="29" y="8"/>
                      <a:pt x="31" y="9"/>
                      <a:pt x="32" y="10"/>
                    </a:cubicBezTo>
                    <a:cubicBezTo>
                      <a:pt x="34" y="11"/>
                      <a:pt x="35" y="12"/>
                      <a:pt x="37" y="13"/>
                    </a:cubicBezTo>
                    <a:cubicBezTo>
                      <a:pt x="40" y="15"/>
                      <a:pt x="43" y="17"/>
                      <a:pt x="46" y="20"/>
                    </a:cubicBezTo>
                    <a:cubicBezTo>
                      <a:pt x="49" y="23"/>
                      <a:pt x="52" y="26"/>
                      <a:pt x="55" y="29"/>
                    </a:cubicBezTo>
                    <a:cubicBezTo>
                      <a:pt x="66" y="41"/>
                      <a:pt x="73" y="57"/>
                      <a:pt x="78" y="68"/>
                    </a:cubicBezTo>
                    <a:cubicBezTo>
                      <a:pt x="80" y="74"/>
                      <a:pt x="81" y="79"/>
                      <a:pt x="82" y="83"/>
                    </a:cubicBezTo>
                    <a:cubicBezTo>
                      <a:pt x="83" y="85"/>
                      <a:pt x="83" y="86"/>
                      <a:pt x="83" y="87"/>
                    </a:cubicBezTo>
                    <a:cubicBezTo>
                      <a:pt x="84" y="88"/>
                      <a:pt x="84" y="89"/>
                      <a:pt x="84" y="89"/>
                    </a:cubicBezTo>
                    <a:lnTo>
                      <a:pt x="53" y="91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5" name="Freeform 420"/>
              <p:cNvSpPr>
                <a:spLocks/>
              </p:cNvSpPr>
              <p:nvPr/>
            </p:nvSpPr>
            <p:spPr bwMode="auto">
              <a:xfrm>
                <a:off x="349" y="3729"/>
                <a:ext cx="153" cy="99"/>
              </a:xfrm>
              <a:custGeom>
                <a:avLst/>
                <a:gdLst>
                  <a:gd name="T0" fmla="*/ 0 w 86"/>
                  <a:gd name="T1" fmla="*/ 47 h 53"/>
                  <a:gd name="T2" fmla="*/ 1 w 86"/>
                  <a:gd name="T3" fmla="*/ 46 h 53"/>
                  <a:gd name="T4" fmla="*/ 1 w 86"/>
                  <a:gd name="T5" fmla="*/ 44 h 53"/>
                  <a:gd name="T6" fmla="*/ 2 w 86"/>
                  <a:gd name="T7" fmla="*/ 42 h 53"/>
                  <a:gd name="T8" fmla="*/ 9 w 86"/>
                  <a:gd name="T9" fmla="*/ 30 h 53"/>
                  <a:gd name="T10" fmla="*/ 14 w 86"/>
                  <a:gd name="T11" fmla="*/ 24 h 53"/>
                  <a:gd name="T12" fmla="*/ 21 w 86"/>
                  <a:gd name="T13" fmla="*/ 17 h 53"/>
                  <a:gd name="T14" fmla="*/ 24 w 86"/>
                  <a:gd name="T15" fmla="*/ 14 h 53"/>
                  <a:gd name="T16" fmla="*/ 29 w 86"/>
                  <a:gd name="T17" fmla="*/ 11 h 53"/>
                  <a:gd name="T18" fmla="*/ 37 w 86"/>
                  <a:gd name="T19" fmla="*/ 6 h 53"/>
                  <a:gd name="T20" fmla="*/ 46 w 86"/>
                  <a:gd name="T21" fmla="*/ 3 h 53"/>
                  <a:gd name="T22" fmla="*/ 55 w 86"/>
                  <a:gd name="T23" fmla="*/ 1 h 53"/>
                  <a:gd name="T24" fmla="*/ 64 w 86"/>
                  <a:gd name="T25" fmla="*/ 0 h 53"/>
                  <a:gd name="T26" fmla="*/ 71 w 86"/>
                  <a:gd name="T27" fmla="*/ 0 h 53"/>
                  <a:gd name="T28" fmla="*/ 74 w 86"/>
                  <a:gd name="T29" fmla="*/ 0 h 53"/>
                  <a:gd name="T30" fmla="*/ 77 w 86"/>
                  <a:gd name="T31" fmla="*/ 1 h 53"/>
                  <a:gd name="T32" fmla="*/ 82 w 86"/>
                  <a:gd name="T33" fmla="*/ 1 h 53"/>
                  <a:gd name="T34" fmla="*/ 86 w 86"/>
                  <a:gd name="T35" fmla="*/ 2 h 53"/>
                  <a:gd name="T36" fmla="*/ 82 w 86"/>
                  <a:gd name="T37" fmla="*/ 2 h 53"/>
                  <a:gd name="T38" fmla="*/ 77 w 86"/>
                  <a:gd name="T39" fmla="*/ 3 h 53"/>
                  <a:gd name="T40" fmla="*/ 75 w 86"/>
                  <a:gd name="T41" fmla="*/ 4 h 53"/>
                  <a:gd name="T42" fmla="*/ 72 w 86"/>
                  <a:gd name="T43" fmla="*/ 5 h 53"/>
                  <a:gd name="T44" fmla="*/ 65 w 86"/>
                  <a:gd name="T45" fmla="*/ 7 h 53"/>
                  <a:gd name="T46" fmla="*/ 58 w 86"/>
                  <a:gd name="T47" fmla="*/ 10 h 53"/>
                  <a:gd name="T48" fmla="*/ 52 w 86"/>
                  <a:gd name="T49" fmla="*/ 14 h 53"/>
                  <a:gd name="T50" fmla="*/ 46 w 86"/>
                  <a:gd name="T51" fmla="*/ 19 h 53"/>
                  <a:gd name="T52" fmla="*/ 40 w 86"/>
                  <a:gd name="T53" fmla="*/ 25 h 53"/>
                  <a:gd name="T54" fmla="*/ 38 w 86"/>
                  <a:gd name="T55" fmla="*/ 28 h 53"/>
                  <a:gd name="T56" fmla="*/ 36 w 86"/>
                  <a:gd name="T57" fmla="*/ 31 h 53"/>
                  <a:gd name="T58" fmla="*/ 34 w 86"/>
                  <a:gd name="T59" fmla="*/ 37 h 53"/>
                  <a:gd name="T60" fmla="*/ 32 w 86"/>
                  <a:gd name="T61" fmla="*/ 42 h 53"/>
                  <a:gd name="T62" fmla="*/ 30 w 86"/>
                  <a:gd name="T63" fmla="*/ 50 h 53"/>
                  <a:gd name="T64" fmla="*/ 30 w 86"/>
                  <a:gd name="T65" fmla="*/ 51 h 53"/>
                  <a:gd name="T66" fmla="*/ 31 w 86"/>
                  <a:gd name="T67" fmla="*/ 52 h 53"/>
                  <a:gd name="T68" fmla="*/ 31 w 86"/>
                  <a:gd name="T69" fmla="*/ 53 h 53"/>
                  <a:gd name="T70" fmla="*/ 0 w 86"/>
                  <a:gd name="T71" fmla="*/ 4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6" h="53">
                    <a:moveTo>
                      <a:pt x="0" y="47"/>
                    </a:moveTo>
                    <a:cubicBezTo>
                      <a:pt x="0" y="47"/>
                      <a:pt x="0" y="47"/>
                      <a:pt x="1" y="46"/>
                    </a:cubicBezTo>
                    <a:cubicBezTo>
                      <a:pt x="1" y="45"/>
                      <a:pt x="1" y="45"/>
                      <a:pt x="1" y="44"/>
                    </a:cubicBezTo>
                    <a:cubicBezTo>
                      <a:pt x="2" y="43"/>
                      <a:pt x="2" y="43"/>
                      <a:pt x="2" y="42"/>
                    </a:cubicBezTo>
                    <a:cubicBezTo>
                      <a:pt x="4" y="39"/>
                      <a:pt x="6" y="35"/>
                      <a:pt x="9" y="30"/>
                    </a:cubicBezTo>
                    <a:cubicBezTo>
                      <a:pt x="10" y="28"/>
                      <a:pt x="12" y="26"/>
                      <a:pt x="14" y="24"/>
                    </a:cubicBezTo>
                    <a:cubicBezTo>
                      <a:pt x="16" y="21"/>
                      <a:pt x="18" y="19"/>
                      <a:pt x="21" y="17"/>
                    </a:cubicBezTo>
                    <a:cubicBezTo>
                      <a:pt x="22" y="16"/>
                      <a:pt x="23" y="15"/>
                      <a:pt x="24" y="14"/>
                    </a:cubicBezTo>
                    <a:cubicBezTo>
                      <a:pt x="26" y="13"/>
                      <a:pt x="27" y="12"/>
                      <a:pt x="29" y="11"/>
                    </a:cubicBezTo>
                    <a:cubicBezTo>
                      <a:pt x="31" y="9"/>
                      <a:pt x="34" y="8"/>
                      <a:pt x="37" y="6"/>
                    </a:cubicBezTo>
                    <a:cubicBezTo>
                      <a:pt x="40" y="5"/>
                      <a:pt x="43" y="4"/>
                      <a:pt x="46" y="3"/>
                    </a:cubicBezTo>
                    <a:cubicBezTo>
                      <a:pt x="50" y="2"/>
                      <a:pt x="53" y="2"/>
                      <a:pt x="55" y="1"/>
                    </a:cubicBezTo>
                    <a:cubicBezTo>
                      <a:pt x="58" y="1"/>
                      <a:pt x="61" y="1"/>
                      <a:pt x="64" y="0"/>
                    </a:cubicBezTo>
                    <a:cubicBezTo>
                      <a:pt x="66" y="0"/>
                      <a:pt x="69" y="0"/>
                      <a:pt x="71" y="0"/>
                    </a:cubicBezTo>
                    <a:cubicBezTo>
                      <a:pt x="72" y="0"/>
                      <a:pt x="73" y="0"/>
                      <a:pt x="74" y="0"/>
                    </a:cubicBezTo>
                    <a:cubicBezTo>
                      <a:pt x="75" y="0"/>
                      <a:pt x="76" y="0"/>
                      <a:pt x="77" y="1"/>
                    </a:cubicBezTo>
                    <a:cubicBezTo>
                      <a:pt x="79" y="1"/>
                      <a:pt x="81" y="1"/>
                      <a:pt x="82" y="1"/>
                    </a:cubicBezTo>
                    <a:cubicBezTo>
                      <a:pt x="85" y="1"/>
                      <a:pt x="86" y="2"/>
                      <a:pt x="86" y="2"/>
                    </a:cubicBezTo>
                    <a:cubicBezTo>
                      <a:pt x="86" y="2"/>
                      <a:pt x="85" y="2"/>
                      <a:pt x="82" y="2"/>
                    </a:cubicBezTo>
                    <a:cubicBezTo>
                      <a:pt x="81" y="3"/>
                      <a:pt x="79" y="3"/>
                      <a:pt x="77" y="3"/>
                    </a:cubicBezTo>
                    <a:cubicBezTo>
                      <a:pt x="77" y="4"/>
                      <a:pt x="76" y="4"/>
                      <a:pt x="75" y="4"/>
                    </a:cubicBezTo>
                    <a:cubicBezTo>
                      <a:pt x="74" y="4"/>
                      <a:pt x="73" y="5"/>
                      <a:pt x="72" y="5"/>
                    </a:cubicBezTo>
                    <a:cubicBezTo>
                      <a:pt x="70" y="6"/>
                      <a:pt x="68" y="6"/>
                      <a:pt x="65" y="7"/>
                    </a:cubicBezTo>
                    <a:cubicBezTo>
                      <a:pt x="63" y="8"/>
                      <a:pt x="61" y="9"/>
                      <a:pt x="58" y="10"/>
                    </a:cubicBezTo>
                    <a:cubicBezTo>
                      <a:pt x="56" y="12"/>
                      <a:pt x="54" y="13"/>
                      <a:pt x="52" y="14"/>
                    </a:cubicBezTo>
                    <a:cubicBezTo>
                      <a:pt x="50" y="16"/>
                      <a:pt x="48" y="18"/>
                      <a:pt x="46" y="19"/>
                    </a:cubicBezTo>
                    <a:cubicBezTo>
                      <a:pt x="44" y="21"/>
                      <a:pt x="42" y="23"/>
                      <a:pt x="40" y="25"/>
                    </a:cubicBezTo>
                    <a:cubicBezTo>
                      <a:pt x="40" y="26"/>
                      <a:pt x="39" y="27"/>
                      <a:pt x="38" y="28"/>
                    </a:cubicBezTo>
                    <a:cubicBezTo>
                      <a:pt x="38" y="29"/>
                      <a:pt x="37" y="30"/>
                      <a:pt x="36" y="31"/>
                    </a:cubicBezTo>
                    <a:cubicBezTo>
                      <a:pt x="35" y="33"/>
                      <a:pt x="34" y="35"/>
                      <a:pt x="34" y="37"/>
                    </a:cubicBezTo>
                    <a:cubicBezTo>
                      <a:pt x="33" y="39"/>
                      <a:pt x="32" y="40"/>
                      <a:pt x="32" y="42"/>
                    </a:cubicBezTo>
                    <a:cubicBezTo>
                      <a:pt x="31" y="45"/>
                      <a:pt x="31" y="48"/>
                      <a:pt x="30" y="50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1" y="53"/>
                      <a:pt x="31" y="53"/>
                      <a:pt x="31" y="53"/>
                    </a:cubicBez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6" name="Freeform 421"/>
              <p:cNvSpPr>
                <a:spLocks/>
              </p:cNvSpPr>
              <p:nvPr/>
            </p:nvSpPr>
            <p:spPr bwMode="auto">
              <a:xfrm>
                <a:off x="246" y="3729"/>
                <a:ext cx="153" cy="99"/>
              </a:xfrm>
              <a:custGeom>
                <a:avLst/>
                <a:gdLst>
                  <a:gd name="T0" fmla="*/ 56 w 86"/>
                  <a:gd name="T1" fmla="*/ 53 h 53"/>
                  <a:gd name="T2" fmla="*/ 56 w 86"/>
                  <a:gd name="T3" fmla="*/ 52 h 53"/>
                  <a:gd name="T4" fmla="*/ 56 w 86"/>
                  <a:gd name="T5" fmla="*/ 51 h 53"/>
                  <a:gd name="T6" fmla="*/ 56 w 86"/>
                  <a:gd name="T7" fmla="*/ 50 h 53"/>
                  <a:gd name="T8" fmla="*/ 55 w 86"/>
                  <a:gd name="T9" fmla="*/ 42 h 53"/>
                  <a:gd name="T10" fmla="*/ 53 w 86"/>
                  <a:gd name="T11" fmla="*/ 37 h 53"/>
                  <a:gd name="T12" fmla="*/ 50 w 86"/>
                  <a:gd name="T13" fmla="*/ 31 h 53"/>
                  <a:gd name="T14" fmla="*/ 48 w 86"/>
                  <a:gd name="T15" fmla="*/ 28 h 53"/>
                  <a:gd name="T16" fmla="*/ 46 w 86"/>
                  <a:gd name="T17" fmla="*/ 25 h 53"/>
                  <a:gd name="T18" fmla="*/ 41 w 86"/>
                  <a:gd name="T19" fmla="*/ 19 h 53"/>
                  <a:gd name="T20" fmla="*/ 35 w 86"/>
                  <a:gd name="T21" fmla="*/ 14 h 53"/>
                  <a:gd name="T22" fmla="*/ 28 w 86"/>
                  <a:gd name="T23" fmla="*/ 10 h 53"/>
                  <a:gd name="T24" fmla="*/ 21 w 86"/>
                  <a:gd name="T25" fmla="*/ 7 h 53"/>
                  <a:gd name="T26" fmla="*/ 15 w 86"/>
                  <a:gd name="T27" fmla="*/ 5 h 53"/>
                  <a:gd name="T28" fmla="*/ 12 w 86"/>
                  <a:gd name="T29" fmla="*/ 4 h 53"/>
                  <a:gd name="T30" fmla="*/ 9 w 86"/>
                  <a:gd name="T31" fmla="*/ 3 h 53"/>
                  <a:gd name="T32" fmla="*/ 4 w 86"/>
                  <a:gd name="T33" fmla="*/ 2 h 53"/>
                  <a:gd name="T34" fmla="*/ 0 w 86"/>
                  <a:gd name="T35" fmla="*/ 2 h 53"/>
                  <a:gd name="T36" fmla="*/ 4 w 86"/>
                  <a:gd name="T37" fmla="*/ 1 h 53"/>
                  <a:gd name="T38" fmla="*/ 9 w 86"/>
                  <a:gd name="T39" fmla="*/ 1 h 53"/>
                  <a:gd name="T40" fmla="*/ 12 w 86"/>
                  <a:gd name="T41" fmla="*/ 0 h 53"/>
                  <a:gd name="T42" fmla="*/ 15 w 86"/>
                  <a:gd name="T43" fmla="*/ 0 h 53"/>
                  <a:gd name="T44" fmla="*/ 23 w 86"/>
                  <a:gd name="T45" fmla="*/ 0 h 53"/>
                  <a:gd name="T46" fmla="*/ 31 w 86"/>
                  <a:gd name="T47" fmla="*/ 1 h 53"/>
                  <a:gd name="T48" fmla="*/ 40 w 86"/>
                  <a:gd name="T49" fmla="*/ 3 h 53"/>
                  <a:gd name="T50" fmla="*/ 49 w 86"/>
                  <a:gd name="T51" fmla="*/ 6 h 53"/>
                  <a:gd name="T52" fmla="*/ 58 w 86"/>
                  <a:gd name="T53" fmla="*/ 11 h 53"/>
                  <a:gd name="T54" fmla="*/ 62 w 86"/>
                  <a:gd name="T55" fmla="*/ 14 h 53"/>
                  <a:gd name="T56" fmla="*/ 66 w 86"/>
                  <a:gd name="T57" fmla="*/ 17 h 53"/>
                  <a:gd name="T58" fmla="*/ 73 w 86"/>
                  <a:gd name="T59" fmla="*/ 24 h 53"/>
                  <a:gd name="T60" fmla="*/ 78 w 86"/>
                  <a:gd name="T61" fmla="*/ 30 h 53"/>
                  <a:gd name="T62" fmla="*/ 84 w 86"/>
                  <a:gd name="T63" fmla="*/ 42 h 53"/>
                  <a:gd name="T64" fmla="*/ 85 w 86"/>
                  <a:gd name="T65" fmla="*/ 44 h 53"/>
                  <a:gd name="T66" fmla="*/ 86 w 86"/>
                  <a:gd name="T67" fmla="*/ 46 h 53"/>
                  <a:gd name="T68" fmla="*/ 86 w 86"/>
                  <a:gd name="T69" fmla="*/ 47 h 53"/>
                  <a:gd name="T70" fmla="*/ 56 w 86"/>
                  <a:gd name="T71" fmla="*/ 5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6" h="53">
                    <a:moveTo>
                      <a:pt x="56" y="53"/>
                    </a:moveTo>
                    <a:cubicBezTo>
                      <a:pt x="56" y="52"/>
                      <a:pt x="56" y="52"/>
                      <a:pt x="56" y="52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56" y="51"/>
                      <a:pt x="56" y="50"/>
                    </a:cubicBezTo>
                    <a:cubicBezTo>
                      <a:pt x="56" y="48"/>
                      <a:pt x="56" y="45"/>
                      <a:pt x="55" y="42"/>
                    </a:cubicBezTo>
                    <a:cubicBezTo>
                      <a:pt x="54" y="40"/>
                      <a:pt x="53" y="39"/>
                      <a:pt x="53" y="37"/>
                    </a:cubicBezTo>
                    <a:cubicBezTo>
                      <a:pt x="52" y="35"/>
                      <a:pt x="51" y="33"/>
                      <a:pt x="50" y="31"/>
                    </a:cubicBezTo>
                    <a:cubicBezTo>
                      <a:pt x="49" y="30"/>
                      <a:pt x="49" y="29"/>
                      <a:pt x="48" y="28"/>
                    </a:cubicBezTo>
                    <a:cubicBezTo>
                      <a:pt x="47" y="27"/>
                      <a:pt x="47" y="26"/>
                      <a:pt x="46" y="25"/>
                    </a:cubicBezTo>
                    <a:cubicBezTo>
                      <a:pt x="45" y="23"/>
                      <a:pt x="43" y="21"/>
                      <a:pt x="41" y="19"/>
                    </a:cubicBezTo>
                    <a:cubicBezTo>
                      <a:pt x="39" y="18"/>
                      <a:pt x="37" y="16"/>
                      <a:pt x="35" y="14"/>
                    </a:cubicBezTo>
                    <a:cubicBezTo>
                      <a:pt x="32" y="13"/>
                      <a:pt x="30" y="12"/>
                      <a:pt x="28" y="10"/>
                    </a:cubicBezTo>
                    <a:cubicBezTo>
                      <a:pt x="26" y="9"/>
                      <a:pt x="23" y="8"/>
                      <a:pt x="21" y="7"/>
                    </a:cubicBezTo>
                    <a:cubicBezTo>
                      <a:pt x="19" y="6"/>
                      <a:pt x="17" y="6"/>
                      <a:pt x="15" y="5"/>
                    </a:cubicBezTo>
                    <a:cubicBezTo>
                      <a:pt x="14" y="5"/>
                      <a:pt x="13" y="4"/>
                      <a:pt x="12" y="4"/>
                    </a:cubicBezTo>
                    <a:cubicBezTo>
                      <a:pt x="11" y="4"/>
                      <a:pt x="10" y="4"/>
                      <a:pt x="9" y="3"/>
                    </a:cubicBezTo>
                    <a:cubicBezTo>
                      <a:pt x="7" y="3"/>
                      <a:pt x="6" y="3"/>
                      <a:pt x="4" y="2"/>
                    </a:cubicBezTo>
                    <a:cubicBezTo>
                      <a:pt x="2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4" y="1"/>
                    </a:cubicBezTo>
                    <a:cubicBezTo>
                      <a:pt x="6" y="1"/>
                      <a:pt x="7" y="1"/>
                      <a:pt x="9" y="1"/>
                    </a:cubicBezTo>
                    <a:cubicBezTo>
                      <a:pt x="10" y="0"/>
                      <a:pt x="11" y="0"/>
                      <a:pt x="12" y="0"/>
                    </a:cubicBezTo>
                    <a:cubicBezTo>
                      <a:pt x="13" y="0"/>
                      <a:pt x="14" y="0"/>
                      <a:pt x="15" y="0"/>
                    </a:cubicBezTo>
                    <a:cubicBezTo>
                      <a:pt x="18" y="0"/>
                      <a:pt x="20" y="0"/>
                      <a:pt x="23" y="0"/>
                    </a:cubicBezTo>
                    <a:cubicBezTo>
                      <a:pt x="25" y="1"/>
                      <a:pt x="28" y="1"/>
                      <a:pt x="31" y="1"/>
                    </a:cubicBezTo>
                    <a:cubicBezTo>
                      <a:pt x="34" y="2"/>
                      <a:pt x="37" y="2"/>
                      <a:pt x="40" y="3"/>
                    </a:cubicBezTo>
                    <a:cubicBezTo>
                      <a:pt x="43" y="4"/>
                      <a:pt x="46" y="5"/>
                      <a:pt x="49" y="6"/>
                    </a:cubicBezTo>
                    <a:cubicBezTo>
                      <a:pt x="52" y="8"/>
                      <a:pt x="55" y="9"/>
                      <a:pt x="58" y="11"/>
                    </a:cubicBezTo>
                    <a:cubicBezTo>
                      <a:pt x="59" y="12"/>
                      <a:pt x="61" y="13"/>
                      <a:pt x="62" y="14"/>
                    </a:cubicBezTo>
                    <a:cubicBezTo>
                      <a:pt x="63" y="15"/>
                      <a:pt x="65" y="16"/>
                      <a:pt x="66" y="17"/>
                    </a:cubicBezTo>
                    <a:cubicBezTo>
                      <a:pt x="68" y="19"/>
                      <a:pt x="70" y="21"/>
                      <a:pt x="73" y="24"/>
                    </a:cubicBezTo>
                    <a:cubicBezTo>
                      <a:pt x="74" y="26"/>
                      <a:pt x="76" y="28"/>
                      <a:pt x="78" y="30"/>
                    </a:cubicBezTo>
                    <a:cubicBezTo>
                      <a:pt x="81" y="35"/>
                      <a:pt x="83" y="39"/>
                      <a:pt x="84" y="42"/>
                    </a:cubicBezTo>
                    <a:cubicBezTo>
                      <a:pt x="85" y="43"/>
                      <a:pt x="85" y="43"/>
                      <a:pt x="85" y="44"/>
                    </a:cubicBezTo>
                    <a:cubicBezTo>
                      <a:pt x="85" y="45"/>
                      <a:pt x="86" y="45"/>
                      <a:pt x="86" y="46"/>
                    </a:cubicBezTo>
                    <a:cubicBezTo>
                      <a:pt x="86" y="47"/>
                      <a:pt x="86" y="47"/>
                      <a:pt x="86" y="47"/>
                    </a:cubicBezTo>
                    <a:lnTo>
                      <a:pt x="56" y="53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7" name="Freeform 422"/>
              <p:cNvSpPr>
                <a:spLocks/>
              </p:cNvSpPr>
              <p:nvPr/>
            </p:nvSpPr>
            <p:spPr bwMode="auto">
              <a:xfrm>
                <a:off x="347" y="3637"/>
                <a:ext cx="55" cy="163"/>
              </a:xfrm>
              <a:custGeom>
                <a:avLst/>
                <a:gdLst>
                  <a:gd name="T0" fmla="*/ 0 w 31"/>
                  <a:gd name="T1" fmla="*/ 87 h 87"/>
                  <a:gd name="T2" fmla="*/ 0 w 31"/>
                  <a:gd name="T3" fmla="*/ 83 h 87"/>
                  <a:gd name="T4" fmla="*/ 1 w 31"/>
                  <a:gd name="T5" fmla="*/ 72 h 87"/>
                  <a:gd name="T6" fmla="*/ 7 w 31"/>
                  <a:gd name="T7" fmla="*/ 41 h 87"/>
                  <a:gd name="T8" fmla="*/ 9 w 31"/>
                  <a:gd name="T9" fmla="*/ 32 h 87"/>
                  <a:gd name="T10" fmla="*/ 12 w 31"/>
                  <a:gd name="T11" fmla="*/ 24 h 87"/>
                  <a:gd name="T12" fmla="*/ 15 w 31"/>
                  <a:gd name="T13" fmla="*/ 17 h 87"/>
                  <a:gd name="T14" fmla="*/ 18 w 31"/>
                  <a:gd name="T15" fmla="*/ 11 h 87"/>
                  <a:gd name="T16" fmla="*/ 22 w 31"/>
                  <a:gd name="T17" fmla="*/ 6 h 87"/>
                  <a:gd name="T18" fmla="*/ 25 w 31"/>
                  <a:gd name="T19" fmla="*/ 3 h 87"/>
                  <a:gd name="T20" fmla="*/ 28 w 31"/>
                  <a:gd name="T21" fmla="*/ 0 h 87"/>
                  <a:gd name="T22" fmla="*/ 26 w 31"/>
                  <a:gd name="T23" fmla="*/ 3 h 87"/>
                  <a:gd name="T24" fmla="*/ 24 w 31"/>
                  <a:gd name="T25" fmla="*/ 7 h 87"/>
                  <a:gd name="T26" fmla="*/ 23 w 31"/>
                  <a:gd name="T27" fmla="*/ 13 h 87"/>
                  <a:gd name="T28" fmla="*/ 22 w 31"/>
                  <a:gd name="T29" fmla="*/ 19 h 87"/>
                  <a:gd name="T30" fmla="*/ 22 w 31"/>
                  <a:gd name="T31" fmla="*/ 26 h 87"/>
                  <a:gd name="T32" fmla="*/ 22 w 31"/>
                  <a:gd name="T33" fmla="*/ 34 h 87"/>
                  <a:gd name="T34" fmla="*/ 22 w 31"/>
                  <a:gd name="T35" fmla="*/ 42 h 87"/>
                  <a:gd name="T36" fmla="*/ 27 w 31"/>
                  <a:gd name="T37" fmla="*/ 71 h 87"/>
                  <a:gd name="T38" fmla="*/ 30 w 31"/>
                  <a:gd name="T39" fmla="*/ 80 h 87"/>
                  <a:gd name="T40" fmla="*/ 31 w 31"/>
                  <a:gd name="T41" fmla="*/ 84 h 87"/>
                  <a:gd name="T42" fmla="*/ 0 w 31"/>
                  <a:gd name="T4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" h="87">
                    <a:moveTo>
                      <a:pt x="0" y="87"/>
                    </a:moveTo>
                    <a:cubicBezTo>
                      <a:pt x="0" y="87"/>
                      <a:pt x="0" y="86"/>
                      <a:pt x="0" y="83"/>
                    </a:cubicBezTo>
                    <a:cubicBezTo>
                      <a:pt x="1" y="80"/>
                      <a:pt x="1" y="77"/>
                      <a:pt x="1" y="72"/>
                    </a:cubicBezTo>
                    <a:cubicBezTo>
                      <a:pt x="2" y="64"/>
                      <a:pt x="4" y="52"/>
                      <a:pt x="7" y="41"/>
                    </a:cubicBezTo>
                    <a:cubicBezTo>
                      <a:pt x="8" y="38"/>
                      <a:pt x="8" y="35"/>
                      <a:pt x="9" y="32"/>
                    </a:cubicBezTo>
                    <a:cubicBezTo>
                      <a:pt x="10" y="30"/>
                      <a:pt x="11" y="27"/>
                      <a:pt x="12" y="24"/>
                    </a:cubicBezTo>
                    <a:cubicBezTo>
                      <a:pt x="13" y="22"/>
                      <a:pt x="14" y="19"/>
                      <a:pt x="15" y="17"/>
                    </a:cubicBezTo>
                    <a:cubicBezTo>
                      <a:pt x="16" y="15"/>
                      <a:pt x="17" y="13"/>
                      <a:pt x="18" y="11"/>
                    </a:cubicBezTo>
                    <a:cubicBezTo>
                      <a:pt x="19" y="9"/>
                      <a:pt x="21" y="7"/>
                      <a:pt x="22" y="6"/>
                    </a:cubicBezTo>
                    <a:cubicBezTo>
                      <a:pt x="23" y="5"/>
                      <a:pt x="24" y="3"/>
                      <a:pt x="25" y="3"/>
                    </a:cubicBezTo>
                    <a:cubicBezTo>
                      <a:pt x="27" y="1"/>
                      <a:pt x="28" y="0"/>
                      <a:pt x="28" y="0"/>
                    </a:cubicBezTo>
                    <a:cubicBezTo>
                      <a:pt x="28" y="0"/>
                      <a:pt x="27" y="1"/>
                      <a:pt x="26" y="3"/>
                    </a:cubicBezTo>
                    <a:cubicBezTo>
                      <a:pt x="25" y="4"/>
                      <a:pt x="25" y="6"/>
                      <a:pt x="24" y="7"/>
                    </a:cubicBezTo>
                    <a:cubicBezTo>
                      <a:pt x="24" y="9"/>
                      <a:pt x="23" y="11"/>
                      <a:pt x="23" y="13"/>
                    </a:cubicBezTo>
                    <a:cubicBezTo>
                      <a:pt x="22" y="15"/>
                      <a:pt x="22" y="17"/>
                      <a:pt x="22" y="19"/>
                    </a:cubicBezTo>
                    <a:cubicBezTo>
                      <a:pt x="22" y="21"/>
                      <a:pt x="21" y="24"/>
                      <a:pt x="22" y="26"/>
                    </a:cubicBezTo>
                    <a:cubicBezTo>
                      <a:pt x="21" y="29"/>
                      <a:pt x="22" y="31"/>
                      <a:pt x="22" y="34"/>
                    </a:cubicBezTo>
                    <a:cubicBezTo>
                      <a:pt x="22" y="37"/>
                      <a:pt x="22" y="39"/>
                      <a:pt x="22" y="42"/>
                    </a:cubicBezTo>
                    <a:cubicBezTo>
                      <a:pt x="23" y="53"/>
                      <a:pt x="26" y="63"/>
                      <a:pt x="27" y="71"/>
                    </a:cubicBezTo>
                    <a:cubicBezTo>
                      <a:pt x="28" y="75"/>
                      <a:pt x="29" y="78"/>
                      <a:pt x="30" y="80"/>
                    </a:cubicBezTo>
                    <a:cubicBezTo>
                      <a:pt x="30" y="82"/>
                      <a:pt x="31" y="84"/>
                      <a:pt x="31" y="84"/>
                    </a:cubicBez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2D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8" name="Freeform 423"/>
              <p:cNvSpPr>
                <a:spLocks/>
              </p:cNvSpPr>
              <p:nvPr/>
            </p:nvSpPr>
            <p:spPr bwMode="auto">
              <a:xfrm>
                <a:off x="3109" y="3012"/>
                <a:ext cx="566" cy="467"/>
              </a:xfrm>
              <a:custGeom>
                <a:avLst/>
                <a:gdLst>
                  <a:gd name="T0" fmla="*/ 270 w 319"/>
                  <a:gd name="T1" fmla="*/ 102 h 249"/>
                  <a:gd name="T2" fmla="*/ 156 w 319"/>
                  <a:gd name="T3" fmla="*/ 0 h 249"/>
                  <a:gd name="T4" fmla="*/ 42 w 319"/>
                  <a:gd name="T5" fmla="*/ 106 h 249"/>
                  <a:gd name="T6" fmla="*/ 0 w 319"/>
                  <a:gd name="T7" fmla="*/ 164 h 249"/>
                  <a:gd name="T8" fmla="*/ 160 w 319"/>
                  <a:gd name="T9" fmla="*/ 249 h 249"/>
                  <a:gd name="T10" fmla="*/ 319 w 319"/>
                  <a:gd name="T11" fmla="*/ 164 h 249"/>
                  <a:gd name="T12" fmla="*/ 270 w 319"/>
                  <a:gd name="T13" fmla="*/ 102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9" h="249">
                    <a:moveTo>
                      <a:pt x="270" y="102"/>
                    </a:moveTo>
                    <a:cubicBezTo>
                      <a:pt x="264" y="45"/>
                      <a:pt x="216" y="0"/>
                      <a:pt x="156" y="0"/>
                    </a:cubicBezTo>
                    <a:cubicBezTo>
                      <a:pt x="96" y="0"/>
                      <a:pt x="46" y="47"/>
                      <a:pt x="42" y="106"/>
                    </a:cubicBezTo>
                    <a:cubicBezTo>
                      <a:pt x="16" y="121"/>
                      <a:pt x="0" y="141"/>
                      <a:pt x="0" y="164"/>
                    </a:cubicBezTo>
                    <a:cubicBezTo>
                      <a:pt x="0" y="211"/>
                      <a:pt x="72" y="249"/>
                      <a:pt x="160" y="249"/>
                    </a:cubicBezTo>
                    <a:cubicBezTo>
                      <a:pt x="248" y="249"/>
                      <a:pt x="319" y="211"/>
                      <a:pt x="319" y="164"/>
                    </a:cubicBezTo>
                    <a:cubicBezTo>
                      <a:pt x="319" y="139"/>
                      <a:pt x="300" y="118"/>
                      <a:pt x="270" y="102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09" name="Freeform 424"/>
              <p:cNvSpPr>
                <a:spLocks/>
              </p:cNvSpPr>
              <p:nvPr/>
            </p:nvSpPr>
            <p:spPr bwMode="auto">
              <a:xfrm>
                <a:off x="3146" y="3079"/>
                <a:ext cx="492" cy="406"/>
              </a:xfrm>
              <a:custGeom>
                <a:avLst/>
                <a:gdLst>
                  <a:gd name="T0" fmla="*/ 235 w 277"/>
                  <a:gd name="T1" fmla="*/ 89 h 216"/>
                  <a:gd name="T2" fmla="*/ 136 w 277"/>
                  <a:gd name="T3" fmla="*/ 0 h 216"/>
                  <a:gd name="T4" fmla="*/ 37 w 277"/>
                  <a:gd name="T5" fmla="*/ 92 h 216"/>
                  <a:gd name="T6" fmla="*/ 0 w 277"/>
                  <a:gd name="T7" fmla="*/ 142 h 216"/>
                  <a:gd name="T8" fmla="*/ 139 w 277"/>
                  <a:gd name="T9" fmla="*/ 216 h 216"/>
                  <a:gd name="T10" fmla="*/ 277 w 277"/>
                  <a:gd name="T11" fmla="*/ 142 h 216"/>
                  <a:gd name="T12" fmla="*/ 235 w 277"/>
                  <a:gd name="T13" fmla="*/ 89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7" h="216">
                    <a:moveTo>
                      <a:pt x="235" y="89"/>
                    </a:moveTo>
                    <a:cubicBezTo>
                      <a:pt x="230" y="39"/>
                      <a:pt x="187" y="0"/>
                      <a:pt x="136" y="0"/>
                    </a:cubicBezTo>
                    <a:cubicBezTo>
                      <a:pt x="83" y="0"/>
                      <a:pt x="40" y="40"/>
                      <a:pt x="37" y="92"/>
                    </a:cubicBezTo>
                    <a:cubicBezTo>
                      <a:pt x="14" y="105"/>
                      <a:pt x="0" y="123"/>
                      <a:pt x="0" y="142"/>
                    </a:cubicBezTo>
                    <a:cubicBezTo>
                      <a:pt x="0" y="183"/>
                      <a:pt x="62" y="216"/>
                      <a:pt x="139" y="216"/>
                    </a:cubicBezTo>
                    <a:cubicBezTo>
                      <a:pt x="215" y="216"/>
                      <a:pt x="277" y="183"/>
                      <a:pt x="277" y="142"/>
                    </a:cubicBezTo>
                    <a:cubicBezTo>
                      <a:pt x="277" y="121"/>
                      <a:pt x="261" y="102"/>
                      <a:pt x="235" y="89"/>
                    </a:cubicBezTo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0" name="Freeform 425"/>
              <p:cNvSpPr>
                <a:spLocks/>
              </p:cNvSpPr>
              <p:nvPr/>
            </p:nvSpPr>
            <p:spPr bwMode="auto">
              <a:xfrm>
                <a:off x="3228" y="3359"/>
                <a:ext cx="330" cy="439"/>
              </a:xfrm>
              <a:custGeom>
                <a:avLst/>
                <a:gdLst>
                  <a:gd name="T0" fmla="*/ 135 w 330"/>
                  <a:gd name="T1" fmla="*/ 439 h 439"/>
                  <a:gd name="T2" fmla="*/ 195 w 330"/>
                  <a:gd name="T3" fmla="*/ 439 h 439"/>
                  <a:gd name="T4" fmla="*/ 190 w 330"/>
                  <a:gd name="T5" fmla="*/ 167 h 439"/>
                  <a:gd name="T6" fmla="*/ 330 w 330"/>
                  <a:gd name="T7" fmla="*/ 6 h 439"/>
                  <a:gd name="T8" fmla="*/ 186 w 330"/>
                  <a:gd name="T9" fmla="*/ 120 h 439"/>
                  <a:gd name="T10" fmla="*/ 165 w 330"/>
                  <a:gd name="T11" fmla="*/ 0 h 439"/>
                  <a:gd name="T12" fmla="*/ 142 w 330"/>
                  <a:gd name="T13" fmla="*/ 111 h 439"/>
                  <a:gd name="T14" fmla="*/ 0 w 330"/>
                  <a:gd name="T15" fmla="*/ 6 h 439"/>
                  <a:gd name="T16" fmla="*/ 140 w 330"/>
                  <a:gd name="T17" fmla="*/ 167 h 439"/>
                  <a:gd name="T18" fmla="*/ 135 w 330"/>
                  <a:gd name="T19" fmla="*/ 439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0" h="439">
                    <a:moveTo>
                      <a:pt x="135" y="439"/>
                    </a:moveTo>
                    <a:lnTo>
                      <a:pt x="195" y="439"/>
                    </a:lnTo>
                    <a:lnTo>
                      <a:pt x="190" y="167"/>
                    </a:lnTo>
                    <a:lnTo>
                      <a:pt x="330" y="6"/>
                    </a:lnTo>
                    <a:lnTo>
                      <a:pt x="186" y="120"/>
                    </a:lnTo>
                    <a:lnTo>
                      <a:pt x="165" y="0"/>
                    </a:lnTo>
                    <a:lnTo>
                      <a:pt x="142" y="111"/>
                    </a:lnTo>
                    <a:lnTo>
                      <a:pt x="0" y="6"/>
                    </a:lnTo>
                    <a:lnTo>
                      <a:pt x="140" y="167"/>
                    </a:lnTo>
                    <a:lnTo>
                      <a:pt x="135" y="439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1" name="Freeform 426"/>
              <p:cNvSpPr>
                <a:spLocks/>
              </p:cNvSpPr>
              <p:nvPr/>
            </p:nvSpPr>
            <p:spPr bwMode="auto">
              <a:xfrm>
                <a:off x="3228" y="3359"/>
                <a:ext cx="330" cy="439"/>
              </a:xfrm>
              <a:custGeom>
                <a:avLst/>
                <a:gdLst>
                  <a:gd name="T0" fmla="*/ 135 w 330"/>
                  <a:gd name="T1" fmla="*/ 439 h 439"/>
                  <a:gd name="T2" fmla="*/ 195 w 330"/>
                  <a:gd name="T3" fmla="*/ 439 h 439"/>
                  <a:gd name="T4" fmla="*/ 190 w 330"/>
                  <a:gd name="T5" fmla="*/ 167 h 439"/>
                  <a:gd name="T6" fmla="*/ 330 w 330"/>
                  <a:gd name="T7" fmla="*/ 6 h 439"/>
                  <a:gd name="T8" fmla="*/ 186 w 330"/>
                  <a:gd name="T9" fmla="*/ 120 h 439"/>
                  <a:gd name="T10" fmla="*/ 165 w 330"/>
                  <a:gd name="T11" fmla="*/ 0 h 439"/>
                  <a:gd name="T12" fmla="*/ 142 w 330"/>
                  <a:gd name="T13" fmla="*/ 111 h 439"/>
                  <a:gd name="T14" fmla="*/ 0 w 330"/>
                  <a:gd name="T15" fmla="*/ 6 h 439"/>
                  <a:gd name="T16" fmla="*/ 140 w 330"/>
                  <a:gd name="T17" fmla="*/ 167 h 439"/>
                  <a:gd name="T18" fmla="*/ 135 w 330"/>
                  <a:gd name="T19" fmla="*/ 439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0" h="439">
                    <a:moveTo>
                      <a:pt x="135" y="439"/>
                    </a:moveTo>
                    <a:lnTo>
                      <a:pt x="195" y="439"/>
                    </a:lnTo>
                    <a:lnTo>
                      <a:pt x="190" y="167"/>
                    </a:lnTo>
                    <a:lnTo>
                      <a:pt x="330" y="6"/>
                    </a:lnTo>
                    <a:lnTo>
                      <a:pt x="186" y="120"/>
                    </a:lnTo>
                    <a:lnTo>
                      <a:pt x="165" y="0"/>
                    </a:lnTo>
                    <a:lnTo>
                      <a:pt x="142" y="111"/>
                    </a:lnTo>
                    <a:lnTo>
                      <a:pt x="0" y="6"/>
                    </a:lnTo>
                    <a:lnTo>
                      <a:pt x="140" y="167"/>
                    </a:lnTo>
                    <a:lnTo>
                      <a:pt x="135" y="43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2" name="Freeform 427"/>
              <p:cNvSpPr>
                <a:spLocks noEditPoints="1"/>
              </p:cNvSpPr>
              <p:nvPr/>
            </p:nvSpPr>
            <p:spPr bwMode="auto">
              <a:xfrm>
                <a:off x="3418" y="3181"/>
                <a:ext cx="257" cy="345"/>
              </a:xfrm>
              <a:custGeom>
                <a:avLst/>
                <a:gdLst>
                  <a:gd name="T0" fmla="*/ 0 w 145"/>
                  <a:gd name="T1" fmla="*/ 184 h 184"/>
                  <a:gd name="T2" fmla="*/ 145 w 145"/>
                  <a:gd name="T3" fmla="*/ 75 h 184"/>
                  <a:gd name="T4" fmla="*/ 145 w 145"/>
                  <a:gd name="T5" fmla="*/ 75 h 184"/>
                  <a:gd name="T6" fmla="*/ 145 w 145"/>
                  <a:gd name="T7" fmla="*/ 75 h 184"/>
                  <a:gd name="T8" fmla="*/ 145 w 145"/>
                  <a:gd name="T9" fmla="*/ 75 h 184"/>
                  <a:gd name="T10" fmla="*/ 145 w 145"/>
                  <a:gd name="T11" fmla="*/ 75 h 184"/>
                  <a:gd name="T12" fmla="*/ 145 w 145"/>
                  <a:gd name="T13" fmla="*/ 74 h 184"/>
                  <a:gd name="T14" fmla="*/ 145 w 145"/>
                  <a:gd name="T15" fmla="*/ 74 h 184"/>
                  <a:gd name="T16" fmla="*/ 145 w 145"/>
                  <a:gd name="T17" fmla="*/ 74 h 184"/>
                  <a:gd name="T18" fmla="*/ 145 w 145"/>
                  <a:gd name="T19" fmla="*/ 74 h 184"/>
                  <a:gd name="T20" fmla="*/ 96 w 145"/>
                  <a:gd name="T21" fmla="*/ 12 h 184"/>
                  <a:gd name="T22" fmla="*/ 96 w 145"/>
                  <a:gd name="T23" fmla="*/ 12 h 184"/>
                  <a:gd name="T24" fmla="*/ 96 w 145"/>
                  <a:gd name="T25" fmla="*/ 12 h 184"/>
                  <a:gd name="T26" fmla="*/ 96 w 145"/>
                  <a:gd name="T27" fmla="*/ 12 h 184"/>
                  <a:gd name="T28" fmla="*/ 96 w 145"/>
                  <a:gd name="T29" fmla="*/ 12 h 184"/>
                  <a:gd name="T30" fmla="*/ 96 w 145"/>
                  <a:gd name="T31" fmla="*/ 12 h 184"/>
                  <a:gd name="T32" fmla="*/ 96 w 145"/>
                  <a:gd name="T33" fmla="*/ 11 h 184"/>
                  <a:gd name="T34" fmla="*/ 96 w 145"/>
                  <a:gd name="T35" fmla="*/ 11 h 184"/>
                  <a:gd name="T36" fmla="*/ 96 w 145"/>
                  <a:gd name="T37" fmla="*/ 11 h 184"/>
                  <a:gd name="T38" fmla="*/ 96 w 145"/>
                  <a:gd name="T39" fmla="*/ 11 h 184"/>
                  <a:gd name="T40" fmla="*/ 96 w 145"/>
                  <a:gd name="T41" fmla="*/ 11 h 184"/>
                  <a:gd name="T42" fmla="*/ 96 w 145"/>
                  <a:gd name="T43" fmla="*/ 11 h 184"/>
                  <a:gd name="T44" fmla="*/ 96 w 145"/>
                  <a:gd name="T45" fmla="*/ 10 h 184"/>
                  <a:gd name="T46" fmla="*/ 96 w 145"/>
                  <a:gd name="T47" fmla="*/ 10 h 184"/>
                  <a:gd name="T48" fmla="*/ 96 w 145"/>
                  <a:gd name="T49" fmla="*/ 10 h 184"/>
                  <a:gd name="T50" fmla="*/ 96 w 145"/>
                  <a:gd name="T51" fmla="*/ 10 h 184"/>
                  <a:gd name="T52" fmla="*/ 96 w 145"/>
                  <a:gd name="T53" fmla="*/ 10 h 184"/>
                  <a:gd name="T54" fmla="*/ 96 w 145"/>
                  <a:gd name="T55" fmla="*/ 10 h 184"/>
                  <a:gd name="T56" fmla="*/ 96 w 145"/>
                  <a:gd name="T57" fmla="*/ 9 h 184"/>
                  <a:gd name="T58" fmla="*/ 96 w 145"/>
                  <a:gd name="T59" fmla="*/ 9 h 184"/>
                  <a:gd name="T60" fmla="*/ 96 w 145"/>
                  <a:gd name="T61" fmla="*/ 9 h 184"/>
                  <a:gd name="T62" fmla="*/ 96 w 145"/>
                  <a:gd name="T63" fmla="*/ 9 h 184"/>
                  <a:gd name="T64" fmla="*/ 96 w 145"/>
                  <a:gd name="T65" fmla="*/ 9 h 184"/>
                  <a:gd name="T66" fmla="*/ 96 w 145"/>
                  <a:gd name="T67" fmla="*/ 9 h 184"/>
                  <a:gd name="T68" fmla="*/ 96 w 145"/>
                  <a:gd name="T69" fmla="*/ 8 h 184"/>
                  <a:gd name="T70" fmla="*/ 96 w 145"/>
                  <a:gd name="T71" fmla="*/ 8 h 184"/>
                  <a:gd name="T72" fmla="*/ 96 w 145"/>
                  <a:gd name="T73" fmla="*/ 8 h 184"/>
                  <a:gd name="T74" fmla="*/ 96 w 145"/>
                  <a:gd name="T75" fmla="*/ 8 h 184"/>
                  <a:gd name="T76" fmla="*/ 95 w 145"/>
                  <a:gd name="T77" fmla="*/ 4 h 184"/>
                  <a:gd name="T78" fmla="*/ 95 w 145"/>
                  <a:gd name="T79" fmla="*/ 4 h 184"/>
                  <a:gd name="T80" fmla="*/ 95 w 145"/>
                  <a:gd name="T81" fmla="*/ 4 h 184"/>
                  <a:gd name="T82" fmla="*/ 95 w 145"/>
                  <a:gd name="T83" fmla="*/ 4 h 184"/>
                  <a:gd name="T84" fmla="*/ 95 w 145"/>
                  <a:gd name="T85" fmla="*/ 4 h 184"/>
                  <a:gd name="T86" fmla="*/ 95 w 145"/>
                  <a:gd name="T87" fmla="*/ 3 h 184"/>
                  <a:gd name="T88" fmla="*/ 95 w 145"/>
                  <a:gd name="T89" fmla="*/ 3 h 184"/>
                  <a:gd name="T90" fmla="*/ 95 w 145"/>
                  <a:gd name="T91" fmla="*/ 3 h 184"/>
                  <a:gd name="T92" fmla="*/ 95 w 145"/>
                  <a:gd name="T93" fmla="*/ 3 h 184"/>
                  <a:gd name="T94" fmla="*/ 95 w 145"/>
                  <a:gd name="T95" fmla="*/ 3 h 184"/>
                  <a:gd name="T96" fmla="*/ 95 w 145"/>
                  <a:gd name="T97" fmla="*/ 3 h 184"/>
                  <a:gd name="T98" fmla="*/ 95 w 145"/>
                  <a:gd name="T99" fmla="*/ 2 h 184"/>
                  <a:gd name="T100" fmla="*/ 95 w 145"/>
                  <a:gd name="T101" fmla="*/ 2 h 184"/>
                  <a:gd name="T102" fmla="*/ 95 w 145"/>
                  <a:gd name="T103" fmla="*/ 2 h 184"/>
                  <a:gd name="T104" fmla="*/ 95 w 145"/>
                  <a:gd name="T105" fmla="*/ 2 h 184"/>
                  <a:gd name="T106" fmla="*/ 95 w 145"/>
                  <a:gd name="T107" fmla="*/ 2 h 184"/>
                  <a:gd name="T108" fmla="*/ 95 w 145"/>
                  <a:gd name="T109" fmla="*/ 2 h 184"/>
                  <a:gd name="T110" fmla="*/ 95 w 145"/>
                  <a:gd name="T111" fmla="*/ 1 h 184"/>
                  <a:gd name="T112" fmla="*/ 95 w 145"/>
                  <a:gd name="T113" fmla="*/ 1 h 184"/>
                  <a:gd name="T114" fmla="*/ 95 w 145"/>
                  <a:gd name="T115" fmla="*/ 1 h 184"/>
                  <a:gd name="T116" fmla="*/ 95 w 145"/>
                  <a:gd name="T117" fmla="*/ 1 h 184"/>
                  <a:gd name="T118" fmla="*/ 95 w 145"/>
                  <a:gd name="T119" fmla="*/ 1 h 184"/>
                  <a:gd name="T120" fmla="*/ 95 w 145"/>
                  <a:gd name="T121" fmla="*/ 1 h 184"/>
                  <a:gd name="T122" fmla="*/ 95 w 145"/>
                  <a:gd name="T123" fmla="*/ 0 h 184"/>
                  <a:gd name="T124" fmla="*/ 94 w 145"/>
                  <a:gd name="T125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5" h="184">
                    <a:moveTo>
                      <a:pt x="23" y="159"/>
                    </a:moveTo>
                    <a:cubicBezTo>
                      <a:pt x="23" y="159"/>
                      <a:pt x="23" y="159"/>
                      <a:pt x="23" y="159"/>
                    </a:cubicBezTo>
                    <a:cubicBezTo>
                      <a:pt x="0" y="184"/>
                      <a:pt x="0" y="184"/>
                      <a:pt x="0" y="184"/>
                    </a:cubicBezTo>
                    <a:cubicBezTo>
                      <a:pt x="23" y="159"/>
                      <a:pt x="23" y="159"/>
                      <a:pt x="23" y="159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5"/>
                    </a:moveTo>
                    <a:cubicBezTo>
                      <a:pt x="145" y="75"/>
                      <a:pt x="145" y="75"/>
                      <a:pt x="145" y="75"/>
                    </a:cubicBezTo>
                    <a:cubicBezTo>
                      <a:pt x="145" y="75"/>
                      <a:pt x="145" y="75"/>
                      <a:pt x="145" y="75"/>
                    </a:cubicBezTo>
                    <a:moveTo>
                      <a:pt x="145" y="74"/>
                    </a:moveTo>
                    <a:cubicBezTo>
                      <a:pt x="145" y="74"/>
                      <a:pt x="145" y="75"/>
                      <a:pt x="145" y="75"/>
                    </a:cubicBezTo>
                    <a:cubicBezTo>
                      <a:pt x="145" y="75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145" y="74"/>
                    </a:move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126" y="28"/>
                      <a:pt x="145" y="49"/>
                      <a:pt x="145" y="74"/>
                    </a:cubicBezTo>
                    <a:cubicBezTo>
                      <a:pt x="145" y="74"/>
                      <a:pt x="145" y="74"/>
                      <a:pt x="145" y="74"/>
                    </a:cubicBezTo>
                    <a:cubicBezTo>
                      <a:pt x="145" y="49"/>
                      <a:pt x="126" y="28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6" y="12"/>
                    </a:cubicBezTo>
                    <a:moveTo>
                      <a:pt x="96" y="11"/>
                    </a:moveTo>
                    <a:cubicBezTo>
                      <a:pt x="96" y="11"/>
                      <a:pt x="96" y="12"/>
                      <a:pt x="96" y="12"/>
                    </a:cubicBezTo>
                    <a:cubicBezTo>
                      <a:pt x="96" y="12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1"/>
                    </a:move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moveTo>
                      <a:pt x="96" y="10"/>
                    </a:moveTo>
                    <a:cubicBezTo>
                      <a:pt x="96" y="10"/>
                      <a:pt x="96" y="11"/>
                      <a:pt x="96" y="11"/>
                    </a:cubicBezTo>
                    <a:cubicBezTo>
                      <a:pt x="96" y="11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10"/>
                    </a:moveTo>
                    <a:cubicBezTo>
                      <a:pt x="96" y="10"/>
                      <a:pt x="96" y="10"/>
                      <a:pt x="96" y="10"/>
                    </a:cubicBezTo>
                    <a:cubicBezTo>
                      <a:pt x="96" y="10"/>
                      <a:pt x="96" y="10"/>
                      <a:pt x="96" y="10"/>
                    </a:cubicBezTo>
                    <a:moveTo>
                      <a:pt x="96" y="9"/>
                    </a:moveTo>
                    <a:cubicBezTo>
                      <a:pt x="96" y="9"/>
                      <a:pt x="96" y="10"/>
                      <a:pt x="96" y="10"/>
                    </a:cubicBezTo>
                    <a:cubicBezTo>
                      <a:pt x="96" y="10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9"/>
                    </a:moveTo>
                    <a:cubicBezTo>
                      <a:pt x="96" y="9"/>
                      <a:pt x="96" y="9"/>
                      <a:pt x="96" y="9"/>
                    </a:cubicBezTo>
                    <a:cubicBezTo>
                      <a:pt x="96" y="9"/>
                      <a:pt x="96" y="9"/>
                      <a:pt x="96" y="9"/>
                    </a:cubicBezTo>
                    <a:moveTo>
                      <a:pt x="96" y="8"/>
                    </a:moveTo>
                    <a:cubicBezTo>
                      <a:pt x="96" y="8"/>
                      <a:pt x="96" y="9"/>
                      <a:pt x="96" y="9"/>
                    </a:cubicBezTo>
                    <a:cubicBezTo>
                      <a:pt x="96" y="9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6" y="8"/>
                    </a:moveTo>
                    <a:cubicBezTo>
                      <a:pt x="96" y="8"/>
                      <a:pt x="96" y="8"/>
                      <a:pt x="96" y="8"/>
                    </a:cubicBezTo>
                    <a:cubicBezTo>
                      <a:pt x="96" y="8"/>
                      <a:pt x="96" y="8"/>
                      <a:pt x="96" y="8"/>
                    </a:cubicBezTo>
                    <a:moveTo>
                      <a:pt x="95" y="4"/>
                    </a:moveTo>
                    <a:cubicBezTo>
                      <a:pt x="95" y="5"/>
                      <a:pt x="96" y="7"/>
                      <a:pt x="96" y="8"/>
                    </a:cubicBezTo>
                    <a:cubicBezTo>
                      <a:pt x="96" y="7"/>
                      <a:pt x="95" y="5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4"/>
                    </a:moveTo>
                    <a:cubicBezTo>
                      <a:pt x="95" y="4"/>
                      <a:pt x="95" y="4"/>
                      <a:pt x="95" y="4"/>
                    </a:cubicBezTo>
                    <a:cubicBezTo>
                      <a:pt x="95" y="4"/>
                      <a:pt x="95" y="4"/>
                      <a:pt x="95" y="4"/>
                    </a:cubicBezTo>
                    <a:moveTo>
                      <a:pt x="95" y="3"/>
                    </a:moveTo>
                    <a:cubicBezTo>
                      <a:pt x="95" y="3"/>
                      <a:pt x="95" y="4"/>
                      <a:pt x="95" y="4"/>
                    </a:cubicBezTo>
                    <a:cubicBezTo>
                      <a:pt x="95" y="4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3"/>
                    </a:moveTo>
                    <a:cubicBezTo>
                      <a:pt x="95" y="3"/>
                      <a:pt x="95" y="3"/>
                      <a:pt x="95" y="3"/>
                    </a:cubicBezTo>
                    <a:cubicBezTo>
                      <a:pt x="95" y="3"/>
                      <a:pt x="95" y="3"/>
                      <a:pt x="95" y="3"/>
                    </a:cubicBezTo>
                    <a:moveTo>
                      <a:pt x="95" y="2"/>
                    </a:moveTo>
                    <a:cubicBezTo>
                      <a:pt x="95" y="2"/>
                      <a:pt x="95" y="3"/>
                      <a:pt x="95" y="3"/>
                    </a:cubicBezTo>
                    <a:cubicBezTo>
                      <a:pt x="95" y="3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2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2"/>
                    </a:cubicBezTo>
                    <a:moveTo>
                      <a:pt x="95" y="1"/>
                    </a:moveTo>
                    <a:cubicBezTo>
                      <a:pt x="95" y="2"/>
                      <a:pt x="95" y="2"/>
                      <a:pt x="95" y="2"/>
                    </a:cubicBezTo>
                    <a:cubicBezTo>
                      <a:pt x="95" y="2"/>
                      <a:pt x="95" y="2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5" y="1"/>
                    </a:moveTo>
                    <a:cubicBezTo>
                      <a:pt x="95" y="1"/>
                      <a:pt x="95" y="1"/>
                      <a:pt x="95" y="1"/>
                    </a:cubicBezTo>
                    <a:cubicBezTo>
                      <a:pt x="95" y="1"/>
                      <a:pt x="95" y="1"/>
                      <a:pt x="95" y="1"/>
                    </a:cubicBezTo>
                    <a:moveTo>
                      <a:pt x="94" y="0"/>
                    </a:moveTo>
                    <a:cubicBezTo>
                      <a:pt x="94" y="0"/>
                      <a:pt x="94" y="0"/>
                      <a:pt x="95" y="0"/>
                    </a:cubicBezTo>
                    <a:cubicBezTo>
                      <a:pt x="95" y="0"/>
                      <a:pt x="94" y="0"/>
                      <a:pt x="94" y="0"/>
                    </a:cubicBezTo>
                    <a:moveTo>
                      <a:pt x="94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3" name="Freeform 428"/>
              <p:cNvSpPr>
                <a:spLocks/>
              </p:cNvSpPr>
              <p:nvPr/>
            </p:nvSpPr>
            <p:spPr bwMode="auto">
              <a:xfrm>
                <a:off x="3395" y="3012"/>
                <a:ext cx="280" cy="435"/>
              </a:xfrm>
              <a:custGeom>
                <a:avLst/>
                <a:gdLst>
                  <a:gd name="T0" fmla="*/ 95 w 158"/>
                  <a:gd name="T1" fmla="*/ 125 h 232"/>
                  <a:gd name="T2" fmla="*/ 158 w 158"/>
                  <a:gd name="T3" fmla="*/ 165 h 232"/>
                  <a:gd name="T4" fmla="*/ 158 w 158"/>
                  <a:gd name="T5" fmla="*/ 165 h 232"/>
                  <a:gd name="T6" fmla="*/ 158 w 158"/>
                  <a:gd name="T7" fmla="*/ 165 h 232"/>
                  <a:gd name="T8" fmla="*/ 158 w 158"/>
                  <a:gd name="T9" fmla="*/ 164 h 232"/>
                  <a:gd name="T10" fmla="*/ 158 w 158"/>
                  <a:gd name="T11" fmla="*/ 164 h 232"/>
                  <a:gd name="T12" fmla="*/ 158 w 158"/>
                  <a:gd name="T13" fmla="*/ 164 h 232"/>
                  <a:gd name="T14" fmla="*/ 158 w 158"/>
                  <a:gd name="T15" fmla="*/ 164 h 232"/>
                  <a:gd name="T16" fmla="*/ 109 w 158"/>
                  <a:gd name="T17" fmla="*/ 102 h 232"/>
                  <a:gd name="T18" fmla="*/ 109 w 158"/>
                  <a:gd name="T19" fmla="*/ 102 h 232"/>
                  <a:gd name="T20" fmla="*/ 109 w 158"/>
                  <a:gd name="T21" fmla="*/ 102 h 232"/>
                  <a:gd name="T22" fmla="*/ 109 w 158"/>
                  <a:gd name="T23" fmla="*/ 101 h 232"/>
                  <a:gd name="T24" fmla="*/ 109 w 158"/>
                  <a:gd name="T25" fmla="*/ 101 h 232"/>
                  <a:gd name="T26" fmla="*/ 109 w 158"/>
                  <a:gd name="T27" fmla="*/ 101 h 232"/>
                  <a:gd name="T28" fmla="*/ 109 w 158"/>
                  <a:gd name="T29" fmla="*/ 101 h 232"/>
                  <a:gd name="T30" fmla="*/ 109 w 158"/>
                  <a:gd name="T31" fmla="*/ 100 h 232"/>
                  <a:gd name="T32" fmla="*/ 109 w 158"/>
                  <a:gd name="T33" fmla="*/ 100 h 232"/>
                  <a:gd name="T34" fmla="*/ 109 w 158"/>
                  <a:gd name="T35" fmla="*/ 100 h 232"/>
                  <a:gd name="T36" fmla="*/ 109 w 158"/>
                  <a:gd name="T37" fmla="*/ 100 h 232"/>
                  <a:gd name="T38" fmla="*/ 109 w 158"/>
                  <a:gd name="T39" fmla="*/ 99 h 232"/>
                  <a:gd name="T40" fmla="*/ 109 w 158"/>
                  <a:gd name="T41" fmla="*/ 99 h 232"/>
                  <a:gd name="T42" fmla="*/ 109 w 158"/>
                  <a:gd name="T43" fmla="*/ 99 h 232"/>
                  <a:gd name="T44" fmla="*/ 109 w 158"/>
                  <a:gd name="T45" fmla="*/ 99 h 232"/>
                  <a:gd name="T46" fmla="*/ 109 w 158"/>
                  <a:gd name="T47" fmla="*/ 98 h 232"/>
                  <a:gd name="T48" fmla="*/ 109 w 158"/>
                  <a:gd name="T49" fmla="*/ 98 h 232"/>
                  <a:gd name="T50" fmla="*/ 108 w 158"/>
                  <a:gd name="T51" fmla="*/ 94 h 232"/>
                  <a:gd name="T52" fmla="*/ 108 w 158"/>
                  <a:gd name="T53" fmla="*/ 94 h 232"/>
                  <a:gd name="T54" fmla="*/ 108 w 158"/>
                  <a:gd name="T55" fmla="*/ 94 h 232"/>
                  <a:gd name="T56" fmla="*/ 108 w 158"/>
                  <a:gd name="T57" fmla="*/ 94 h 232"/>
                  <a:gd name="T58" fmla="*/ 108 w 158"/>
                  <a:gd name="T59" fmla="*/ 93 h 232"/>
                  <a:gd name="T60" fmla="*/ 108 w 158"/>
                  <a:gd name="T61" fmla="*/ 93 h 232"/>
                  <a:gd name="T62" fmla="*/ 108 w 158"/>
                  <a:gd name="T63" fmla="*/ 93 h 232"/>
                  <a:gd name="T64" fmla="*/ 108 w 158"/>
                  <a:gd name="T65" fmla="*/ 93 h 232"/>
                  <a:gd name="T66" fmla="*/ 108 w 158"/>
                  <a:gd name="T67" fmla="*/ 92 h 232"/>
                  <a:gd name="T68" fmla="*/ 108 w 158"/>
                  <a:gd name="T69" fmla="*/ 92 h 232"/>
                  <a:gd name="T70" fmla="*/ 108 w 158"/>
                  <a:gd name="T71" fmla="*/ 92 h 232"/>
                  <a:gd name="T72" fmla="*/ 108 w 158"/>
                  <a:gd name="T73" fmla="*/ 92 h 232"/>
                  <a:gd name="T74" fmla="*/ 108 w 158"/>
                  <a:gd name="T75" fmla="*/ 91 h 232"/>
                  <a:gd name="T76" fmla="*/ 108 w 158"/>
                  <a:gd name="T77" fmla="*/ 91 h 232"/>
                  <a:gd name="T78" fmla="*/ 108 w 158"/>
                  <a:gd name="T79" fmla="*/ 91 h 232"/>
                  <a:gd name="T80" fmla="*/ 108 w 158"/>
                  <a:gd name="T81" fmla="*/ 91 h 232"/>
                  <a:gd name="T82" fmla="*/ 107 w 158"/>
                  <a:gd name="T83" fmla="*/ 90 h 232"/>
                  <a:gd name="T84" fmla="*/ 0 w 158"/>
                  <a:gd name="T85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8" h="232">
                    <a:moveTo>
                      <a:pt x="0" y="0"/>
                    </a:moveTo>
                    <a:cubicBezTo>
                      <a:pt x="0" y="36"/>
                      <a:pt x="0" y="36"/>
                      <a:pt x="0" y="36"/>
                    </a:cubicBezTo>
                    <a:cubicBezTo>
                      <a:pt x="50" y="38"/>
                      <a:pt x="90" y="76"/>
                      <a:pt x="95" y="125"/>
                    </a:cubicBezTo>
                    <a:cubicBezTo>
                      <a:pt x="121" y="138"/>
                      <a:pt x="137" y="157"/>
                      <a:pt x="137" y="178"/>
                    </a:cubicBezTo>
                    <a:cubicBezTo>
                      <a:pt x="137" y="199"/>
                      <a:pt x="120" y="219"/>
                      <a:pt x="93" y="232"/>
                    </a:cubicBezTo>
                    <a:cubicBezTo>
                      <a:pt x="131" y="217"/>
                      <a:pt x="157" y="193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65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64"/>
                      <a:pt x="158" y="164"/>
                      <a:pt x="158" y="164"/>
                    </a:cubicBezTo>
                    <a:cubicBezTo>
                      <a:pt x="158" y="139"/>
                      <a:pt x="139" y="118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2"/>
                      <a:pt x="109" y="102"/>
                    </a:cubicBezTo>
                    <a:cubicBezTo>
                      <a:pt x="109" y="102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1"/>
                      <a:pt x="109" y="101"/>
                    </a:cubicBezTo>
                    <a:cubicBezTo>
                      <a:pt x="109" y="101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100"/>
                      <a:pt x="109" y="100"/>
                    </a:cubicBezTo>
                    <a:cubicBezTo>
                      <a:pt x="109" y="100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9"/>
                      <a:pt x="109" y="99"/>
                    </a:cubicBezTo>
                    <a:cubicBezTo>
                      <a:pt x="109" y="99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7"/>
                      <a:pt x="108" y="95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4"/>
                      <a:pt x="108" y="94"/>
                    </a:cubicBezTo>
                    <a:cubicBezTo>
                      <a:pt x="108" y="94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3"/>
                      <a:pt x="108" y="93"/>
                    </a:cubicBezTo>
                    <a:cubicBezTo>
                      <a:pt x="108" y="93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8" y="92"/>
                      <a:pt x="108" y="92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1"/>
                      <a:pt x="108" y="91"/>
                    </a:cubicBezTo>
                    <a:cubicBezTo>
                      <a:pt x="108" y="91"/>
                      <a:pt x="108" y="90"/>
                      <a:pt x="108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107" y="90"/>
                      <a:pt x="107" y="90"/>
                      <a:pt x="107" y="90"/>
                    </a:cubicBezTo>
                    <a:cubicBezTo>
                      <a:pt x="97" y="40"/>
                      <a:pt x="53" y="2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4" name="Freeform 429"/>
              <p:cNvSpPr>
                <a:spLocks/>
              </p:cNvSpPr>
              <p:nvPr/>
            </p:nvSpPr>
            <p:spPr bwMode="auto">
              <a:xfrm>
                <a:off x="3395" y="3079"/>
                <a:ext cx="243" cy="400"/>
              </a:xfrm>
              <a:custGeom>
                <a:avLst/>
                <a:gdLst>
                  <a:gd name="T0" fmla="*/ 0 w 137"/>
                  <a:gd name="T1" fmla="*/ 0 h 213"/>
                  <a:gd name="T2" fmla="*/ 0 w 137"/>
                  <a:gd name="T3" fmla="*/ 0 h 213"/>
                  <a:gd name="T4" fmla="*/ 0 w 137"/>
                  <a:gd name="T5" fmla="*/ 156 h 213"/>
                  <a:gd name="T6" fmla="*/ 11 w 137"/>
                  <a:gd name="T7" fmla="*/ 213 h 213"/>
                  <a:gd name="T8" fmla="*/ 92 w 137"/>
                  <a:gd name="T9" fmla="*/ 152 h 213"/>
                  <a:gd name="T10" fmla="*/ 36 w 137"/>
                  <a:gd name="T11" fmla="*/ 213 h 213"/>
                  <a:gd name="T12" fmla="*/ 36 w 137"/>
                  <a:gd name="T13" fmla="*/ 213 h 213"/>
                  <a:gd name="T14" fmla="*/ 36 w 137"/>
                  <a:gd name="T15" fmla="*/ 213 h 213"/>
                  <a:gd name="T16" fmla="*/ 93 w 137"/>
                  <a:gd name="T17" fmla="*/ 196 h 213"/>
                  <a:gd name="T18" fmla="*/ 93 w 137"/>
                  <a:gd name="T19" fmla="*/ 196 h 213"/>
                  <a:gd name="T20" fmla="*/ 137 w 137"/>
                  <a:gd name="T21" fmla="*/ 142 h 213"/>
                  <a:gd name="T22" fmla="*/ 95 w 137"/>
                  <a:gd name="T23" fmla="*/ 89 h 213"/>
                  <a:gd name="T24" fmla="*/ 0 w 137"/>
                  <a:gd name="T25" fmla="*/ 0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" h="21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11" y="213"/>
                      <a:pt x="11" y="213"/>
                      <a:pt x="11" y="213"/>
                    </a:cubicBezTo>
                    <a:cubicBezTo>
                      <a:pt x="92" y="152"/>
                      <a:pt x="92" y="152"/>
                      <a:pt x="92" y="152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36" y="213"/>
                      <a:pt x="36" y="213"/>
                      <a:pt x="36" y="213"/>
                    </a:cubicBezTo>
                    <a:cubicBezTo>
                      <a:pt x="57" y="210"/>
                      <a:pt x="77" y="204"/>
                      <a:pt x="93" y="196"/>
                    </a:cubicBezTo>
                    <a:cubicBezTo>
                      <a:pt x="93" y="196"/>
                      <a:pt x="93" y="196"/>
                      <a:pt x="93" y="196"/>
                    </a:cubicBezTo>
                    <a:cubicBezTo>
                      <a:pt x="120" y="183"/>
                      <a:pt x="137" y="163"/>
                      <a:pt x="137" y="142"/>
                    </a:cubicBezTo>
                    <a:cubicBezTo>
                      <a:pt x="137" y="121"/>
                      <a:pt x="121" y="102"/>
                      <a:pt x="95" y="89"/>
                    </a:cubicBezTo>
                    <a:cubicBezTo>
                      <a:pt x="90" y="40"/>
                      <a:pt x="50" y="2"/>
                      <a:pt x="0" y="0"/>
                    </a:cubicBezTo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5" name="Freeform 430"/>
              <p:cNvSpPr>
                <a:spLocks/>
              </p:cNvSpPr>
              <p:nvPr/>
            </p:nvSpPr>
            <p:spPr bwMode="auto">
              <a:xfrm>
                <a:off x="3395" y="3365"/>
                <a:ext cx="163" cy="433"/>
              </a:xfrm>
              <a:custGeom>
                <a:avLst/>
                <a:gdLst>
                  <a:gd name="T0" fmla="*/ 163 w 163"/>
                  <a:gd name="T1" fmla="*/ 0 h 433"/>
                  <a:gd name="T2" fmla="*/ 19 w 163"/>
                  <a:gd name="T3" fmla="*/ 114 h 433"/>
                  <a:gd name="T4" fmla="*/ 0 w 163"/>
                  <a:gd name="T5" fmla="*/ 7 h 433"/>
                  <a:gd name="T6" fmla="*/ 0 w 163"/>
                  <a:gd name="T7" fmla="*/ 114 h 433"/>
                  <a:gd name="T8" fmla="*/ 0 w 163"/>
                  <a:gd name="T9" fmla="*/ 120 h 433"/>
                  <a:gd name="T10" fmla="*/ 0 w 163"/>
                  <a:gd name="T11" fmla="*/ 433 h 433"/>
                  <a:gd name="T12" fmla="*/ 28 w 163"/>
                  <a:gd name="T13" fmla="*/ 433 h 433"/>
                  <a:gd name="T14" fmla="*/ 23 w 163"/>
                  <a:gd name="T15" fmla="*/ 161 h 433"/>
                  <a:gd name="T16" fmla="*/ 63 w 163"/>
                  <a:gd name="T17" fmla="*/ 114 h 433"/>
                  <a:gd name="T18" fmla="*/ 163 w 163"/>
                  <a:gd name="T1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3" h="433">
                    <a:moveTo>
                      <a:pt x="163" y="0"/>
                    </a:moveTo>
                    <a:lnTo>
                      <a:pt x="19" y="114"/>
                    </a:lnTo>
                    <a:lnTo>
                      <a:pt x="0" y="7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433"/>
                    </a:lnTo>
                    <a:lnTo>
                      <a:pt x="28" y="433"/>
                    </a:lnTo>
                    <a:lnTo>
                      <a:pt x="23" y="161"/>
                    </a:lnTo>
                    <a:lnTo>
                      <a:pt x="63" y="114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6" name="Freeform 431"/>
              <p:cNvSpPr>
                <a:spLocks/>
              </p:cNvSpPr>
              <p:nvPr/>
            </p:nvSpPr>
            <p:spPr bwMode="auto">
              <a:xfrm>
                <a:off x="3395" y="3365"/>
                <a:ext cx="163" cy="433"/>
              </a:xfrm>
              <a:custGeom>
                <a:avLst/>
                <a:gdLst>
                  <a:gd name="T0" fmla="*/ 163 w 163"/>
                  <a:gd name="T1" fmla="*/ 0 h 433"/>
                  <a:gd name="T2" fmla="*/ 19 w 163"/>
                  <a:gd name="T3" fmla="*/ 114 h 433"/>
                  <a:gd name="T4" fmla="*/ 0 w 163"/>
                  <a:gd name="T5" fmla="*/ 7 h 433"/>
                  <a:gd name="T6" fmla="*/ 0 w 163"/>
                  <a:gd name="T7" fmla="*/ 114 h 433"/>
                  <a:gd name="T8" fmla="*/ 0 w 163"/>
                  <a:gd name="T9" fmla="*/ 120 h 433"/>
                  <a:gd name="T10" fmla="*/ 0 w 163"/>
                  <a:gd name="T11" fmla="*/ 433 h 433"/>
                  <a:gd name="T12" fmla="*/ 28 w 163"/>
                  <a:gd name="T13" fmla="*/ 433 h 433"/>
                  <a:gd name="T14" fmla="*/ 23 w 163"/>
                  <a:gd name="T15" fmla="*/ 161 h 433"/>
                  <a:gd name="T16" fmla="*/ 63 w 163"/>
                  <a:gd name="T17" fmla="*/ 114 h 433"/>
                  <a:gd name="T18" fmla="*/ 163 w 163"/>
                  <a:gd name="T19" fmla="*/ 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3" h="433">
                    <a:moveTo>
                      <a:pt x="163" y="0"/>
                    </a:moveTo>
                    <a:lnTo>
                      <a:pt x="19" y="114"/>
                    </a:lnTo>
                    <a:lnTo>
                      <a:pt x="0" y="7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433"/>
                    </a:lnTo>
                    <a:lnTo>
                      <a:pt x="28" y="433"/>
                    </a:lnTo>
                    <a:lnTo>
                      <a:pt x="23" y="161"/>
                    </a:lnTo>
                    <a:lnTo>
                      <a:pt x="63" y="114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7" name="Freeform 432"/>
              <p:cNvSpPr>
                <a:spLocks/>
              </p:cNvSpPr>
              <p:nvPr/>
            </p:nvSpPr>
            <p:spPr bwMode="auto">
              <a:xfrm>
                <a:off x="4378" y="3186"/>
                <a:ext cx="286" cy="627"/>
              </a:xfrm>
              <a:custGeom>
                <a:avLst/>
                <a:gdLst>
                  <a:gd name="T0" fmla="*/ 286 w 286"/>
                  <a:gd name="T1" fmla="*/ 122 h 627"/>
                  <a:gd name="T2" fmla="*/ 162 w 286"/>
                  <a:gd name="T3" fmla="*/ 199 h 627"/>
                  <a:gd name="T4" fmla="*/ 142 w 286"/>
                  <a:gd name="T5" fmla="*/ 0 h 627"/>
                  <a:gd name="T6" fmla="*/ 125 w 286"/>
                  <a:gd name="T7" fmla="*/ 199 h 627"/>
                  <a:gd name="T8" fmla="*/ 0 w 286"/>
                  <a:gd name="T9" fmla="*/ 122 h 627"/>
                  <a:gd name="T10" fmla="*/ 121 w 286"/>
                  <a:gd name="T11" fmla="*/ 265 h 627"/>
                  <a:gd name="T12" fmla="*/ 107 w 286"/>
                  <a:gd name="T13" fmla="*/ 627 h 627"/>
                  <a:gd name="T14" fmla="*/ 178 w 286"/>
                  <a:gd name="T15" fmla="*/ 627 h 627"/>
                  <a:gd name="T16" fmla="*/ 164 w 286"/>
                  <a:gd name="T17" fmla="*/ 265 h 627"/>
                  <a:gd name="T18" fmla="*/ 286 w 286"/>
                  <a:gd name="T19" fmla="*/ 122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6" h="627">
                    <a:moveTo>
                      <a:pt x="286" y="122"/>
                    </a:moveTo>
                    <a:lnTo>
                      <a:pt x="162" y="199"/>
                    </a:lnTo>
                    <a:lnTo>
                      <a:pt x="142" y="0"/>
                    </a:lnTo>
                    <a:lnTo>
                      <a:pt x="125" y="199"/>
                    </a:lnTo>
                    <a:lnTo>
                      <a:pt x="0" y="122"/>
                    </a:lnTo>
                    <a:lnTo>
                      <a:pt x="121" y="265"/>
                    </a:lnTo>
                    <a:lnTo>
                      <a:pt x="107" y="627"/>
                    </a:lnTo>
                    <a:lnTo>
                      <a:pt x="178" y="627"/>
                    </a:lnTo>
                    <a:lnTo>
                      <a:pt x="164" y="265"/>
                    </a:lnTo>
                    <a:lnTo>
                      <a:pt x="286" y="12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8" name="Freeform 433"/>
              <p:cNvSpPr>
                <a:spLocks/>
              </p:cNvSpPr>
              <p:nvPr/>
            </p:nvSpPr>
            <p:spPr bwMode="auto">
              <a:xfrm>
                <a:off x="4378" y="3186"/>
                <a:ext cx="286" cy="627"/>
              </a:xfrm>
              <a:custGeom>
                <a:avLst/>
                <a:gdLst>
                  <a:gd name="T0" fmla="*/ 286 w 286"/>
                  <a:gd name="T1" fmla="*/ 122 h 627"/>
                  <a:gd name="T2" fmla="*/ 162 w 286"/>
                  <a:gd name="T3" fmla="*/ 199 h 627"/>
                  <a:gd name="T4" fmla="*/ 142 w 286"/>
                  <a:gd name="T5" fmla="*/ 0 h 627"/>
                  <a:gd name="T6" fmla="*/ 125 w 286"/>
                  <a:gd name="T7" fmla="*/ 199 h 627"/>
                  <a:gd name="T8" fmla="*/ 0 w 286"/>
                  <a:gd name="T9" fmla="*/ 122 h 627"/>
                  <a:gd name="T10" fmla="*/ 121 w 286"/>
                  <a:gd name="T11" fmla="*/ 265 h 627"/>
                  <a:gd name="T12" fmla="*/ 107 w 286"/>
                  <a:gd name="T13" fmla="*/ 627 h 627"/>
                  <a:gd name="T14" fmla="*/ 178 w 286"/>
                  <a:gd name="T15" fmla="*/ 627 h 627"/>
                  <a:gd name="T16" fmla="*/ 164 w 286"/>
                  <a:gd name="T17" fmla="*/ 265 h 627"/>
                  <a:gd name="T18" fmla="*/ 286 w 286"/>
                  <a:gd name="T19" fmla="*/ 122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6" h="627">
                    <a:moveTo>
                      <a:pt x="286" y="122"/>
                    </a:moveTo>
                    <a:lnTo>
                      <a:pt x="162" y="199"/>
                    </a:lnTo>
                    <a:lnTo>
                      <a:pt x="142" y="0"/>
                    </a:lnTo>
                    <a:lnTo>
                      <a:pt x="125" y="199"/>
                    </a:lnTo>
                    <a:lnTo>
                      <a:pt x="0" y="122"/>
                    </a:lnTo>
                    <a:lnTo>
                      <a:pt x="121" y="265"/>
                    </a:lnTo>
                    <a:lnTo>
                      <a:pt x="107" y="627"/>
                    </a:lnTo>
                    <a:lnTo>
                      <a:pt x="178" y="627"/>
                    </a:lnTo>
                    <a:lnTo>
                      <a:pt x="164" y="265"/>
                    </a:lnTo>
                    <a:lnTo>
                      <a:pt x="286" y="12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19" name="Freeform 434"/>
              <p:cNvSpPr>
                <a:spLocks/>
              </p:cNvSpPr>
              <p:nvPr/>
            </p:nvSpPr>
            <p:spPr bwMode="auto">
              <a:xfrm>
                <a:off x="4536" y="3455"/>
                <a:ext cx="130" cy="92"/>
              </a:xfrm>
              <a:custGeom>
                <a:avLst/>
                <a:gdLst>
                  <a:gd name="T0" fmla="*/ 0 w 73"/>
                  <a:gd name="T1" fmla="*/ 20 h 49"/>
                  <a:gd name="T2" fmla="*/ 73 w 73"/>
                  <a:gd name="T3" fmla="*/ 0 h 49"/>
                  <a:gd name="T4" fmla="*/ 6 w 73"/>
                  <a:gd name="T5" fmla="*/ 49 h 49"/>
                  <a:gd name="T6" fmla="*/ 0 w 73"/>
                  <a:gd name="T7" fmla="*/ 2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49">
                    <a:moveTo>
                      <a:pt x="0" y="20"/>
                    </a:moveTo>
                    <a:cubicBezTo>
                      <a:pt x="5" y="20"/>
                      <a:pt x="73" y="0"/>
                      <a:pt x="73" y="0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0" y="20"/>
                      <a:pt x="0" y="20"/>
                      <a:pt x="0" y="20"/>
                    </a:cubicBezTo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0" name="Freeform 435"/>
              <p:cNvSpPr>
                <a:spLocks/>
              </p:cNvSpPr>
              <p:nvPr/>
            </p:nvSpPr>
            <p:spPr bwMode="auto">
              <a:xfrm>
                <a:off x="4373" y="3455"/>
                <a:ext cx="131" cy="95"/>
              </a:xfrm>
              <a:custGeom>
                <a:avLst/>
                <a:gdLst>
                  <a:gd name="T0" fmla="*/ 74 w 74"/>
                  <a:gd name="T1" fmla="*/ 20 h 51"/>
                  <a:gd name="T2" fmla="*/ 0 w 74"/>
                  <a:gd name="T3" fmla="*/ 0 h 51"/>
                  <a:gd name="T4" fmla="*/ 73 w 74"/>
                  <a:gd name="T5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51">
                    <a:moveTo>
                      <a:pt x="74" y="20"/>
                    </a:moveTo>
                    <a:cubicBezTo>
                      <a:pt x="69" y="20"/>
                      <a:pt x="0" y="0"/>
                      <a:pt x="0" y="0"/>
                    </a:cubicBezTo>
                    <a:cubicBezTo>
                      <a:pt x="73" y="51"/>
                      <a:pt x="73" y="51"/>
                      <a:pt x="73" y="51"/>
                    </a:cubicBezTo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1" name="Freeform 436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57 w 259"/>
                  <a:gd name="T1" fmla="*/ 86 h 212"/>
                  <a:gd name="T2" fmla="*/ 75 w 259"/>
                  <a:gd name="T3" fmla="*/ 110 h 212"/>
                  <a:gd name="T4" fmla="*/ 84 w 259"/>
                  <a:gd name="T5" fmla="*/ 41 h 212"/>
                  <a:gd name="T6" fmla="*/ 105 w 259"/>
                  <a:gd name="T7" fmla="*/ 71 h 212"/>
                  <a:gd name="T8" fmla="*/ 112 w 259"/>
                  <a:gd name="T9" fmla="*/ 17 h 212"/>
                  <a:gd name="T10" fmla="*/ 259 w 259"/>
                  <a:gd name="T11" fmla="*/ 0 h 212"/>
                  <a:gd name="T12" fmla="*/ 0 w 259"/>
                  <a:gd name="T13" fmla="*/ 212 h 212"/>
                  <a:gd name="T14" fmla="*/ 57 w 259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57" y="86"/>
                    </a:moveTo>
                    <a:lnTo>
                      <a:pt x="75" y="110"/>
                    </a:lnTo>
                    <a:lnTo>
                      <a:pt x="84" y="41"/>
                    </a:lnTo>
                    <a:lnTo>
                      <a:pt x="105" y="71"/>
                    </a:lnTo>
                    <a:lnTo>
                      <a:pt x="112" y="17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57" y="8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2" name="Freeform 437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57 w 259"/>
                  <a:gd name="T1" fmla="*/ 86 h 212"/>
                  <a:gd name="T2" fmla="*/ 75 w 259"/>
                  <a:gd name="T3" fmla="*/ 110 h 212"/>
                  <a:gd name="T4" fmla="*/ 84 w 259"/>
                  <a:gd name="T5" fmla="*/ 41 h 212"/>
                  <a:gd name="T6" fmla="*/ 105 w 259"/>
                  <a:gd name="T7" fmla="*/ 71 h 212"/>
                  <a:gd name="T8" fmla="*/ 112 w 259"/>
                  <a:gd name="T9" fmla="*/ 17 h 212"/>
                  <a:gd name="T10" fmla="*/ 259 w 259"/>
                  <a:gd name="T11" fmla="*/ 0 h 212"/>
                  <a:gd name="T12" fmla="*/ 0 w 259"/>
                  <a:gd name="T13" fmla="*/ 212 h 212"/>
                  <a:gd name="T14" fmla="*/ 57 w 259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57" y="86"/>
                    </a:moveTo>
                    <a:lnTo>
                      <a:pt x="75" y="110"/>
                    </a:lnTo>
                    <a:lnTo>
                      <a:pt x="84" y="41"/>
                    </a:lnTo>
                    <a:lnTo>
                      <a:pt x="105" y="71"/>
                    </a:lnTo>
                    <a:lnTo>
                      <a:pt x="112" y="17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57" y="8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3" name="Freeform 438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135 w 259"/>
                  <a:gd name="T1" fmla="*/ 193 h 212"/>
                  <a:gd name="T2" fmla="*/ 119 w 259"/>
                  <a:gd name="T3" fmla="*/ 170 h 212"/>
                  <a:gd name="T4" fmla="*/ 183 w 259"/>
                  <a:gd name="T5" fmla="*/ 178 h 212"/>
                  <a:gd name="T6" fmla="*/ 162 w 259"/>
                  <a:gd name="T7" fmla="*/ 148 h 212"/>
                  <a:gd name="T8" fmla="*/ 213 w 259"/>
                  <a:gd name="T9" fmla="*/ 155 h 212"/>
                  <a:gd name="T10" fmla="*/ 259 w 259"/>
                  <a:gd name="T11" fmla="*/ 0 h 212"/>
                  <a:gd name="T12" fmla="*/ 0 w 259"/>
                  <a:gd name="T13" fmla="*/ 212 h 212"/>
                  <a:gd name="T14" fmla="*/ 135 w 259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135" y="193"/>
                    </a:move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135" y="19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4" name="Freeform 439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135 w 259"/>
                  <a:gd name="T1" fmla="*/ 193 h 212"/>
                  <a:gd name="T2" fmla="*/ 119 w 259"/>
                  <a:gd name="T3" fmla="*/ 170 h 212"/>
                  <a:gd name="T4" fmla="*/ 183 w 259"/>
                  <a:gd name="T5" fmla="*/ 178 h 212"/>
                  <a:gd name="T6" fmla="*/ 162 w 259"/>
                  <a:gd name="T7" fmla="*/ 148 h 212"/>
                  <a:gd name="T8" fmla="*/ 213 w 259"/>
                  <a:gd name="T9" fmla="*/ 155 h 212"/>
                  <a:gd name="T10" fmla="*/ 259 w 259"/>
                  <a:gd name="T11" fmla="*/ 0 h 212"/>
                  <a:gd name="T12" fmla="*/ 0 w 259"/>
                  <a:gd name="T13" fmla="*/ 212 h 212"/>
                  <a:gd name="T14" fmla="*/ 135 w 259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9" h="212">
                    <a:moveTo>
                      <a:pt x="135" y="193"/>
                    </a:move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lnTo>
                      <a:pt x="0" y="212"/>
                    </a:lnTo>
                    <a:lnTo>
                      <a:pt x="135" y="19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5" name="Freeform 440"/>
              <p:cNvSpPr>
                <a:spLocks/>
              </p:cNvSpPr>
              <p:nvPr/>
            </p:nvSpPr>
            <p:spPr bwMode="auto">
              <a:xfrm>
                <a:off x="4230" y="3181"/>
                <a:ext cx="257" cy="212"/>
              </a:xfrm>
              <a:custGeom>
                <a:avLst/>
                <a:gdLst>
                  <a:gd name="T0" fmla="*/ 200 w 257"/>
                  <a:gd name="T1" fmla="*/ 86 h 212"/>
                  <a:gd name="T2" fmla="*/ 182 w 257"/>
                  <a:gd name="T3" fmla="*/ 110 h 212"/>
                  <a:gd name="T4" fmla="*/ 175 w 257"/>
                  <a:gd name="T5" fmla="*/ 41 h 212"/>
                  <a:gd name="T6" fmla="*/ 152 w 257"/>
                  <a:gd name="T7" fmla="*/ 71 h 212"/>
                  <a:gd name="T8" fmla="*/ 145 w 257"/>
                  <a:gd name="T9" fmla="*/ 17 h 212"/>
                  <a:gd name="T10" fmla="*/ 0 w 257"/>
                  <a:gd name="T11" fmla="*/ 0 h 212"/>
                  <a:gd name="T12" fmla="*/ 257 w 257"/>
                  <a:gd name="T13" fmla="*/ 212 h 212"/>
                  <a:gd name="T14" fmla="*/ 200 w 257"/>
                  <a:gd name="T15" fmla="*/ 86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7" h="212">
                    <a:moveTo>
                      <a:pt x="200" y="86"/>
                    </a:moveTo>
                    <a:lnTo>
                      <a:pt x="182" y="110"/>
                    </a:lnTo>
                    <a:lnTo>
                      <a:pt x="175" y="41"/>
                    </a:lnTo>
                    <a:lnTo>
                      <a:pt x="152" y="71"/>
                    </a:lnTo>
                    <a:lnTo>
                      <a:pt x="145" y="17"/>
                    </a:lnTo>
                    <a:lnTo>
                      <a:pt x="0" y="0"/>
                    </a:lnTo>
                    <a:lnTo>
                      <a:pt x="257" y="212"/>
                    </a:lnTo>
                    <a:lnTo>
                      <a:pt x="200" y="86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6" name="Freeform 441"/>
              <p:cNvSpPr>
                <a:spLocks/>
              </p:cNvSpPr>
              <p:nvPr/>
            </p:nvSpPr>
            <p:spPr bwMode="auto">
              <a:xfrm>
                <a:off x="4230" y="3181"/>
                <a:ext cx="257" cy="212"/>
              </a:xfrm>
              <a:custGeom>
                <a:avLst/>
                <a:gdLst>
                  <a:gd name="T0" fmla="*/ 122 w 257"/>
                  <a:gd name="T1" fmla="*/ 193 h 212"/>
                  <a:gd name="T2" fmla="*/ 140 w 257"/>
                  <a:gd name="T3" fmla="*/ 170 h 212"/>
                  <a:gd name="T4" fmla="*/ 74 w 257"/>
                  <a:gd name="T5" fmla="*/ 178 h 212"/>
                  <a:gd name="T6" fmla="*/ 95 w 257"/>
                  <a:gd name="T7" fmla="*/ 148 h 212"/>
                  <a:gd name="T8" fmla="*/ 44 w 257"/>
                  <a:gd name="T9" fmla="*/ 155 h 212"/>
                  <a:gd name="T10" fmla="*/ 0 w 257"/>
                  <a:gd name="T11" fmla="*/ 0 h 212"/>
                  <a:gd name="T12" fmla="*/ 257 w 257"/>
                  <a:gd name="T13" fmla="*/ 212 h 212"/>
                  <a:gd name="T14" fmla="*/ 122 w 257"/>
                  <a:gd name="T15" fmla="*/ 193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7" h="212">
                    <a:moveTo>
                      <a:pt x="122" y="193"/>
                    </a:moveTo>
                    <a:lnTo>
                      <a:pt x="140" y="170"/>
                    </a:lnTo>
                    <a:lnTo>
                      <a:pt x="74" y="178"/>
                    </a:lnTo>
                    <a:lnTo>
                      <a:pt x="95" y="148"/>
                    </a:lnTo>
                    <a:lnTo>
                      <a:pt x="44" y="155"/>
                    </a:lnTo>
                    <a:lnTo>
                      <a:pt x="0" y="0"/>
                    </a:lnTo>
                    <a:lnTo>
                      <a:pt x="257" y="212"/>
                    </a:lnTo>
                    <a:lnTo>
                      <a:pt x="122" y="19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7" name="Freeform 442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4 w 222"/>
                  <a:gd name="T1" fmla="*/ 38 h 117"/>
                  <a:gd name="T2" fmla="*/ 71 w 222"/>
                  <a:gd name="T3" fmla="*/ 58 h 117"/>
                  <a:gd name="T4" fmla="*/ 91 w 222"/>
                  <a:gd name="T5" fmla="*/ 12 h 117"/>
                  <a:gd name="T6" fmla="*/ 100 w 222"/>
                  <a:gd name="T7" fmla="*/ 36 h 117"/>
                  <a:gd name="T8" fmla="*/ 116 w 222"/>
                  <a:gd name="T9" fmla="*/ 0 h 117"/>
                  <a:gd name="T10" fmla="*/ 222 w 222"/>
                  <a:gd name="T11" fmla="*/ 17 h 117"/>
                  <a:gd name="T12" fmla="*/ 0 w 222"/>
                  <a:gd name="T13" fmla="*/ 117 h 117"/>
                  <a:gd name="T14" fmla="*/ 64 w 222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7">
                    <a:moveTo>
                      <a:pt x="64" y="38"/>
                    </a:moveTo>
                    <a:lnTo>
                      <a:pt x="71" y="58"/>
                    </a:lnTo>
                    <a:lnTo>
                      <a:pt x="91" y="12"/>
                    </a:lnTo>
                    <a:lnTo>
                      <a:pt x="100" y="36"/>
                    </a:lnTo>
                    <a:lnTo>
                      <a:pt x="116" y="0"/>
                    </a:lnTo>
                    <a:lnTo>
                      <a:pt x="222" y="17"/>
                    </a:lnTo>
                    <a:lnTo>
                      <a:pt x="0" y="117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8" name="Freeform 443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4 w 222"/>
                  <a:gd name="T1" fmla="*/ 38 h 117"/>
                  <a:gd name="T2" fmla="*/ 71 w 222"/>
                  <a:gd name="T3" fmla="*/ 58 h 117"/>
                  <a:gd name="T4" fmla="*/ 91 w 222"/>
                  <a:gd name="T5" fmla="*/ 12 h 117"/>
                  <a:gd name="T6" fmla="*/ 100 w 222"/>
                  <a:gd name="T7" fmla="*/ 36 h 117"/>
                  <a:gd name="T8" fmla="*/ 116 w 222"/>
                  <a:gd name="T9" fmla="*/ 0 h 117"/>
                  <a:gd name="T10" fmla="*/ 222 w 222"/>
                  <a:gd name="T11" fmla="*/ 17 h 117"/>
                  <a:gd name="T12" fmla="*/ 0 w 222"/>
                  <a:gd name="T13" fmla="*/ 117 h 117"/>
                  <a:gd name="T14" fmla="*/ 64 w 222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7">
                    <a:moveTo>
                      <a:pt x="64" y="38"/>
                    </a:moveTo>
                    <a:lnTo>
                      <a:pt x="71" y="58"/>
                    </a:lnTo>
                    <a:lnTo>
                      <a:pt x="91" y="12"/>
                    </a:lnTo>
                    <a:lnTo>
                      <a:pt x="100" y="36"/>
                    </a:lnTo>
                    <a:lnTo>
                      <a:pt x="116" y="0"/>
                    </a:lnTo>
                    <a:lnTo>
                      <a:pt x="222" y="17"/>
                    </a:lnTo>
                    <a:lnTo>
                      <a:pt x="0" y="117"/>
                    </a:lnTo>
                    <a:lnTo>
                      <a:pt x="64" y="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29" name="Freeform 444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100 w 222"/>
                  <a:gd name="T1" fmla="*/ 113 h 113"/>
                  <a:gd name="T2" fmla="*/ 93 w 222"/>
                  <a:gd name="T3" fmla="*/ 92 h 113"/>
                  <a:gd name="T4" fmla="*/ 137 w 222"/>
                  <a:gd name="T5" fmla="*/ 113 h 113"/>
                  <a:gd name="T6" fmla="*/ 126 w 222"/>
                  <a:gd name="T7" fmla="*/ 87 h 113"/>
                  <a:gd name="T8" fmla="*/ 162 w 222"/>
                  <a:gd name="T9" fmla="*/ 103 h 113"/>
                  <a:gd name="T10" fmla="*/ 222 w 222"/>
                  <a:gd name="T11" fmla="*/ 0 h 113"/>
                  <a:gd name="T12" fmla="*/ 0 w 222"/>
                  <a:gd name="T13" fmla="*/ 100 h 113"/>
                  <a:gd name="T14" fmla="*/ 100 w 222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3">
                    <a:moveTo>
                      <a:pt x="100" y="113"/>
                    </a:move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lnTo>
                      <a:pt x="0" y="100"/>
                    </a:lnTo>
                    <a:lnTo>
                      <a:pt x="100" y="11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0" name="Freeform 445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100 w 222"/>
                  <a:gd name="T1" fmla="*/ 113 h 113"/>
                  <a:gd name="T2" fmla="*/ 93 w 222"/>
                  <a:gd name="T3" fmla="*/ 92 h 113"/>
                  <a:gd name="T4" fmla="*/ 137 w 222"/>
                  <a:gd name="T5" fmla="*/ 113 h 113"/>
                  <a:gd name="T6" fmla="*/ 126 w 222"/>
                  <a:gd name="T7" fmla="*/ 87 h 113"/>
                  <a:gd name="T8" fmla="*/ 162 w 222"/>
                  <a:gd name="T9" fmla="*/ 103 h 113"/>
                  <a:gd name="T10" fmla="*/ 222 w 222"/>
                  <a:gd name="T11" fmla="*/ 0 h 113"/>
                  <a:gd name="T12" fmla="*/ 0 w 222"/>
                  <a:gd name="T13" fmla="*/ 100 h 113"/>
                  <a:gd name="T14" fmla="*/ 100 w 222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2" h="113">
                    <a:moveTo>
                      <a:pt x="100" y="113"/>
                    </a:move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lnTo>
                      <a:pt x="0" y="100"/>
                    </a:lnTo>
                    <a:lnTo>
                      <a:pt x="100" y="11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1" name="Freeform 446"/>
              <p:cNvSpPr>
                <a:spLocks/>
              </p:cNvSpPr>
              <p:nvPr/>
            </p:nvSpPr>
            <p:spPr bwMode="auto">
              <a:xfrm>
                <a:off x="4441" y="2963"/>
                <a:ext cx="79" cy="345"/>
              </a:xfrm>
              <a:custGeom>
                <a:avLst/>
                <a:gdLst>
                  <a:gd name="T0" fmla="*/ 15 w 79"/>
                  <a:gd name="T1" fmla="*/ 219 h 345"/>
                  <a:gd name="T2" fmla="*/ 46 w 79"/>
                  <a:gd name="T3" fmla="*/ 221 h 345"/>
                  <a:gd name="T4" fmla="*/ 0 w 79"/>
                  <a:gd name="T5" fmla="*/ 171 h 345"/>
                  <a:gd name="T6" fmla="*/ 35 w 79"/>
                  <a:gd name="T7" fmla="*/ 173 h 345"/>
                  <a:gd name="T8" fmla="*/ 0 w 79"/>
                  <a:gd name="T9" fmla="*/ 131 h 345"/>
                  <a:gd name="T10" fmla="*/ 79 w 79"/>
                  <a:gd name="T11" fmla="*/ 0 h 345"/>
                  <a:gd name="T12" fmla="*/ 74 w 79"/>
                  <a:gd name="T13" fmla="*/ 345 h 345"/>
                  <a:gd name="T14" fmla="*/ 15 w 79"/>
                  <a:gd name="T15" fmla="*/ 219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" h="345">
                    <a:moveTo>
                      <a:pt x="15" y="219"/>
                    </a:moveTo>
                    <a:lnTo>
                      <a:pt x="46" y="221"/>
                    </a:lnTo>
                    <a:lnTo>
                      <a:pt x="0" y="171"/>
                    </a:lnTo>
                    <a:lnTo>
                      <a:pt x="35" y="173"/>
                    </a:lnTo>
                    <a:lnTo>
                      <a:pt x="0" y="131"/>
                    </a:lnTo>
                    <a:lnTo>
                      <a:pt x="79" y="0"/>
                    </a:lnTo>
                    <a:lnTo>
                      <a:pt x="74" y="345"/>
                    </a:lnTo>
                    <a:lnTo>
                      <a:pt x="15" y="219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2" name="Freeform 447"/>
              <p:cNvSpPr>
                <a:spLocks/>
              </p:cNvSpPr>
              <p:nvPr/>
            </p:nvSpPr>
            <p:spPr bwMode="auto">
              <a:xfrm>
                <a:off x="4441" y="2963"/>
                <a:ext cx="79" cy="345"/>
              </a:xfrm>
              <a:custGeom>
                <a:avLst/>
                <a:gdLst>
                  <a:gd name="T0" fmla="*/ 15 w 79"/>
                  <a:gd name="T1" fmla="*/ 219 h 345"/>
                  <a:gd name="T2" fmla="*/ 46 w 79"/>
                  <a:gd name="T3" fmla="*/ 221 h 345"/>
                  <a:gd name="T4" fmla="*/ 0 w 79"/>
                  <a:gd name="T5" fmla="*/ 171 h 345"/>
                  <a:gd name="T6" fmla="*/ 35 w 79"/>
                  <a:gd name="T7" fmla="*/ 173 h 345"/>
                  <a:gd name="T8" fmla="*/ 0 w 79"/>
                  <a:gd name="T9" fmla="*/ 131 h 345"/>
                  <a:gd name="T10" fmla="*/ 79 w 79"/>
                  <a:gd name="T11" fmla="*/ 0 h 345"/>
                  <a:gd name="T12" fmla="*/ 74 w 79"/>
                  <a:gd name="T13" fmla="*/ 345 h 345"/>
                  <a:gd name="T14" fmla="*/ 15 w 79"/>
                  <a:gd name="T15" fmla="*/ 219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9" h="345">
                    <a:moveTo>
                      <a:pt x="15" y="219"/>
                    </a:moveTo>
                    <a:lnTo>
                      <a:pt x="46" y="221"/>
                    </a:lnTo>
                    <a:lnTo>
                      <a:pt x="0" y="171"/>
                    </a:lnTo>
                    <a:lnTo>
                      <a:pt x="35" y="173"/>
                    </a:lnTo>
                    <a:lnTo>
                      <a:pt x="0" y="131"/>
                    </a:lnTo>
                    <a:lnTo>
                      <a:pt x="79" y="0"/>
                    </a:lnTo>
                    <a:lnTo>
                      <a:pt x="74" y="345"/>
                    </a:lnTo>
                    <a:lnTo>
                      <a:pt x="15" y="21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3" name="Freeform 448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71 w 92"/>
                  <a:gd name="T1" fmla="*/ 223 h 345"/>
                  <a:gd name="T2" fmla="*/ 43 w 92"/>
                  <a:gd name="T3" fmla="*/ 223 h 345"/>
                  <a:gd name="T4" fmla="*/ 90 w 92"/>
                  <a:gd name="T5" fmla="*/ 174 h 345"/>
                  <a:gd name="T6" fmla="*/ 55 w 92"/>
                  <a:gd name="T7" fmla="*/ 174 h 345"/>
                  <a:gd name="T8" fmla="*/ 92 w 92"/>
                  <a:gd name="T9" fmla="*/ 137 h 345"/>
                  <a:gd name="T10" fmla="*/ 5 w 92"/>
                  <a:gd name="T11" fmla="*/ 0 h 345"/>
                  <a:gd name="T12" fmla="*/ 0 w 92"/>
                  <a:gd name="T13" fmla="*/ 345 h 345"/>
                  <a:gd name="T14" fmla="*/ 71 w 92"/>
                  <a:gd name="T15" fmla="*/ 223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345">
                    <a:moveTo>
                      <a:pt x="71" y="223"/>
                    </a:move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lnTo>
                      <a:pt x="0" y="345"/>
                    </a:lnTo>
                    <a:lnTo>
                      <a:pt x="71" y="22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4" name="Freeform 449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71 w 92"/>
                  <a:gd name="T1" fmla="*/ 223 h 345"/>
                  <a:gd name="T2" fmla="*/ 43 w 92"/>
                  <a:gd name="T3" fmla="*/ 223 h 345"/>
                  <a:gd name="T4" fmla="*/ 90 w 92"/>
                  <a:gd name="T5" fmla="*/ 174 h 345"/>
                  <a:gd name="T6" fmla="*/ 55 w 92"/>
                  <a:gd name="T7" fmla="*/ 174 h 345"/>
                  <a:gd name="T8" fmla="*/ 92 w 92"/>
                  <a:gd name="T9" fmla="*/ 137 h 345"/>
                  <a:gd name="T10" fmla="*/ 5 w 92"/>
                  <a:gd name="T11" fmla="*/ 0 h 345"/>
                  <a:gd name="T12" fmla="*/ 0 w 92"/>
                  <a:gd name="T13" fmla="*/ 345 h 345"/>
                  <a:gd name="T14" fmla="*/ 71 w 92"/>
                  <a:gd name="T15" fmla="*/ 223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345">
                    <a:moveTo>
                      <a:pt x="71" y="223"/>
                    </a:move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lnTo>
                      <a:pt x="0" y="345"/>
                    </a:lnTo>
                    <a:lnTo>
                      <a:pt x="71" y="223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5" name="Freeform 450"/>
              <p:cNvSpPr>
                <a:spLocks/>
              </p:cNvSpPr>
              <p:nvPr/>
            </p:nvSpPr>
            <p:spPr bwMode="auto">
              <a:xfrm>
                <a:off x="4244" y="3383"/>
                <a:ext cx="221" cy="117"/>
              </a:xfrm>
              <a:custGeom>
                <a:avLst/>
                <a:gdLst>
                  <a:gd name="T0" fmla="*/ 159 w 221"/>
                  <a:gd name="T1" fmla="*/ 38 h 117"/>
                  <a:gd name="T2" fmla="*/ 150 w 221"/>
                  <a:gd name="T3" fmla="*/ 58 h 117"/>
                  <a:gd name="T4" fmla="*/ 131 w 221"/>
                  <a:gd name="T5" fmla="*/ 12 h 117"/>
                  <a:gd name="T6" fmla="*/ 122 w 221"/>
                  <a:gd name="T7" fmla="*/ 36 h 117"/>
                  <a:gd name="T8" fmla="*/ 108 w 221"/>
                  <a:gd name="T9" fmla="*/ 0 h 117"/>
                  <a:gd name="T10" fmla="*/ 0 w 221"/>
                  <a:gd name="T11" fmla="*/ 17 h 117"/>
                  <a:gd name="T12" fmla="*/ 221 w 221"/>
                  <a:gd name="T13" fmla="*/ 117 h 117"/>
                  <a:gd name="T14" fmla="*/ 159 w 221"/>
                  <a:gd name="T15" fmla="*/ 38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1" h="117">
                    <a:moveTo>
                      <a:pt x="159" y="38"/>
                    </a:moveTo>
                    <a:lnTo>
                      <a:pt x="150" y="58"/>
                    </a:lnTo>
                    <a:lnTo>
                      <a:pt x="131" y="12"/>
                    </a:lnTo>
                    <a:lnTo>
                      <a:pt x="122" y="36"/>
                    </a:lnTo>
                    <a:lnTo>
                      <a:pt x="108" y="0"/>
                    </a:lnTo>
                    <a:lnTo>
                      <a:pt x="0" y="17"/>
                    </a:lnTo>
                    <a:lnTo>
                      <a:pt x="221" y="117"/>
                    </a:lnTo>
                    <a:lnTo>
                      <a:pt x="159" y="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6" name="Freeform 451"/>
              <p:cNvSpPr>
                <a:spLocks/>
              </p:cNvSpPr>
              <p:nvPr/>
            </p:nvSpPr>
            <p:spPr bwMode="auto">
              <a:xfrm>
                <a:off x="4244" y="3400"/>
                <a:ext cx="221" cy="113"/>
              </a:xfrm>
              <a:custGeom>
                <a:avLst/>
                <a:gdLst>
                  <a:gd name="T0" fmla="*/ 122 w 221"/>
                  <a:gd name="T1" fmla="*/ 113 h 113"/>
                  <a:gd name="T2" fmla="*/ 131 w 221"/>
                  <a:gd name="T3" fmla="*/ 92 h 113"/>
                  <a:gd name="T4" fmla="*/ 85 w 221"/>
                  <a:gd name="T5" fmla="*/ 113 h 113"/>
                  <a:gd name="T6" fmla="*/ 95 w 221"/>
                  <a:gd name="T7" fmla="*/ 87 h 113"/>
                  <a:gd name="T8" fmla="*/ 60 w 221"/>
                  <a:gd name="T9" fmla="*/ 103 h 113"/>
                  <a:gd name="T10" fmla="*/ 0 w 221"/>
                  <a:gd name="T11" fmla="*/ 0 h 113"/>
                  <a:gd name="T12" fmla="*/ 221 w 221"/>
                  <a:gd name="T13" fmla="*/ 100 h 113"/>
                  <a:gd name="T14" fmla="*/ 122 w 221"/>
                  <a:gd name="T15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1" h="113">
                    <a:moveTo>
                      <a:pt x="122" y="113"/>
                    </a:moveTo>
                    <a:lnTo>
                      <a:pt x="131" y="92"/>
                    </a:lnTo>
                    <a:lnTo>
                      <a:pt x="85" y="113"/>
                    </a:lnTo>
                    <a:lnTo>
                      <a:pt x="95" y="87"/>
                    </a:lnTo>
                    <a:lnTo>
                      <a:pt x="60" y="103"/>
                    </a:lnTo>
                    <a:lnTo>
                      <a:pt x="0" y="0"/>
                    </a:lnTo>
                    <a:lnTo>
                      <a:pt x="221" y="100"/>
                    </a:lnTo>
                    <a:lnTo>
                      <a:pt x="122" y="113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7" name="Freeform 452"/>
              <p:cNvSpPr>
                <a:spLocks/>
              </p:cNvSpPr>
              <p:nvPr/>
            </p:nvSpPr>
            <p:spPr bwMode="auto">
              <a:xfrm>
                <a:off x="4515" y="2963"/>
                <a:ext cx="5" cy="296"/>
              </a:xfrm>
              <a:custGeom>
                <a:avLst/>
                <a:gdLst>
                  <a:gd name="T0" fmla="*/ 5 w 5"/>
                  <a:gd name="T1" fmla="*/ 0 h 296"/>
                  <a:gd name="T2" fmla="*/ 5 w 5"/>
                  <a:gd name="T3" fmla="*/ 0 h 296"/>
                  <a:gd name="T4" fmla="*/ 0 w 5"/>
                  <a:gd name="T5" fmla="*/ 9 h 296"/>
                  <a:gd name="T6" fmla="*/ 0 w 5"/>
                  <a:gd name="T7" fmla="*/ 296 h 296"/>
                  <a:gd name="T8" fmla="*/ 5 w 5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96">
                    <a:moveTo>
                      <a:pt x="5" y="0"/>
                    </a:moveTo>
                    <a:lnTo>
                      <a:pt x="5" y="0"/>
                    </a:lnTo>
                    <a:lnTo>
                      <a:pt x="0" y="9"/>
                    </a:lnTo>
                    <a:lnTo>
                      <a:pt x="0" y="29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8" name="Freeform 453"/>
              <p:cNvSpPr>
                <a:spLocks/>
              </p:cNvSpPr>
              <p:nvPr/>
            </p:nvSpPr>
            <p:spPr bwMode="auto">
              <a:xfrm>
                <a:off x="4515" y="2963"/>
                <a:ext cx="5" cy="296"/>
              </a:xfrm>
              <a:custGeom>
                <a:avLst/>
                <a:gdLst>
                  <a:gd name="T0" fmla="*/ 5 w 5"/>
                  <a:gd name="T1" fmla="*/ 0 h 296"/>
                  <a:gd name="T2" fmla="*/ 5 w 5"/>
                  <a:gd name="T3" fmla="*/ 0 h 296"/>
                  <a:gd name="T4" fmla="*/ 0 w 5"/>
                  <a:gd name="T5" fmla="*/ 9 h 296"/>
                  <a:gd name="T6" fmla="*/ 0 w 5"/>
                  <a:gd name="T7" fmla="*/ 296 h 296"/>
                  <a:gd name="T8" fmla="*/ 5 w 5"/>
                  <a:gd name="T9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96">
                    <a:moveTo>
                      <a:pt x="5" y="0"/>
                    </a:moveTo>
                    <a:lnTo>
                      <a:pt x="5" y="0"/>
                    </a:lnTo>
                    <a:lnTo>
                      <a:pt x="0" y="9"/>
                    </a:lnTo>
                    <a:lnTo>
                      <a:pt x="0" y="296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39" name="Freeform 454"/>
              <p:cNvSpPr>
                <a:spLocks/>
              </p:cNvSpPr>
              <p:nvPr/>
            </p:nvSpPr>
            <p:spPr bwMode="auto">
              <a:xfrm>
                <a:off x="4563" y="3222"/>
                <a:ext cx="94" cy="148"/>
              </a:xfrm>
              <a:custGeom>
                <a:avLst/>
                <a:gdLst>
                  <a:gd name="T0" fmla="*/ 73 w 94"/>
                  <a:gd name="T1" fmla="*/ 0 h 148"/>
                  <a:gd name="T2" fmla="*/ 64 w 94"/>
                  <a:gd name="T3" fmla="*/ 69 h 148"/>
                  <a:gd name="T4" fmla="*/ 46 w 94"/>
                  <a:gd name="T5" fmla="*/ 45 h 148"/>
                  <a:gd name="T6" fmla="*/ 0 w 94"/>
                  <a:gd name="T7" fmla="*/ 148 h 148"/>
                  <a:gd name="T8" fmla="*/ 0 w 94"/>
                  <a:gd name="T9" fmla="*/ 148 h 148"/>
                  <a:gd name="T10" fmla="*/ 46 w 94"/>
                  <a:gd name="T11" fmla="*/ 45 h 148"/>
                  <a:gd name="T12" fmla="*/ 64 w 94"/>
                  <a:gd name="T13" fmla="*/ 69 h 148"/>
                  <a:gd name="T14" fmla="*/ 73 w 94"/>
                  <a:gd name="T15" fmla="*/ 0 h 148"/>
                  <a:gd name="T16" fmla="*/ 94 w 94"/>
                  <a:gd name="T17" fmla="*/ 30 h 148"/>
                  <a:gd name="T18" fmla="*/ 94 w 94"/>
                  <a:gd name="T19" fmla="*/ 26 h 148"/>
                  <a:gd name="T20" fmla="*/ 94 w 94"/>
                  <a:gd name="T21" fmla="*/ 30 h 148"/>
                  <a:gd name="T22" fmla="*/ 73 w 94"/>
                  <a:gd name="T2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48">
                    <a:moveTo>
                      <a:pt x="73" y="0"/>
                    </a:moveTo>
                    <a:lnTo>
                      <a:pt x="64" y="69"/>
                    </a:lnTo>
                    <a:lnTo>
                      <a:pt x="46" y="45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46" y="45"/>
                    </a:lnTo>
                    <a:lnTo>
                      <a:pt x="64" y="69"/>
                    </a:lnTo>
                    <a:lnTo>
                      <a:pt x="73" y="0"/>
                    </a:lnTo>
                    <a:lnTo>
                      <a:pt x="94" y="30"/>
                    </a:lnTo>
                    <a:lnTo>
                      <a:pt x="94" y="26"/>
                    </a:lnTo>
                    <a:lnTo>
                      <a:pt x="94" y="3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0" name="Freeform 455"/>
              <p:cNvSpPr>
                <a:spLocks/>
              </p:cNvSpPr>
              <p:nvPr/>
            </p:nvSpPr>
            <p:spPr bwMode="auto">
              <a:xfrm>
                <a:off x="4563" y="3222"/>
                <a:ext cx="94" cy="148"/>
              </a:xfrm>
              <a:custGeom>
                <a:avLst/>
                <a:gdLst>
                  <a:gd name="T0" fmla="*/ 73 w 94"/>
                  <a:gd name="T1" fmla="*/ 0 h 148"/>
                  <a:gd name="T2" fmla="*/ 64 w 94"/>
                  <a:gd name="T3" fmla="*/ 69 h 148"/>
                  <a:gd name="T4" fmla="*/ 46 w 94"/>
                  <a:gd name="T5" fmla="*/ 45 h 148"/>
                  <a:gd name="T6" fmla="*/ 0 w 94"/>
                  <a:gd name="T7" fmla="*/ 148 h 148"/>
                  <a:gd name="T8" fmla="*/ 0 w 94"/>
                  <a:gd name="T9" fmla="*/ 148 h 148"/>
                  <a:gd name="T10" fmla="*/ 46 w 94"/>
                  <a:gd name="T11" fmla="*/ 45 h 148"/>
                  <a:gd name="T12" fmla="*/ 64 w 94"/>
                  <a:gd name="T13" fmla="*/ 69 h 148"/>
                  <a:gd name="T14" fmla="*/ 73 w 94"/>
                  <a:gd name="T15" fmla="*/ 0 h 148"/>
                  <a:gd name="T16" fmla="*/ 94 w 94"/>
                  <a:gd name="T17" fmla="*/ 30 h 148"/>
                  <a:gd name="T18" fmla="*/ 94 w 94"/>
                  <a:gd name="T19" fmla="*/ 26 h 148"/>
                  <a:gd name="T20" fmla="*/ 94 w 94"/>
                  <a:gd name="T21" fmla="*/ 30 h 148"/>
                  <a:gd name="T22" fmla="*/ 73 w 94"/>
                  <a:gd name="T2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4" h="148">
                    <a:moveTo>
                      <a:pt x="73" y="0"/>
                    </a:moveTo>
                    <a:lnTo>
                      <a:pt x="64" y="69"/>
                    </a:lnTo>
                    <a:lnTo>
                      <a:pt x="46" y="45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46" y="45"/>
                    </a:lnTo>
                    <a:lnTo>
                      <a:pt x="64" y="69"/>
                    </a:lnTo>
                    <a:lnTo>
                      <a:pt x="73" y="0"/>
                    </a:lnTo>
                    <a:lnTo>
                      <a:pt x="94" y="30"/>
                    </a:lnTo>
                    <a:lnTo>
                      <a:pt x="94" y="26"/>
                    </a:lnTo>
                    <a:lnTo>
                      <a:pt x="94" y="30"/>
                    </a:lnTo>
                    <a:lnTo>
                      <a:pt x="7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1" name="Freeform 456"/>
              <p:cNvSpPr>
                <a:spLocks noEditPoints="1"/>
              </p:cNvSpPr>
              <p:nvPr/>
            </p:nvSpPr>
            <p:spPr bwMode="auto">
              <a:xfrm>
                <a:off x="4542" y="3451"/>
                <a:ext cx="131" cy="358"/>
              </a:xfrm>
              <a:custGeom>
                <a:avLst/>
                <a:gdLst>
                  <a:gd name="T0" fmla="*/ 5 w 74"/>
                  <a:gd name="T1" fmla="*/ 123 h 191"/>
                  <a:gd name="T2" fmla="*/ 8 w 74"/>
                  <a:gd name="T3" fmla="*/ 191 h 191"/>
                  <a:gd name="T4" fmla="*/ 8 w 74"/>
                  <a:gd name="T5" fmla="*/ 191 h 191"/>
                  <a:gd name="T6" fmla="*/ 5 w 74"/>
                  <a:gd name="T7" fmla="*/ 123 h 191"/>
                  <a:gd name="T8" fmla="*/ 5 w 74"/>
                  <a:gd name="T9" fmla="*/ 123 h 191"/>
                  <a:gd name="T10" fmla="*/ 2 w 74"/>
                  <a:gd name="T11" fmla="*/ 50 h 191"/>
                  <a:gd name="T12" fmla="*/ 5 w 74"/>
                  <a:gd name="T13" fmla="*/ 123 h 191"/>
                  <a:gd name="T14" fmla="*/ 5 w 74"/>
                  <a:gd name="T15" fmla="*/ 123 h 191"/>
                  <a:gd name="T16" fmla="*/ 2 w 74"/>
                  <a:gd name="T17" fmla="*/ 50 h 191"/>
                  <a:gd name="T18" fmla="*/ 2 w 74"/>
                  <a:gd name="T19" fmla="*/ 50 h 191"/>
                  <a:gd name="T20" fmla="*/ 34 w 74"/>
                  <a:gd name="T21" fmla="*/ 28 h 191"/>
                  <a:gd name="T22" fmla="*/ 3 w 74"/>
                  <a:gd name="T23" fmla="*/ 51 h 191"/>
                  <a:gd name="T24" fmla="*/ 34 w 74"/>
                  <a:gd name="T25" fmla="*/ 28 h 191"/>
                  <a:gd name="T26" fmla="*/ 74 w 74"/>
                  <a:gd name="T27" fmla="*/ 33 h 191"/>
                  <a:gd name="T28" fmla="*/ 34 w 74"/>
                  <a:gd name="T29" fmla="*/ 28 h 191"/>
                  <a:gd name="T30" fmla="*/ 0 w 74"/>
                  <a:gd name="T31" fmla="*/ 0 h 191"/>
                  <a:gd name="T32" fmla="*/ 0 w 74"/>
                  <a:gd name="T33" fmla="*/ 0 h 191"/>
                  <a:gd name="T34" fmla="*/ 1 w 74"/>
                  <a:gd name="T35" fmla="*/ 21 h 191"/>
                  <a:gd name="T36" fmla="*/ 1 w 74"/>
                  <a:gd name="T37" fmla="*/ 21 h 191"/>
                  <a:gd name="T38" fmla="*/ 0 w 74"/>
                  <a:gd name="T39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" h="191">
                    <a:moveTo>
                      <a:pt x="5" y="123"/>
                    </a:moveTo>
                    <a:cubicBezTo>
                      <a:pt x="8" y="191"/>
                      <a:pt x="8" y="191"/>
                      <a:pt x="8" y="191"/>
                    </a:cubicBezTo>
                    <a:cubicBezTo>
                      <a:pt x="8" y="191"/>
                      <a:pt x="8" y="191"/>
                      <a:pt x="8" y="191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5" y="123"/>
                      <a:pt x="5" y="123"/>
                      <a:pt x="5" y="123"/>
                    </a:cubicBezTo>
                    <a:moveTo>
                      <a:pt x="2" y="50"/>
                    </a:moveTo>
                    <a:cubicBezTo>
                      <a:pt x="5" y="123"/>
                      <a:pt x="5" y="123"/>
                      <a:pt x="5" y="123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0"/>
                      <a:pt x="2" y="50"/>
                      <a:pt x="2" y="50"/>
                    </a:cubicBezTo>
                    <a:moveTo>
                      <a:pt x="34" y="28"/>
                    </a:moveTo>
                    <a:cubicBezTo>
                      <a:pt x="3" y="51"/>
                      <a:pt x="3" y="51"/>
                      <a:pt x="3" y="51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74" y="33"/>
                      <a:pt x="74" y="33"/>
                      <a:pt x="74" y="33"/>
                    </a:cubicBezTo>
                    <a:cubicBezTo>
                      <a:pt x="34" y="28"/>
                      <a:pt x="34" y="28"/>
                      <a:pt x="34" y="2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2" name="Oval 457"/>
              <p:cNvSpPr>
                <a:spLocks noChangeArrowheads="1"/>
              </p:cNvSpPr>
              <p:nvPr/>
            </p:nvSpPr>
            <p:spPr bwMode="auto">
              <a:xfrm>
                <a:off x="4550" y="3682"/>
                <a:ext cx="1" cy="1"/>
              </a:xfrm>
              <a:prstGeom prst="ellipse">
                <a:avLst/>
              </a:prstGeom>
              <a:solidFill>
                <a:srgbClr val="577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3" name="Freeform 458"/>
              <p:cNvSpPr>
                <a:spLocks/>
              </p:cNvSpPr>
              <p:nvPr/>
            </p:nvSpPr>
            <p:spPr bwMode="auto">
              <a:xfrm>
                <a:off x="4515" y="3282"/>
                <a:ext cx="82" cy="527"/>
              </a:xfrm>
              <a:custGeom>
                <a:avLst/>
                <a:gdLst>
                  <a:gd name="T0" fmla="*/ 8 w 46"/>
                  <a:gd name="T1" fmla="*/ 0 h 281"/>
                  <a:gd name="T2" fmla="*/ 0 w 46"/>
                  <a:gd name="T3" fmla="*/ 14 h 281"/>
                  <a:gd name="T4" fmla="*/ 0 w 46"/>
                  <a:gd name="T5" fmla="*/ 281 h 281"/>
                  <a:gd name="T6" fmla="*/ 23 w 46"/>
                  <a:gd name="T7" fmla="*/ 281 h 281"/>
                  <a:gd name="T8" fmla="*/ 20 w 46"/>
                  <a:gd name="T9" fmla="*/ 213 h 281"/>
                  <a:gd name="T10" fmla="*/ 20 w 46"/>
                  <a:gd name="T11" fmla="*/ 213 h 281"/>
                  <a:gd name="T12" fmla="*/ 17 w 46"/>
                  <a:gd name="T13" fmla="*/ 140 h 281"/>
                  <a:gd name="T14" fmla="*/ 12 w 46"/>
                  <a:gd name="T15" fmla="*/ 112 h 281"/>
                  <a:gd name="T16" fmla="*/ 16 w 46"/>
                  <a:gd name="T17" fmla="*/ 111 h 281"/>
                  <a:gd name="T18" fmla="*/ 15 w 46"/>
                  <a:gd name="T19" fmla="*/ 90 h 281"/>
                  <a:gd name="T20" fmla="*/ 15 w 46"/>
                  <a:gd name="T21" fmla="*/ 90 h 281"/>
                  <a:gd name="T22" fmla="*/ 15 w 46"/>
                  <a:gd name="T23" fmla="*/ 89 h 281"/>
                  <a:gd name="T24" fmla="*/ 46 w 46"/>
                  <a:gd name="T25" fmla="*/ 56 h 281"/>
                  <a:gd name="T26" fmla="*/ 21 w 46"/>
                  <a:gd name="T27" fmla="*/ 59 h 281"/>
                  <a:gd name="T28" fmla="*/ 27 w 46"/>
                  <a:gd name="T29" fmla="*/ 47 h 281"/>
                  <a:gd name="T30" fmla="*/ 27 w 46"/>
                  <a:gd name="T31" fmla="*/ 47 h 281"/>
                  <a:gd name="T32" fmla="*/ 27 w 46"/>
                  <a:gd name="T33" fmla="*/ 47 h 281"/>
                  <a:gd name="T34" fmla="*/ 14 w 46"/>
                  <a:gd name="T35" fmla="*/ 55 h 281"/>
                  <a:gd name="T36" fmla="*/ 8 w 46"/>
                  <a:gd name="T37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6" h="281">
                    <a:moveTo>
                      <a:pt x="8" y="0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281"/>
                      <a:pt x="0" y="281"/>
                      <a:pt x="0" y="281"/>
                    </a:cubicBezTo>
                    <a:cubicBezTo>
                      <a:pt x="23" y="281"/>
                      <a:pt x="23" y="281"/>
                      <a:pt x="23" y="281"/>
                    </a:cubicBezTo>
                    <a:cubicBezTo>
                      <a:pt x="20" y="213"/>
                      <a:pt x="20" y="213"/>
                      <a:pt x="20" y="213"/>
                    </a:cubicBezTo>
                    <a:cubicBezTo>
                      <a:pt x="20" y="213"/>
                      <a:pt x="20" y="213"/>
                      <a:pt x="20" y="213"/>
                    </a:cubicBezTo>
                    <a:cubicBezTo>
                      <a:pt x="17" y="140"/>
                      <a:pt x="17" y="140"/>
                      <a:pt x="17" y="140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12" y="112"/>
                      <a:pt x="14" y="112"/>
                      <a:pt x="16" y="111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90"/>
                      <a:pt x="15" y="90"/>
                      <a:pt x="15" y="90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21" y="59"/>
                      <a:pt x="21" y="59"/>
                      <a:pt x="21" y="59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14" y="55"/>
                      <a:pt x="14" y="55"/>
                      <a:pt x="14" y="5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4" name="Freeform 459"/>
              <p:cNvSpPr>
                <a:spLocks/>
              </p:cNvSpPr>
              <p:nvPr/>
            </p:nvSpPr>
            <p:spPr bwMode="auto">
              <a:xfrm>
                <a:off x="4536" y="3477"/>
                <a:ext cx="66" cy="70"/>
              </a:xfrm>
              <a:custGeom>
                <a:avLst/>
                <a:gdLst>
                  <a:gd name="T0" fmla="*/ 31 w 37"/>
                  <a:gd name="T1" fmla="*/ 0 h 37"/>
                  <a:gd name="T2" fmla="*/ 4 w 37"/>
                  <a:gd name="T3" fmla="*/ 7 h 37"/>
                  <a:gd name="T4" fmla="*/ 4 w 37"/>
                  <a:gd name="T5" fmla="*/ 7 h 37"/>
                  <a:gd name="T6" fmla="*/ 4 w 37"/>
                  <a:gd name="T7" fmla="*/ 7 h 37"/>
                  <a:gd name="T8" fmla="*/ 0 w 37"/>
                  <a:gd name="T9" fmla="*/ 8 h 37"/>
                  <a:gd name="T10" fmla="*/ 5 w 37"/>
                  <a:gd name="T11" fmla="*/ 36 h 37"/>
                  <a:gd name="T12" fmla="*/ 5 w 37"/>
                  <a:gd name="T13" fmla="*/ 36 h 37"/>
                  <a:gd name="T14" fmla="*/ 5 w 37"/>
                  <a:gd name="T15" fmla="*/ 36 h 37"/>
                  <a:gd name="T16" fmla="*/ 6 w 37"/>
                  <a:gd name="T17" fmla="*/ 37 h 37"/>
                  <a:gd name="T18" fmla="*/ 37 w 37"/>
                  <a:gd name="T19" fmla="*/ 14 h 37"/>
                  <a:gd name="T20" fmla="*/ 21 w 37"/>
                  <a:gd name="T21" fmla="*/ 12 h 37"/>
                  <a:gd name="T22" fmla="*/ 31 w 37"/>
                  <a:gd name="T2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" h="37">
                    <a:moveTo>
                      <a:pt x="31" y="0"/>
                    </a:moveTo>
                    <a:cubicBezTo>
                      <a:pt x="20" y="3"/>
                      <a:pt x="10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8"/>
                      <a:pt x="0" y="8"/>
                      <a:pt x="0" y="8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31" y="0"/>
                      <a:pt x="31" y="0"/>
                      <a:pt x="31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5" name="Freeform 460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208 w 259"/>
                  <a:gd name="T3" fmla="*/ 5 h 212"/>
                  <a:gd name="T4" fmla="*/ 112 w 259"/>
                  <a:gd name="T5" fmla="*/ 17 h 212"/>
                  <a:gd name="T6" fmla="*/ 105 w 259"/>
                  <a:gd name="T7" fmla="*/ 67 h 212"/>
                  <a:gd name="T8" fmla="*/ 105 w 259"/>
                  <a:gd name="T9" fmla="*/ 71 h 212"/>
                  <a:gd name="T10" fmla="*/ 84 w 259"/>
                  <a:gd name="T11" fmla="*/ 41 h 212"/>
                  <a:gd name="T12" fmla="*/ 75 w 259"/>
                  <a:gd name="T13" fmla="*/ 110 h 212"/>
                  <a:gd name="T14" fmla="*/ 57 w 259"/>
                  <a:gd name="T15" fmla="*/ 86 h 212"/>
                  <a:gd name="T16" fmla="*/ 11 w 259"/>
                  <a:gd name="T17" fmla="*/ 189 h 212"/>
                  <a:gd name="T18" fmla="*/ 0 w 259"/>
                  <a:gd name="T19" fmla="*/ 212 h 212"/>
                  <a:gd name="T20" fmla="*/ 259 w 259"/>
                  <a:gd name="T2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208" y="5"/>
                    </a:lnTo>
                    <a:lnTo>
                      <a:pt x="112" y="17"/>
                    </a:lnTo>
                    <a:lnTo>
                      <a:pt x="105" y="67"/>
                    </a:lnTo>
                    <a:lnTo>
                      <a:pt x="105" y="71"/>
                    </a:lnTo>
                    <a:lnTo>
                      <a:pt x="84" y="41"/>
                    </a:lnTo>
                    <a:lnTo>
                      <a:pt x="75" y="110"/>
                    </a:lnTo>
                    <a:lnTo>
                      <a:pt x="57" y="86"/>
                    </a:lnTo>
                    <a:lnTo>
                      <a:pt x="11" y="189"/>
                    </a:lnTo>
                    <a:lnTo>
                      <a:pt x="0" y="212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6" name="Freeform 461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208 w 259"/>
                  <a:gd name="T3" fmla="*/ 5 h 212"/>
                  <a:gd name="T4" fmla="*/ 112 w 259"/>
                  <a:gd name="T5" fmla="*/ 17 h 212"/>
                  <a:gd name="T6" fmla="*/ 105 w 259"/>
                  <a:gd name="T7" fmla="*/ 67 h 212"/>
                  <a:gd name="T8" fmla="*/ 105 w 259"/>
                  <a:gd name="T9" fmla="*/ 71 h 212"/>
                  <a:gd name="T10" fmla="*/ 84 w 259"/>
                  <a:gd name="T11" fmla="*/ 41 h 212"/>
                  <a:gd name="T12" fmla="*/ 75 w 259"/>
                  <a:gd name="T13" fmla="*/ 110 h 212"/>
                  <a:gd name="T14" fmla="*/ 57 w 259"/>
                  <a:gd name="T15" fmla="*/ 86 h 212"/>
                  <a:gd name="T16" fmla="*/ 11 w 259"/>
                  <a:gd name="T17" fmla="*/ 189 h 212"/>
                  <a:gd name="T18" fmla="*/ 0 w 259"/>
                  <a:gd name="T19" fmla="*/ 212 h 212"/>
                  <a:gd name="T20" fmla="*/ 259 w 259"/>
                  <a:gd name="T21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208" y="5"/>
                    </a:lnTo>
                    <a:lnTo>
                      <a:pt x="112" y="17"/>
                    </a:lnTo>
                    <a:lnTo>
                      <a:pt x="105" y="67"/>
                    </a:lnTo>
                    <a:lnTo>
                      <a:pt x="105" y="71"/>
                    </a:lnTo>
                    <a:lnTo>
                      <a:pt x="84" y="41"/>
                    </a:lnTo>
                    <a:lnTo>
                      <a:pt x="75" y="110"/>
                    </a:lnTo>
                    <a:lnTo>
                      <a:pt x="57" y="86"/>
                    </a:lnTo>
                    <a:lnTo>
                      <a:pt x="11" y="189"/>
                    </a:lnTo>
                    <a:lnTo>
                      <a:pt x="0" y="212"/>
                    </a:lnTo>
                    <a:lnTo>
                      <a:pt x="25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7" name="Freeform 462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0 w 259"/>
                  <a:gd name="T3" fmla="*/ 212 h 212"/>
                  <a:gd name="T4" fmla="*/ 45 w 259"/>
                  <a:gd name="T5" fmla="*/ 206 h 212"/>
                  <a:gd name="T6" fmla="*/ 45 w 259"/>
                  <a:gd name="T7" fmla="*/ 206 h 212"/>
                  <a:gd name="T8" fmla="*/ 135 w 259"/>
                  <a:gd name="T9" fmla="*/ 193 h 212"/>
                  <a:gd name="T10" fmla="*/ 119 w 259"/>
                  <a:gd name="T11" fmla="*/ 170 h 212"/>
                  <a:gd name="T12" fmla="*/ 183 w 259"/>
                  <a:gd name="T13" fmla="*/ 178 h 212"/>
                  <a:gd name="T14" fmla="*/ 162 w 259"/>
                  <a:gd name="T15" fmla="*/ 148 h 212"/>
                  <a:gd name="T16" fmla="*/ 213 w 259"/>
                  <a:gd name="T17" fmla="*/ 155 h 212"/>
                  <a:gd name="T18" fmla="*/ 259 w 259"/>
                  <a:gd name="T1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0" y="212"/>
                    </a:lnTo>
                    <a:lnTo>
                      <a:pt x="45" y="206"/>
                    </a:lnTo>
                    <a:lnTo>
                      <a:pt x="45" y="206"/>
                    </a:lnTo>
                    <a:lnTo>
                      <a:pt x="135" y="193"/>
                    </a:ln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8" name="Freeform 463"/>
              <p:cNvSpPr>
                <a:spLocks/>
              </p:cNvSpPr>
              <p:nvPr/>
            </p:nvSpPr>
            <p:spPr bwMode="auto">
              <a:xfrm>
                <a:off x="4552" y="3181"/>
                <a:ext cx="259" cy="212"/>
              </a:xfrm>
              <a:custGeom>
                <a:avLst/>
                <a:gdLst>
                  <a:gd name="T0" fmla="*/ 259 w 259"/>
                  <a:gd name="T1" fmla="*/ 0 h 212"/>
                  <a:gd name="T2" fmla="*/ 0 w 259"/>
                  <a:gd name="T3" fmla="*/ 212 h 212"/>
                  <a:gd name="T4" fmla="*/ 45 w 259"/>
                  <a:gd name="T5" fmla="*/ 206 h 212"/>
                  <a:gd name="T6" fmla="*/ 45 w 259"/>
                  <a:gd name="T7" fmla="*/ 206 h 212"/>
                  <a:gd name="T8" fmla="*/ 135 w 259"/>
                  <a:gd name="T9" fmla="*/ 193 h 212"/>
                  <a:gd name="T10" fmla="*/ 119 w 259"/>
                  <a:gd name="T11" fmla="*/ 170 h 212"/>
                  <a:gd name="T12" fmla="*/ 183 w 259"/>
                  <a:gd name="T13" fmla="*/ 178 h 212"/>
                  <a:gd name="T14" fmla="*/ 162 w 259"/>
                  <a:gd name="T15" fmla="*/ 148 h 212"/>
                  <a:gd name="T16" fmla="*/ 213 w 259"/>
                  <a:gd name="T17" fmla="*/ 155 h 212"/>
                  <a:gd name="T18" fmla="*/ 259 w 259"/>
                  <a:gd name="T19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9" h="212">
                    <a:moveTo>
                      <a:pt x="259" y="0"/>
                    </a:moveTo>
                    <a:lnTo>
                      <a:pt x="0" y="212"/>
                    </a:lnTo>
                    <a:lnTo>
                      <a:pt x="45" y="206"/>
                    </a:lnTo>
                    <a:lnTo>
                      <a:pt x="45" y="206"/>
                    </a:lnTo>
                    <a:lnTo>
                      <a:pt x="135" y="193"/>
                    </a:lnTo>
                    <a:lnTo>
                      <a:pt x="119" y="170"/>
                    </a:lnTo>
                    <a:lnTo>
                      <a:pt x="183" y="178"/>
                    </a:lnTo>
                    <a:lnTo>
                      <a:pt x="162" y="148"/>
                    </a:lnTo>
                    <a:lnTo>
                      <a:pt x="213" y="155"/>
                    </a:lnTo>
                    <a:lnTo>
                      <a:pt x="25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49" name="Freeform 464"/>
              <p:cNvSpPr>
                <a:spLocks/>
              </p:cNvSpPr>
              <p:nvPr/>
            </p:nvSpPr>
            <p:spPr bwMode="auto">
              <a:xfrm>
                <a:off x="4573" y="3383"/>
                <a:ext cx="222" cy="117"/>
              </a:xfrm>
              <a:custGeom>
                <a:avLst/>
                <a:gdLst>
                  <a:gd name="T0" fmla="*/ 65 w 125"/>
                  <a:gd name="T1" fmla="*/ 0 h 62"/>
                  <a:gd name="T2" fmla="*/ 56 w 125"/>
                  <a:gd name="T3" fmla="*/ 19 h 62"/>
                  <a:gd name="T4" fmla="*/ 51 w 125"/>
                  <a:gd name="T5" fmla="*/ 6 h 62"/>
                  <a:gd name="T6" fmla="*/ 40 w 125"/>
                  <a:gd name="T7" fmla="*/ 31 h 62"/>
                  <a:gd name="T8" fmla="*/ 36 w 125"/>
                  <a:gd name="T9" fmla="*/ 20 h 62"/>
                  <a:gd name="T10" fmla="*/ 10 w 125"/>
                  <a:gd name="T11" fmla="*/ 50 h 62"/>
                  <a:gd name="T12" fmla="*/ 10 w 125"/>
                  <a:gd name="T13" fmla="*/ 50 h 62"/>
                  <a:gd name="T14" fmla="*/ 0 w 125"/>
                  <a:gd name="T15" fmla="*/ 62 h 62"/>
                  <a:gd name="T16" fmla="*/ 125 w 125"/>
                  <a:gd name="T17" fmla="*/ 9 h 62"/>
                  <a:gd name="T18" fmla="*/ 65 w 125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62">
                    <a:moveTo>
                      <a:pt x="65" y="0"/>
                    </a:moveTo>
                    <a:cubicBezTo>
                      <a:pt x="56" y="19"/>
                      <a:pt x="56" y="19"/>
                      <a:pt x="56" y="19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125" y="9"/>
                      <a:pt x="125" y="9"/>
                      <a:pt x="125" y="9"/>
                    </a:cubicBezTo>
                    <a:cubicBezTo>
                      <a:pt x="65" y="0"/>
                      <a:pt x="65" y="0"/>
                      <a:pt x="65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0" name="Freeform 465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222 w 222"/>
                  <a:gd name="T1" fmla="*/ 0 h 113"/>
                  <a:gd name="T2" fmla="*/ 0 w 222"/>
                  <a:gd name="T3" fmla="*/ 100 h 113"/>
                  <a:gd name="T4" fmla="*/ 29 w 222"/>
                  <a:gd name="T5" fmla="*/ 103 h 113"/>
                  <a:gd name="T6" fmla="*/ 100 w 222"/>
                  <a:gd name="T7" fmla="*/ 113 h 113"/>
                  <a:gd name="T8" fmla="*/ 93 w 222"/>
                  <a:gd name="T9" fmla="*/ 92 h 113"/>
                  <a:gd name="T10" fmla="*/ 137 w 222"/>
                  <a:gd name="T11" fmla="*/ 113 h 113"/>
                  <a:gd name="T12" fmla="*/ 126 w 222"/>
                  <a:gd name="T13" fmla="*/ 87 h 113"/>
                  <a:gd name="T14" fmla="*/ 162 w 222"/>
                  <a:gd name="T15" fmla="*/ 103 h 113"/>
                  <a:gd name="T16" fmla="*/ 222 w 222"/>
                  <a:gd name="T1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2" h="113">
                    <a:moveTo>
                      <a:pt x="222" y="0"/>
                    </a:moveTo>
                    <a:lnTo>
                      <a:pt x="0" y="100"/>
                    </a:lnTo>
                    <a:lnTo>
                      <a:pt x="29" y="103"/>
                    </a:lnTo>
                    <a:lnTo>
                      <a:pt x="100" y="113"/>
                    </a:ln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1" name="Freeform 466"/>
              <p:cNvSpPr>
                <a:spLocks/>
              </p:cNvSpPr>
              <p:nvPr/>
            </p:nvSpPr>
            <p:spPr bwMode="auto">
              <a:xfrm>
                <a:off x="4573" y="3400"/>
                <a:ext cx="222" cy="113"/>
              </a:xfrm>
              <a:custGeom>
                <a:avLst/>
                <a:gdLst>
                  <a:gd name="T0" fmla="*/ 222 w 222"/>
                  <a:gd name="T1" fmla="*/ 0 h 113"/>
                  <a:gd name="T2" fmla="*/ 0 w 222"/>
                  <a:gd name="T3" fmla="*/ 100 h 113"/>
                  <a:gd name="T4" fmla="*/ 29 w 222"/>
                  <a:gd name="T5" fmla="*/ 103 h 113"/>
                  <a:gd name="T6" fmla="*/ 100 w 222"/>
                  <a:gd name="T7" fmla="*/ 113 h 113"/>
                  <a:gd name="T8" fmla="*/ 93 w 222"/>
                  <a:gd name="T9" fmla="*/ 92 h 113"/>
                  <a:gd name="T10" fmla="*/ 137 w 222"/>
                  <a:gd name="T11" fmla="*/ 113 h 113"/>
                  <a:gd name="T12" fmla="*/ 126 w 222"/>
                  <a:gd name="T13" fmla="*/ 87 h 113"/>
                  <a:gd name="T14" fmla="*/ 162 w 222"/>
                  <a:gd name="T15" fmla="*/ 103 h 113"/>
                  <a:gd name="T16" fmla="*/ 222 w 222"/>
                  <a:gd name="T1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2" h="113">
                    <a:moveTo>
                      <a:pt x="222" y="0"/>
                    </a:moveTo>
                    <a:lnTo>
                      <a:pt x="0" y="100"/>
                    </a:lnTo>
                    <a:lnTo>
                      <a:pt x="29" y="103"/>
                    </a:lnTo>
                    <a:lnTo>
                      <a:pt x="100" y="113"/>
                    </a:lnTo>
                    <a:lnTo>
                      <a:pt x="93" y="92"/>
                    </a:lnTo>
                    <a:lnTo>
                      <a:pt x="137" y="113"/>
                    </a:lnTo>
                    <a:lnTo>
                      <a:pt x="126" y="87"/>
                    </a:lnTo>
                    <a:lnTo>
                      <a:pt x="162" y="103"/>
                    </a:lnTo>
                    <a:lnTo>
                      <a:pt x="22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2" name="Freeform 467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5 w 92"/>
                  <a:gd name="T1" fmla="*/ 0 h 345"/>
                  <a:gd name="T2" fmla="*/ 5 w 92"/>
                  <a:gd name="T3" fmla="*/ 0 h 345"/>
                  <a:gd name="T4" fmla="*/ 0 w 92"/>
                  <a:gd name="T5" fmla="*/ 296 h 345"/>
                  <a:gd name="T6" fmla="*/ 0 w 92"/>
                  <a:gd name="T7" fmla="*/ 345 h 345"/>
                  <a:gd name="T8" fmla="*/ 14 w 92"/>
                  <a:gd name="T9" fmla="*/ 319 h 345"/>
                  <a:gd name="T10" fmla="*/ 14 w 92"/>
                  <a:gd name="T11" fmla="*/ 319 h 345"/>
                  <a:gd name="T12" fmla="*/ 71 w 92"/>
                  <a:gd name="T13" fmla="*/ 223 h 345"/>
                  <a:gd name="T14" fmla="*/ 43 w 92"/>
                  <a:gd name="T15" fmla="*/ 223 h 345"/>
                  <a:gd name="T16" fmla="*/ 90 w 92"/>
                  <a:gd name="T17" fmla="*/ 174 h 345"/>
                  <a:gd name="T18" fmla="*/ 55 w 92"/>
                  <a:gd name="T19" fmla="*/ 174 h 345"/>
                  <a:gd name="T20" fmla="*/ 92 w 92"/>
                  <a:gd name="T21" fmla="*/ 137 h 345"/>
                  <a:gd name="T22" fmla="*/ 5 w 92"/>
                  <a:gd name="T23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345">
                    <a:moveTo>
                      <a:pt x="5" y="0"/>
                    </a:moveTo>
                    <a:lnTo>
                      <a:pt x="5" y="0"/>
                    </a:lnTo>
                    <a:lnTo>
                      <a:pt x="0" y="296"/>
                    </a:lnTo>
                    <a:lnTo>
                      <a:pt x="0" y="345"/>
                    </a:lnTo>
                    <a:lnTo>
                      <a:pt x="14" y="319"/>
                    </a:lnTo>
                    <a:lnTo>
                      <a:pt x="14" y="319"/>
                    </a:lnTo>
                    <a:lnTo>
                      <a:pt x="71" y="223"/>
                    </a:ln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3" name="Freeform 468"/>
              <p:cNvSpPr>
                <a:spLocks/>
              </p:cNvSpPr>
              <p:nvPr/>
            </p:nvSpPr>
            <p:spPr bwMode="auto">
              <a:xfrm>
                <a:off x="4515" y="2963"/>
                <a:ext cx="92" cy="345"/>
              </a:xfrm>
              <a:custGeom>
                <a:avLst/>
                <a:gdLst>
                  <a:gd name="T0" fmla="*/ 5 w 92"/>
                  <a:gd name="T1" fmla="*/ 0 h 345"/>
                  <a:gd name="T2" fmla="*/ 5 w 92"/>
                  <a:gd name="T3" fmla="*/ 0 h 345"/>
                  <a:gd name="T4" fmla="*/ 0 w 92"/>
                  <a:gd name="T5" fmla="*/ 296 h 345"/>
                  <a:gd name="T6" fmla="*/ 0 w 92"/>
                  <a:gd name="T7" fmla="*/ 345 h 345"/>
                  <a:gd name="T8" fmla="*/ 14 w 92"/>
                  <a:gd name="T9" fmla="*/ 319 h 345"/>
                  <a:gd name="T10" fmla="*/ 14 w 92"/>
                  <a:gd name="T11" fmla="*/ 319 h 345"/>
                  <a:gd name="T12" fmla="*/ 71 w 92"/>
                  <a:gd name="T13" fmla="*/ 223 h 345"/>
                  <a:gd name="T14" fmla="*/ 43 w 92"/>
                  <a:gd name="T15" fmla="*/ 223 h 345"/>
                  <a:gd name="T16" fmla="*/ 90 w 92"/>
                  <a:gd name="T17" fmla="*/ 174 h 345"/>
                  <a:gd name="T18" fmla="*/ 55 w 92"/>
                  <a:gd name="T19" fmla="*/ 174 h 345"/>
                  <a:gd name="T20" fmla="*/ 92 w 92"/>
                  <a:gd name="T21" fmla="*/ 137 h 345"/>
                  <a:gd name="T22" fmla="*/ 5 w 92"/>
                  <a:gd name="T23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2" h="345">
                    <a:moveTo>
                      <a:pt x="5" y="0"/>
                    </a:moveTo>
                    <a:lnTo>
                      <a:pt x="5" y="0"/>
                    </a:lnTo>
                    <a:lnTo>
                      <a:pt x="0" y="296"/>
                    </a:lnTo>
                    <a:lnTo>
                      <a:pt x="0" y="345"/>
                    </a:lnTo>
                    <a:lnTo>
                      <a:pt x="14" y="319"/>
                    </a:lnTo>
                    <a:lnTo>
                      <a:pt x="14" y="319"/>
                    </a:lnTo>
                    <a:lnTo>
                      <a:pt x="71" y="223"/>
                    </a:lnTo>
                    <a:lnTo>
                      <a:pt x="43" y="223"/>
                    </a:lnTo>
                    <a:lnTo>
                      <a:pt x="90" y="174"/>
                    </a:lnTo>
                    <a:lnTo>
                      <a:pt x="55" y="174"/>
                    </a:lnTo>
                    <a:lnTo>
                      <a:pt x="92" y="137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4" name="Freeform 469"/>
              <p:cNvSpPr>
                <a:spLocks/>
              </p:cNvSpPr>
              <p:nvPr/>
            </p:nvSpPr>
            <p:spPr bwMode="auto">
              <a:xfrm>
                <a:off x="1136" y="3079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F0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5" name="Freeform 470"/>
              <p:cNvSpPr>
                <a:spLocks/>
              </p:cNvSpPr>
              <p:nvPr/>
            </p:nvSpPr>
            <p:spPr bwMode="auto">
              <a:xfrm>
                <a:off x="1136" y="3079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6" name="Oval 471"/>
              <p:cNvSpPr>
                <a:spLocks noChangeArrowheads="1"/>
              </p:cNvSpPr>
              <p:nvPr/>
            </p:nvSpPr>
            <p:spPr bwMode="auto">
              <a:xfrm>
                <a:off x="326" y="1377"/>
                <a:ext cx="230" cy="244"/>
              </a:xfrm>
              <a:prstGeom prst="ellipse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7" name="Freeform 472"/>
              <p:cNvSpPr>
                <a:spLocks/>
              </p:cNvSpPr>
              <p:nvPr/>
            </p:nvSpPr>
            <p:spPr bwMode="auto">
              <a:xfrm>
                <a:off x="1684" y="2783"/>
                <a:ext cx="310" cy="157"/>
              </a:xfrm>
              <a:custGeom>
                <a:avLst/>
                <a:gdLst>
                  <a:gd name="T0" fmla="*/ 173 w 175"/>
                  <a:gd name="T1" fmla="*/ 84 h 84"/>
                  <a:gd name="T2" fmla="*/ 175 w 175"/>
                  <a:gd name="T3" fmla="*/ 72 h 84"/>
                  <a:gd name="T4" fmla="*/ 174 w 175"/>
                  <a:gd name="T5" fmla="*/ 59 h 84"/>
                  <a:gd name="T6" fmla="*/ 169 w 175"/>
                  <a:gd name="T7" fmla="*/ 50 h 84"/>
                  <a:gd name="T8" fmla="*/ 156 w 175"/>
                  <a:gd name="T9" fmla="*/ 36 h 84"/>
                  <a:gd name="T10" fmla="*/ 137 w 175"/>
                  <a:gd name="T11" fmla="*/ 31 h 84"/>
                  <a:gd name="T12" fmla="*/ 119 w 175"/>
                  <a:gd name="T13" fmla="*/ 36 h 84"/>
                  <a:gd name="T14" fmla="*/ 118 w 175"/>
                  <a:gd name="T15" fmla="*/ 37 h 84"/>
                  <a:gd name="T16" fmla="*/ 118 w 175"/>
                  <a:gd name="T17" fmla="*/ 35 h 84"/>
                  <a:gd name="T18" fmla="*/ 117 w 175"/>
                  <a:gd name="T19" fmla="*/ 28 h 84"/>
                  <a:gd name="T20" fmla="*/ 100 w 175"/>
                  <a:gd name="T21" fmla="*/ 6 h 84"/>
                  <a:gd name="T22" fmla="*/ 72 w 175"/>
                  <a:gd name="T23" fmla="*/ 2 h 84"/>
                  <a:gd name="T24" fmla="*/ 45 w 175"/>
                  <a:gd name="T25" fmla="*/ 30 h 84"/>
                  <a:gd name="T26" fmla="*/ 44 w 175"/>
                  <a:gd name="T27" fmla="*/ 45 h 84"/>
                  <a:gd name="T28" fmla="*/ 43 w 175"/>
                  <a:gd name="T29" fmla="*/ 44 h 84"/>
                  <a:gd name="T30" fmla="*/ 18 w 175"/>
                  <a:gd name="T31" fmla="*/ 48 h 84"/>
                  <a:gd name="T32" fmla="*/ 5 w 175"/>
                  <a:gd name="T33" fmla="*/ 61 h 84"/>
                  <a:gd name="T34" fmla="*/ 6 w 175"/>
                  <a:gd name="T35" fmla="*/ 60 h 84"/>
                  <a:gd name="T36" fmla="*/ 6 w 175"/>
                  <a:gd name="T37" fmla="*/ 61 h 84"/>
                  <a:gd name="T38" fmla="*/ 2 w 175"/>
                  <a:gd name="T39" fmla="*/ 84 h 84"/>
                  <a:gd name="T40" fmla="*/ 173 w 175"/>
                  <a:gd name="T4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5" h="84">
                    <a:moveTo>
                      <a:pt x="173" y="84"/>
                    </a:moveTo>
                    <a:cubicBezTo>
                      <a:pt x="174" y="80"/>
                      <a:pt x="175" y="76"/>
                      <a:pt x="175" y="72"/>
                    </a:cubicBezTo>
                    <a:cubicBezTo>
                      <a:pt x="175" y="68"/>
                      <a:pt x="175" y="63"/>
                      <a:pt x="174" y="59"/>
                    </a:cubicBezTo>
                    <a:cubicBezTo>
                      <a:pt x="172" y="56"/>
                      <a:pt x="171" y="53"/>
                      <a:pt x="169" y="50"/>
                    </a:cubicBezTo>
                    <a:cubicBezTo>
                      <a:pt x="165" y="43"/>
                      <a:pt x="162" y="41"/>
                      <a:pt x="156" y="36"/>
                    </a:cubicBezTo>
                    <a:cubicBezTo>
                      <a:pt x="150" y="33"/>
                      <a:pt x="144" y="31"/>
                      <a:pt x="137" y="31"/>
                    </a:cubicBezTo>
                    <a:cubicBezTo>
                      <a:pt x="131" y="31"/>
                      <a:pt x="125" y="33"/>
                      <a:pt x="119" y="36"/>
                    </a:cubicBezTo>
                    <a:cubicBezTo>
                      <a:pt x="118" y="37"/>
                      <a:pt x="118" y="37"/>
                      <a:pt x="118" y="37"/>
                    </a:cubicBezTo>
                    <a:cubicBezTo>
                      <a:pt x="118" y="36"/>
                      <a:pt x="118" y="36"/>
                      <a:pt x="118" y="35"/>
                    </a:cubicBezTo>
                    <a:cubicBezTo>
                      <a:pt x="118" y="33"/>
                      <a:pt x="118" y="31"/>
                      <a:pt x="117" y="28"/>
                    </a:cubicBezTo>
                    <a:cubicBezTo>
                      <a:pt x="114" y="19"/>
                      <a:pt x="108" y="10"/>
                      <a:pt x="100" y="6"/>
                    </a:cubicBezTo>
                    <a:cubicBezTo>
                      <a:pt x="91" y="1"/>
                      <a:pt x="82" y="0"/>
                      <a:pt x="72" y="2"/>
                    </a:cubicBezTo>
                    <a:cubicBezTo>
                      <a:pt x="58" y="6"/>
                      <a:pt x="49" y="17"/>
                      <a:pt x="45" y="30"/>
                    </a:cubicBezTo>
                    <a:cubicBezTo>
                      <a:pt x="44" y="34"/>
                      <a:pt x="43" y="39"/>
                      <a:pt x="44" y="45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35" y="42"/>
                      <a:pt x="25" y="43"/>
                      <a:pt x="18" y="48"/>
                    </a:cubicBezTo>
                    <a:cubicBezTo>
                      <a:pt x="12" y="51"/>
                      <a:pt x="8" y="56"/>
                      <a:pt x="5" y="61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1" y="67"/>
                      <a:pt x="0" y="76"/>
                      <a:pt x="2" y="84"/>
                    </a:cubicBezTo>
                    <a:lnTo>
                      <a:pt x="173" y="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8" name="Freeform 473"/>
              <p:cNvSpPr>
                <a:spLocks/>
              </p:cNvSpPr>
              <p:nvPr/>
            </p:nvSpPr>
            <p:spPr bwMode="auto">
              <a:xfrm>
                <a:off x="4339" y="2537"/>
                <a:ext cx="392" cy="122"/>
              </a:xfrm>
              <a:custGeom>
                <a:avLst/>
                <a:gdLst>
                  <a:gd name="T0" fmla="*/ 221 w 221"/>
                  <a:gd name="T1" fmla="*/ 65 h 65"/>
                  <a:gd name="T2" fmla="*/ 203 w 221"/>
                  <a:gd name="T3" fmla="*/ 33 h 65"/>
                  <a:gd name="T4" fmla="*/ 202 w 221"/>
                  <a:gd name="T5" fmla="*/ 33 h 65"/>
                  <a:gd name="T6" fmla="*/ 183 w 221"/>
                  <a:gd name="T7" fmla="*/ 28 h 65"/>
                  <a:gd name="T8" fmla="*/ 157 w 221"/>
                  <a:gd name="T9" fmla="*/ 39 h 65"/>
                  <a:gd name="T10" fmla="*/ 152 w 221"/>
                  <a:gd name="T11" fmla="*/ 45 h 65"/>
                  <a:gd name="T12" fmla="*/ 120 w 221"/>
                  <a:gd name="T13" fmla="*/ 24 h 65"/>
                  <a:gd name="T14" fmla="*/ 102 w 221"/>
                  <a:gd name="T15" fmla="*/ 29 h 65"/>
                  <a:gd name="T16" fmla="*/ 73 w 221"/>
                  <a:gd name="T17" fmla="*/ 0 h 65"/>
                  <a:gd name="T18" fmla="*/ 44 w 221"/>
                  <a:gd name="T19" fmla="*/ 36 h 65"/>
                  <a:gd name="T20" fmla="*/ 33 w 221"/>
                  <a:gd name="T21" fmla="*/ 34 h 65"/>
                  <a:gd name="T22" fmla="*/ 16 w 221"/>
                  <a:gd name="T23" fmla="*/ 39 h 65"/>
                  <a:gd name="T24" fmla="*/ 4 w 221"/>
                  <a:gd name="T25" fmla="*/ 51 h 65"/>
                  <a:gd name="T26" fmla="*/ 0 w 221"/>
                  <a:gd name="T27" fmla="*/ 65 h 65"/>
                  <a:gd name="T28" fmla="*/ 221 w 221"/>
                  <a:gd name="T2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1" h="65">
                    <a:moveTo>
                      <a:pt x="221" y="65"/>
                    </a:moveTo>
                    <a:cubicBezTo>
                      <a:pt x="221" y="53"/>
                      <a:pt x="214" y="40"/>
                      <a:pt x="203" y="33"/>
                    </a:cubicBezTo>
                    <a:cubicBezTo>
                      <a:pt x="202" y="33"/>
                      <a:pt x="202" y="33"/>
                      <a:pt x="202" y="33"/>
                    </a:cubicBezTo>
                    <a:cubicBezTo>
                      <a:pt x="196" y="30"/>
                      <a:pt x="190" y="28"/>
                      <a:pt x="183" y="28"/>
                    </a:cubicBezTo>
                    <a:cubicBezTo>
                      <a:pt x="173" y="28"/>
                      <a:pt x="164" y="32"/>
                      <a:pt x="157" y="39"/>
                    </a:cubicBezTo>
                    <a:cubicBezTo>
                      <a:pt x="155" y="41"/>
                      <a:pt x="153" y="43"/>
                      <a:pt x="152" y="45"/>
                    </a:cubicBezTo>
                    <a:cubicBezTo>
                      <a:pt x="147" y="33"/>
                      <a:pt x="135" y="24"/>
                      <a:pt x="120" y="24"/>
                    </a:cubicBezTo>
                    <a:cubicBezTo>
                      <a:pt x="114" y="24"/>
                      <a:pt x="108" y="25"/>
                      <a:pt x="102" y="29"/>
                    </a:cubicBezTo>
                    <a:cubicBezTo>
                      <a:pt x="102" y="14"/>
                      <a:pt x="92" y="0"/>
                      <a:pt x="73" y="0"/>
                    </a:cubicBezTo>
                    <a:cubicBezTo>
                      <a:pt x="51" y="0"/>
                      <a:pt x="41" y="19"/>
                      <a:pt x="44" y="36"/>
                    </a:cubicBezTo>
                    <a:cubicBezTo>
                      <a:pt x="40" y="35"/>
                      <a:pt x="37" y="34"/>
                      <a:pt x="33" y="34"/>
                    </a:cubicBezTo>
                    <a:cubicBezTo>
                      <a:pt x="27" y="34"/>
                      <a:pt x="22" y="36"/>
                      <a:pt x="16" y="39"/>
                    </a:cubicBezTo>
                    <a:cubicBezTo>
                      <a:pt x="11" y="42"/>
                      <a:pt x="7" y="46"/>
                      <a:pt x="4" y="51"/>
                    </a:cubicBezTo>
                    <a:cubicBezTo>
                      <a:pt x="2" y="55"/>
                      <a:pt x="0" y="60"/>
                      <a:pt x="0" y="65"/>
                    </a:cubicBezTo>
                    <a:lnTo>
                      <a:pt x="221" y="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59" name="Freeform 474"/>
              <p:cNvSpPr>
                <a:spLocks/>
              </p:cNvSpPr>
              <p:nvPr/>
            </p:nvSpPr>
            <p:spPr bwMode="auto">
              <a:xfrm>
                <a:off x="1917" y="1279"/>
                <a:ext cx="564" cy="162"/>
              </a:xfrm>
              <a:custGeom>
                <a:avLst/>
                <a:gdLst>
                  <a:gd name="T0" fmla="*/ 315 w 318"/>
                  <a:gd name="T1" fmla="*/ 86 h 86"/>
                  <a:gd name="T2" fmla="*/ 285 w 318"/>
                  <a:gd name="T3" fmla="*/ 47 h 86"/>
                  <a:gd name="T4" fmla="*/ 263 w 318"/>
                  <a:gd name="T5" fmla="*/ 56 h 86"/>
                  <a:gd name="T6" fmla="*/ 229 w 318"/>
                  <a:gd name="T7" fmla="*/ 34 h 86"/>
                  <a:gd name="T8" fmla="*/ 219 w 318"/>
                  <a:gd name="T9" fmla="*/ 35 h 86"/>
                  <a:gd name="T10" fmla="*/ 214 w 318"/>
                  <a:gd name="T11" fmla="*/ 21 h 86"/>
                  <a:gd name="T12" fmla="*/ 209 w 318"/>
                  <a:gd name="T13" fmla="*/ 14 h 86"/>
                  <a:gd name="T14" fmla="*/ 206 w 318"/>
                  <a:gd name="T15" fmla="*/ 10 h 86"/>
                  <a:gd name="T16" fmla="*/ 182 w 318"/>
                  <a:gd name="T17" fmla="*/ 0 h 86"/>
                  <a:gd name="T18" fmla="*/ 165 w 318"/>
                  <a:gd name="T19" fmla="*/ 5 h 86"/>
                  <a:gd name="T20" fmla="*/ 158 w 318"/>
                  <a:gd name="T21" fmla="*/ 10 h 86"/>
                  <a:gd name="T22" fmla="*/ 156 w 318"/>
                  <a:gd name="T23" fmla="*/ 12 h 86"/>
                  <a:gd name="T24" fmla="*/ 148 w 318"/>
                  <a:gd name="T25" fmla="*/ 25 h 86"/>
                  <a:gd name="T26" fmla="*/ 122 w 318"/>
                  <a:gd name="T27" fmla="*/ 13 h 86"/>
                  <a:gd name="T28" fmla="*/ 101 w 318"/>
                  <a:gd name="T29" fmla="*/ 20 h 86"/>
                  <a:gd name="T30" fmla="*/ 71 w 318"/>
                  <a:gd name="T31" fmla="*/ 0 h 86"/>
                  <a:gd name="T32" fmla="*/ 38 w 318"/>
                  <a:gd name="T33" fmla="*/ 41 h 86"/>
                  <a:gd name="T34" fmla="*/ 37 w 318"/>
                  <a:gd name="T35" fmla="*/ 41 h 86"/>
                  <a:gd name="T36" fmla="*/ 6 w 318"/>
                  <a:gd name="T37" fmla="*/ 86 h 86"/>
                  <a:gd name="T38" fmla="*/ 315 w 318"/>
                  <a:gd name="T3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18" h="86">
                    <a:moveTo>
                      <a:pt x="315" y="86"/>
                    </a:moveTo>
                    <a:cubicBezTo>
                      <a:pt x="318" y="68"/>
                      <a:pt x="308" y="47"/>
                      <a:pt x="285" y="47"/>
                    </a:cubicBezTo>
                    <a:cubicBezTo>
                      <a:pt x="277" y="47"/>
                      <a:pt x="268" y="51"/>
                      <a:pt x="263" y="56"/>
                    </a:cubicBezTo>
                    <a:cubicBezTo>
                      <a:pt x="257" y="43"/>
                      <a:pt x="244" y="34"/>
                      <a:pt x="229" y="34"/>
                    </a:cubicBezTo>
                    <a:cubicBezTo>
                      <a:pt x="226" y="34"/>
                      <a:pt x="222" y="34"/>
                      <a:pt x="219" y="35"/>
                    </a:cubicBezTo>
                    <a:cubicBezTo>
                      <a:pt x="218" y="30"/>
                      <a:pt x="217" y="25"/>
                      <a:pt x="214" y="21"/>
                    </a:cubicBezTo>
                    <a:cubicBezTo>
                      <a:pt x="213" y="18"/>
                      <a:pt x="211" y="16"/>
                      <a:pt x="209" y="14"/>
                    </a:cubicBezTo>
                    <a:cubicBezTo>
                      <a:pt x="208" y="13"/>
                      <a:pt x="207" y="11"/>
                      <a:pt x="206" y="10"/>
                    </a:cubicBezTo>
                    <a:cubicBezTo>
                      <a:pt x="200" y="4"/>
                      <a:pt x="191" y="0"/>
                      <a:pt x="182" y="0"/>
                    </a:cubicBezTo>
                    <a:cubicBezTo>
                      <a:pt x="176" y="0"/>
                      <a:pt x="170" y="2"/>
                      <a:pt x="165" y="5"/>
                    </a:cubicBezTo>
                    <a:cubicBezTo>
                      <a:pt x="163" y="7"/>
                      <a:pt x="160" y="9"/>
                      <a:pt x="158" y="10"/>
                    </a:cubicBezTo>
                    <a:cubicBezTo>
                      <a:pt x="157" y="11"/>
                      <a:pt x="157" y="12"/>
                      <a:pt x="156" y="12"/>
                    </a:cubicBezTo>
                    <a:cubicBezTo>
                      <a:pt x="153" y="16"/>
                      <a:pt x="150" y="20"/>
                      <a:pt x="148" y="25"/>
                    </a:cubicBezTo>
                    <a:cubicBezTo>
                      <a:pt x="142" y="17"/>
                      <a:pt x="132" y="13"/>
                      <a:pt x="122" y="13"/>
                    </a:cubicBezTo>
                    <a:cubicBezTo>
                      <a:pt x="114" y="13"/>
                      <a:pt x="107" y="15"/>
                      <a:pt x="101" y="20"/>
                    </a:cubicBezTo>
                    <a:cubicBezTo>
                      <a:pt x="97" y="8"/>
                      <a:pt x="87" y="0"/>
                      <a:pt x="71" y="0"/>
                    </a:cubicBezTo>
                    <a:cubicBezTo>
                      <a:pt x="45" y="0"/>
                      <a:pt x="35" y="22"/>
                      <a:pt x="38" y="41"/>
                    </a:cubicBezTo>
                    <a:cubicBezTo>
                      <a:pt x="38" y="41"/>
                      <a:pt x="37" y="41"/>
                      <a:pt x="37" y="41"/>
                    </a:cubicBezTo>
                    <a:cubicBezTo>
                      <a:pt x="10" y="41"/>
                      <a:pt x="0" y="67"/>
                      <a:pt x="6" y="86"/>
                    </a:cubicBezTo>
                    <a:lnTo>
                      <a:pt x="315" y="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0" name="Freeform 475"/>
              <p:cNvSpPr>
                <a:spLocks/>
              </p:cNvSpPr>
              <p:nvPr/>
            </p:nvSpPr>
            <p:spPr bwMode="auto">
              <a:xfrm>
                <a:off x="244" y="2428"/>
                <a:ext cx="230" cy="116"/>
              </a:xfrm>
              <a:custGeom>
                <a:avLst/>
                <a:gdLst>
                  <a:gd name="T0" fmla="*/ 118 w 130"/>
                  <a:gd name="T1" fmla="*/ 62 h 62"/>
                  <a:gd name="T2" fmla="*/ 100 w 130"/>
                  <a:gd name="T3" fmla="*/ 18 h 62"/>
                  <a:gd name="T4" fmla="*/ 85 w 130"/>
                  <a:gd name="T5" fmla="*/ 21 h 62"/>
                  <a:gd name="T6" fmla="*/ 58 w 130"/>
                  <a:gd name="T7" fmla="*/ 0 h 62"/>
                  <a:gd name="T8" fmla="*/ 33 w 130"/>
                  <a:gd name="T9" fmla="*/ 28 h 62"/>
                  <a:gd name="T10" fmla="*/ 24 w 130"/>
                  <a:gd name="T11" fmla="*/ 26 h 62"/>
                  <a:gd name="T12" fmla="*/ 0 w 130"/>
                  <a:gd name="T13" fmla="*/ 50 h 62"/>
                  <a:gd name="T14" fmla="*/ 3 w 130"/>
                  <a:gd name="T15" fmla="*/ 62 h 62"/>
                  <a:gd name="T16" fmla="*/ 118 w 130"/>
                  <a:gd name="T17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0" h="62">
                    <a:moveTo>
                      <a:pt x="118" y="62"/>
                    </a:moveTo>
                    <a:cubicBezTo>
                      <a:pt x="130" y="47"/>
                      <a:pt x="124" y="18"/>
                      <a:pt x="100" y="18"/>
                    </a:cubicBezTo>
                    <a:cubicBezTo>
                      <a:pt x="92" y="18"/>
                      <a:pt x="89" y="19"/>
                      <a:pt x="85" y="21"/>
                    </a:cubicBezTo>
                    <a:cubicBezTo>
                      <a:pt x="83" y="10"/>
                      <a:pt x="74" y="0"/>
                      <a:pt x="58" y="0"/>
                    </a:cubicBezTo>
                    <a:cubicBezTo>
                      <a:pt x="43" y="0"/>
                      <a:pt x="32" y="14"/>
                      <a:pt x="33" y="28"/>
                    </a:cubicBezTo>
                    <a:cubicBezTo>
                      <a:pt x="30" y="27"/>
                      <a:pt x="27" y="26"/>
                      <a:pt x="24" y="26"/>
                    </a:cubicBezTo>
                    <a:cubicBezTo>
                      <a:pt x="10" y="26"/>
                      <a:pt x="0" y="37"/>
                      <a:pt x="0" y="50"/>
                    </a:cubicBezTo>
                    <a:cubicBezTo>
                      <a:pt x="0" y="54"/>
                      <a:pt x="1" y="58"/>
                      <a:pt x="3" y="62"/>
                    </a:cubicBezTo>
                    <a:lnTo>
                      <a:pt x="118" y="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1" name="Freeform 476"/>
              <p:cNvSpPr>
                <a:spLocks/>
              </p:cNvSpPr>
              <p:nvPr/>
            </p:nvSpPr>
            <p:spPr bwMode="auto">
              <a:xfrm>
                <a:off x="4261" y="1574"/>
                <a:ext cx="298" cy="123"/>
              </a:xfrm>
              <a:custGeom>
                <a:avLst/>
                <a:gdLst>
                  <a:gd name="T0" fmla="*/ 168 w 168"/>
                  <a:gd name="T1" fmla="*/ 66 h 66"/>
                  <a:gd name="T2" fmla="*/ 140 w 168"/>
                  <a:gd name="T3" fmla="*/ 41 h 66"/>
                  <a:gd name="T4" fmla="*/ 132 w 168"/>
                  <a:gd name="T5" fmla="*/ 41 h 66"/>
                  <a:gd name="T6" fmla="*/ 109 w 168"/>
                  <a:gd name="T7" fmla="*/ 16 h 66"/>
                  <a:gd name="T8" fmla="*/ 95 w 168"/>
                  <a:gd name="T9" fmla="*/ 18 h 66"/>
                  <a:gd name="T10" fmla="*/ 71 w 168"/>
                  <a:gd name="T11" fmla="*/ 0 h 66"/>
                  <a:gd name="T12" fmla="*/ 61 w 168"/>
                  <a:gd name="T13" fmla="*/ 1 h 66"/>
                  <a:gd name="T14" fmla="*/ 40 w 168"/>
                  <a:gd name="T15" fmla="*/ 14 h 66"/>
                  <a:gd name="T16" fmla="*/ 35 w 168"/>
                  <a:gd name="T17" fmla="*/ 37 h 66"/>
                  <a:gd name="T18" fmla="*/ 33 w 168"/>
                  <a:gd name="T19" fmla="*/ 37 h 66"/>
                  <a:gd name="T20" fmla="*/ 11 w 168"/>
                  <a:gd name="T21" fmla="*/ 44 h 66"/>
                  <a:gd name="T22" fmla="*/ 0 w 168"/>
                  <a:gd name="T23" fmla="*/ 64 h 66"/>
                  <a:gd name="T24" fmla="*/ 0 w 168"/>
                  <a:gd name="T25" fmla="*/ 66 h 66"/>
                  <a:gd name="T26" fmla="*/ 168 w 168"/>
                  <a:gd name="T2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8" h="66">
                    <a:moveTo>
                      <a:pt x="168" y="66"/>
                    </a:moveTo>
                    <a:cubicBezTo>
                      <a:pt x="166" y="53"/>
                      <a:pt x="154" y="42"/>
                      <a:pt x="140" y="41"/>
                    </a:cubicBezTo>
                    <a:cubicBezTo>
                      <a:pt x="137" y="40"/>
                      <a:pt x="135" y="40"/>
                      <a:pt x="132" y="41"/>
                    </a:cubicBezTo>
                    <a:cubicBezTo>
                      <a:pt x="132" y="29"/>
                      <a:pt x="124" y="17"/>
                      <a:pt x="109" y="16"/>
                    </a:cubicBezTo>
                    <a:cubicBezTo>
                      <a:pt x="104" y="16"/>
                      <a:pt x="99" y="16"/>
                      <a:pt x="95" y="18"/>
                    </a:cubicBezTo>
                    <a:cubicBezTo>
                      <a:pt x="91" y="9"/>
                      <a:pt x="82" y="1"/>
                      <a:pt x="71" y="0"/>
                    </a:cubicBezTo>
                    <a:cubicBezTo>
                      <a:pt x="68" y="0"/>
                      <a:pt x="65" y="1"/>
                      <a:pt x="61" y="1"/>
                    </a:cubicBezTo>
                    <a:cubicBezTo>
                      <a:pt x="53" y="1"/>
                      <a:pt x="45" y="7"/>
                      <a:pt x="40" y="14"/>
                    </a:cubicBezTo>
                    <a:cubicBezTo>
                      <a:pt x="35" y="20"/>
                      <a:pt x="34" y="29"/>
                      <a:pt x="35" y="37"/>
                    </a:cubicBezTo>
                    <a:cubicBezTo>
                      <a:pt x="34" y="37"/>
                      <a:pt x="33" y="37"/>
                      <a:pt x="33" y="37"/>
                    </a:cubicBezTo>
                    <a:cubicBezTo>
                      <a:pt x="25" y="37"/>
                      <a:pt x="17" y="39"/>
                      <a:pt x="11" y="44"/>
                    </a:cubicBezTo>
                    <a:cubicBezTo>
                      <a:pt x="5" y="49"/>
                      <a:pt x="1" y="56"/>
                      <a:pt x="0" y="64"/>
                    </a:cubicBezTo>
                    <a:cubicBezTo>
                      <a:pt x="0" y="65"/>
                      <a:pt x="0" y="65"/>
                      <a:pt x="0" y="66"/>
                    </a:cubicBezTo>
                    <a:lnTo>
                      <a:pt x="168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2" name="Freeform 477"/>
              <p:cNvSpPr>
                <a:spLocks/>
              </p:cNvSpPr>
              <p:nvPr/>
            </p:nvSpPr>
            <p:spPr bwMode="auto">
              <a:xfrm>
                <a:off x="2597" y="2927"/>
                <a:ext cx="380" cy="169"/>
              </a:xfrm>
              <a:custGeom>
                <a:avLst/>
                <a:gdLst>
                  <a:gd name="T0" fmla="*/ 8 w 214"/>
                  <a:gd name="T1" fmla="*/ 90 h 90"/>
                  <a:gd name="T2" fmla="*/ 49 w 214"/>
                  <a:gd name="T3" fmla="*/ 30 h 90"/>
                  <a:gd name="T4" fmla="*/ 71 w 214"/>
                  <a:gd name="T5" fmla="*/ 35 h 90"/>
                  <a:gd name="T6" fmla="*/ 116 w 214"/>
                  <a:gd name="T7" fmla="*/ 0 h 90"/>
                  <a:gd name="T8" fmla="*/ 158 w 214"/>
                  <a:gd name="T9" fmla="*/ 48 h 90"/>
                  <a:gd name="T10" fmla="*/ 173 w 214"/>
                  <a:gd name="T11" fmla="*/ 44 h 90"/>
                  <a:gd name="T12" fmla="*/ 214 w 214"/>
                  <a:gd name="T13" fmla="*/ 85 h 90"/>
                  <a:gd name="T14" fmla="*/ 214 w 214"/>
                  <a:gd name="T15" fmla="*/ 90 h 90"/>
                  <a:gd name="T16" fmla="*/ 8 w 214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" h="90">
                    <a:moveTo>
                      <a:pt x="8" y="90"/>
                    </a:moveTo>
                    <a:cubicBezTo>
                      <a:pt x="0" y="63"/>
                      <a:pt x="14" y="30"/>
                      <a:pt x="49" y="30"/>
                    </a:cubicBezTo>
                    <a:cubicBezTo>
                      <a:pt x="58" y="30"/>
                      <a:pt x="65" y="32"/>
                      <a:pt x="71" y="35"/>
                    </a:cubicBezTo>
                    <a:cubicBezTo>
                      <a:pt x="75" y="16"/>
                      <a:pt x="90" y="0"/>
                      <a:pt x="116" y="0"/>
                    </a:cubicBezTo>
                    <a:cubicBezTo>
                      <a:pt x="142" y="0"/>
                      <a:pt x="160" y="24"/>
                      <a:pt x="158" y="48"/>
                    </a:cubicBezTo>
                    <a:cubicBezTo>
                      <a:pt x="163" y="46"/>
                      <a:pt x="168" y="44"/>
                      <a:pt x="173" y="44"/>
                    </a:cubicBezTo>
                    <a:cubicBezTo>
                      <a:pt x="196" y="44"/>
                      <a:pt x="214" y="63"/>
                      <a:pt x="214" y="85"/>
                    </a:cubicBezTo>
                    <a:cubicBezTo>
                      <a:pt x="214" y="87"/>
                      <a:pt x="214" y="88"/>
                      <a:pt x="214" y="90"/>
                    </a:cubicBezTo>
                    <a:lnTo>
                      <a:pt x="8" y="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3" name="Freeform 478"/>
              <p:cNvSpPr>
                <a:spLocks/>
              </p:cNvSpPr>
              <p:nvPr/>
            </p:nvSpPr>
            <p:spPr bwMode="auto">
              <a:xfrm>
                <a:off x="473" y="1502"/>
                <a:ext cx="310" cy="132"/>
              </a:xfrm>
              <a:custGeom>
                <a:avLst/>
                <a:gdLst>
                  <a:gd name="T0" fmla="*/ 172 w 175"/>
                  <a:gd name="T1" fmla="*/ 70 h 70"/>
                  <a:gd name="T2" fmla="*/ 136 w 175"/>
                  <a:gd name="T3" fmla="*/ 26 h 70"/>
                  <a:gd name="T4" fmla="*/ 119 w 175"/>
                  <a:gd name="T5" fmla="*/ 30 h 70"/>
                  <a:gd name="T6" fmla="*/ 81 w 175"/>
                  <a:gd name="T7" fmla="*/ 0 h 70"/>
                  <a:gd name="T8" fmla="*/ 46 w 175"/>
                  <a:gd name="T9" fmla="*/ 40 h 70"/>
                  <a:gd name="T10" fmla="*/ 34 w 175"/>
                  <a:gd name="T11" fmla="*/ 38 h 70"/>
                  <a:gd name="T12" fmla="*/ 0 w 175"/>
                  <a:gd name="T13" fmla="*/ 70 h 70"/>
                  <a:gd name="T14" fmla="*/ 172 w 175"/>
                  <a:gd name="T15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5" h="70">
                    <a:moveTo>
                      <a:pt x="172" y="70"/>
                    </a:moveTo>
                    <a:cubicBezTo>
                      <a:pt x="175" y="49"/>
                      <a:pt x="163" y="26"/>
                      <a:pt x="136" y="26"/>
                    </a:cubicBezTo>
                    <a:cubicBezTo>
                      <a:pt x="132" y="26"/>
                      <a:pt x="124" y="27"/>
                      <a:pt x="119" y="30"/>
                    </a:cubicBezTo>
                    <a:cubicBezTo>
                      <a:pt x="116" y="14"/>
                      <a:pt x="103" y="0"/>
                      <a:pt x="81" y="0"/>
                    </a:cubicBezTo>
                    <a:cubicBezTo>
                      <a:pt x="60" y="0"/>
                      <a:pt x="45" y="21"/>
                      <a:pt x="46" y="40"/>
                    </a:cubicBezTo>
                    <a:cubicBezTo>
                      <a:pt x="42" y="39"/>
                      <a:pt x="38" y="38"/>
                      <a:pt x="34" y="38"/>
                    </a:cubicBezTo>
                    <a:cubicBezTo>
                      <a:pt x="16" y="38"/>
                      <a:pt x="1" y="52"/>
                      <a:pt x="0" y="70"/>
                    </a:cubicBezTo>
                    <a:lnTo>
                      <a:pt x="172" y="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4" name="Freeform 479"/>
              <p:cNvSpPr>
                <a:spLocks/>
              </p:cNvSpPr>
              <p:nvPr/>
            </p:nvSpPr>
            <p:spPr bwMode="auto">
              <a:xfrm>
                <a:off x="154" y="1446"/>
                <a:ext cx="221" cy="131"/>
              </a:xfrm>
              <a:custGeom>
                <a:avLst/>
                <a:gdLst>
                  <a:gd name="T0" fmla="*/ 0 w 125"/>
                  <a:gd name="T1" fmla="*/ 70 h 70"/>
                  <a:gd name="T2" fmla="*/ 125 w 125"/>
                  <a:gd name="T3" fmla="*/ 70 h 70"/>
                  <a:gd name="T4" fmla="*/ 124 w 125"/>
                  <a:gd name="T5" fmla="*/ 63 h 70"/>
                  <a:gd name="T6" fmla="*/ 117 w 125"/>
                  <a:gd name="T7" fmla="*/ 52 h 70"/>
                  <a:gd name="T8" fmla="*/ 103 w 125"/>
                  <a:gd name="T9" fmla="*/ 45 h 70"/>
                  <a:gd name="T10" fmla="*/ 80 w 125"/>
                  <a:gd name="T11" fmla="*/ 23 h 70"/>
                  <a:gd name="T12" fmla="*/ 76 w 125"/>
                  <a:gd name="T13" fmla="*/ 24 h 70"/>
                  <a:gd name="T14" fmla="*/ 73 w 125"/>
                  <a:gd name="T15" fmla="*/ 18 h 70"/>
                  <a:gd name="T16" fmla="*/ 31 w 125"/>
                  <a:gd name="T17" fmla="*/ 8 h 70"/>
                  <a:gd name="T18" fmla="*/ 16 w 125"/>
                  <a:gd name="T19" fmla="*/ 50 h 70"/>
                  <a:gd name="T20" fmla="*/ 16 w 125"/>
                  <a:gd name="T21" fmla="*/ 51 h 70"/>
                  <a:gd name="T22" fmla="*/ 0 w 125"/>
                  <a:gd name="T23" fmla="*/ 7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5" h="70">
                    <a:moveTo>
                      <a:pt x="0" y="70"/>
                    </a:moveTo>
                    <a:cubicBezTo>
                      <a:pt x="125" y="70"/>
                      <a:pt x="125" y="70"/>
                      <a:pt x="125" y="70"/>
                    </a:cubicBezTo>
                    <a:cubicBezTo>
                      <a:pt x="125" y="67"/>
                      <a:pt x="124" y="65"/>
                      <a:pt x="124" y="63"/>
                    </a:cubicBezTo>
                    <a:cubicBezTo>
                      <a:pt x="123" y="58"/>
                      <a:pt x="120" y="55"/>
                      <a:pt x="117" y="52"/>
                    </a:cubicBezTo>
                    <a:cubicBezTo>
                      <a:pt x="114" y="48"/>
                      <a:pt x="108" y="45"/>
                      <a:pt x="103" y="45"/>
                    </a:cubicBezTo>
                    <a:cubicBezTo>
                      <a:pt x="102" y="34"/>
                      <a:pt x="94" y="23"/>
                      <a:pt x="80" y="23"/>
                    </a:cubicBezTo>
                    <a:cubicBezTo>
                      <a:pt x="79" y="23"/>
                      <a:pt x="77" y="23"/>
                      <a:pt x="76" y="24"/>
                    </a:cubicBezTo>
                    <a:cubicBezTo>
                      <a:pt x="75" y="22"/>
                      <a:pt x="74" y="20"/>
                      <a:pt x="73" y="18"/>
                    </a:cubicBezTo>
                    <a:cubicBezTo>
                      <a:pt x="63" y="5"/>
                      <a:pt x="46" y="0"/>
                      <a:pt x="31" y="8"/>
                    </a:cubicBezTo>
                    <a:cubicBezTo>
                      <a:pt x="17" y="16"/>
                      <a:pt x="12" y="35"/>
                      <a:pt x="16" y="50"/>
                    </a:cubicBezTo>
                    <a:cubicBezTo>
                      <a:pt x="16" y="50"/>
                      <a:pt x="16" y="50"/>
                      <a:pt x="16" y="51"/>
                    </a:cubicBezTo>
                    <a:cubicBezTo>
                      <a:pt x="6" y="53"/>
                      <a:pt x="1" y="61"/>
                      <a:pt x="0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5" name="Freeform 480"/>
              <p:cNvSpPr>
                <a:spLocks/>
              </p:cNvSpPr>
              <p:nvPr/>
            </p:nvSpPr>
            <p:spPr bwMode="auto">
              <a:xfrm>
                <a:off x="94" y="3738"/>
                <a:ext cx="25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7" y="51"/>
                    </a:cubicBezTo>
                    <a:cubicBezTo>
                      <a:pt x="9" y="53"/>
                      <a:pt x="14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6" name="Freeform 481"/>
              <p:cNvSpPr>
                <a:spLocks/>
              </p:cNvSpPr>
              <p:nvPr/>
            </p:nvSpPr>
            <p:spPr bwMode="auto">
              <a:xfrm>
                <a:off x="124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7" name="Freeform 482"/>
              <p:cNvSpPr>
                <a:spLocks/>
              </p:cNvSpPr>
              <p:nvPr/>
            </p:nvSpPr>
            <p:spPr bwMode="auto">
              <a:xfrm>
                <a:off x="158" y="3753"/>
                <a:ext cx="14" cy="83"/>
              </a:xfrm>
              <a:custGeom>
                <a:avLst/>
                <a:gdLst>
                  <a:gd name="T0" fmla="*/ 6 w 8"/>
                  <a:gd name="T1" fmla="*/ 3 h 44"/>
                  <a:gd name="T2" fmla="*/ 2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6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8" name="Freeform 483"/>
              <p:cNvSpPr>
                <a:spLocks/>
              </p:cNvSpPr>
              <p:nvPr/>
            </p:nvSpPr>
            <p:spPr bwMode="auto">
              <a:xfrm>
                <a:off x="197" y="3730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5" y="36"/>
                      <a:pt x="15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69" name="Freeform 484"/>
              <p:cNvSpPr>
                <a:spLocks/>
              </p:cNvSpPr>
              <p:nvPr/>
            </p:nvSpPr>
            <p:spPr bwMode="auto">
              <a:xfrm>
                <a:off x="262" y="3760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0" name="Freeform 485"/>
              <p:cNvSpPr>
                <a:spLocks/>
              </p:cNvSpPr>
              <p:nvPr/>
            </p:nvSpPr>
            <p:spPr bwMode="auto">
              <a:xfrm>
                <a:off x="289" y="3753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1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1" name="Freeform 486"/>
              <p:cNvSpPr>
                <a:spLocks/>
              </p:cNvSpPr>
              <p:nvPr/>
            </p:nvSpPr>
            <p:spPr bwMode="auto">
              <a:xfrm>
                <a:off x="319" y="3751"/>
                <a:ext cx="28" cy="98"/>
              </a:xfrm>
              <a:custGeom>
                <a:avLst/>
                <a:gdLst>
                  <a:gd name="T0" fmla="*/ 7 w 16"/>
                  <a:gd name="T1" fmla="*/ 5 h 52"/>
                  <a:gd name="T2" fmla="*/ 6 w 16"/>
                  <a:gd name="T3" fmla="*/ 12 h 52"/>
                  <a:gd name="T4" fmla="*/ 3 w 16"/>
                  <a:gd name="T5" fmla="*/ 14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6 h 52"/>
                  <a:gd name="T16" fmla="*/ 7 w 16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5"/>
                    </a:moveTo>
                    <a:cubicBezTo>
                      <a:pt x="7" y="7"/>
                      <a:pt x="7" y="9"/>
                      <a:pt x="6" y="12"/>
                    </a:cubicBezTo>
                    <a:cubicBezTo>
                      <a:pt x="5" y="11"/>
                      <a:pt x="3" y="12"/>
                      <a:pt x="3" y="14"/>
                    </a:cubicBezTo>
                    <a:cubicBezTo>
                      <a:pt x="3" y="17"/>
                      <a:pt x="3" y="21"/>
                      <a:pt x="2" y="23"/>
                    </a:cubicBezTo>
                    <a:cubicBezTo>
                      <a:pt x="0" y="25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6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2" name="Freeform 487"/>
              <p:cNvSpPr>
                <a:spLocks/>
              </p:cNvSpPr>
              <p:nvPr/>
            </p:nvSpPr>
            <p:spPr bwMode="auto">
              <a:xfrm>
                <a:off x="239" y="3760"/>
                <a:ext cx="22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3" name="Freeform 488"/>
              <p:cNvSpPr>
                <a:spLocks/>
              </p:cNvSpPr>
              <p:nvPr/>
            </p:nvSpPr>
            <p:spPr bwMode="auto">
              <a:xfrm>
                <a:off x="37" y="3747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30 h 48"/>
                  <a:gd name="T16" fmla="*/ 0 w 18"/>
                  <a:gd name="T17" fmla="*/ 31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29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4" name="Freeform 489"/>
              <p:cNvSpPr>
                <a:spLocks/>
              </p:cNvSpPr>
              <p:nvPr/>
            </p:nvSpPr>
            <p:spPr bwMode="auto">
              <a:xfrm>
                <a:off x="103" y="3776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5" name="Freeform 490"/>
              <p:cNvSpPr>
                <a:spLocks/>
              </p:cNvSpPr>
              <p:nvPr/>
            </p:nvSpPr>
            <p:spPr bwMode="auto">
              <a:xfrm>
                <a:off x="129" y="3770"/>
                <a:ext cx="25" cy="75"/>
              </a:xfrm>
              <a:custGeom>
                <a:avLst/>
                <a:gdLst>
                  <a:gd name="T0" fmla="*/ 7 w 14"/>
                  <a:gd name="T1" fmla="*/ 6 h 40"/>
                  <a:gd name="T2" fmla="*/ 7 w 14"/>
                  <a:gd name="T3" fmla="*/ 3 h 40"/>
                  <a:gd name="T4" fmla="*/ 1 w 14"/>
                  <a:gd name="T5" fmla="*/ 5 h 40"/>
                  <a:gd name="T6" fmla="*/ 3 w 14"/>
                  <a:gd name="T7" fmla="*/ 29 h 40"/>
                  <a:gd name="T8" fmla="*/ 5 w 14"/>
                  <a:gd name="T9" fmla="*/ 31 h 40"/>
                  <a:gd name="T10" fmla="*/ 5 w 14"/>
                  <a:gd name="T11" fmla="*/ 37 h 40"/>
                  <a:gd name="T12" fmla="*/ 10 w 14"/>
                  <a:gd name="T13" fmla="*/ 37 h 40"/>
                  <a:gd name="T14" fmla="*/ 13 w 14"/>
                  <a:gd name="T15" fmla="*/ 9 h 40"/>
                  <a:gd name="T16" fmla="*/ 7 w 14"/>
                  <a:gd name="T17" fmla="*/ 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0">
                    <a:moveTo>
                      <a:pt x="7" y="6"/>
                    </a:moveTo>
                    <a:cubicBezTo>
                      <a:pt x="7" y="5"/>
                      <a:pt x="7" y="4"/>
                      <a:pt x="7" y="3"/>
                    </a:cubicBezTo>
                    <a:cubicBezTo>
                      <a:pt x="6" y="0"/>
                      <a:pt x="0" y="1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0"/>
                      <a:pt x="4" y="31"/>
                      <a:pt x="5" y="31"/>
                    </a:cubicBezTo>
                    <a:cubicBezTo>
                      <a:pt x="5" y="33"/>
                      <a:pt x="5" y="35"/>
                      <a:pt x="5" y="37"/>
                    </a:cubicBezTo>
                    <a:cubicBezTo>
                      <a:pt x="6" y="40"/>
                      <a:pt x="10" y="40"/>
                      <a:pt x="10" y="37"/>
                    </a:cubicBezTo>
                    <a:cubicBezTo>
                      <a:pt x="12" y="28"/>
                      <a:pt x="11" y="18"/>
                      <a:pt x="13" y="9"/>
                    </a:cubicBezTo>
                    <a:cubicBezTo>
                      <a:pt x="14" y="5"/>
                      <a:pt x="9" y="3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6" name="Freeform 491"/>
              <p:cNvSpPr>
                <a:spLocks/>
              </p:cNvSpPr>
              <p:nvPr/>
            </p:nvSpPr>
            <p:spPr bwMode="auto">
              <a:xfrm>
                <a:off x="80" y="3776"/>
                <a:ext cx="21" cy="88"/>
              </a:xfrm>
              <a:custGeom>
                <a:avLst/>
                <a:gdLst>
                  <a:gd name="T0" fmla="*/ 8 w 12"/>
                  <a:gd name="T1" fmla="*/ 7 h 47"/>
                  <a:gd name="T2" fmla="*/ 7 w 12"/>
                  <a:gd name="T3" fmla="*/ 3 h 47"/>
                  <a:gd name="T4" fmla="*/ 3 w 12"/>
                  <a:gd name="T5" fmla="*/ 4 h 47"/>
                  <a:gd name="T6" fmla="*/ 4 w 12"/>
                  <a:gd name="T7" fmla="*/ 8 h 47"/>
                  <a:gd name="T8" fmla="*/ 3 w 12"/>
                  <a:gd name="T9" fmla="*/ 10 h 47"/>
                  <a:gd name="T10" fmla="*/ 4 w 12"/>
                  <a:gd name="T11" fmla="*/ 43 h 47"/>
                  <a:gd name="T12" fmla="*/ 11 w 12"/>
                  <a:gd name="T13" fmla="*/ 42 h 47"/>
                  <a:gd name="T14" fmla="*/ 11 w 12"/>
                  <a:gd name="T15" fmla="*/ 29 h 47"/>
                  <a:gd name="T16" fmla="*/ 11 w 12"/>
                  <a:gd name="T17" fmla="*/ 28 h 47"/>
                  <a:gd name="T18" fmla="*/ 11 w 12"/>
                  <a:gd name="T19" fmla="*/ 21 h 47"/>
                  <a:gd name="T20" fmla="*/ 11 w 12"/>
                  <a:gd name="T21" fmla="*/ 13 h 47"/>
                  <a:gd name="T22" fmla="*/ 8 w 12"/>
                  <a:gd name="T23" fmla="*/ 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7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7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7"/>
                      <a:pt x="11" y="46"/>
                      <a:pt x="11" y="42"/>
                    </a:cubicBezTo>
                    <a:cubicBezTo>
                      <a:pt x="11" y="38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6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3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7" name="Freeform 492"/>
              <p:cNvSpPr>
                <a:spLocks/>
              </p:cNvSpPr>
              <p:nvPr/>
            </p:nvSpPr>
            <p:spPr bwMode="auto">
              <a:xfrm>
                <a:off x="71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8" name="Freeform 493"/>
              <p:cNvSpPr>
                <a:spLocks/>
              </p:cNvSpPr>
              <p:nvPr/>
            </p:nvSpPr>
            <p:spPr bwMode="auto">
              <a:xfrm>
                <a:off x="140" y="3768"/>
                <a:ext cx="19" cy="60"/>
              </a:xfrm>
              <a:custGeom>
                <a:avLst/>
                <a:gdLst>
                  <a:gd name="T0" fmla="*/ 3 w 11"/>
                  <a:gd name="T1" fmla="*/ 4 h 32"/>
                  <a:gd name="T2" fmla="*/ 3 w 11"/>
                  <a:gd name="T3" fmla="*/ 28 h 32"/>
                  <a:gd name="T4" fmla="*/ 9 w 11"/>
                  <a:gd name="T5" fmla="*/ 26 h 32"/>
                  <a:gd name="T6" fmla="*/ 9 w 11"/>
                  <a:gd name="T7" fmla="*/ 6 h 32"/>
                  <a:gd name="T8" fmla="*/ 3 w 11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2">
                    <a:moveTo>
                      <a:pt x="3" y="4"/>
                    </a:moveTo>
                    <a:cubicBezTo>
                      <a:pt x="0" y="12"/>
                      <a:pt x="1" y="20"/>
                      <a:pt x="3" y="28"/>
                    </a:cubicBezTo>
                    <a:cubicBezTo>
                      <a:pt x="4" y="32"/>
                      <a:pt x="10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79" name="Freeform 494"/>
              <p:cNvSpPr>
                <a:spLocks/>
              </p:cNvSpPr>
              <p:nvPr/>
            </p:nvSpPr>
            <p:spPr bwMode="auto">
              <a:xfrm>
                <a:off x="362" y="3740"/>
                <a:ext cx="26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4 w 15"/>
                  <a:gd name="T7" fmla="*/ 16 h 50"/>
                  <a:gd name="T8" fmla="*/ 3 w 15"/>
                  <a:gd name="T9" fmla="*/ 17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4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8" y="35"/>
                      <a:pt x="8" y="31"/>
                    </a:cubicBezTo>
                    <a:cubicBezTo>
                      <a:pt x="9" y="31"/>
                      <a:pt x="10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0" name="Freeform 495"/>
              <p:cNvSpPr>
                <a:spLocks/>
              </p:cNvSpPr>
              <p:nvPr/>
            </p:nvSpPr>
            <p:spPr bwMode="auto">
              <a:xfrm>
                <a:off x="39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0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0" y="4"/>
                    </a:cubicBezTo>
                    <a:cubicBezTo>
                      <a:pt x="2" y="12"/>
                      <a:pt x="2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7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1" name="Freeform 496"/>
              <p:cNvSpPr>
                <a:spLocks/>
              </p:cNvSpPr>
              <p:nvPr/>
            </p:nvSpPr>
            <p:spPr bwMode="auto">
              <a:xfrm>
                <a:off x="177" y="3757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2" name="Freeform 497"/>
              <p:cNvSpPr>
                <a:spLocks/>
              </p:cNvSpPr>
              <p:nvPr/>
            </p:nvSpPr>
            <p:spPr bwMode="auto">
              <a:xfrm>
                <a:off x="409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1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9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3" y="23"/>
                      <a:pt x="12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4" y="20"/>
                      <a:pt x="4" y="21"/>
                    </a:cubicBezTo>
                    <a:cubicBezTo>
                      <a:pt x="2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4" y="28"/>
                      <a:pt x="6" y="23"/>
                    </a:cubicBezTo>
                    <a:cubicBezTo>
                      <a:pt x="5" y="31"/>
                      <a:pt x="6" y="39"/>
                      <a:pt x="9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3" name="Freeform 498"/>
              <p:cNvSpPr>
                <a:spLocks/>
              </p:cNvSpPr>
              <p:nvPr/>
            </p:nvSpPr>
            <p:spPr bwMode="auto">
              <a:xfrm>
                <a:off x="452" y="3806"/>
                <a:ext cx="12" cy="52"/>
              </a:xfrm>
              <a:custGeom>
                <a:avLst/>
                <a:gdLst>
                  <a:gd name="T0" fmla="*/ 6 w 7"/>
                  <a:gd name="T1" fmla="*/ 3 h 28"/>
                  <a:gd name="T2" fmla="*/ 1 w 7"/>
                  <a:gd name="T3" fmla="*/ 2 h 28"/>
                  <a:gd name="T4" fmla="*/ 0 w 7"/>
                  <a:gd name="T5" fmla="*/ 24 h 28"/>
                  <a:gd name="T6" fmla="*/ 7 w 7"/>
                  <a:gd name="T7" fmla="*/ 24 h 28"/>
                  <a:gd name="T8" fmla="*/ 6 w 7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8">
                    <a:moveTo>
                      <a:pt x="6" y="3"/>
                    </a:moveTo>
                    <a:cubicBezTo>
                      <a:pt x="6" y="1"/>
                      <a:pt x="2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7" y="28"/>
                      <a:pt x="7" y="24"/>
                    </a:cubicBezTo>
                    <a:cubicBezTo>
                      <a:pt x="7" y="20"/>
                      <a:pt x="6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4" name="Freeform 499"/>
              <p:cNvSpPr>
                <a:spLocks/>
              </p:cNvSpPr>
              <p:nvPr/>
            </p:nvSpPr>
            <p:spPr bwMode="auto">
              <a:xfrm>
                <a:off x="466" y="3764"/>
                <a:ext cx="16" cy="77"/>
              </a:xfrm>
              <a:custGeom>
                <a:avLst/>
                <a:gdLst>
                  <a:gd name="T0" fmla="*/ 3 w 9"/>
                  <a:gd name="T1" fmla="*/ 4 h 41"/>
                  <a:gd name="T2" fmla="*/ 0 w 9"/>
                  <a:gd name="T3" fmla="*/ 35 h 41"/>
                  <a:gd name="T4" fmla="*/ 8 w 9"/>
                  <a:gd name="T5" fmla="*/ 35 h 41"/>
                  <a:gd name="T6" fmla="*/ 9 w 9"/>
                  <a:gd name="T7" fmla="*/ 5 h 41"/>
                  <a:gd name="T8" fmla="*/ 3 w 9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9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5" name="Freeform 500"/>
              <p:cNvSpPr>
                <a:spLocks/>
              </p:cNvSpPr>
              <p:nvPr/>
            </p:nvSpPr>
            <p:spPr bwMode="auto">
              <a:xfrm>
                <a:off x="482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2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6" name="Freeform 501"/>
              <p:cNvSpPr>
                <a:spLocks/>
              </p:cNvSpPr>
              <p:nvPr/>
            </p:nvSpPr>
            <p:spPr bwMode="auto">
              <a:xfrm>
                <a:off x="448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7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7" y="32"/>
                    </a:cubicBezTo>
                    <a:cubicBezTo>
                      <a:pt x="7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7" name="Freeform 502"/>
              <p:cNvSpPr>
                <a:spLocks/>
              </p:cNvSpPr>
              <p:nvPr/>
            </p:nvSpPr>
            <p:spPr bwMode="auto">
              <a:xfrm>
                <a:off x="507" y="3759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6" y="5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8" name="Freeform 503"/>
              <p:cNvSpPr>
                <a:spLocks/>
              </p:cNvSpPr>
              <p:nvPr/>
            </p:nvSpPr>
            <p:spPr bwMode="auto">
              <a:xfrm>
                <a:off x="54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89" name="Freeform 504"/>
              <p:cNvSpPr>
                <a:spLocks/>
              </p:cNvSpPr>
              <p:nvPr/>
            </p:nvSpPr>
            <p:spPr bwMode="auto">
              <a:xfrm>
                <a:off x="610" y="3738"/>
                <a:ext cx="23" cy="99"/>
              </a:xfrm>
              <a:custGeom>
                <a:avLst/>
                <a:gdLst>
                  <a:gd name="T0" fmla="*/ 10 w 13"/>
                  <a:gd name="T1" fmla="*/ 2 h 53"/>
                  <a:gd name="T2" fmla="*/ 4 w 13"/>
                  <a:gd name="T3" fmla="*/ 22 h 53"/>
                  <a:gd name="T4" fmla="*/ 0 w 13"/>
                  <a:gd name="T5" fmla="*/ 25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7 h 53"/>
                  <a:gd name="T12" fmla="*/ 7 w 13"/>
                  <a:gd name="T13" fmla="*/ 51 h 53"/>
                  <a:gd name="T14" fmla="*/ 12 w 13"/>
                  <a:gd name="T15" fmla="*/ 49 h 53"/>
                  <a:gd name="T16" fmla="*/ 8 w 13"/>
                  <a:gd name="T17" fmla="*/ 33 h 53"/>
                  <a:gd name="T18" fmla="*/ 13 w 13"/>
                  <a:gd name="T19" fmla="*/ 3 h 53"/>
                  <a:gd name="T20" fmla="*/ 10 w 13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2"/>
                    </a:moveTo>
                    <a:cubicBezTo>
                      <a:pt x="7" y="8"/>
                      <a:pt x="5" y="15"/>
                      <a:pt x="4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5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0" y="43"/>
                      <a:pt x="9" y="38"/>
                      <a:pt x="8" y="33"/>
                    </a:cubicBezTo>
                    <a:cubicBezTo>
                      <a:pt x="8" y="23"/>
                      <a:pt x="9" y="13"/>
                      <a:pt x="13" y="3"/>
                    </a:cubicBezTo>
                    <a:cubicBezTo>
                      <a:pt x="13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0" name="Freeform 505"/>
              <p:cNvSpPr>
                <a:spLocks/>
              </p:cNvSpPr>
              <p:nvPr/>
            </p:nvSpPr>
            <p:spPr bwMode="auto">
              <a:xfrm>
                <a:off x="638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5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6" y="47"/>
                      <a:pt x="7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1" name="Freeform 506"/>
              <p:cNvSpPr>
                <a:spLocks/>
              </p:cNvSpPr>
              <p:nvPr/>
            </p:nvSpPr>
            <p:spPr bwMode="auto">
              <a:xfrm>
                <a:off x="674" y="3753"/>
                <a:ext cx="12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2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1 w 7"/>
                  <a:gd name="T11" fmla="*/ 35 h 44"/>
                  <a:gd name="T12" fmla="*/ 2 w 7"/>
                  <a:gd name="T13" fmla="*/ 41 h 44"/>
                  <a:gd name="T14" fmla="*/ 6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1" y="35"/>
                    </a:cubicBezTo>
                    <a:cubicBezTo>
                      <a:pt x="1" y="37"/>
                      <a:pt x="1" y="39"/>
                      <a:pt x="2" y="41"/>
                    </a:cubicBezTo>
                    <a:cubicBezTo>
                      <a:pt x="2" y="44"/>
                      <a:pt x="6" y="44"/>
                      <a:pt x="6" y="41"/>
                    </a:cubicBezTo>
                    <a:cubicBezTo>
                      <a:pt x="7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2" name="Freeform 507"/>
              <p:cNvSpPr>
                <a:spLocks/>
              </p:cNvSpPr>
              <p:nvPr/>
            </p:nvSpPr>
            <p:spPr bwMode="auto">
              <a:xfrm>
                <a:off x="711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7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10 w 19"/>
                  <a:gd name="T9" fmla="*/ 16 h 49"/>
                  <a:gd name="T10" fmla="*/ 10 w 19"/>
                  <a:gd name="T11" fmla="*/ 4 h 49"/>
                  <a:gd name="T12" fmla="*/ 5 w 19"/>
                  <a:gd name="T13" fmla="*/ 4 h 49"/>
                  <a:gd name="T14" fmla="*/ 2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4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7" y="18"/>
                    </a:cubicBezTo>
                    <a:cubicBezTo>
                      <a:pt x="18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4"/>
                    </a:cubicBezTo>
                    <a:cubicBezTo>
                      <a:pt x="3" y="12"/>
                      <a:pt x="2" y="21"/>
                      <a:pt x="2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4"/>
                    </a:cubicBezTo>
                    <a:cubicBezTo>
                      <a:pt x="3" y="48"/>
                      <a:pt x="9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4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3" name="Freeform 508"/>
              <p:cNvSpPr>
                <a:spLocks/>
              </p:cNvSpPr>
              <p:nvPr/>
            </p:nvSpPr>
            <p:spPr bwMode="auto">
              <a:xfrm>
                <a:off x="776" y="3760"/>
                <a:ext cx="11" cy="61"/>
              </a:xfrm>
              <a:custGeom>
                <a:avLst/>
                <a:gdLst>
                  <a:gd name="T0" fmla="*/ 6 w 6"/>
                  <a:gd name="T1" fmla="*/ 3 h 32"/>
                  <a:gd name="T2" fmla="*/ 1 w 6"/>
                  <a:gd name="T3" fmla="*/ 3 h 32"/>
                  <a:gd name="T4" fmla="*/ 1 w 6"/>
                  <a:gd name="T5" fmla="*/ 29 h 32"/>
                  <a:gd name="T6" fmla="*/ 6 w 6"/>
                  <a:gd name="T7" fmla="*/ 29 h 32"/>
                  <a:gd name="T8" fmla="*/ 6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0"/>
                      <a:pt x="1" y="29"/>
                    </a:cubicBezTo>
                    <a:cubicBezTo>
                      <a:pt x="1" y="32"/>
                      <a:pt x="5" y="32"/>
                      <a:pt x="6" y="29"/>
                    </a:cubicBezTo>
                    <a:cubicBezTo>
                      <a:pt x="6" y="20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4" name="Freeform 509"/>
              <p:cNvSpPr>
                <a:spLocks/>
              </p:cNvSpPr>
              <p:nvPr/>
            </p:nvSpPr>
            <p:spPr bwMode="auto">
              <a:xfrm>
                <a:off x="805" y="3753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6 w 14"/>
                  <a:gd name="T3" fmla="*/ 4 h 41"/>
                  <a:gd name="T4" fmla="*/ 0 w 14"/>
                  <a:gd name="T5" fmla="*/ 5 h 41"/>
                  <a:gd name="T6" fmla="*/ 2 w 14"/>
                  <a:gd name="T7" fmla="*/ 29 h 41"/>
                  <a:gd name="T8" fmla="*/ 4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2" y="29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5" y="41"/>
                      <a:pt x="10" y="41"/>
                      <a:pt x="10" y="37"/>
                    </a:cubicBezTo>
                    <a:cubicBezTo>
                      <a:pt x="11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5" name="Freeform 510"/>
              <p:cNvSpPr>
                <a:spLocks/>
              </p:cNvSpPr>
              <p:nvPr/>
            </p:nvSpPr>
            <p:spPr bwMode="auto">
              <a:xfrm>
                <a:off x="835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7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5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6" name="Freeform 511"/>
              <p:cNvSpPr>
                <a:spLocks/>
              </p:cNvSpPr>
              <p:nvPr/>
            </p:nvSpPr>
            <p:spPr bwMode="auto">
              <a:xfrm>
                <a:off x="75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3 w 12"/>
                  <a:gd name="T11" fmla="*/ 42 h 46"/>
                  <a:gd name="T12" fmla="*/ 11 w 12"/>
                  <a:gd name="T13" fmla="*/ 41 h 46"/>
                  <a:gd name="T14" fmla="*/ 10 w 12"/>
                  <a:gd name="T15" fmla="*/ 28 h 46"/>
                  <a:gd name="T16" fmla="*/ 11 w 12"/>
                  <a:gd name="T17" fmla="*/ 27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3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0" y="33"/>
                      <a:pt x="10" y="28"/>
                    </a:cubicBezTo>
                    <a:cubicBezTo>
                      <a:pt x="10" y="28"/>
                      <a:pt x="11" y="28"/>
                      <a:pt x="11" y="27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7" name="Freeform 512"/>
              <p:cNvSpPr>
                <a:spLocks/>
              </p:cNvSpPr>
              <p:nvPr/>
            </p:nvSpPr>
            <p:spPr bwMode="auto">
              <a:xfrm>
                <a:off x="587" y="3764"/>
                <a:ext cx="21" cy="53"/>
              </a:xfrm>
              <a:custGeom>
                <a:avLst/>
                <a:gdLst>
                  <a:gd name="T0" fmla="*/ 12 w 12"/>
                  <a:gd name="T1" fmla="*/ 24 h 28"/>
                  <a:gd name="T2" fmla="*/ 4 w 12"/>
                  <a:gd name="T3" fmla="*/ 2 h 28"/>
                  <a:gd name="T4" fmla="*/ 0 w 12"/>
                  <a:gd name="T5" fmla="*/ 3 h 28"/>
                  <a:gd name="T6" fmla="*/ 9 w 12"/>
                  <a:gd name="T7" fmla="*/ 26 h 28"/>
                  <a:gd name="T8" fmla="*/ 12 w 12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4"/>
                    </a:moveTo>
                    <a:cubicBezTo>
                      <a:pt x="8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2" y="11"/>
                      <a:pt x="5" y="19"/>
                      <a:pt x="9" y="26"/>
                    </a:cubicBezTo>
                    <a:cubicBezTo>
                      <a:pt x="10" y="28"/>
                      <a:pt x="12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8" name="Freeform 513"/>
              <p:cNvSpPr>
                <a:spLocks/>
              </p:cNvSpPr>
              <p:nvPr/>
            </p:nvSpPr>
            <p:spPr bwMode="auto">
              <a:xfrm>
                <a:off x="54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3" y="3"/>
                      <a:pt x="8" y="0"/>
                      <a:pt x="6" y="4"/>
                    </a:cubicBezTo>
                    <a:cubicBezTo>
                      <a:pt x="0" y="17"/>
                      <a:pt x="2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199" name="Freeform 514"/>
              <p:cNvSpPr>
                <a:spLocks/>
              </p:cNvSpPr>
              <p:nvPr/>
            </p:nvSpPr>
            <p:spPr bwMode="auto">
              <a:xfrm>
                <a:off x="656" y="3768"/>
                <a:ext cx="18" cy="60"/>
              </a:xfrm>
              <a:custGeom>
                <a:avLst/>
                <a:gdLst>
                  <a:gd name="T0" fmla="*/ 3 w 10"/>
                  <a:gd name="T1" fmla="*/ 4 h 32"/>
                  <a:gd name="T2" fmla="*/ 3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3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3" y="4"/>
                    </a:moveTo>
                    <a:cubicBezTo>
                      <a:pt x="0" y="12"/>
                      <a:pt x="0" y="20"/>
                      <a:pt x="3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0" name="Freeform 515"/>
              <p:cNvSpPr>
                <a:spLocks/>
              </p:cNvSpPr>
              <p:nvPr/>
            </p:nvSpPr>
            <p:spPr bwMode="auto">
              <a:xfrm>
                <a:off x="876" y="3740"/>
                <a:ext cx="26" cy="94"/>
              </a:xfrm>
              <a:custGeom>
                <a:avLst/>
                <a:gdLst>
                  <a:gd name="T0" fmla="*/ 11 w 15"/>
                  <a:gd name="T1" fmla="*/ 28 h 50"/>
                  <a:gd name="T2" fmla="*/ 14 w 15"/>
                  <a:gd name="T3" fmla="*/ 7 h 50"/>
                  <a:gd name="T4" fmla="*/ 7 w 15"/>
                  <a:gd name="T5" fmla="*/ 5 h 50"/>
                  <a:gd name="T6" fmla="*/ 5 w 15"/>
                  <a:gd name="T7" fmla="*/ 16 h 50"/>
                  <a:gd name="T8" fmla="*/ 4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2" y="21"/>
                      <a:pt x="12" y="13"/>
                      <a:pt x="14" y="7"/>
                    </a:cubicBezTo>
                    <a:cubicBezTo>
                      <a:pt x="15" y="2"/>
                      <a:pt x="8" y="0"/>
                      <a:pt x="7" y="5"/>
                    </a:cubicBezTo>
                    <a:cubicBezTo>
                      <a:pt x="6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10" y="39"/>
                      <a:pt x="9" y="35"/>
                      <a:pt x="9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1" name="Freeform 516"/>
              <p:cNvSpPr>
                <a:spLocks/>
              </p:cNvSpPr>
              <p:nvPr/>
            </p:nvSpPr>
            <p:spPr bwMode="auto">
              <a:xfrm>
                <a:off x="913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2" name="Freeform 517"/>
              <p:cNvSpPr>
                <a:spLocks/>
              </p:cNvSpPr>
              <p:nvPr/>
            </p:nvSpPr>
            <p:spPr bwMode="auto">
              <a:xfrm>
                <a:off x="924" y="3760"/>
                <a:ext cx="35" cy="96"/>
              </a:xfrm>
              <a:custGeom>
                <a:avLst/>
                <a:gdLst>
                  <a:gd name="T0" fmla="*/ 18 w 20"/>
                  <a:gd name="T1" fmla="*/ 44 h 51"/>
                  <a:gd name="T2" fmla="*/ 13 w 20"/>
                  <a:gd name="T3" fmla="*/ 12 h 51"/>
                  <a:gd name="T4" fmla="*/ 12 w 20"/>
                  <a:gd name="T5" fmla="*/ 12 h 51"/>
                  <a:gd name="T6" fmla="*/ 12 w 20"/>
                  <a:gd name="T7" fmla="*/ 4 h 51"/>
                  <a:gd name="T8" fmla="*/ 8 w 20"/>
                  <a:gd name="T9" fmla="*/ 4 h 51"/>
                  <a:gd name="T10" fmla="*/ 8 w 20"/>
                  <a:gd name="T11" fmla="*/ 11 h 51"/>
                  <a:gd name="T12" fmla="*/ 7 w 20"/>
                  <a:gd name="T13" fmla="*/ 12 h 51"/>
                  <a:gd name="T14" fmla="*/ 6 w 20"/>
                  <a:gd name="T15" fmla="*/ 20 h 51"/>
                  <a:gd name="T16" fmla="*/ 5 w 20"/>
                  <a:gd name="T17" fmla="*/ 21 h 51"/>
                  <a:gd name="T18" fmla="*/ 1 w 20"/>
                  <a:gd name="T19" fmla="*/ 37 h 51"/>
                  <a:gd name="T20" fmla="*/ 3 w 20"/>
                  <a:gd name="T21" fmla="*/ 38 h 51"/>
                  <a:gd name="T22" fmla="*/ 6 w 20"/>
                  <a:gd name="T23" fmla="*/ 23 h 51"/>
                  <a:gd name="T24" fmla="*/ 10 w 20"/>
                  <a:gd name="T25" fmla="*/ 47 h 51"/>
                  <a:gd name="T26" fmla="*/ 18 w 20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1">
                    <a:moveTo>
                      <a:pt x="18" y="44"/>
                    </a:moveTo>
                    <a:cubicBezTo>
                      <a:pt x="14" y="34"/>
                      <a:pt x="14" y="23"/>
                      <a:pt x="13" y="12"/>
                    </a:cubicBezTo>
                    <a:cubicBezTo>
                      <a:pt x="13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9"/>
                      <a:pt x="8" y="11"/>
                    </a:cubicBezTo>
                    <a:cubicBezTo>
                      <a:pt x="8" y="12"/>
                      <a:pt x="7" y="12"/>
                      <a:pt x="7" y="12"/>
                    </a:cubicBezTo>
                    <a:cubicBezTo>
                      <a:pt x="7" y="15"/>
                      <a:pt x="7" y="18"/>
                      <a:pt x="6" y="20"/>
                    </a:cubicBezTo>
                    <a:cubicBezTo>
                      <a:pt x="6" y="20"/>
                      <a:pt x="5" y="20"/>
                      <a:pt x="5" y="21"/>
                    </a:cubicBezTo>
                    <a:cubicBezTo>
                      <a:pt x="3" y="26"/>
                      <a:pt x="2" y="32"/>
                      <a:pt x="1" y="37"/>
                    </a:cubicBezTo>
                    <a:cubicBezTo>
                      <a:pt x="0" y="38"/>
                      <a:pt x="2" y="39"/>
                      <a:pt x="3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20" y="50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3" name="Freeform 518"/>
              <p:cNvSpPr>
                <a:spLocks/>
              </p:cNvSpPr>
              <p:nvPr/>
            </p:nvSpPr>
            <p:spPr bwMode="auto">
              <a:xfrm>
                <a:off x="968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6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4" name="Freeform 519"/>
              <p:cNvSpPr>
                <a:spLocks/>
              </p:cNvSpPr>
              <p:nvPr/>
            </p:nvSpPr>
            <p:spPr bwMode="auto">
              <a:xfrm>
                <a:off x="980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9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5" name="Freeform 520"/>
              <p:cNvSpPr>
                <a:spLocks/>
              </p:cNvSpPr>
              <p:nvPr/>
            </p:nvSpPr>
            <p:spPr bwMode="auto">
              <a:xfrm>
                <a:off x="99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1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7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9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6" name="Freeform 521"/>
              <p:cNvSpPr>
                <a:spLocks/>
              </p:cNvSpPr>
              <p:nvPr/>
            </p:nvSpPr>
            <p:spPr bwMode="auto">
              <a:xfrm>
                <a:off x="963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7" name="Freeform 522"/>
              <p:cNvSpPr>
                <a:spLocks/>
              </p:cNvSpPr>
              <p:nvPr/>
            </p:nvSpPr>
            <p:spPr bwMode="auto">
              <a:xfrm>
                <a:off x="1023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8" name="Freeform 523"/>
              <p:cNvSpPr>
                <a:spLocks/>
              </p:cNvSpPr>
              <p:nvPr/>
            </p:nvSpPr>
            <p:spPr bwMode="auto">
              <a:xfrm>
                <a:off x="1064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1"/>
                      <a:pt x="7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09" name="Freeform 524"/>
              <p:cNvSpPr>
                <a:spLocks/>
              </p:cNvSpPr>
              <p:nvPr/>
            </p:nvSpPr>
            <p:spPr bwMode="auto">
              <a:xfrm>
                <a:off x="1124" y="3738"/>
                <a:ext cx="25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8 w 14"/>
                  <a:gd name="T13" fmla="*/ 51 h 53"/>
                  <a:gd name="T14" fmla="*/ 13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8" y="51"/>
                    </a:cubicBezTo>
                    <a:cubicBezTo>
                      <a:pt x="9" y="53"/>
                      <a:pt x="14" y="52"/>
                      <a:pt x="13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2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0" name="Freeform 525"/>
              <p:cNvSpPr>
                <a:spLocks/>
              </p:cNvSpPr>
              <p:nvPr/>
            </p:nvSpPr>
            <p:spPr bwMode="auto">
              <a:xfrm>
                <a:off x="1154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1" name="Freeform 526"/>
              <p:cNvSpPr>
                <a:spLocks/>
              </p:cNvSpPr>
              <p:nvPr/>
            </p:nvSpPr>
            <p:spPr bwMode="auto">
              <a:xfrm>
                <a:off x="1188" y="3753"/>
                <a:ext cx="14" cy="83"/>
              </a:xfrm>
              <a:custGeom>
                <a:avLst/>
                <a:gdLst>
                  <a:gd name="T0" fmla="*/ 7 w 8"/>
                  <a:gd name="T1" fmla="*/ 3 h 44"/>
                  <a:gd name="T2" fmla="*/ 3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1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7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1" y="33"/>
                    </a:cubicBezTo>
                    <a:cubicBezTo>
                      <a:pt x="1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2" name="Freeform 527"/>
              <p:cNvSpPr>
                <a:spLocks/>
              </p:cNvSpPr>
              <p:nvPr/>
            </p:nvSpPr>
            <p:spPr bwMode="auto">
              <a:xfrm>
                <a:off x="1227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6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9 w 19"/>
                  <a:gd name="T9" fmla="*/ 16 h 49"/>
                  <a:gd name="T10" fmla="*/ 10 w 19"/>
                  <a:gd name="T11" fmla="*/ 4 h 49"/>
                  <a:gd name="T12" fmla="*/ 4 w 19"/>
                  <a:gd name="T13" fmla="*/ 4 h 49"/>
                  <a:gd name="T14" fmla="*/ 1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3" y="12"/>
                      <a:pt x="2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4"/>
                    </a:cubicBezTo>
                    <a:cubicBezTo>
                      <a:pt x="2" y="48"/>
                      <a:pt x="8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3" name="Freeform 528"/>
              <p:cNvSpPr>
                <a:spLocks/>
              </p:cNvSpPr>
              <p:nvPr/>
            </p:nvSpPr>
            <p:spPr bwMode="auto">
              <a:xfrm>
                <a:off x="1292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0 w 6"/>
                  <a:gd name="T3" fmla="*/ 3 h 32"/>
                  <a:gd name="T4" fmla="*/ 0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6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4" name="Freeform 529"/>
              <p:cNvSpPr>
                <a:spLocks/>
              </p:cNvSpPr>
              <p:nvPr/>
            </p:nvSpPr>
            <p:spPr bwMode="auto">
              <a:xfrm>
                <a:off x="1319" y="3753"/>
                <a:ext cx="25" cy="77"/>
              </a:xfrm>
              <a:custGeom>
                <a:avLst/>
                <a:gdLst>
                  <a:gd name="T0" fmla="*/ 8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6 w 14"/>
                  <a:gd name="T11" fmla="*/ 37 h 41"/>
                  <a:gd name="T12" fmla="*/ 11 w 14"/>
                  <a:gd name="T13" fmla="*/ 37 h 41"/>
                  <a:gd name="T14" fmla="*/ 14 w 14"/>
                  <a:gd name="T15" fmla="*/ 10 h 41"/>
                  <a:gd name="T16" fmla="*/ 8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6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5" name="Freeform 530"/>
              <p:cNvSpPr>
                <a:spLocks/>
              </p:cNvSpPr>
              <p:nvPr/>
            </p:nvSpPr>
            <p:spPr bwMode="auto">
              <a:xfrm>
                <a:off x="1351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6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5"/>
                      <a:pt x="13" y="20"/>
                      <a:pt x="14" y="6"/>
                    </a:cubicBezTo>
                    <a:cubicBezTo>
                      <a:pt x="15" y="1"/>
                      <a:pt x="7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6" name="Freeform 531"/>
              <p:cNvSpPr>
                <a:spLocks/>
              </p:cNvSpPr>
              <p:nvPr/>
            </p:nvSpPr>
            <p:spPr bwMode="auto">
              <a:xfrm>
                <a:off x="1269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8" y="4"/>
                      <a:pt x="7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7" name="Freeform 532"/>
              <p:cNvSpPr>
                <a:spLocks/>
              </p:cNvSpPr>
              <p:nvPr/>
            </p:nvSpPr>
            <p:spPr bwMode="auto">
              <a:xfrm>
                <a:off x="1101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6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8" name="Freeform 533"/>
              <p:cNvSpPr>
                <a:spLocks/>
              </p:cNvSpPr>
              <p:nvPr/>
            </p:nvSpPr>
            <p:spPr bwMode="auto">
              <a:xfrm>
                <a:off x="1056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3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19" name="Freeform 534"/>
              <p:cNvSpPr>
                <a:spLocks/>
              </p:cNvSpPr>
              <p:nvPr/>
            </p:nvSpPr>
            <p:spPr bwMode="auto">
              <a:xfrm>
                <a:off x="1172" y="3768"/>
                <a:ext cx="17" cy="60"/>
              </a:xfrm>
              <a:custGeom>
                <a:avLst/>
                <a:gdLst>
                  <a:gd name="T0" fmla="*/ 2 w 10"/>
                  <a:gd name="T1" fmla="*/ 4 h 32"/>
                  <a:gd name="T2" fmla="*/ 2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2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2" y="4"/>
                    </a:moveTo>
                    <a:cubicBezTo>
                      <a:pt x="0" y="12"/>
                      <a:pt x="0" y="20"/>
                      <a:pt x="2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0" name="Freeform 535"/>
              <p:cNvSpPr>
                <a:spLocks/>
              </p:cNvSpPr>
              <p:nvPr/>
            </p:nvSpPr>
            <p:spPr bwMode="auto">
              <a:xfrm>
                <a:off x="1391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5 w 15"/>
                  <a:gd name="T7" fmla="*/ 16 h 50"/>
                  <a:gd name="T8" fmla="*/ 3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3" y="17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9" y="35"/>
                      <a:pt x="8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1" name="Freeform 536"/>
              <p:cNvSpPr>
                <a:spLocks/>
              </p:cNvSpPr>
              <p:nvPr/>
            </p:nvSpPr>
            <p:spPr bwMode="auto">
              <a:xfrm>
                <a:off x="142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2" name="Freeform 537"/>
              <p:cNvSpPr>
                <a:spLocks/>
              </p:cNvSpPr>
              <p:nvPr/>
            </p:nvSpPr>
            <p:spPr bwMode="auto">
              <a:xfrm>
                <a:off x="1439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2 w 19"/>
                  <a:gd name="T7" fmla="*/ 4 h 51"/>
                  <a:gd name="T8" fmla="*/ 7 w 19"/>
                  <a:gd name="T9" fmla="*/ 4 h 51"/>
                  <a:gd name="T10" fmla="*/ 8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8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5" y="20"/>
                      <a:pt x="4" y="21"/>
                    </a:cubicBezTo>
                    <a:cubicBezTo>
                      <a:pt x="3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3" name="Freeform 538"/>
              <p:cNvSpPr>
                <a:spLocks/>
              </p:cNvSpPr>
              <p:nvPr/>
            </p:nvSpPr>
            <p:spPr bwMode="auto">
              <a:xfrm>
                <a:off x="1484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5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4" name="Freeform 539"/>
              <p:cNvSpPr>
                <a:spLocks/>
              </p:cNvSpPr>
              <p:nvPr/>
            </p:nvSpPr>
            <p:spPr bwMode="auto">
              <a:xfrm>
                <a:off x="1496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9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5" name="Freeform 540"/>
              <p:cNvSpPr>
                <a:spLocks/>
              </p:cNvSpPr>
              <p:nvPr/>
            </p:nvSpPr>
            <p:spPr bwMode="auto">
              <a:xfrm>
                <a:off x="1512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5 w 17"/>
                  <a:gd name="T3" fmla="*/ 12 h 57"/>
                  <a:gd name="T4" fmla="*/ 5 w 17"/>
                  <a:gd name="T5" fmla="*/ 11 h 57"/>
                  <a:gd name="T6" fmla="*/ 2 w 17"/>
                  <a:gd name="T7" fmla="*/ 12 h 57"/>
                  <a:gd name="T8" fmla="*/ 3 w 17"/>
                  <a:gd name="T9" fmla="*/ 20 h 57"/>
                  <a:gd name="T10" fmla="*/ 7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6" y="10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1" y="10"/>
                      <a:pt x="2" y="12"/>
                    </a:cubicBezTo>
                    <a:cubicBezTo>
                      <a:pt x="2" y="15"/>
                      <a:pt x="2" y="17"/>
                      <a:pt x="3" y="20"/>
                    </a:cubicBezTo>
                    <a:cubicBezTo>
                      <a:pt x="0" y="31"/>
                      <a:pt x="1" y="44"/>
                      <a:pt x="7" y="54"/>
                    </a:cubicBezTo>
                    <a:cubicBezTo>
                      <a:pt x="8" y="57"/>
                      <a:pt x="13" y="56"/>
                      <a:pt x="12" y="53"/>
                    </a:cubicBezTo>
                    <a:cubicBezTo>
                      <a:pt x="12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6" name="Freeform 541"/>
              <p:cNvSpPr>
                <a:spLocks/>
              </p:cNvSpPr>
              <p:nvPr/>
            </p:nvSpPr>
            <p:spPr bwMode="auto">
              <a:xfrm>
                <a:off x="1478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7" name="Freeform 542"/>
              <p:cNvSpPr>
                <a:spLocks/>
              </p:cNvSpPr>
              <p:nvPr/>
            </p:nvSpPr>
            <p:spPr bwMode="auto">
              <a:xfrm>
                <a:off x="1539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9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8" name="Freeform 543"/>
              <p:cNvSpPr>
                <a:spLocks/>
              </p:cNvSpPr>
              <p:nvPr/>
            </p:nvSpPr>
            <p:spPr bwMode="auto">
              <a:xfrm>
                <a:off x="157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29" name="Freeform 544"/>
              <p:cNvSpPr>
                <a:spLocks/>
              </p:cNvSpPr>
              <p:nvPr/>
            </p:nvSpPr>
            <p:spPr bwMode="auto">
              <a:xfrm>
                <a:off x="1640" y="3738"/>
                <a:ext cx="24" cy="99"/>
              </a:xfrm>
              <a:custGeom>
                <a:avLst/>
                <a:gdLst>
                  <a:gd name="T0" fmla="*/ 10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0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6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0" name="Freeform 545"/>
              <p:cNvSpPr>
                <a:spLocks/>
              </p:cNvSpPr>
              <p:nvPr/>
            </p:nvSpPr>
            <p:spPr bwMode="auto">
              <a:xfrm>
                <a:off x="1668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6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7" y="47"/>
                      <a:pt x="7" y="43"/>
                    </a:cubicBezTo>
                    <a:cubicBezTo>
                      <a:pt x="8" y="29"/>
                      <a:pt x="9" y="16"/>
                      <a:pt x="16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1" name="Freeform 546"/>
              <p:cNvSpPr>
                <a:spLocks/>
              </p:cNvSpPr>
              <p:nvPr/>
            </p:nvSpPr>
            <p:spPr bwMode="auto">
              <a:xfrm>
                <a:off x="1703" y="3753"/>
                <a:ext cx="15" cy="83"/>
              </a:xfrm>
              <a:custGeom>
                <a:avLst/>
                <a:gdLst>
                  <a:gd name="T0" fmla="*/ 6 w 8"/>
                  <a:gd name="T1" fmla="*/ 3 h 44"/>
                  <a:gd name="T2" fmla="*/ 2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6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6" y="44"/>
                      <a:pt x="7" y="41"/>
                    </a:cubicBezTo>
                    <a:cubicBezTo>
                      <a:pt x="8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2" name="Freeform 547"/>
              <p:cNvSpPr>
                <a:spLocks/>
              </p:cNvSpPr>
              <p:nvPr/>
            </p:nvSpPr>
            <p:spPr bwMode="auto">
              <a:xfrm>
                <a:off x="1742" y="3730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0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3" name="Freeform 548"/>
              <p:cNvSpPr>
                <a:spLocks/>
              </p:cNvSpPr>
              <p:nvPr/>
            </p:nvSpPr>
            <p:spPr bwMode="auto">
              <a:xfrm>
                <a:off x="1808" y="3760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4" name="Freeform 549"/>
              <p:cNvSpPr>
                <a:spLocks/>
              </p:cNvSpPr>
              <p:nvPr/>
            </p:nvSpPr>
            <p:spPr bwMode="auto">
              <a:xfrm>
                <a:off x="1835" y="3753"/>
                <a:ext cx="24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5" name="Freeform 550"/>
              <p:cNvSpPr>
                <a:spLocks/>
              </p:cNvSpPr>
              <p:nvPr/>
            </p:nvSpPr>
            <p:spPr bwMode="auto">
              <a:xfrm>
                <a:off x="1865" y="3751"/>
                <a:ext cx="28" cy="98"/>
              </a:xfrm>
              <a:custGeom>
                <a:avLst/>
                <a:gdLst>
                  <a:gd name="T0" fmla="*/ 7 w 16"/>
                  <a:gd name="T1" fmla="*/ 5 h 52"/>
                  <a:gd name="T2" fmla="*/ 6 w 16"/>
                  <a:gd name="T3" fmla="*/ 12 h 52"/>
                  <a:gd name="T4" fmla="*/ 3 w 16"/>
                  <a:gd name="T5" fmla="*/ 14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6 h 52"/>
                  <a:gd name="T16" fmla="*/ 7 w 16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5"/>
                    </a:moveTo>
                    <a:cubicBezTo>
                      <a:pt x="7" y="7"/>
                      <a:pt x="7" y="9"/>
                      <a:pt x="6" y="12"/>
                    </a:cubicBezTo>
                    <a:cubicBezTo>
                      <a:pt x="5" y="11"/>
                      <a:pt x="3" y="12"/>
                      <a:pt x="3" y="14"/>
                    </a:cubicBezTo>
                    <a:cubicBezTo>
                      <a:pt x="3" y="17"/>
                      <a:pt x="3" y="21"/>
                      <a:pt x="1" y="23"/>
                    </a:cubicBezTo>
                    <a:cubicBezTo>
                      <a:pt x="0" y="25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6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6" name="Freeform 551"/>
              <p:cNvSpPr>
                <a:spLocks/>
              </p:cNvSpPr>
              <p:nvPr/>
            </p:nvSpPr>
            <p:spPr bwMode="auto">
              <a:xfrm>
                <a:off x="178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0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0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7" name="Freeform 552"/>
              <p:cNvSpPr>
                <a:spLocks/>
              </p:cNvSpPr>
              <p:nvPr/>
            </p:nvSpPr>
            <p:spPr bwMode="auto">
              <a:xfrm>
                <a:off x="1617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0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8" name="Freeform 553"/>
              <p:cNvSpPr>
                <a:spLocks/>
              </p:cNvSpPr>
              <p:nvPr/>
            </p:nvSpPr>
            <p:spPr bwMode="auto">
              <a:xfrm>
                <a:off x="157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39" name="Freeform 554"/>
              <p:cNvSpPr>
                <a:spLocks/>
              </p:cNvSpPr>
              <p:nvPr/>
            </p:nvSpPr>
            <p:spPr bwMode="auto">
              <a:xfrm>
                <a:off x="1686" y="3768"/>
                <a:ext cx="19" cy="60"/>
              </a:xfrm>
              <a:custGeom>
                <a:avLst/>
                <a:gdLst>
                  <a:gd name="T0" fmla="*/ 3 w 11"/>
                  <a:gd name="T1" fmla="*/ 4 h 32"/>
                  <a:gd name="T2" fmla="*/ 3 w 11"/>
                  <a:gd name="T3" fmla="*/ 28 h 32"/>
                  <a:gd name="T4" fmla="*/ 9 w 11"/>
                  <a:gd name="T5" fmla="*/ 26 h 32"/>
                  <a:gd name="T6" fmla="*/ 9 w 11"/>
                  <a:gd name="T7" fmla="*/ 6 h 32"/>
                  <a:gd name="T8" fmla="*/ 3 w 11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2">
                    <a:moveTo>
                      <a:pt x="3" y="4"/>
                    </a:moveTo>
                    <a:cubicBezTo>
                      <a:pt x="0" y="12"/>
                      <a:pt x="1" y="20"/>
                      <a:pt x="3" y="28"/>
                    </a:cubicBezTo>
                    <a:cubicBezTo>
                      <a:pt x="4" y="32"/>
                      <a:pt x="10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0" name="Freeform 555"/>
              <p:cNvSpPr>
                <a:spLocks/>
              </p:cNvSpPr>
              <p:nvPr/>
            </p:nvSpPr>
            <p:spPr bwMode="auto">
              <a:xfrm>
                <a:off x="1907" y="3740"/>
                <a:ext cx="27" cy="94"/>
              </a:xfrm>
              <a:custGeom>
                <a:avLst/>
                <a:gdLst>
                  <a:gd name="T0" fmla="*/ 10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4 w 15"/>
                  <a:gd name="T7" fmla="*/ 16 h 50"/>
                  <a:gd name="T8" fmla="*/ 3 w 15"/>
                  <a:gd name="T9" fmla="*/ 17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0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7" y="0"/>
                      <a:pt x="6" y="5"/>
                    </a:cubicBezTo>
                    <a:cubicBezTo>
                      <a:pt x="5" y="8"/>
                      <a:pt x="4" y="12"/>
                      <a:pt x="4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7"/>
                      <a:pt x="11" y="42"/>
                    </a:cubicBezTo>
                    <a:cubicBezTo>
                      <a:pt x="9" y="39"/>
                      <a:pt x="8" y="35"/>
                      <a:pt x="8" y="31"/>
                    </a:cubicBezTo>
                    <a:cubicBezTo>
                      <a:pt x="9" y="31"/>
                      <a:pt x="10" y="30"/>
                      <a:pt x="10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1" name="Freeform 556"/>
              <p:cNvSpPr>
                <a:spLocks/>
              </p:cNvSpPr>
              <p:nvPr/>
            </p:nvSpPr>
            <p:spPr bwMode="auto">
              <a:xfrm>
                <a:off x="1945" y="3766"/>
                <a:ext cx="14" cy="58"/>
              </a:xfrm>
              <a:custGeom>
                <a:avLst/>
                <a:gdLst>
                  <a:gd name="T0" fmla="*/ 5 w 8"/>
                  <a:gd name="T1" fmla="*/ 3 h 31"/>
                  <a:gd name="T2" fmla="*/ 0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5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5" y="3"/>
                    </a:moveTo>
                    <a:cubicBezTo>
                      <a:pt x="5" y="0"/>
                      <a:pt x="0" y="1"/>
                      <a:pt x="0" y="4"/>
                    </a:cubicBezTo>
                    <a:cubicBezTo>
                      <a:pt x="2" y="12"/>
                      <a:pt x="2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7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2" name="Freeform 557"/>
              <p:cNvSpPr>
                <a:spLocks/>
              </p:cNvSpPr>
              <p:nvPr/>
            </p:nvSpPr>
            <p:spPr bwMode="auto">
              <a:xfrm>
                <a:off x="1955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1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6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5 w 19"/>
                  <a:gd name="T23" fmla="*/ 23 h 51"/>
                  <a:gd name="T24" fmla="*/ 9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3" y="23"/>
                      <a:pt x="12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6" y="12"/>
                      <a:pt x="6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4" y="20"/>
                      <a:pt x="4" y="21"/>
                    </a:cubicBezTo>
                    <a:cubicBezTo>
                      <a:pt x="2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3" y="33"/>
                      <a:pt x="4" y="28"/>
                      <a:pt x="5" y="23"/>
                    </a:cubicBezTo>
                    <a:cubicBezTo>
                      <a:pt x="5" y="31"/>
                      <a:pt x="6" y="39"/>
                      <a:pt x="9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3" name="Freeform 558"/>
              <p:cNvSpPr>
                <a:spLocks/>
              </p:cNvSpPr>
              <p:nvPr/>
            </p:nvSpPr>
            <p:spPr bwMode="auto">
              <a:xfrm>
                <a:off x="1998" y="3806"/>
                <a:ext cx="12" cy="52"/>
              </a:xfrm>
              <a:custGeom>
                <a:avLst/>
                <a:gdLst>
                  <a:gd name="T0" fmla="*/ 6 w 7"/>
                  <a:gd name="T1" fmla="*/ 3 h 28"/>
                  <a:gd name="T2" fmla="*/ 1 w 7"/>
                  <a:gd name="T3" fmla="*/ 2 h 28"/>
                  <a:gd name="T4" fmla="*/ 0 w 7"/>
                  <a:gd name="T5" fmla="*/ 24 h 28"/>
                  <a:gd name="T6" fmla="*/ 7 w 7"/>
                  <a:gd name="T7" fmla="*/ 24 h 28"/>
                  <a:gd name="T8" fmla="*/ 6 w 7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8">
                    <a:moveTo>
                      <a:pt x="6" y="3"/>
                    </a:moveTo>
                    <a:cubicBezTo>
                      <a:pt x="5" y="1"/>
                      <a:pt x="2" y="0"/>
                      <a:pt x="1" y="2"/>
                    </a:cubicBezTo>
                    <a:cubicBezTo>
                      <a:pt x="1" y="10"/>
                      <a:pt x="0" y="20"/>
                      <a:pt x="0" y="24"/>
                    </a:cubicBezTo>
                    <a:cubicBezTo>
                      <a:pt x="0" y="28"/>
                      <a:pt x="7" y="28"/>
                      <a:pt x="7" y="24"/>
                    </a:cubicBezTo>
                    <a:cubicBezTo>
                      <a:pt x="7" y="20"/>
                      <a:pt x="6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4" name="Freeform 559"/>
              <p:cNvSpPr>
                <a:spLocks/>
              </p:cNvSpPr>
              <p:nvPr/>
            </p:nvSpPr>
            <p:spPr bwMode="auto">
              <a:xfrm>
                <a:off x="2010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1 w 10"/>
                  <a:gd name="T3" fmla="*/ 35 h 41"/>
                  <a:gd name="T4" fmla="*/ 9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1" y="14"/>
                      <a:pt x="0" y="25"/>
                      <a:pt x="1" y="35"/>
                    </a:cubicBezTo>
                    <a:cubicBezTo>
                      <a:pt x="1" y="41"/>
                      <a:pt x="9" y="41"/>
                      <a:pt x="9" y="35"/>
                    </a:cubicBezTo>
                    <a:cubicBezTo>
                      <a:pt x="9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5" name="Freeform 560"/>
              <p:cNvSpPr>
                <a:spLocks/>
              </p:cNvSpPr>
              <p:nvPr/>
            </p:nvSpPr>
            <p:spPr bwMode="auto">
              <a:xfrm>
                <a:off x="202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2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6" name="Freeform 561"/>
              <p:cNvSpPr>
                <a:spLocks/>
              </p:cNvSpPr>
              <p:nvPr/>
            </p:nvSpPr>
            <p:spPr bwMode="auto">
              <a:xfrm>
                <a:off x="1992" y="3744"/>
                <a:ext cx="15" cy="69"/>
              </a:xfrm>
              <a:custGeom>
                <a:avLst/>
                <a:gdLst>
                  <a:gd name="T0" fmla="*/ 0 w 8"/>
                  <a:gd name="T1" fmla="*/ 6 h 37"/>
                  <a:gd name="T2" fmla="*/ 1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7" name="Freeform 562"/>
              <p:cNvSpPr>
                <a:spLocks/>
              </p:cNvSpPr>
              <p:nvPr/>
            </p:nvSpPr>
            <p:spPr bwMode="auto">
              <a:xfrm>
                <a:off x="2053" y="3759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6" y="5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8" name="Freeform 563"/>
              <p:cNvSpPr>
                <a:spLocks/>
              </p:cNvSpPr>
              <p:nvPr/>
            </p:nvSpPr>
            <p:spPr bwMode="auto">
              <a:xfrm>
                <a:off x="2095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6 w 8"/>
                  <a:gd name="T5" fmla="*/ 28 h 31"/>
                  <a:gd name="T6" fmla="*/ 7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49" name="Freeform 564"/>
              <p:cNvSpPr>
                <a:spLocks/>
              </p:cNvSpPr>
              <p:nvPr/>
            </p:nvSpPr>
            <p:spPr bwMode="auto">
              <a:xfrm>
                <a:off x="2156" y="3738"/>
                <a:ext cx="23" cy="99"/>
              </a:xfrm>
              <a:custGeom>
                <a:avLst/>
                <a:gdLst>
                  <a:gd name="T0" fmla="*/ 10 w 13"/>
                  <a:gd name="T1" fmla="*/ 2 h 53"/>
                  <a:gd name="T2" fmla="*/ 4 w 13"/>
                  <a:gd name="T3" fmla="*/ 22 h 53"/>
                  <a:gd name="T4" fmla="*/ 0 w 13"/>
                  <a:gd name="T5" fmla="*/ 25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7 h 53"/>
                  <a:gd name="T12" fmla="*/ 7 w 13"/>
                  <a:gd name="T13" fmla="*/ 51 h 53"/>
                  <a:gd name="T14" fmla="*/ 12 w 13"/>
                  <a:gd name="T15" fmla="*/ 49 h 53"/>
                  <a:gd name="T16" fmla="*/ 8 w 13"/>
                  <a:gd name="T17" fmla="*/ 33 h 53"/>
                  <a:gd name="T18" fmla="*/ 13 w 13"/>
                  <a:gd name="T19" fmla="*/ 3 h 53"/>
                  <a:gd name="T20" fmla="*/ 10 w 13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2"/>
                    </a:moveTo>
                    <a:cubicBezTo>
                      <a:pt x="7" y="8"/>
                      <a:pt x="5" y="15"/>
                      <a:pt x="4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5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0" y="43"/>
                      <a:pt x="9" y="38"/>
                      <a:pt x="8" y="33"/>
                    </a:cubicBezTo>
                    <a:cubicBezTo>
                      <a:pt x="8" y="23"/>
                      <a:pt x="9" y="13"/>
                      <a:pt x="13" y="3"/>
                    </a:cubicBezTo>
                    <a:cubicBezTo>
                      <a:pt x="13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0" name="Freeform 565"/>
              <p:cNvSpPr>
                <a:spLocks/>
              </p:cNvSpPr>
              <p:nvPr/>
            </p:nvSpPr>
            <p:spPr bwMode="auto">
              <a:xfrm>
                <a:off x="2184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6 w 17"/>
                  <a:gd name="T5" fmla="*/ 43 h 47"/>
                  <a:gd name="T6" fmla="*/ 15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7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1" name="Freeform 566"/>
              <p:cNvSpPr>
                <a:spLocks/>
              </p:cNvSpPr>
              <p:nvPr/>
            </p:nvSpPr>
            <p:spPr bwMode="auto">
              <a:xfrm>
                <a:off x="2219" y="3753"/>
                <a:ext cx="13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1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1 w 7"/>
                  <a:gd name="T11" fmla="*/ 35 h 44"/>
                  <a:gd name="T12" fmla="*/ 2 w 7"/>
                  <a:gd name="T13" fmla="*/ 41 h 44"/>
                  <a:gd name="T14" fmla="*/ 6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0" y="35"/>
                      <a:pt x="1" y="35"/>
                    </a:cubicBezTo>
                    <a:cubicBezTo>
                      <a:pt x="1" y="37"/>
                      <a:pt x="1" y="39"/>
                      <a:pt x="2" y="41"/>
                    </a:cubicBezTo>
                    <a:cubicBezTo>
                      <a:pt x="2" y="44"/>
                      <a:pt x="6" y="44"/>
                      <a:pt x="6" y="41"/>
                    </a:cubicBezTo>
                    <a:cubicBezTo>
                      <a:pt x="7" y="28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2" name="Freeform 567"/>
              <p:cNvSpPr>
                <a:spLocks/>
              </p:cNvSpPr>
              <p:nvPr/>
            </p:nvSpPr>
            <p:spPr bwMode="auto">
              <a:xfrm>
                <a:off x="2257" y="3730"/>
                <a:ext cx="33" cy="92"/>
              </a:xfrm>
              <a:custGeom>
                <a:avLst/>
                <a:gdLst>
                  <a:gd name="T0" fmla="*/ 18 w 19"/>
                  <a:gd name="T1" fmla="*/ 45 h 49"/>
                  <a:gd name="T2" fmla="*/ 17 w 19"/>
                  <a:gd name="T3" fmla="*/ 18 h 49"/>
                  <a:gd name="T4" fmla="*/ 10 w 19"/>
                  <a:gd name="T5" fmla="*/ 16 h 49"/>
                  <a:gd name="T6" fmla="*/ 10 w 19"/>
                  <a:gd name="T7" fmla="*/ 16 h 49"/>
                  <a:gd name="T8" fmla="*/ 9 w 19"/>
                  <a:gd name="T9" fmla="*/ 16 h 49"/>
                  <a:gd name="T10" fmla="*/ 10 w 19"/>
                  <a:gd name="T11" fmla="*/ 4 h 49"/>
                  <a:gd name="T12" fmla="*/ 5 w 19"/>
                  <a:gd name="T13" fmla="*/ 4 h 49"/>
                  <a:gd name="T14" fmla="*/ 2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9 w 19"/>
                  <a:gd name="T23" fmla="*/ 43 h 49"/>
                  <a:gd name="T24" fmla="*/ 9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5" y="27"/>
                      <a:pt x="17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4"/>
                    </a:cubicBezTo>
                    <a:cubicBezTo>
                      <a:pt x="3" y="12"/>
                      <a:pt x="2" y="21"/>
                      <a:pt x="2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4"/>
                    </a:cubicBezTo>
                    <a:cubicBezTo>
                      <a:pt x="3" y="48"/>
                      <a:pt x="9" y="47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3" name="Freeform 568"/>
              <p:cNvSpPr>
                <a:spLocks/>
              </p:cNvSpPr>
              <p:nvPr/>
            </p:nvSpPr>
            <p:spPr bwMode="auto">
              <a:xfrm>
                <a:off x="2322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1 w 6"/>
                  <a:gd name="T3" fmla="*/ 3 h 32"/>
                  <a:gd name="T4" fmla="*/ 1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0"/>
                      <a:pt x="1" y="29"/>
                    </a:cubicBezTo>
                    <a:cubicBezTo>
                      <a:pt x="1" y="32"/>
                      <a:pt x="5" y="32"/>
                      <a:pt x="5" y="29"/>
                    </a:cubicBezTo>
                    <a:cubicBezTo>
                      <a:pt x="6" y="20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4" name="Freeform 569"/>
              <p:cNvSpPr>
                <a:spLocks/>
              </p:cNvSpPr>
              <p:nvPr/>
            </p:nvSpPr>
            <p:spPr bwMode="auto">
              <a:xfrm>
                <a:off x="2349" y="3753"/>
                <a:ext cx="26" cy="77"/>
              </a:xfrm>
              <a:custGeom>
                <a:avLst/>
                <a:gdLst>
                  <a:gd name="T0" fmla="*/ 8 w 15"/>
                  <a:gd name="T1" fmla="*/ 6 h 41"/>
                  <a:gd name="T2" fmla="*/ 7 w 15"/>
                  <a:gd name="T3" fmla="*/ 4 h 41"/>
                  <a:gd name="T4" fmla="*/ 1 w 15"/>
                  <a:gd name="T5" fmla="*/ 5 h 41"/>
                  <a:gd name="T6" fmla="*/ 3 w 15"/>
                  <a:gd name="T7" fmla="*/ 29 h 41"/>
                  <a:gd name="T8" fmla="*/ 5 w 15"/>
                  <a:gd name="T9" fmla="*/ 32 h 41"/>
                  <a:gd name="T10" fmla="*/ 6 w 15"/>
                  <a:gd name="T11" fmla="*/ 37 h 41"/>
                  <a:gd name="T12" fmla="*/ 11 w 15"/>
                  <a:gd name="T13" fmla="*/ 37 h 41"/>
                  <a:gd name="T14" fmla="*/ 14 w 15"/>
                  <a:gd name="T15" fmla="*/ 10 h 41"/>
                  <a:gd name="T16" fmla="*/ 8 w 15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6"/>
                    </a:moveTo>
                    <a:cubicBezTo>
                      <a:pt x="8" y="5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5"/>
                      <a:pt x="6" y="37"/>
                    </a:cubicBezTo>
                    <a:cubicBezTo>
                      <a:pt x="6" y="41"/>
                      <a:pt x="11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5" name="Freeform 570"/>
              <p:cNvSpPr>
                <a:spLocks/>
              </p:cNvSpPr>
              <p:nvPr/>
            </p:nvSpPr>
            <p:spPr bwMode="auto">
              <a:xfrm>
                <a:off x="2381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6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7" y="7"/>
                      <a:pt x="6" y="9"/>
                      <a:pt x="6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3" y="21"/>
                      <a:pt x="1" y="23"/>
                    </a:cubicBezTo>
                    <a:cubicBezTo>
                      <a:pt x="0" y="25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5"/>
                      <a:pt x="13" y="20"/>
                      <a:pt x="15" y="6"/>
                    </a:cubicBezTo>
                    <a:cubicBezTo>
                      <a:pt x="15" y="1"/>
                      <a:pt x="8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6" name="Freeform 571"/>
              <p:cNvSpPr>
                <a:spLocks/>
              </p:cNvSpPr>
              <p:nvPr/>
            </p:nvSpPr>
            <p:spPr bwMode="auto">
              <a:xfrm>
                <a:off x="2299" y="3760"/>
                <a:ext cx="21" cy="87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4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5"/>
                      <a:pt x="8" y="4"/>
                      <a:pt x="8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6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9"/>
                      <a:pt x="11" y="7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7" name="Freeform 572"/>
              <p:cNvSpPr>
                <a:spLocks/>
              </p:cNvSpPr>
              <p:nvPr/>
            </p:nvSpPr>
            <p:spPr bwMode="auto">
              <a:xfrm>
                <a:off x="2132" y="3764"/>
                <a:ext cx="22" cy="53"/>
              </a:xfrm>
              <a:custGeom>
                <a:avLst/>
                <a:gdLst>
                  <a:gd name="T0" fmla="*/ 11 w 12"/>
                  <a:gd name="T1" fmla="*/ 24 h 28"/>
                  <a:gd name="T2" fmla="*/ 4 w 12"/>
                  <a:gd name="T3" fmla="*/ 2 h 28"/>
                  <a:gd name="T4" fmla="*/ 0 w 12"/>
                  <a:gd name="T5" fmla="*/ 3 h 28"/>
                  <a:gd name="T6" fmla="*/ 9 w 12"/>
                  <a:gd name="T7" fmla="*/ 26 h 28"/>
                  <a:gd name="T8" fmla="*/ 11 w 12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4"/>
                    </a:moveTo>
                    <a:cubicBezTo>
                      <a:pt x="8" y="17"/>
                      <a:pt x="6" y="10"/>
                      <a:pt x="4" y="2"/>
                    </a:cubicBezTo>
                    <a:cubicBezTo>
                      <a:pt x="3" y="0"/>
                      <a:pt x="0" y="1"/>
                      <a:pt x="0" y="3"/>
                    </a:cubicBezTo>
                    <a:cubicBezTo>
                      <a:pt x="2" y="11"/>
                      <a:pt x="5" y="19"/>
                      <a:pt x="9" y="26"/>
                    </a:cubicBezTo>
                    <a:cubicBezTo>
                      <a:pt x="10" y="28"/>
                      <a:pt x="12" y="26"/>
                      <a:pt x="11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8" name="Freeform 573"/>
              <p:cNvSpPr>
                <a:spLocks/>
              </p:cNvSpPr>
              <p:nvPr/>
            </p:nvSpPr>
            <p:spPr bwMode="auto">
              <a:xfrm>
                <a:off x="2088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7"/>
                    </a:cubicBezTo>
                    <a:cubicBezTo>
                      <a:pt x="13" y="3"/>
                      <a:pt x="8" y="0"/>
                      <a:pt x="6" y="4"/>
                    </a:cubicBezTo>
                    <a:cubicBezTo>
                      <a:pt x="0" y="17"/>
                      <a:pt x="2" y="28"/>
                      <a:pt x="10" y="40"/>
                    </a:cubicBezTo>
                    <a:cubicBezTo>
                      <a:pt x="12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59" name="Freeform 574"/>
              <p:cNvSpPr>
                <a:spLocks/>
              </p:cNvSpPr>
              <p:nvPr/>
            </p:nvSpPr>
            <p:spPr bwMode="auto">
              <a:xfrm>
                <a:off x="2202" y="3768"/>
                <a:ext cx="17" cy="60"/>
              </a:xfrm>
              <a:custGeom>
                <a:avLst/>
                <a:gdLst>
                  <a:gd name="T0" fmla="*/ 3 w 10"/>
                  <a:gd name="T1" fmla="*/ 4 h 32"/>
                  <a:gd name="T2" fmla="*/ 3 w 10"/>
                  <a:gd name="T3" fmla="*/ 28 h 32"/>
                  <a:gd name="T4" fmla="*/ 9 w 10"/>
                  <a:gd name="T5" fmla="*/ 26 h 32"/>
                  <a:gd name="T6" fmla="*/ 9 w 10"/>
                  <a:gd name="T7" fmla="*/ 6 h 32"/>
                  <a:gd name="T8" fmla="*/ 3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3" y="4"/>
                    </a:moveTo>
                    <a:cubicBezTo>
                      <a:pt x="0" y="12"/>
                      <a:pt x="0" y="20"/>
                      <a:pt x="3" y="28"/>
                    </a:cubicBezTo>
                    <a:cubicBezTo>
                      <a:pt x="4" y="32"/>
                      <a:pt x="9" y="30"/>
                      <a:pt x="9" y="26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0" name="Freeform 575"/>
              <p:cNvSpPr>
                <a:spLocks/>
              </p:cNvSpPr>
              <p:nvPr/>
            </p:nvSpPr>
            <p:spPr bwMode="auto">
              <a:xfrm>
                <a:off x="2421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4 w 15"/>
                  <a:gd name="T3" fmla="*/ 7 h 50"/>
                  <a:gd name="T4" fmla="*/ 7 w 15"/>
                  <a:gd name="T5" fmla="*/ 5 h 50"/>
                  <a:gd name="T6" fmla="*/ 5 w 15"/>
                  <a:gd name="T7" fmla="*/ 16 h 50"/>
                  <a:gd name="T8" fmla="*/ 4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2" y="21"/>
                      <a:pt x="12" y="13"/>
                      <a:pt x="14" y="7"/>
                    </a:cubicBezTo>
                    <a:cubicBezTo>
                      <a:pt x="15" y="2"/>
                      <a:pt x="8" y="0"/>
                      <a:pt x="7" y="5"/>
                    </a:cubicBezTo>
                    <a:cubicBezTo>
                      <a:pt x="6" y="8"/>
                      <a:pt x="5" y="12"/>
                      <a:pt x="5" y="16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10" y="39"/>
                      <a:pt x="9" y="35"/>
                      <a:pt x="9" y="31"/>
                    </a:cubicBezTo>
                    <a:cubicBezTo>
                      <a:pt x="10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1" name="Freeform 576"/>
              <p:cNvSpPr>
                <a:spLocks/>
              </p:cNvSpPr>
              <p:nvPr/>
            </p:nvSpPr>
            <p:spPr bwMode="auto">
              <a:xfrm>
                <a:off x="2459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2" name="Freeform 577"/>
              <p:cNvSpPr>
                <a:spLocks/>
              </p:cNvSpPr>
              <p:nvPr/>
            </p:nvSpPr>
            <p:spPr bwMode="auto">
              <a:xfrm>
                <a:off x="2469" y="3760"/>
                <a:ext cx="34" cy="96"/>
              </a:xfrm>
              <a:custGeom>
                <a:avLst/>
                <a:gdLst>
                  <a:gd name="T0" fmla="*/ 18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2 w 19"/>
                  <a:gd name="T7" fmla="*/ 4 h 51"/>
                  <a:gd name="T8" fmla="*/ 8 w 19"/>
                  <a:gd name="T9" fmla="*/ 4 h 51"/>
                  <a:gd name="T10" fmla="*/ 8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5 w 19"/>
                  <a:gd name="T17" fmla="*/ 21 h 51"/>
                  <a:gd name="T18" fmla="*/ 1 w 19"/>
                  <a:gd name="T19" fmla="*/ 37 h 51"/>
                  <a:gd name="T20" fmla="*/ 3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8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8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9"/>
                      <a:pt x="8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5"/>
                      <a:pt x="6" y="18"/>
                      <a:pt x="6" y="20"/>
                    </a:cubicBezTo>
                    <a:cubicBezTo>
                      <a:pt x="6" y="20"/>
                      <a:pt x="5" y="20"/>
                      <a:pt x="5" y="21"/>
                    </a:cubicBezTo>
                    <a:cubicBezTo>
                      <a:pt x="3" y="26"/>
                      <a:pt x="2" y="32"/>
                      <a:pt x="1" y="37"/>
                    </a:cubicBezTo>
                    <a:cubicBezTo>
                      <a:pt x="0" y="38"/>
                      <a:pt x="2" y="39"/>
                      <a:pt x="3" y="38"/>
                    </a:cubicBezTo>
                    <a:cubicBezTo>
                      <a:pt x="4" y="33"/>
                      <a:pt x="5" y="28"/>
                      <a:pt x="6" y="23"/>
                    </a:cubicBezTo>
                    <a:cubicBezTo>
                      <a:pt x="6" y="31"/>
                      <a:pt x="7" y="39"/>
                      <a:pt x="10" y="47"/>
                    </a:cubicBezTo>
                    <a:cubicBezTo>
                      <a:pt x="12" y="51"/>
                      <a:pt x="19" y="50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3" name="Freeform 578"/>
              <p:cNvSpPr>
                <a:spLocks/>
              </p:cNvSpPr>
              <p:nvPr/>
            </p:nvSpPr>
            <p:spPr bwMode="auto">
              <a:xfrm>
                <a:off x="2514" y="3806"/>
                <a:ext cx="10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6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4" name="Freeform 579"/>
              <p:cNvSpPr>
                <a:spLocks/>
              </p:cNvSpPr>
              <p:nvPr/>
            </p:nvSpPr>
            <p:spPr bwMode="auto">
              <a:xfrm>
                <a:off x="2526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10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9" y="15"/>
                      <a:pt x="10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5" name="Freeform 580"/>
              <p:cNvSpPr>
                <a:spLocks/>
              </p:cNvSpPr>
              <p:nvPr/>
            </p:nvSpPr>
            <p:spPr bwMode="auto">
              <a:xfrm>
                <a:off x="2544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4 w 17"/>
                  <a:gd name="T3" fmla="*/ 12 h 57"/>
                  <a:gd name="T4" fmla="*/ 4 w 17"/>
                  <a:gd name="T5" fmla="*/ 11 h 57"/>
                  <a:gd name="T6" fmla="*/ 1 w 17"/>
                  <a:gd name="T7" fmla="*/ 12 h 57"/>
                  <a:gd name="T8" fmla="*/ 2 w 17"/>
                  <a:gd name="T9" fmla="*/ 20 h 57"/>
                  <a:gd name="T10" fmla="*/ 6 w 17"/>
                  <a:gd name="T11" fmla="*/ 54 h 57"/>
                  <a:gd name="T12" fmla="*/ 12 w 17"/>
                  <a:gd name="T13" fmla="*/ 53 h 57"/>
                  <a:gd name="T14" fmla="*/ 14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1" y="10"/>
                      <a:pt x="1" y="12"/>
                    </a:cubicBezTo>
                    <a:cubicBezTo>
                      <a:pt x="1" y="15"/>
                      <a:pt x="2" y="17"/>
                      <a:pt x="2" y="20"/>
                    </a:cubicBezTo>
                    <a:cubicBezTo>
                      <a:pt x="0" y="31"/>
                      <a:pt x="1" y="44"/>
                      <a:pt x="6" y="54"/>
                    </a:cubicBezTo>
                    <a:cubicBezTo>
                      <a:pt x="7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4" y="10"/>
                    </a:cubicBezTo>
                    <a:cubicBezTo>
                      <a:pt x="17" y="5"/>
                      <a:pt x="9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6" name="Freeform 581"/>
              <p:cNvSpPr>
                <a:spLocks/>
              </p:cNvSpPr>
              <p:nvPr/>
            </p:nvSpPr>
            <p:spPr bwMode="auto">
              <a:xfrm>
                <a:off x="2508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8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7"/>
                      <a:pt x="8" y="37"/>
                      <a:pt x="8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7" name="Freeform 582"/>
              <p:cNvSpPr>
                <a:spLocks/>
              </p:cNvSpPr>
              <p:nvPr/>
            </p:nvSpPr>
            <p:spPr bwMode="auto">
              <a:xfrm>
                <a:off x="2569" y="3759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6"/>
                      <a:pt x="0" y="27"/>
                      <a:pt x="4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10" y="28"/>
                      <a:pt x="9" y="18"/>
                      <a:pt x="13" y="10"/>
                    </a:cubicBezTo>
                    <a:cubicBezTo>
                      <a:pt x="15" y="5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8" name="Freeform 583"/>
              <p:cNvSpPr>
                <a:spLocks/>
              </p:cNvSpPr>
              <p:nvPr/>
            </p:nvSpPr>
            <p:spPr bwMode="auto">
              <a:xfrm>
                <a:off x="2609" y="3791"/>
                <a:ext cx="15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1"/>
                      <a:pt x="7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69" name="Freeform 584"/>
              <p:cNvSpPr>
                <a:spLocks/>
              </p:cNvSpPr>
              <p:nvPr/>
            </p:nvSpPr>
            <p:spPr bwMode="auto">
              <a:xfrm>
                <a:off x="2670" y="3738"/>
                <a:ext cx="24" cy="99"/>
              </a:xfrm>
              <a:custGeom>
                <a:avLst/>
                <a:gdLst>
                  <a:gd name="T0" fmla="*/ 11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8 w 14"/>
                  <a:gd name="T13" fmla="*/ 51 h 53"/>
                  <a:gd name="T14" fmla="*/ 13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1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2"/>
                    </a:moveTo>
                    <a:cubicBezTo>
                      <a:pt x="8" y="8"/>
                      <a:pt x="6" y="15"/>
                      <a:pt x="5" y="22"/>
                    </a:cubicBezTo>
                    <a:cubicBezTo>
                      <a:pt x="3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7"/>
                      <a:pt x="5" y="47"/>
                    </a:cubicBezTo>
                    <a:cubicBezTo>
                      <a:pt x="6" y="48"/>
                      <a:pt x="7" y="50"/>
                      <a:pt x="8" y="51"/>
                    </a:cubicBezTo>
                    <a:cubicBezTo>
                      <a:pt x="9" y="53"/>
                      <a:pt x="14" y="52"/>
                      <a:pt x="13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1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0" name="Freeform 585"/>
              <p:cNvSpPr>
                <a:spLocks/>
              </p:cNvSpPr>
              <p:nvPr/>
            </p:nvSpPr>
            <p:spPr bwMode="auto">
              <a:xfrm>
                <a:off x="2700" y="3738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3 h 47"/>
                  <a:gd name="T4" fmla="*/ 6 w 16"/>
                  <a:gd name="T5" fmla="*/ 43 h 47"/>
                  <a:gd name="T6" fmla="*/ 15 w 16"/>
                  <a:gd name="T7" fmla="*/ 3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8"/>
                      <a:pt x="0" y="43"/>
                    </a:cubicBezTo>
                    <a:cubicBezTo>
                      <a:pt x="0" y="47"/>
                      <a:pt x="6" y="47"/>
                      <a:pt x="6" y="43"/>
                    </a:cubicBezTo>
                    <a:cubicBezTo>
                      <a:pt x="7" y="29"/>
                      <a:pt x="8" y="16"/>
                      <a:pt x="15" y="3"/>
                    </a:cubicBezTo>
                    <a:cubicBezTo>
                      <a:pt x="16" y="1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1" name="Freeform 586"/>
              <p:cNvSpPr>
                <a:spLocks/>
              </p:cNvSpPr>
              <p:nvPr/>
            </p:nvSpPr>
            <p:spPr bwMode="auto">
              <a:xfrm>
                <a:off x="2733" y="3753"/>
                <a:ext cx="15" cy="83"/>
              </a:xfrm>
              <a:custGeom>
                <a:avLst/>
                <a:gdLst>
                  <a:gd name="T0" fmla="*/ 7 w 8"/>
                  <a:gd name="T1" fmla="*/ 3 h 44"/>
                  <a:gd name="T2" fmla="*/ 3 w 8"/>
                  <a:gd name="T3" fmla="*/ 3 h 44"/>
                  <a:gd name="T4" fmla="*/ 2 w 8"/>
                  <a:gd name="T5" fmla="*/ 15 h 44"/>
                  <a:gd name="T6" fmla="*/ 0 w 8"/>
                  <a:gd name="T7" fmla="*/ 17 h 44"/>
                  <a:gd name="T8" fmla="*/ 0 w 8"/>
                  <a:gd name="T9" fmla="*/ 33 h 44"/>
                  <a:gd name="T10" fmla="*/ 2 w 8"/>
                  <a:gd name="T11" fmla="*/ 35 h 44"/>
                  <a:gd name="T12" fmla="*/ 2 w 8"/>
                  <a:gd name="T13" fmla="*/ 41 h 44"/>
                  <a:gd name="T14" fmla="*/ 7 w 8"/>
                  <a:gd name="T15" fmla="*/ 41 h 44"/>
                  <a:gd name="T16" fmla="*/ 7 w 8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4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7" y="44"/>
                      <a:pt x="7" y="41"/>
                    </a:cubicBezTo>
                    <a:cubicBezTo>
                      <a:pt x="8" y="28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2" name="Freeform 587"/>
              <p:cNvSpPr>
                <a:spLocks/>
              </p:cNvSpPr>
              <p:nvPr/>
            </p:nvSpPr>
            <p:spPr bwMode="auto">
              <a:xfrm>
                <a:off x="2772" y="3730"/>
                <a:ext cx="34" cy="92"/>
              </a:xfrm>
              <a:custGeom>
                <a:avLst/>
                <a:gdLst>
                  <a:gd name="T0" fmla="*/ 18 w 19"/>
                  <a:gd name="T1" fmla="*/ 45 h 49"/>
                  <a:gd name="T2" fmla="*/ 15 w 19"/>
                  <a:gd name="T3" fmla="*/ 18 h 49"/>
                  <a:gd name="T4" fmla="*/ 7 w 19"/>
                  <a:gd name="T5" fmla="*/ 16 h 49"/>
                  <a:gd name="T6" fmla="*/ 7 w 19"/>
                  <a:gd name="T7" fmla="*/ 16 h 49"/>
                  <a:gd name="T8" fmla="*/ 8 w 19"/>
                  <a:gd name="T9" fmla="*/ 16 h 49"/>
                  <a:gd name="T10" fmla="*/ 9 w 19"/>
                  <a:gd name="T11" fmla="*/ 4 h 49"/>
                  <a:gd name="T12" fmla="*/ 4 w 19"/>
                  <a:gd name="T13" fmla="*/ 4 h 49"/>
                  <a:gd name="T14" fmla="*/ 1 w 19"/>
                  <a:gd name="T15" fmla="*/ 30 h 49"/>
                  <a:gd name="T16" fmla="*/ 0 w 19"/>
                  <a:gd name="T17" fmla="*/ 31 h 49"/>
                  <a:gd name="T18" fmla="*/ 0 w 19"/>
                  <a:gd name="T19" fmla="*/ 43 h 49"/>
                  <a:gd name="T20" fmla="*/ 2 w 19"/>
                  <a:gd name="T21" fmla="*/ 44 h 49"/>
                  <a:gd name="T22" fmla="*/ 8 w 19"/>
                  <a:gd name="T23" fmla="*/ 43 h 49"/>
                  <a:gd name="T24" fmla="*/ 8 w 19"/>
                  <a:gd name="T25" fmla="*/ 43 h 49"/>
                  <a:gd name="T26" fmla="*/ 9 w 19"/>
                  <a:gd name="T27" fmla="*/ 45 h 49"/>
                  <a:gd name="T28" fmla="*/ 13 w 19"/>
                  <a:gd name="T29" fmla="*/ 47 h 49"/>
                  <a:gd name="T30" fmla="*/ 18 w 19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9">
                    <a:moveTo>
                      <a:pt x="18" y="45"/>
                    </a:moveTo>
                    <a:cubicBezTo>
                      <a:pt x="15" y="36"/>
                      <a:pt x="13" y="27"/>
                      <a:pt x="15" y="18"/>
                    </a:cubicBezTo>
                    <a:cubicBezTo>
                      <a:pt x="16" y="13"/>
                      <a:pt x="7" y="12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9" y="44"/>
                      <a:pt x="9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5" y="49"/>
                      <a:pt x="19" y="47"/>
                      <a:pt x="18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3" name="Freeform 588"/>
              <p:cNvSpPr>
                <a:spLocks/>
              </p:cNvSpPr>
              <p:nvPr/>
            </p:nvSpPr>
            <p:spPr bwMode="auto">
              <a:xfrm>
                <a:off x="2838" y="3760"/>
                <a:ext cx="11" cy="61"/>
              </a:xfrm>
              <a:custGeom>
                <a:avLst/>
                <a:gdLst>
                  <a:gd name="T0" fmla="*/ 5 w 6"/>
                  <a:gd name="T1" fmla="*/ 3 h 32"/>
                  <a:gd name="T2" fmla="*/ 0 w 6"/>
                  <a:gd name="T3" fmla="*/ 3 h 32"/>
                  <a:gd name="T4" fmla="*/ 0 w 6"/>
                  <a:gd name="T5" fmla="*/ 29 h 32"/>
                  <a:gd name="T6" fmla="*/ 5 w 6"/>
                  <a:gd name="T7" fmla="*/ 29 h 32"/>
                  <a:gd name="T8" fmla="*/ 5 w 6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6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4" name="Freeform 589"/>
              <p:cNvSpPr>
                <a:spLocks/>
              </p:cNvSpPr>
              <p:nvPr/>
            </p:nvSpPr>
            <p:spPr bwMode="auto">
              <a:xfrm>
                <a:off x="2865" y="3753"/>
                <a:ext cx="24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1 w 14"/>
                  <a:gd name="T13" fmla="*/ 37 h 41"/>
                  <a:gd name="T14" fmla="*/ 14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1" y="37"/>
                    </a:cubicBezTo>
                    <a:cubicBezTo>
                      <a:pt x="12" y="28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5" name="Freeform 590"/>
              <p:cNvSpPr>
                <a:spLocks/>
              </p:cNvSpPr>
              <p:nvPr/>
            </p:nvSpPr>
            <p:spPr bwMode="auto">
              <a:xfrm>
                <a:off x="2897" y="3751"/>
                <a:ext cx="26" cy="98"/>
              </a:xfrm>
              <a:custGeom>
                <a:avLst/>
                <a:gdLst>
                  <a:gd name="T0" fmla="*/ 7 w 15"/>
                  <a:gd name="T1" fmla="*/ 5 h 52"/>
                  <a:gd name="T2" fmla="*/ 5 w 15"/>
                  <a:gd name="T3" fmla="*/ 12 h 52"/>
                  <a:gd name="T4" fmla="*/ 2 w 15"/>
                  <a:gd name="T5" fmla="*/ 14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6 h 52"/>
                  <a:gd name="T16" fmla="*/ 7 w 15"/>
                  <a:gd name="T17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4" y="11"/>
                      <a:pt x="2" y="12"/>
                      <a:pt x="2" y="14"/>
                    </a:cubicBezTo>
                    <a:cubicBezTo>
                      <a:pt x="2" y="17"/>
                      <a:pt x="2" y="21"/>
                      <a:pt x="1" y="23"/>
                    </a:cubicBezTo>
                    <a:cubicBezTo>
                      <a:pt x="0" y="25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5"/>
                      <a:pt x="13" y="20"/>
                      <a:pt x="14" y="6"/>
                    </a:cubicBezTo>
                    <a:cubicBezTo>
                      <a:pt x="15" y="1"/>
                      <a:pt x="7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6" name="Freeform 591"/>
              <p:cNvSpPr>
                <a:spLocks/>
              </p:cNvSpPr>
              <p:nvPr/>
            </p:nvSpPr>
            <p:spPr bwMode="auto">
              <a:xfrm>
                <a:off x="2815" y="3760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4 w 12"/>
                  <a:gd name="T5" fmla="*/ 3 h 46"/>
                  <a:gd name="T6" fmla="*/ 5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8" y="4"/>
                      <a:pt x="7" y="2"/>
                    </a:cubicBezTo>
                    <a:cubicBezTo>
                      <a:pt x="7" y="0"/>
                      <a:pt x="3" y="1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7" name="Freeform 592"/>
              <p:cNvSpPr>
                <a:spLocks/>
              </p:cNvSpPr>
              <p:nvPr/>
            </p:nvSpPr>
            <p:spPr bwMode="auto">
              <a:xfrm>
                <a:off x="2647" y="3764"/>
                <a:ext cx="23" cy="53"/>
              </a:xfrm>
              <a:custGeom>
                <a:avLst/>
                <a:gdLst>
                  <a:gd name="T0" fmla="*/ 12 w 13"/>
                  <a:gd name="T1" fmla="*/ 24 h 28"/>
                  <a:gd name="T2" fmla="*/ 4 w 13"/>
                  <a:gd name="T3" fmla="*/ 2 h 28"/>
                  <a:gd name="T4" fmla="*/ 1 w 13"/>
                  <a:gd name="T5" fmla="*/ 3 h 28"/>
                  <a:gd name="T6" fmla="*/ 9 w 13"/>
                  <a:gd name="T7" fmla="*/ 26 h 28"/>
                  <a:gd name="T8" fmla="*/ 12 w 13"/>
                  <a:gd name="T9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4"/>
                    </a:moveTo>
                    <a:cubicBezTo>
                      <a:pt x="9" y="17"/>
                      <a:pt x="6" y="10"/>
                      <a:pt x="4" y="2"/>
                    </a:cubicBezTo>
                    <a:cubicBezTo>
                      <a:pt x="4" y="0"/>
                      <a:pt x="0" y="1"/>
                      <a:pt x="1" y="3"/>
                    </a:cubicBezTo>
                    <a:cubicBezTo>
                      <a:pt x="3" y="11"/>
                      <a:pt x="5" y="19"/>
                      <a:pt x="9" y="26"/>
                    </a:cubicBezTo>
                    <a:cubicBezTo>
                      <a:pt x="10" y="28"/>
                      <a:pt x="13" y="26"/>
                      <a:pt x="12" y="2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8" name="Freeform 593"/>
              <p:cNvSpPr>
                <a:spLocks/>
              </p:cNvSpPr>
              <p:nvPr/>
            </p:nvSpPr>
            <p:spPr bwMode="auto">
              <a:xfrm>
                <a:off x="2602" y="3744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7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7"/>
                    </a:cubicBezTo>
                    <a:cubicBezTo>
                      <a:pt x="14" y="3"/>
                      <a:pt x="8" y="0"/>
                      <a:pt x="6" y="4"/>
                    </a:cubicBezTo>
                    <a:cubicBezTo>
                      <a:pt x="0" y="17"/>
                      <a:pt x="3" y="28"/>
                      <a:pt x="10" y="40"/>
                    </a:cubicBezTo>
                    <a:cubicBezTo>
                      <a:pt x="13" y="44"/>
                      <a:pt x="18" y="40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79" name="Freeform 594"/>
              <p:cNvSpPr>
                <a:spLocks/>
              </p:cNvSpPr>
              <p:nvPr/>
            </p:nvSpPr>
            <p:spPr bwMode="auto">
              <a:xfrm>
                <a:off x="2717" y="3768"/>
                <a:ext cx="18" cy="60"/>
              </a:xfrm>
              <a:custGeom>
                <a:avLst/>
                <a:gdLst>
                  <a:gd name="T0" fmla="*/ 2 w 10"/>
                  <a:gd name="T1" fmla="*/ 4 h 32"/>
                  <a:gd name="T2" fmla="*/ 2 w 10"/>
                  <a:gd name="T3" fmla="*/ 28 h 32"/>
                  <a:gd name="T4" fmla="*/ 8 w 10"/>
                  <a:gd name="T5" fmla="*/ 26 h 32"/>
                  <a:gd name="T6" fmla="*/ 9 w 10"/>
                  <a:gd name="T7" fmla="*/ 6 h 32"/>
                  <a:gd name="T8" fmla="*/ 2 w 10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2">
                    <a:moveTo>
                      <a:pt x="2" y="4"/>
                    </a:moveTo>
                    <a:cubicBezTo>
                      <a:pt x="0" y="12"/>
                      <a:pt x="0" y="20"/>
                      <a:pt x="2" y="28"/>
                    </a:cubicBezTo>
                    <a:cubicBezTo>
                      <a:pt x="4" y="32"/>
                      <a:pt x="9" y="30"/>
                      <a:pt x="8" y="26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0" name="Freeform 595"/>
              <p:cNvSpPr>
                <a:spLocks/>
              </p:cNvSpPr>
              <p:nvPr/>
            </p:nvSpPr>
            <p:spPr bwMode="auto">
              <a:xfrm>
                <a:off x="2937" y="3740"/>
                <a:ext cx="27" cy="94"/>
              </a:xfrm>
              <a:custGeom>
                <a:avLst/>
                <a:gdLst>
                  <a:gd name="T0" fmla="*/ 11 w 15"/>
                  <a:gd name="T1" fmla="*/ 28 h 50"/>
                  <a:gd name="T2" fmla="*/ 13 w 15"/>
                  <a:gd name="T3" fmla="*/ 7 h 50"/>
                  <a:gd name="T4" fmla="*/ 6 w 15"/>
                  <a:gd name="T5" fmla="*/ 5 h 50"/>
                  <a:gd name="T6" fmla="*/ 5 w 15"/>
                  <a:gd name="T7" fmla="*/ 16 h 50"/>
                  <a:gd name="T8" fmla="*/ 3 w 15"/>
                  <a:gd name="T9" fmla="*/ 17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1 h 50"/>
                  <a:gd name="T16" fmla="*/ 11 w 15"/>
                  <a:gd name="T17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8"/>
                    </a:moveTo>
                    <a:cubicBezTo>
                      <a:pt x="11" y="21"/>
                      <a:pt x="11" y="13"/>
                      <a:pt x="13" y="7"/>
                    </a:cubicBezTo>
                    <a:cubicBezTo>
                      <a:pt x="15" y="2"/>
                      <a:pt x="8" y="0"/>
                      <a:pt x="6" y="5"/>
                    </a:cubicBezTo>
                    <a:cubicBezTo>
                      <a:pt x="5" y="8"/>
                      <a:pt x="5" y="12"/>
                      <a:pt x="5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7"/>
                      <a:pt x="11" y="42"/>
                    </a:cubicBezTo>
                    <a:cubicBezTo>
                      <a:pt x="9" y="39"/>
                      <a:pt x="9" y="35"/>
                      <a:pt x="8" y="31"/>
                    </a:cubicBezTo>
                    <a:cubicBezTo>
                      <a:pt x="9" y="31"/>
                      <a:pt x="11" y="30"/>
                      <a:pt x="11" y="28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1" name="Freeform 596"/>
              <p:cNvSpPr>
                <a:spLocks/>
              </p:cNvSpPr>
              <p:nvPr/>
            </p:nvSpPr>
            <p:spPr bwMode="auto">
              <a:xfrm>
                <a:off x="2975" y="376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4 h 31"/>
                  <a:gd name="T4" fmla="*/ 3 w 8"/>
                  <a:gd name="T5" fmla="*/ 28 h 31"/>
                  <a:gd name="T6" fmla="*/ 7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4"/>
                    </a:cubicBezTo>
                    <a:cubicBezTo>
                      <a:pt x="2" y="12"/>
                      <a:pt x="3" y="20"/>
                      <a:pt x="3" y="28"/>
                    </a:cubicBezTo>
                    <a:cubicBezTo>
                      <a:pt x="3" y="31"/>
                      <a:pt x="7" y="31"/>
                      <a:pt x="7" y="28"/>
                    </a:cubicBezTo>
                    <a:cubicBezTo>
                      <a:pt x="8" y="20"/>
                      <a:pt x="8" y="11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2" name="Freeform 597"/>
              <p:cNvSpPr>
                <a:spLocks/>
              </p:cNvSpPr>
              <p:nvPr/>
            </p:nvSpPr>
            <p:spPr bwMode="auto">
              <a:xfrm>
                <a:off x="2985" y="3760"/>
                <a:ext cx="34" cy="96"/>
              </a:xfrm>
              <a:custGeom>
                <a:avLst/>
                <a:gdLst>
                  <a:gd name="T0" fmla="*/ 17 w 19"/>
                  <a:gd name="T1" fmla="*/ 44 h 51"/>
                  <a:gd name="T2" fmla="*/ 12 w 19"/>
                  <a:gd name="T3" fmla="*/ 12 h 51"/>
                  <a:gd name="T4" fmla="*/ 12 w 19"/>
                  <a:gd name="T5" fmla="*/ 12 h 51"/>
                  <a:gd name="T6" fmla="*/ 11 w 19"/>
                  <a:gd name="T7" fmla="*/ 4 h 51"/>
                  <a:gd name="T8" fmla="*/ 7 w 19"/>
                  <a:gd name="T9" fmla="*/ 4 h 51"/>
                  <a:gd name="T10" fmla="*/ 7 w 19"/>
                  <a:gd name="T11" fmla="*/ 11 h 51"/>
                  <a:gd name="T12" fmla="*/ 7 w 19"/>
                  <a:gd name="T13" fmla="*/ 12 h 51"/>
                  <a:gd name="T14" fmla="*/ 6 w 19"/>
                  <a:gd name="T15" fmla="*/ 20 h 51"/>
                  <a:gd name="T16" fmla="*/ 4 w 19"/>
                  <a:gd name="T17" fmla="*/ 21 h 51"/>
                  <a:gd name="T18" fmla="*/ 0 w 19"/>
                  <a:gd name="T19" fmla="*/ 37 h 51"/>
                  <a:gd name="T20" fmla="*/ 2 w 19"/>
                  <a:gd name="T21" fmla="*/ 38 h 51"/>
                  <a:gd name="T22" fmla="*/ 6 w 19"/>
                  <a:gd name="T23" fmla="*/ 23 h 51"/>
                  <a:gd name="T24" fmla="*/ 10 w 19"/>
                  <a:gd name="T25" fmla="*/ 47 h 51"/>
                  <a:gd name="T26" fmla="*/ 17 w 19"/>
                  <a:gd name="T27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1">
                    <a:moveTo>
                      <a:pt x="17" y="44"/>
                    </a:moveTo>
                    <a:cubicBezTo>
                      <a:pt x="14" y="34"/>
                      <a:pt x="14" y="23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9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9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5"/>
                      <a:pt x="6" y="18"/>
                      <a:pt x="6" y="20"/>
                    </a:cubicBezTo>
                    <a:cubicBezTo>
                      <a:pt x="5" y="20"/>
                      <a:pt x="5" y="20"/>
                      <a:pt x="4" y="21"/>
                    </a:cubicBezTo>
                    <a:cubicBezTo>
                      <a:pt x="3" y="26"/>
                      <a:pt x="2" y="32"/>
                      <a:pt x="0" y="37"/>
                    </a:cubicBezTo>
                    <a:cubicBezTo>
                      <a:pt x="0" y="38"/>
                      <a:pt x="2" y="39"/>
                      <a:pt x="2" y="38"/>
                    </a:cubicBezTo>
                    <a:cubicBezTo>
                      <a:pt x="4" y="33"/>
                      <a:pt x="4" y="28"/>
                      <a:pt x="6" y="23"/>
                    </a:cubicBezTo>
                    <a:cubicBezTo>
                      <a:pt x="6" y="31"/>
                      <a:pt x="6" y="39"/>
                      <a:pt x="10" y="47"/>
                    </a:cubicBezTo>
                    <a:cubicBezTo>
                      <a:pt x="11" y="51"/>
                      <a:pt x="19" y="50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3" name="Freeform 598"/>
              <p:cNvSpPr>
                <a:spLocks/>
              </p:cNvSpPr>
              <p:nvPr/>
            </p:nvSpPr>
            <p:spPr bwMode="auto">
              <a:xfrm>
                <a:off x="3029" y="3806"/>
                <a:ext cx="11" cy="52"/>
              </a:xfrm>
              <a:custGeom>
                <a:avLst/>
                <a:gdLst>
                  <a:gd name="T0" fmla="*/ 5 w 6"/>
                  <a:gd name="T1" fmla="*/ 3 h 28"/>
                  <a:gd name="T2" fmla="*/ 1 w 6"/>
                  <a:gd name="T3" fmla="*/ 2 h 28"/>
                  <a:gd name="T4" fmla="*/ 0 w 6"/>
                  <a:gd name="T5" fmla="*/ 24 h 28"/>
                  <a:gd name="T6" fmla="*/ 6 w 6"/>
                  <a:gd name="T7" fmla="*/ 24 h 28"/>
                  <a:gd name="T8" fmla="*/ 5 w 6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8">
                    <a:moveTo>
                      <a:pt x="5" y="3"/>
                    </a:moveTo>
                    <a:cubicBezTo>
                      <a:pt x="5" y="1"/>
                      <a:pt x="1" y="0"/>
                      <a:pt x="1" y="2"/>
                    </a:cubicBezTo>
                    <a:cubicBezTo>
                      <a:pt x="0" y="10"/>
                      <a:pt x="0" y="20"/>
                      <a:pt x="0" y="24"/>
                    </a:cubicBezTo>
                    <a:cubicBezTo>
                      <a:pt x="0" y="28"/>
                      <a:pt x="6" y="28"/>
                      <a:pt x="6" y="24"/>
                    </a:cubicBezTo>
                    <a:cubicBezTo>
                      <a:pt x="6" y="20"/>
                      <a:pt x="5" y="11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4" name="Freeform 599"/>
              <p:cNvSpPr>
                <a:spLocks/>
              </p:cNvSpPr>
              <p:nvPr/>
            </p:nvSpPr>
            <p:spPr bwMode="auto">
              <a:xfrm>
                <a:off x="3042" y="3764"/>
                <a:ext cx="18" cy="77"/>
              </a:xfrm>
              <a:custGeom>
                <a:avLst/>
                <a:gdLst>
                  <a:gd name="T0" fmla="*/ 3 w 10"/>
                  <a:gd name="T1" fmla="*/ 4 h 41"/>
                  <a:gd name="T2" fmla="*/ 0 w 10"/>
                  <a:gd name="T3" fmla="*/ 35 h 41"/>
                  <a:gd name="T4" fmla="*/ 8 w 10"/>
                  <a:gd name="T5" fmla="*/ 35 h 41"/>
                  <a:gd name="T6" fmla="*/ 9 w 10"/>
                  <a:gd name="T7" fmla="*/ 5 h 41"/>
                  <a:gd name="T8" fmla="*/ 3 w 10"/>
                  <a:gd name="T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1">
                    <a:moveTo>
                      <a:pt x="3" y="4"/>
                    </a:moveTo>
                    <a:cubicBezTo>
                      <a:pt x="0" y="14"/>
                      <a:pt x="0" y="25"/>
                      <a:pt x="0" y="35"/>
                    </a:cubicBezTo>
                    <a:cubicBezTo>
                      <a:pt x="0" y="41"/>
                      <a:pt x="8" y="41"/>
                      <a:pt x="8" y="35"/>
                    </a:cubicBezTo>
                    <a:cubicBezTo>
                      <a:pt x="8" y="25"/>
                      <a:pt x="8" y="15"/>
                      <a:pt x="9" y="5"/>
                    </a:cubicBezTo>
                    <a:cubicBezTo>
                      <a:pt x="10" y="1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5" name="Freeform 600"/>
              <p:cNvSpPr>
                <a:spLocks/>
              </p:cNvSpPr>
              <p:nvPr/>
            </p:nvSpPr>
            <p:spPr bwMode="auto">
              <a:xfrm>
                <a:off x="3058" y="3759"/>
                <a:ext cx="30" cy="107"/>
              </a:xfrm>
              <a:custGeom>
                <a:avLst/>
                <a:gdLst>
                  <a:gd name="T0" fmla="*/ 7 w 17"/>
                  <a:gd name="T1" fmla="*/ 6 h 57"/>
                  <a:gd name="T2" fmla="*/ 5 w 17"/>
                  <a:gd name="T3" fmla="*/ 12 h 57"/>
                  <a:gd name="T4" fmla="*/ 5 w 17"/>
                  <a:gd name="T5" fmla="*/ 11 h 57"/>
                  <a:gd name="T6" fmla="*/ 2 w 17"/>
                  <a:gd name="T7" fmla="*/ 12 h 57"/>
                  <a:gd name="T8" fmla="*/ 3 w 17"/>
                  <a:gd name="T9" fmla="*/ 20 h 57"/>
                  <a:gd name="T10" fmla="*/ 7 w 17"/>
                  <a:gd name="T11" fmla="*/ 54 h 57"/>
                  <a:gd name="T12" fmla="*/ 12 w 17"/>
                  <a:gd name="T13" fmla="*/ 53 h 57"/>
                  <a:gd name="T14" fmla="*/ 15 w 17"/>
                  <a:gd name="T15" fmla="*/ 10 h 57"/>
                  <a:gd name="T16" fmla="*/ 7 w 17"/>
                  <a:gd name="T17" fmla="*/ 6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7">
                    <a:moveTo>
                      <a:pt x="7" y="6"/>
                    </a:moveTo>
                    <a:cubicBezTo>
                      <a:pt x="6" y="8"/>
                      <a:pt x="5" y="10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0"/>
                      <a:pt x="1" y="10"/>
                      <a:pt x="2" y="12"/>
                    </a:cubicBezTo>
                    <a:cubicBezTo>
                      <a:pt x="2" y="15"/>
                      <a:pt x="2" y="17"/>
                      <a:pt x="3" y="20"/>
                    </a:cubicBezTo>
                    <a:cubicBezTo>
                      <a:pt x="0" y="31"/>
                      <a:pt x="1" y="44"/>
                      <a:pt x="7" y="54"/>
                    </a:cubicBezTo>
                    <a:cubicBezTo>
                      <a:pt x="8" y="57"/>
                      <a:pt x="12" y="56"/>
                      <a:pt x="12" y="53"/>
                    </a:cubicBezTo>
                    <a:cubicBezTo>
                      <a:pt x="11" y="39"/>
                      <a:pt x="9" y="23"/>
                      <a:pt x="15" y="10"/>
                    </a:cubicBezTo>
                    <a:cubicBezTo>
                      <a:pt x="17" y="5"/>
                      <a:pt x="10" y="0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6" name="Freeform 601"/>
              <p:cNvSpPr>
                <a:spLocks/>
              </p:cNvSpPr>
              <p:nvPr/>
            </p:nvSpPr>
            <p:spPr bwMode="auto">
              <a:xfrm>
                <a:off x="3024" y="3744"/>
                <a:ext cx="14" cy="69"/>
              </a:xfrm>
              <a:custGeom>
                <a:avLst/>
                <a:gdLst>
                  <a:gd name="T0" fmla="*/ 0 w 8"/>
                  <a:gd name="T1" fmla="*/ 6 h 37"/>
                  <a:gd name="T2" fmla="*/ 0 w 8"/>
                  <a:gd name="T3" fmla="*/ 32 h 37"/>
                  <a:gd name="T4" fmla="*/ 7 w 8"/>
                  <a:gd name="T5" fmla="*/ 32 h 37"/>
                  <a:gd name="T6" fmla="*/ 8 w 8"/>
                  <a:gd name="T7" fmla="*/ 6 h 37"/>
                  <a:gd name="T8" fmla="*/ 0 w 8"/>
                  <a:gd name="T9" fmla="*/ 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7">
                    <a:moveTo>
                      <a:pt x="0" y="6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7"/>
                      <a:pt x="7" y="37"/>
                      <a:pt x="7" y="32"/>
                    </a:cubicBezTo>
                    <a:cubicBezTo>
                      <a:pt x="8" y="23"/>
                      <a:pt x="8" y="14"/>
                      <a:pt x="8" y="6"/>
                    </a:cubicBezTo>
                    <a:cubicBezTo>
                      <a:pt x="8" y="0"/>
                      <a:pt x="0" y="0"/>
                      <a:pt x="0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7" name="Freeform 602"/>
              <p:cNvSpPr>
                <a:spLocks/>
              </p:cNvSpPr>
              <p:nvPr/>
            </p:nvSpPr>
            <p:spPr bwMode="auto">
              <a:xfrm>
                <a:off x="3084" y="3759"/>
                <a:ext cx="27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6"/>
                      <a:pt x="0" y="27"/>
                      <a:pt x="3" y="37"/>
                    </a:cubicBezTo>
                    <a:cubicBezTo>
                      <a:pt x="5" y="40"/>
                      <a:pt x="10" y="40"/>
                      <a:pt x="10" y="36"/>
                    </a:cubicBezTo>
                    <a:cubicBezTo>
                      <a:pt x="9" y="28"/>
                      <a:pt x="9" y="18"/>
                      <a:pt x="12" y="10"/>
                    </a:cubicBezTo>
                    <a:cubicBezTo>
                      <a:pt x="15" y="5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8" name="Freeform 603"/>
              <p:cNvSpPr>
                <a:spLocks/>
              </p:cNvSpPr>
              <p:nvPr/>
            </p:nvSpPr>
            <p:spPr bwMode="auto">
              <a:xfrm>
                <a:off x="3125" y="3791"/>
                <a:ext cx="14" cy="58"/>
              </a:xfrm>
              <a:custGeom>
                <a:avLst/>
                <a:gdLst>
                  <a:gd name="T0" fmla="*/ 0 w 8"/>
                  <a:gd name="T1" fmla="*/ 5 h 31"/>
                  <a:gd name="T2" fmla="*/ 1 w 8"/>
                  <a:gd name="T3" fmla="*/ 28 h 31"/>
                  <a:gd name="T4" fmla="*/ 7 w 8"/>
                  <a:gd name="T5" fmla="*/ 28 h 31"/>
                  <a:gd name="T6" fmla="*/ 8 w 8"/>
                  <a:gd name="T7" fmla="*/ 5 h 31"/>
                  <a:gd name="T8" fmla="*/ 0 w 8"/>
                  <a:gd name="T9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1"/>
                      <a:pt x="6" y="31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89" name="Freeform 604"/>
              <p:cNvSpPr>
                <a:spLocks/>
              </p:cNvSpPr>
              <p:nvPr/>
            </p:nvSpPr>
            <p:spPr bwMode="auto">
              <a:xfrm>
                <a:off x="3185" y="3738"/>
                <a:ext cx="25" cy="99"/>
              </a:xfrm>
              <a:custGeom>
                <a:avLst/>
                <a:gdLst>
                  <a:gd name="T0" fmla="*/ 10 w 14"/>
                  <a:gd name="T1" fmla="*/ 2 h 53"/>
                  <a:gd name="T2" fmla="*/ 5 w 14"/>
                  <a:gd name="T3" fmla="*/ 22 h 53"/>
                  <a:gd name="T4" fmla="*/ 0 w 14"/>
                  <a:gd name="T5" fmla="*/ 25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7 h 53"/>
                  <a:gd name="T12" fmla="*/ 7 w 14"/>
                  <a:gd name="T13" fmla="*/ 51 h 53"/>
                  <a:gd name="T14" fmla="*/ 12 w 14"/>
                  <a:gd name="T15" fmla="*/ 49 h 53"/>
                  <a:gd name="T16" fmla="*/ 8 w 14"/>
                  <a:gd name="T17" fmla="*/ 33 h 53"/>
                  <a:gd name="T18" fmla="*/ 13 w 14"/>
                  <a:gd name="T19" fmla="*/ 3 h 53"/>
                  <a:gd name="T20" fmla="*/ 10 w 1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2"/>
                    </a:moveTo>
                    <a:cubicBezTo>
                      <a:pt x="7" y="8"/>
                      <a:pt x="6" y="15"/>
                      <a:pt x="5" y="22"/>
                    </a:cubicBezTo>
                    <a:cubicBezTo>
                      <a:pt x="2" y="21"/>
                      <a:pt x="0" y="22"/>
                      <a:pt x="0" y="25"/>
                    </a:cubicBezTo>
                    <a:cubicBezTo>
                      <a:pt x="0" y="32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6" y="48"/>
                      <a:pt x="6" y="50"/>
                      <a:pt x="7" y="51"/>
                    </a:cubicBezTo>
                    <a:cubicBezTo>
                      <a:pt x="9" y="53"/>
                      <a:pt x="13" y="52"/>
                      <a:pt x="12" y="49"/>
                    </a:cubicBezTo>
                    <a:cubicBezTo>
                      <a:pt x="11" y="43"/>
                      <a:pt x="9" y="38"/>
                      <a:pt x="8" y="33"/>
                    </a:cubicBezTo>
                    <a:cubicBezTo>
                      <a:pt x="9" y="23"/>
                      <a:pt x="10" y="13"/>
                      <a:pt x="13" y="3"/>
                    </a:cubicBezTo>
                    <a:cubicBezTo>
                      <a:pt x="14" y="1"/>
                      <a:pt x="11" y="0"/>
                      <a:pt x="10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0" name="Freeform 605"/>
              <p:cNvSpPr>
                <a:spLocks/>
              </p:cNvSpPr>
              <p:nvPr/>
            </p:nvSpPr>
            <p:spPr bwMode="auto">
              <a:xfrm>
                <a:off x="3214" y="3738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3 h 47"/>
                  <a:gd name="T4" fmla="*/ 7 w 17"/>
                  <a:gd name="T5" fmla="*/ 43 h 47"/>
                  <a:gd name="T6" fmla="*/ 16 w 17"/>
                  <a:gd name="T7" fmla="*/ 3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8"/>
                      <a:pt x="1" y="43"/>
                    </a:cubicBezTo>
                    <a:cubicBezTo>
                      <a:pt x="1" y="47"/>
                      <a:pt x="7" y="47"/>
                      <a:pt x="7" y="43"/>
                    </a:cubicBezTo>
                    <a:cubicBezTo>
                      <a:pt x="7" y="29"/>
                      <a:pt x="9" y="16"/>
                      <a:pt x="16" y="3"/>
                    </a:cubicBezTo>
                    <a:cubicBezTo>
                      <a:pt x="17" y="1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  <p:sp>
            <p:nvSpPr>
              <p:cNvPr id="291" name="Freeform 606"/>
              <p:cNvSpPr>
                <a:spLocks/>
              </p:cNvSpPr>
              <p:nvPr/>
            </p:nvSpPr>
            <p:spPr bwMode="auto">
              <a:xfrm>
                <a:off x="3249" y="3753"/>
                <a:ext cx="13" cy="83"/>
              </a:xfrm>
              <a:custGeom>
                <a:avLst/>
                <a:gdLst>
                  <a:gd name="T0" fmla="*/ 6 w 7"/>
                  <a:gd name="T1" fmla="*/ 3 h 44"/>
                  <a:gd name="T2" fmla="*/ 2 w 7"/>
                  <a:gd name="T3" fmla="*/ 3 h 44"/>
                  <a:gd name="T4" fmla="*/ 2 w 7"/>
                  <a:gd name="T5" fmla="*/ 15 h 44"/>
                  <a:gd name="T6" fmla="*/ 0 w 7"/>
                  <a:gd name="T7" fmla="*/ 17 h 44"/>
                  <a:gd name="T8" fmla="*/ 0 w 7"/>
                  <a:gd name="T9" fmla="*/ 33 h 44"/>
                  <a:gd name="T10" fmla="*/ 2 w 7"/>
                  <a:gd name="T11" fmla="*/ 35 h 44"/>
                  <a:gd name="T12" fmla="*/ 2 w 7"/>
                  <a:gd name="T13" fmla="*/ 41 h 44"/>
                  <a:gd name="T14" fmla="*/ 7 w 7"/>
                  <a:gd name="T15" fmla="*/ 41 h 44"/>
                  <a:gd name="T16" fmla="*/ 6 w 7"/>
                  <a:gd name="T17" fmla="*/ 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4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2"/>
                      <a:pt x="0" y="28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ubicBezTo>
                      <a:pt x="2" y="37"/>
                      <a:pt x="2" y="39"/>
                      <a:pt x="2" y="41"/>
                    </a:cubicBezTo>
                    <a:cubicBezTo>
                      <a:pt x="2" y="44"/>
                      <a:pt x="6" y="44"/>
                      <a:pt x="7" y="41"/>
                    </a:cubicBezTo>
                    <a:cubicBezTo>
                      <a:pt x="7" y="28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endParaRPr>
              </a:p>
            </p:txBody>
          </p:sp>
        </p:grpSp>
        <p:sp>
          <p:nvSpPr>
            <p:cNvPr id="13" name="Freeform 608"/>
            <p:cNvSpPr>
              <a:spLocks/>
            </p:cNvSpPr>
            <p:nvPr/>
          </p:nvSpPr>
          <p:spPr bwMode="auto">
            <a:xfrm>
              <a:off x="3287" y="3730"/>
              <a:ext cx="33" cy="92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1 w 19"/>
                <a:gd name="T5" fmla="*/ 16 h 49"/>
                <a:gd name="T6" fmla="*/ 11 w 19"/>
                <a:gd name="T7" fmla="*/ 16 h 49"/>
                <a:gd name="T8" fmla="*/ 10 w 19"/>
                <a:gd name="T9" fmla="*/ 16 h 49"/>
                <a:gd name="T10" fmla="*/ 11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1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4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8" y="13"/>
                    <a:pt x="11" y="12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1" y="35"/>
                    <a:pt x="1" y="39"/>
                    <a:pt x="1" y="43"/>
                  </a:cubicBezTo>
                  <a:cubicBezTo>
                    <a:pt x="1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4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4" name="Freeform 609"/>
            <p:cNvSpPr>
              <a:spLocks/>
            </p:cNvSpPr>
            <p:nvPr/>
          </p:nvSpPr>
          <p:spPr bwMode="auto">
            <a:xfrm>
              <a:off x="3352" y="3760"/>
              <a:ext cx="11" cy="61"/>
            </a:xfrm>
            <a:custGeom>
              <a:avLst/>
              <a:gdLst>
                <a:gd name="T0" fmla="*/ 6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6 w 6"/>
                <a:gd name="T7" fmla="*/ 29 h 32"/>
                <a:gd name="T8" fmla="*/ 6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0"/>
                    <a:pt x="1" y="29"/>
                  </a:cubicBezTo>
                  <a:cubicBezTo>
                    <a:pt x="1" y="32"/>
                    <a:pt x="6" y="32"/>
                    <a:pt x="6" y="29"/>
                  </a:cubicBezTo>
                  <a:cubicBezTo>
                    <a:pt x="6" y="20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5" name="Freeform 610"/>
            <p:cNvSpPr>
              <a:spLocks/>
            </p:cNvSpPr>
            <p:nvPr/>
          </p:nvSpPr>
          <p:spPr bwMode="auto">
            <a:xfrm>
              <a:off x="3380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5" y="41"/>
                    <a:pt x="10" y="41"/>
                    <a:pt x="10" y="37"/>
                  </a:cubicBezTo>
                  <a:cubicBezTo>
                    <a:pt x="11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6" name="Freeform 611"/>
            <p:cNvSpPr>
              <a:spLocks/>
            </p:cNvSpPr>
            <p:nvPr/>
          </p:nvSpPr>
          <p:spPr bwMode="auto">
            <a:xfrm>
              <a:off x="3411" y="3751"/>
              <a:ext cx="28" cy="98"/>
            </a:xfrm>
            <a:custGeom>
              <a:avLst/>
              <a:gdLst>
                <a:gd name="T0" fmla="*/ 7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7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5" y="11"/>
                    <a:pt x="2" y="12"/>
                    <a:pt x="3" y="14"/>
                  </a:cubicBezTo>
                  <a:cubicBezTo>
                    <a:pt x="3" y="17"/>
                    <a:pt x="3" y="21"/>
                    <a:pt x="1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7" name="Freeform 612"/>
            <p:cNvSpPr>
              <a:spLocks/>
            </p:cNvSpPr>
            <p:nvPr/>
          </p:nvSpPr>
          <p:spPr bwMode="auto">
            <a:xfrm>
              <a:off x="3331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0" y="33"/>
                    <a:pt x="10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8" name="Freeform 613"/>
            <p:cNvSpPr>
              <a:spLocks/>
            </p:cNvSpPr>
            <p:nvPr/>
          </p:nvSpPr>
          <p:spPr bwMode="auto">
            <a:xfrm>
              <a:off x="3162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0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9" name="Freeform 614"/>
            <p:cNvSpPr>
              <a:spLocks/>
            </p:cNvSpPr>
            <p:nvPr/>
          </p:nvSpPr>
          <p:spPr bwMode="auto">
            <a:xfrm>
              <a:off x="3118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0" name="Freeform 615"/>
            <p:cNvSpPr>
              <a:spLocks/>
            </p:cNvSpPr>
            <p:nvPr/>
          </p:nvSpPr>
          <p:spPr bwMode="auto">
            <a:xfrm>
              <a:off x="3232" y="3768"/>
              <a:ext cx="17" cy="60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Freeform 616"/>
            <p:cNvSpPr>
              <a:spLocks/>
            </p:cNvSpPr>
            <p:nvPr/>
          </p:nvSpPr>
          <p:spPr bwMode="auto">
            <a:xfrm>
              <a:off x="3453" y="3740"/>
              <a:ext cx="25" cy="94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7 h 50"/>
                <a:gd name="T4" fmla="*/ 6 w 14"/>
                <a:gd name="T5" fmla="*/ 5 h 50"/>
                <a:gd name="T6" fmla="*/ 4 w 14"/>
                <a:gd name="T7" fmla="*/ 16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1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4" y="2"/>
                    <a:pt x="7" y="0"/>
                    <a:pt x="6" y="5"/>
                  </a:cubicBezTo>
                  <a:cubicBezTo>
                    <a:pt x="5" y="8"/>
                    <a:pt x="4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2" name="Freeform 617"/>
            <p:cNvSpPr>
              <a:spLocks/>
            </p:cNvSpPr>
            <p:nvPr/>
          </p:nvSpPr>
          <p:spPr bwMode="auto">
            <a:xfrm>
              <a:off x="3489" y="3766"/>
              <a:ext cx="16" cy="58"/>
            </a:xfrm>
            <a:custGeom>
              <a:avLst/>
              <a:gdLst>
                <a:gd name="T0" fmla="*/ 6 w 9"/>
                <a:gd name="T1" fmla="*/ 3 h 31"/>
                <a:gd name="T2" fmla="*/ 1 w 9"/>
                <a:gd name="T3" fmla="*/ 4 h 31"/>
                <a:gd name="T4" fmla="*/ 4 w 9"/>
                <a:gd name="T5" fmla="*/ 28 h 31"/>
                <a:gd name="T6" fmla="*/ 8 w 9"/>
                <a:gd name="T7" fmla="*/ 28 h 31"/>
                <a:gd name="T8" fmla="*/ 6 w 9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1">
                  <a:moveTo>
                    <a:pt x="6" y="3"/>
                  </a:moveTo>
                  <a:cubicBezTo>
                    <a:pt x="6" y="0"/>
                    <a:pt x="0" y="1"/>
                    <a:pt x="1" y="4"/>
                  </a:cubicBezTo>
                  <a:cubicBezTo>
                    <a:pt x="3" y="12"/>
                    <a:pt x="3" y="20"/>
                    <a:pt x="4" y="28"/>
                  </a:cubicBezTo>
                  <a:cubicBezTo>
                    <a:pt x="4" y="31"/>
                    <a:pt x="8" y="31"/>
                    <a:pt x="8" y="28"/>
                  </a:cubicBezTo>
                  <a:cubicBezTo>
                    <a:pt x="9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3" name="Freeform 618"/>
            <p:cNvSpPr>
              <a:spLocks/>
            </p:cNvSpPr>
            <p:nvPr/>
          </p:nvSpPr>
          <p:spPr bwMode="auto">
            <a:xfrm>
              <a:off x="3499" y="3760"/>
              <a:ext cx="36" cy="96"/>
            </a:xfrm>
            <a:custGeom>
              <a:avLst/>
              <a:gdLst>
                <a:gd name="T0" fmla="*/ 18 w 20"/>
                <a:gd name="T1" fmla="*/ 44 h 51"/>
                <a:gd name="T2" fmla="*/ 13 w 20"/>
                <a:gd name="T3" fmla="*/ 12 h 51"/>
                <a:gd name="T4" fmla="*/ 12 w 20"/>
                <a:gd name="T5" fmla="*/ 12 h 51"/>
                <a:gd name="T6" fmla="*/ 12 w 20"/>
                <a:gd name="T7" fmla="*/ 4 h 51"/>
                <a:gd name="T8" fmla="*/ 8 w 20"/>
                <a:gd name="T9" fmla="*/ 4 h 51"/>
                <a:gd name="T10" fmla="*/ 8 w 20"/>
                <a:gd name="T11" fmla="*/ 11 h 51"/>
                <a:gd name="T12" fmla="*/ 7 w 20"/>
                <a:gd name="T13" fmla="*/ 12 h 51"/>
                <a:gd name="T14" fmla="*/ 7 w 20"/>
                <a:gd name="T15" fmla="*/ 20 h 51"/>
                <a:gd name="T16" fmla="*/ 5 w 20"/>
                <a:gd name="T17" fmla="*/ 21 h 51"/>
                <a:gd name="T18" fmla="*/ 1 w 20"/>
                <a:gd name="T19" fmla="*/ 37 h 51"/>
                <a:gd name="T20" fmla="*/ 3 w 20"/>
                <a:gd name="T21" fmla="*/ 38 h 51"/>
                <a:gd name="T22" fmla="*/ 6 w 20"/>
                <a:gd name="T23" fmla="*/ 23 h 51"/>
                <a:gd name="T24" fmla="*/ 10 w 20"/>
                <a:gd name="T25" fmla="*/ 47 h 51"/>
                <a:gd name="T26" fmla="*/ 18 w 20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8" y="44"/>
                  </a:moveTo>
                  <a:cubicBezTo>
                    <a:pt x="15" y="34"/>
                    <a:pt x="14" y="23"/>
                    <a:pt x="13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5"/>
                    <a:pt x="7" y="18"/>
                    <a:pt x="7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3" y="32"/>
                    <a:pt x="1" y="37"/>
                  </a:cubicBezTo>
                  <a:cubicBezTo>
                    <a:pt x="0" y="38"/>
                    <a:pt x="2" y="39"/>
                    <a:pt x="3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20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4" name="Freeform 619"/>
            <p:cNvSpPr>
              <a:spLocks/>
            </p:cNvSpPr>
            <p:nvPr/>
          </p:nvSpPr>
          <p:spPr bwMode="auto">
            <a:xfrm>
              <a:off x="3544" y="3806"/>
              <a:ext cx="10" cy="52"/>
            </a:xfrm>
            <a:custGeom>
              <a:avLst/>
              <a:gdLst>
                <a:gd name="T0" fmla="*/ 6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6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6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5" name="Freeform 620"/>
            <p:cNvSpPr>
              <a:spLocks/>
            </p:cNvSpPr>
            <p:nvPr/>
          </p:nvSpPr>
          <p:spPr bwMode="auto">
            <a:xfrm>
              <a:off x="3556" y="3764"/>
              <a:ext cx="18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9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1" y="41"/>
                    <a:pt x="9" y="41"/>
                    <a:pt x="9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6" name="Freeform 621"/>
            <p:cNvSpPr>
              <a:spLocks/>
            </p:cNvSpPr>
            <p:nvPr/>
          </p:nvSpPr>
          <p:spPr bwMode="auto">
            <a:xfrm>
              <a:off x="3574" y="3759"/>
              <a:ext cx="30" cy="107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7" name="Freeform 622"/>
            <p:cNvSpPr>
              <a:spLocks/>
            </p:cNvSpPr>
            <p:nvPr/>
          </p:nvSpPr>
          <p:spPr bwMode="auto">
            <a:xfrm>
              <a:off x="3538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1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8" name="Freeform 623"/>
            <p:cNvSpPr>
              <a:spLocks/>
            </p:cNvSpPr>
            <p:nvPr/>
          </p:nvSpPr>
          <p:spPr bwMode="auto">
            <a:xfrm>
              <a:off x="3599" y="3759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6" y="5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9" name="Freeform 624"/>
            <p:cNvSpPr>
              <a:spLocks/>
            </p:cNvSpPr>
            <p:nvPr/>
          </p:nvSpPr>
          <p:spPr bwMode="auto">
            <a:xfrm>
              <a:off x="3639" y="3791"/>
              <a:ext cx="14" cy="58"/>
            </a:xfrm>
            <a:custGeom>
              <a:avLst/>
              <a:gdLst>
                <a:gd name="T0" fmla="*/ 1 w 8"/>
                <a:gd name="T1" fmla="*/ 5 h 31"/>
                <a:gd name="T2" fmla="*/ 2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1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0" name="Freeform 625"/>
            <p:cNvSpPr>
              <a:spLocks/>
            </p:cNvSpPr>
            <p:nvPr/>
          </p:nvSpPr>
          <p:spPr bwMode="auto">
            <a:xfrm>
              <a:off x="3700" y="3738"/>
              <a:ext cx="24" cy="99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7 h 53"/>
                <a:gd name="T12" fmla="*/ 8 w 14"/>
                <a:gd name="T13" fmla="*/ 51 h 53"/>
                <a:gd name="T14" fmla="*/ 13 w 14"/>
                <a:gd name="T15" fmla="*/ 49 h 53"/>
                <a:gd name="T16" fmla="*/ 9 w 14"/>
                <a:gd name="T17" fmla="*/ 33 h 53"/>
                <a:gd name="T18" fmla="*/ 14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1" y="32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6" y="47"/>
                  </a:cubicBezTo>
                  <a:cubicBezTo>
                    <a:pt x="6" y="48"/>
                    <a:pt x="7" y="50"/>
                    <a:pt x="8" y="51"/>
                  </a:cubicBezTo>
                  <a:cubicBezTo>
                    <a:pt x="9" y="53"/>
                    <a:pt x="14" y="52"/>
                    <a:pt x="13" y="49"/>
                  </a:cubicBezTo>
                  <a:cubicBezTo>
                    <a:pt x="11" y="43"/>
                    <a:pt x="10" y="38"/>
                    <a:pt x="9" y="33"/>
                  </a:cubicBezTo>
                  <a:cubicBezTo>
                    <a:pt x="9" y="23"/>
                    <a:pt x="10" y="13"/>
                    <a:pt x="14" y="3"/>
                  </a:cubicBezTo>
                  <a:cubicBezTo>
                    <a:pt x="14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1" name="Freeform 626"/>
            <p:cNvSpPr>
              <a:spLocks/>
            </p:cNvSpPr>
            <p:nvPr/>
          </p:nvSpPr>
          <p:spPr bwMode="auto">
            <a:xfrm>
              <a:off x="3730" y="3738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1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2" name="Freeform 627"/>
            <p:cNvSpPr>
              <a:spLocks/>
            </p:cNvSpPr>
            <p:nvPr/>
          </p:nvSpPr>
          <p:spPr bwMode="auto">
            <a:xfrm>
              <a:off x="3765" y="3753"/>
              <a:ext cx="13" cy="83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1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1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1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3" name="Freeform 628"/>
            <p:cNvSpPr>
              <a:spLocks/>
            </p:cNvSpPr>
            <p:nvPr/>
          </p:nvSpPr>
          <p:spPr bwMode="auto">
            <a:xfrm>
              <a:off x="3802" y="3730"/>
              <a:ext cx="34" cy="92"/>
            </a:xfrm>
            <a:custGeom>
              <a:avLst/>
              <a:gdLst>
                <a:gd name="T0" fmla="*/ 18 w 19"/>
                <a:gd name="T1" fmla="*/ 45 h 49"/>
                <a:gd name="T2" fmla="*/ 18 w 19"/>
                <a:gd name="T3" fmla="*/ 18 h 49"/>
                <a:gd name="T4" fmla="*/ 14 w 19"/>
                <a:gd name="T5" fmla="*/ 16 h 49"/>
                <a:gd name="T6" fmla="*/ 14 w 19"/>
                <a:gd name="T7" fmla="*/ 16 h 49"/>
                <a:gd name="T8" fmla="*/ 11 w 19"/>
                <a:gd name="T9" fmla="*/ 16 h 49"/>
                <a:gd name="T10" fmla="*/ 11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3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7" y="27"/>
                    <a:pt x="18" y="18"/>
                  </a:cubicBezTo>
                  <a:cubicBezTo>
                    <a:pt x="19" y="13"/>
                    <a:pt x="14" y="12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4" name="Freeform 629"/>
            <p:cNvSpPr>
              <a:spLocks/>
            </p:cNvSpPr>
            <p:nvPr/>
          </p:nvSpPr>
          <p:spPr bwMode="auto">
            <a:xfrm>
              <a:off x="3868" y="3760"/>
              <a:ext cx="11" cy="61"/>
            </a:xfrm>
            <a:custGeom>
              <a:avLst/>
              <a:gdLst>
                <a:gd name="T0" fmla="*/ 5 w 6"/>
                <a:gd name="T1" fmla="*/ 3 h 32"/>
                <a:gd name="T2" fmla="*/ 0 w 6"/>
                <a:gd name="T3" fmla="*/ 3 h 32"/>
                <a:gd name="T4" fmla="*/ 0 w 6"/>
                <a:gd name="T5" fmla="*/ 29 h 32"/>
                <a:gd name="T6" fmla="*/ 5 w 6"/>
                <a:gd name="T7" fmla="*/ 29 h 32"/>
                <a:gd name="T8" fmla="*/ 5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6" y="20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5" name="Freeform 630"/>
            <p:cNvSpPr>
              <a:spLocks/>
            </p:cNvSpPr>
            <p:nvPr/>
          </p:nvSpPr>
          <p:spPr bwMode="auto">
            <a:xfrm>
              <a:off x="3895" y="3753"/>
              <a:ext cx="26" cy="77"/>
            </a:xfrm>
            <a:custGeom>
              <a:avLst/>
              <a:gdLst>
                <a:gd name="T0" fmla="*/ 8 w 15"/>
                <a:gd name="T1" fmla="*/ 6 h 41"/>
                <a:gd name="T2" fmla="*/ 7 w 15"/>
                <a:gd name="T3" fmla="*/ 4 h 41"/>
                <a:gd name="T4" fmla="*/ 1 w 15"/>
                <a:gd name="T5" fmla="*/ 5 h 41"/>
                <a:gd name="T6" fmla="*/ 3 w 15"/>
                <a:gd name="T7" fmla="*/ 29 h 41"/>
                <a:gd name="T8" fmla="*/ 5 w 15"/>
                <a:gd name="T9" fmla="*/ 32 h 41"/>
                <a:gd name="T10" fmla="*/ 6 w 15"/>
                <a:gd name="T11" fmla="*/ 37 h 41"/>
                <a:gd name="T12" fmla="*/ 11 w 15"/>
                <a:gd name="T13" fmla="*/ 37 h 41"/>
                <a:gd name="T14" fmla="*/ 14 w 15"/>
                <a:gd name="T15" fmla="*/ 10 h 41"/>
                <a:gd name="T16" fmla="*/ 8 w 15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6"/>
                  </a:moveTo>
                  <a:cubicBezTo>
                    <a:pt x="8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6" y="37"/>
                  </a:cubicBezTo>
                  <a:cubicBezTo>
                    <a:pt x="6" y="41"/>
                    <a:pt x="11" y="41"/>
                    <a:pt x="11" y="37"/>
                  </a:cubicBezTo>
                  <a:cubicBezTo>
                    <a:pt x="12" y="28"/>
                    <a:pt x="12" y="19"/>
                    <a:pt x="14" y="10"/>
                  </a:cubicBezTo>
                  <a:cubicBezTo>
                    <a:pt x="15" y="6"/>
                    <a:pt x="10" y="4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6" name="Freeform 631"/>
            <p:cNvSpPr>
              <a:spLocks/>
            </p:cNvSpPr>
            <p:nvPr/>
          </p:nvSpPr>
          <p:spPr bwMode="auto">
            <a:xfrm>
              <a:off x="3926" y="3751"/>
              <a:ext cx="27" cy="98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7" name="Freeform 632"/>
            <p:cNvSpPr>
              <a:spLocks/>
            </p:cNvSpPr>
            <p:nvPr/>
          </p:nvSpPr>
          <p:spPr bwMode="auto">
            <a:xfrm>
              <a:off x="3845" y="3760"/>
              <a:ext cx="21" cy="87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4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5"/>
                    <a:pt x="8" y="4"/>
                    <a:pt x="8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5" y="6"/>
                    <a:pt x="5" y="7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6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9"/>
                    <a:pt x="11" y="7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8" name="Freeform 633"/>
            <p:cNvSpPr>
              <a:spLocks/>
            </p:cNvSpPr>
            <p:nvPr/>
          </p:nvSpPr>
          <p:spPr bwMode="auto">
            <a:xfrm>
              <a:off x="3677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5 w 13"/>
                <a:gd name="T3" fmla="*/ 2 h 28"/>
                <a:gd name="T4" fmla="*/ 1 w 13"/>
                <a:gd name="T5" fmla="*/ 3 h 28"/>
                <a:gd name="T6" fmla="*/ 10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7" y="10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6" y="19"/>
                    <a:pt x="10" y="26"/>
                  </a:cubicBezTo>
                  <a:cubicBezTo>
                    <a:pt x="11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9" name="Freeform 634"/>
            <p:cNvSpPr>
              <a:spLocks/>
            </p:cNvSpPr>
            <p:nvPr/>
          </p:nvSpPr>
          <p:spPr bwMode="auto">
            <a:xfrm>
              <a:off x="3632" y="3744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7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7"/>
                  </a:cubicBezTo>
                  <a:cubicBezTo>
                    <a:pt x="14" y="3"/>
                    <a:pt x="8" y="0"/>
                    <a:pt x="7" y="4"/>
                  </a:cubicBezTo>
                  <a:cubicBezTo>
                    <a:pt x="0" y="17"/>
                    <a:pt x="3" y="28"/>
                    <a:pt x="11" y="40"/>
                  </a:cubicBezTo>
                  <a:cubicBezTo>
                    <a:pt x="13" y="44"/>
                    <a:pt x="19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0" name="Freeform 635"/>
            <p:cNvSpPr>
              <a:spLocks/>
            </p:cNvSpPr>
            <p:nvPr/>
          </p:nvSpPr>
          <p:spPr bwMode="auto">
            <a:xfrm>
              <a:off x="3747" y="3768"/>
              <a:ext cx="18" cy="60"/>
            </a:xfrm>
            <a:custGeom>
              <a:avLst/>
              <a:gdLst>
                <a:gd name="T0" fmla="*/ 2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2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2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1" name="Freeform 636"/>
            <p:cNvSpPr>
              <a:spLocks/>
            </p:cNvSpPr>
            <p:nvPr/>
          </p:nvSpPr>
          <p:spPr bwMode="auto">
            <a:xfrm>
              <a:off x="3967" y="3740"/>
              <a:ext cx="27" cy="94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7 h 50"/>
                <a:gd name="T4" fmla="*/ 7 w 15"/>
                <a:gd name="T5" fmla="*/ 5 h 50"/>
                <a:gd name="T6" fmla="*/ 5 w 15"/>
                <a:gd name="T7" fmla="*/ 16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1"/>
                    <a:pt x="12" y="13"/>
                    <a:pt x="14" y="7"/>
                  </a:cubicBezTo>
                  <a:cubicBezTo>
                    <a:pt x="15" y="2"/>
                    <a:pt x="8" y="0"/>
                    <a:pt x="7" y="5"/>
                  </a:cubicBezTo>
                  <a:cubicBezTo>
                    <a:pt x="6" y="8"/>
                    <a:pt x="5" y="12"/>
                    <a:pt x="5" y="16"/>
                  </a:cubicBezTo>
                  <a:cubicBezTo>
                    <a:pt x="4" y="16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10" y="39"/>
                    <a:pt x="9" y="35"/>
                    <a:pt x="8" y="31"/>
                  </a:cubicBezTo>
                  <a:cubicBezTo>
                    <a:pt x="10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2" name="Freeform 637"/>
            <p:cNvSpPr>
              <a:spLocks/>
            </p:cNvSpPr>
            <p:nvPr/>
          </p:nvSpPr>
          <p:spPr bwMode="auto">
            <a:xfrm>
              <a:off x="4004" y="3766"/>
              <a:ext cx="15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8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3" y="28"/>
                  </a:cubicBezTo>
                  <a:cubicBezTo>
                    <a:pt x="3" y="31"/>
                    <a:pt x="8" y="31"/>
                    <a:pt x="8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3" name="Freeform 638"/>
            <p:cNvSpPr>
              <a:spLocks/>
            </p:cNvSpPr>
            <p:nvPr/>
          </p:nvSpPr>
          <p:spPr bwMode="auto">
            <a:xfrm>
              <a:off x="4015" y="3760"/>
              <a:ext cx="34" cy="96"/>
            </a:xfrm>
            <a:custGeom>
              <a:avLst/>
              <a:gdLst>
                <a:gd name="T0" fmla="*/ 18 w 19"/>
                <a:gd name="T1" fmla="*/ 44 h 51"/>
                <a:gd name="T2" fmla="*/ 12 w 19"/>
                <a:gd name="T3" fmla="*/ 12 h 51"/>
                <a:gd name="T4" fmla="*/ 12 w 19"/>
                <a:gd name="T5" fmla="*/ 12 h 51"/>
                <a:gd name="T6" fmla="*/ 12 w 19"/>
                <a:gd name="T7" fmla="*/ 4 h 51"/>
                <a:gd name="T8" fmla="*/ 8 w 19"/>
                <a:gd name="T9" fmla="*/ 4 h 51"/>
                <a:gd name="T10" fmla="*/ 8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5 w 19"/>
                <a:gd name="T17" fmla="*/ 21 h 51"/>
                <a:gd name="T18" fmla="*/ 1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10 w 19"/>
                <a:gd name="T25" fmla="*/ 47 h 51"/>
                <a:gd name="T26" fmla="*/ 18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8" y="44"/>
                  </a:moveTo>
                  <a:cubicBezTo>
                    <a:pt x="14" y="34"/>
                    <a:pt x="14" y="2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5"/>
                    <a:pt x="6" y="18"/>
                    <a:pt x="6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2" y="32"/>
                    <a:pt x="1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19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4" name="Freeform 639"/>
            <p:cNvSpPr>
              <a:spLocks/>
            </p:cNvSpPr>
            <p:nvPr/>
          </p:nvSpPr>
          <p:spPr bwMode="auto">
            <a:xfrm>
              <a:off x="4059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0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5" name="Freeform 640"/>
            <p:cNvSpPr>
              <a:spLocks/>
            </p:cNvSpPr>
            <p:nvPr/>
          </p:nvSpPr>
          <p:spPr bwMode="auto">
            <a:xfrm>
              <a:off x="4072" y="3764"/>
              <a:ext cx="18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6" name="Freeform 641"/>
            <p:cNvSpPr>
              <a:spLocks/>
            </p:cNvSpPr>
            <p:nvPr/>
          </p:nvSpPr>
          <p:spPr bwMode="auto">
            <a:xfrm>
              <a:off x="4090" y="3759"/>
              <a:ext cx="28" cy="107"/>
            </a:xfrm>
            <a:custGeom>
              <a:avLst/>
              <a:gdLst>
                <a:gd name="T0" fmla="*/ 7 w 16"/>
                <a:gd name="T1" fmla="*/ 6 h 57"/>
                <a:gd name="T2" fmla="*/ 4 w 16"/>
                <a:gd name="T3" fmla="*/ 12 h 57"/>
                <a:gd name="T4" fmla="*/ 4 w 16"/>
                <a:gd name="T5" fmla="*/ 11 h 57"/>
                <a:gd name="T6" fmla="*/ 1 w 16"/>
                <a:gd name="T7" fmla="*/ 12 h 57"/>
                <a:gd name="T8" fmla="*/ 2 w 16"/>
                <a:gd name="T9" fmla="*/ 20 h 57"/>
                <a:gd name="T10" fmla="*/ 6 w 16"/>
                <a:gd name="T11" fmla="*/ 54 h 57"/>
                <a:gd name="T12" fmla="*/ 12 w 16"/>
                <a:gd name="T13" fmla="*/ 53 h 57"/>
                <a:gd name="T14" fmla="*/ 14 w 16"/>
                <a:gd name="T15" fmla="*/ 10 h 57"/>
                <a:gd name="T16" fmla="*/ 7 w 16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10"/>
                    <a:pt x="1" y="10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4" y="10"/>
                  </a:cubicBezTo>
                  <a:cubicBezTo>
                    <a:pt x="16" y="5"/>
                    <a:pt x="9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7" name="Freeform 642"/>
            <p:cNvSpPr>
              <a:spLocks/>
            </p:cNvSpPr>
            <p:nvPr/>
          </p:nvSpPr>
          <p:spPr bwMode="auto">
            <a:xfrm>
              <a:off x="4054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8" name="Freeform 643"/>
            <p:cNvSpPr>
              <a:spLocks/>
            </p:cNvSpPr>
            <p:nvPr/>
          </p:nvSpPr>
          <p:spPr bwMode="auto">
            <a:xfrm>
              <a:off x="4114" y="3759"/>
              <a:ext cx="27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9" name="Freeform 644"/>
            <p:cNvSpPr>
              <a:spLocks/>
            </p:cNvSpPr>
            <p:nvPr/>
          </p:nvSpPr>
          <p:spPr bwMode="auto">
            <a:xfrm>
              <a:off x="4155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0" name="Freeform 645"/>
            <p:cNvSpPr>
              <a:spLocks/>
            </p:cNvSpPr>
            <p:nvPr/>
          </p:nvSpPr>
          <p:spPr bwMode="auto">
            <a:xfrm>
              <a:off x="4215" y="3738"/>
              <a:ext cx="25" cy="99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7 w 14"/>
                <a:gd name="T13" fmla="*/ 51 h 53"/>
                <a:gd name="T14" fmla="*/ 13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6" y="48"/>
                    <a:pt x="7" y="50"/>
                    <a:pt x="7" y="51"/>
                  </a:cubicBezTo>
                  <a:cubicBezTo>
                    <a:pt x="9" y="53"/>
                    <a:pt x="14" y="52"/>
                    <a:pt x="13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1" name="Freeform 646"/>
            <p:cNvSpPr>
              <a:spLocks/>
            </p:cNvSpPr>
            <p:nvPr/>
          </p:nvSpPr>
          <p:spPr bwMode="auto">
            <a:xfrm>
              <a:off x="4246" y="3738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0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2" name="Freeform 647"/>
            <p:cNvSpPr>
              <a:spLocks/>
            </p:cNvSpPr>
            <p:nvPr/>
          </p:nvSpPr>
          <p:spPr bwMode="auto">
            <a:xfrm>
              <a:off x="4279" y="3753"/>
              <a:ext cx="14" cy="83"/>
            </a:xfrm>
            <a:custGeom>
              <a:avLst/>
              <a:gdLst>
                <a:gd name="T0" fmla="*/ 6 w 8"/>
                <a:gd name="T1" fmla="*/ 3 h 44"/>
                <a:gd name="T2" fmla="*/ 2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3" name="Freeform 648"/>
            <p:cNvSpPr>
              <a:spLocks/>
            </p:cNvSpPr>
            <p:nvPr/>
          </p:nvSpPr>
          <p:spPr bwMode="auto">
            <a:xfrm>
              <a:off x="4318" y="3730"/>
              <a:ext cx="32" cy="92"/>
            </a:xfrm>
            <a:custGeom>
              <a:avLst/>
              <a:gdLst>
                <a:gd name="T0" fmla="*/ 18 w 18"/>
                <a:gd name="T1" fmla="*/ 45 h 49"/>
                <a:gd name="T2" fmla="*/ 16 w 18"/>
                <a:gd name="T3" fmla="*/ 18 h 49"/>
                <a:gd name="T4" fmla="*/ 10 w 18"/>
                <a:gd name="T5" fmla="*/ 16 h 49"/>
                <a:gd name="T6" fmla="*/ 10 w 18"/>
                <a:gd name="T7" fmla="*/ 16 h 49"/>
                <a:gd name="T8" fmla="*/ 9 w 18"/>
                <a:gd name="T9" fmla="*/ 16 h 49"/>
                <a:gd name="T10" fmla="*/ 10 w 18"/>
                <a:gd name="T11" fmla="*/ 4 h 49"/>
                <a:gd name="T12" fmla="*/ 4 w 18"/>
                <a:gd name="T13" fmla="*/ 4 h 49"/>
                <a:gd name="T14" fmla="*/ 1 w 18"/>
                <a:gd name="T15" fmla="*/ 30 h 49"/>
                <a:gd name="T16" fmla="*/ 0 w 18"/>
                <a:gd name="T17" fmla="*/ 31 h 49"/>
                <a:gd name="T18" fmla="*/ 0 w 18"/>
                <a:gd name="T19" fmla="*/ 43 h 49"/>
                <a:gd name="T20" fmla="*/ 2 w 18"/>
                <a:gd name="T21" fmla="*/ 44 h 49"/>
                <a:gd name="T22" fmla="*/ 8 w 18"/>
                <a:gd name="T23" fmla="*/ 43 h 49"/>
                <a:gd name="T24" fmla="*/ 8 w 18"/>
                <a:gd name="T25" fmla="*/ 43 h 49"/>
                <a:gd name="T26" fmla="*/ 8 w 18"/>
                <a:gd name="T27" fmla="*/ 45 h 49"/>
                <a:gd name="T28" fmla="*/ 13 w 18"/>
                <a:gd name="T29" fmla="*/ 47 h 49"/>
                <a:gd name="T30" fmla="*/ 18 w 18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9">
                  <a:moveTo>
                    <a:pt x="18" y="45"/>
                  </a:moveTo>
                  <a:cubicBezTo>
                    <a:pt x="15" y="36"/>
                    <a:pt x="15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2" y="12"/>
                    <a:pt x="2" y="21"/>
                    <a:pt x="1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4"/>
                  </a:cubicBezTo>
                  <a:cubicBezTo>
                    <a:pt x="2" y="48"/>
                    <a:pt x="8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4"/>
                    <a:pt x="8" y="44"/>
                    <a:pt x="8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4" y="49"/>
                    <a:pt x="18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4" name="Freeform 649"/>
            <p:cNvSpPr>
              <a:spLocks/>
            </p:cNvSpPr>
            <p:nvPr/>
          </p:nvSpPr>
          <p:spPr bwMode="auto">
            <a:xfrm>
              <a:off x="4384" y="3760"/>
              <a:ext cx="9" cy="61"/>
            </a:xfrm>
            <a:custGeom>
              <a:avLst/>
              <a:gdLst>
                <a:gd name="T0" fmla="*/ 5 w 5"/>
                <a:gd name="T1" fmla="*/ 3 h 32"/>
                <a:gd name="T2" fmla="*/ 0 w 5"/>
                <a:gd name="T3" fmla="*/ 3 h 32"/>
                <a:gd name="T4" fmla="*/ 0 w 5"/>
                <a:gd name="T5" fmla="*/ 29 h 32"/>
                <a:gd name="T6" fmla="*/ 5 w 5"/>
                <a:gd name="T7" fmla="*/ 29 h 32"/>
                <a:gd name="T8" fmla="*/ 5 w 5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5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5" name="Freeform 650"/>
            <p:cNvSpPr>
              <a:spLocks/>
            </p:cNvSpPr>
            <p:nvPr/>
          </p:nvSpPr>
          <p:spPr bwMode="auto">
            <a:xfrm>
              <a:off x="4410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1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6" y="41"/>
                    <a:pt x="10" y="41"/>
                    <a:pt x="11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6" name="Freeform 651"/>
            <p:cNvSpPr>
              <a:spLocks/>
            </p:cNvSpPr>
            <p:nvPr/>
          </p:nvSpPr>
          <p:spPr bwMode="auto">
            <a:xfrm>
              <a:off x="4441" y="3751"/>
              <a:ext cx="28" cy="98"/>
            </a:xfrm>
            <a:custGeom>
              <a:avLst/>
              <a:gdLst>
                <a:gd name="T0" fmla="*/ 8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8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5"/>
                  </a:moveTo>
                  <a:cubicBezTo>
                    <a:pt x="7" y="7"/>
                    <a:pt x="7" y="9"/>
                    <a:pt x="6" y="12"/>
                  </a:cubicBezTo>
                  <a:cubicBezTo>
                    <a:pt x="5" y="11"/>
                    <a:pt x="3" y="12"/>
                    <a:pt x="3" y="14"/>
                  </a:cubicBezTo>
                  <a:cubicBezTo>
                    <a:pt x="3" y="17"/>
                    <a:pt x="3" y="21"/>
                    <a:pt x="2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8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7" name="Freeform 652"/>
            <p:cNvSpPr>
              <a:spLocks/>
            </p:cNvSpPr>
            <p:nvPr/>
          </p:nvSpPr>
          <p:spPr bwMode="auto">
            <a:xfrm>
              <a:off x="4361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8" y="4"/>
                    <a:pt x="7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8" name="Freeform 653"/>
            <p:cNvSpPr>
              <a:spLocks/>
            </p:cNvSpPr>
            <p:nvPr/>
          </p:nvSpPr>
          <p:spPr bwMode="auto">
            <a:xfrm>
              <a:off x="4192" y="3764"/>
              <a:ext cx="23" cy="53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1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9" name="Freeform 654"/>
            <p:cNvSpPr>
              <a:spLocks/>
            </p:cNvSpPr>
            <p:nvPr/>
          </p:nvSpPr>
          <p:spPr bwMode="auto">
            <a:xfrm>
              <a:off x="4148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3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0" name="Freeform 655"/>
            <p:cNvSpPr>
              <a:spLocks/>
            </p:cNvSpPr>
            <p:nvPr/>
          </p:nvSpPr>
          <p:spPr bwMode="auto">
            <a:xfrm>
              <a:off x="4263" y="3768"/>
              <a:ext cx="18" cy="60"/>
            </a:xfrm>
            <a:custGeom>
              <a:avLst/>
              <a:gdLst>
                <a:gd name="T0" fmla="*/ 2 w 10"/>
                <a:gd name="T1" fmla="*/ 4 h 32"/>
                <a:gd name="T2" fmla="*/ 2 w 10"/>
                <a:gd name="T3" fmla="*/ 28 h 32"/>
                <a:gd name="T4" fmla="*/ 8 w 10"/>
                <a:gd name="T5" fmla="*/ 26 h 32"/>
                <a:gd name="T6" fmla="*/ 9 w 10"/>
                <a:gd name="T7" fmla="*/ 6 h 32"/>
                <a:gd name="T8" fmla="*/ 2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2" y="4"/>
                  </a:moveTo>
                  <a:cubicBezTo>
                    <a:pt x="0" y="12"/>
                    <a:pt x="0" y="20"/>
                    <a:pt x="2" y="28"/>
                  </a:cubicBezTo>
                  <a:cubicBezTo>
                    <a:pt x="4" y="32"/>
                    <a:pt x="9" y="30"/>
                    <a:pt x="8" y="26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1" name="Freeform 656"/>
            <p:cNvSpPr>
              <a:spLocks/>
            </p:cNvSpPr>
            <p:nvPr/>
          </p:nvSpPr>
          <p:spPr bwMode="auto">
            <a:xfrm>
              <a:off x="4483" y="3740"/>
              <a:ext cx="27" cy="94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4 w 15"/>
                <a:gd name="T7" fmla="*/ 16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8" y="0"/>
                    <a:pt x="6" y="5"/>
                  </a:cubicBezTo>
                  <a:cubicBezTo>
                    <a:pt x="5" y="8"/>
                    <a:pt x="5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2" name="Freeform 657"/>
            <p:cNvSpPr>
              <a:spLocks/>
            </p:cNvSpPr>
            <p:nvPr/>
          </p:nvSpPr>
          <p:spPr bwMode="auto">
            <a:xfrm>
              <a:off x="4520" y="3766"/>
              <a:ext cx="14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2" y="12"/>
                    <a:pt x="2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Freeform 658"/>
            <p:cNvSpPr>
              <a:spLocks/>
            </p:cNvSpPr>
            <p:nvPr/>
          </p:nvSpPr>
          <p:spPr bwMode="auto">
            <a:xfrm>
              <a:off x="4531" y="3760"/>
              <a:ext cx="34" cy="96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2 w 19"/>
                <a:gd name="T5" fmla="*/ 12 h 51"/>
                <a:gd name="T6" fmla="*/ 11 w 19"/>
                <a:gd name="T7" fmla="*/ 4 h 51"/>
                <a:gd name="T8" fmla="*/ 7 w 19"/>
                <a:gd name="T9" fmla="*/ 4 h 51"/>
                <a:gd name="T10" fmla="*/ 7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9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3" y="2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1" y="9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4" y="20"/>
                    <a:pt x="4" y="21"/>
                  </a:cubicBezTo>
                  <a:cubicBezTo>
                    <a:pt x="3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4" y="28"/>
                    <a:pt x="6" y="23"/>
                  </a:cubicBezTo>
                  <a:cubicBezTo>
                    <a:pt x="5" y="31"/>
                    <a:pt x="6" y="39"/>
                    <a:pt x="9" y="47"/>
                  </a:cubicBezTo>
                  <a:cubicBezTo>
                    <a:pt x="11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4" name="Freeform 659"/>
            <p:cNvSpPr>
              <a:spLocks/>
            </p:cNvSpPr>
            <p:nvPr/>
          </p:nvSpPr>
          <p:spPr bwMode="auto">
            <a:xfrm>
              <a:off x="4575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0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0" y="2"/>
                  </a:cubicBezTo>
                  <a:cubicBezTo>
                    <a:pt x="0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Freeform 660"/>
            <p:cNvSpPr>
              <a:spLocks/>
            </p:cNvSpPr>
            <p:nvPr/>
          </p:nvSpPr>
          <p:spPr bwMode="auto">
            <a:xfrm>
              <a:off x="4588" y="3764"/>
              <a:ext cx="17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9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8" y="15"/>
                    <a:pt x="9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Freeform 661"/>
            <p:cNvSpPr>
              <a:spLocks/>
            </p:cNvSpPr>
            <p:nvPr/>
          </p:nvSpPr>
          <p:spPr bwMode="auto">
            <a:xfrm>
              <a:off x="4604" y="3759"/>
              <a:ext cx="30" cy="107"/>
            </a:xfrm>
            <a:custGeom>
              <a:avLst/>
              <a:gdLst>
                <a:gd name="T0" fmla="*/ 7 w 17"/>
                <a:gd name="T1" fmla="*/ 6 h 57"/>
                <a:gd name="T2" fmla="*/ 5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8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7" name="Freeform 662"/>
            <p:cNvSpPr>
              <a:spLocks/>
            </p:cNvSpPr>
            <p:nvPr/>
          </p:nvSpPr>
          <p:spPr bwMode="auto">
            <a:xfrm>
              <a:off x="4570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7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7" y="37"/>
                    <a:pt x="7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8" name="Freeform 663"/>
            <p:cNvSpPr>
              <a:spLocks/>
            </p:cNvSpPr>
            <p:nvPr/>
          </p:nvSpPr>
          <p:spPr bwMode="auto">
            <a:xfrm>
              <a:off x="4630" y="3759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6"/>
                    <a:pt x="0" y="27"/>
                    <a:pt x="3" y="37"/>
                  </a:cubicBezTo>
                  <a:cubicBezTo>
                    <a:pt x="4" y="40"/>
                    <a:pt x="10" y="40"/>
                    <a:pt x="9" y="36"/>
                  </a:cubicBezTo>
                  <a:cubicBezTo>
                    <a:pt x="9" y="28"/>
                    <a:pt x="9" y="18"/>
                    <a:pt x="12" y="10"/>
                  </a:cubicBezTo>
                  <a:cubicBezTo>
                    <a:pt x="15" y="5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9" name="Freeform 664"/>
            <p:cNvSpPr>
              <a:spLocks/>
            </p:cNvSpPr>
            <p:nvPr/>
          </p:nvSpPr>
          <p:spPr bwMode="auto">
            <a:xfrm>
              <a:off x="4671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0" name="Freeform 665"/>
            <p:cNvSpPr>
              <a:spLocks/>
            </p:cNvSpPr>
            <p:nvPr/>
          </p:nvSpPr>
          <p:spPr bwMode="auto">
            <a:xfrm>
              <a:off x="4731" y="3738"/>
              <a:ext cx="23" cy="99"/>
            </a:xfrm>
            <a:custGeom>
              <a:avLst/>
              <a:gdLst>
                <a:gd name="T0" fmla="*/ 10 w 13"/>
                <a:gd name="T1" fmla="*/ 2 h 53"/>
                <a:gd name="T2" fmla="*/ 5 w 13"/>
                <a:gd name="T3" fmla="*/ 22 h 53"/>
                <a:gd name="T4" fmla="*/ 0 w 13"/>
                <a:gd name="T5" fmla="*/ 25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7 h 53"/>
                <a:gd name="T12" fmla="*/ 7 w 13"/>
                <a:gd name="T13" fmla="*/ 51 h 53"/>
                <a:gd name="T14" fmla="*/ 12 w 13"/>
                <a:gd name="T15" fmla="*/ 49 h 53"/>
                <a:gd name="T16" fmla="*/ 8 w 13"/>
                <a:gd name="T17" fmla="*/ 33 h 53"/>
                <a:gd name="T18" fmla="*/ 13 w 13"/>
                <a:gd name="T19" fmla="*/ 3 h 53"/>
                <a:gd name="T20" fmla="*/ 10 w 13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2"/>
                  </a:moveTo>
                  <a:cubicBezTo>
                    <a:pt x="7" y="8"/>
                    <a:pt x="6" y="15"/>
                    <a:pt x="5" y="22"/>
                  </a:cubicBezTo>
                  <a:cubicBezTo>
                    <a:pt x="2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3"/>
                    <a:pt x="9" y="13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1" name="Freeform 666"/>
            <p:cNvSpPr>
              <a:spLocks/>
            </p:cNvSpPr>
            <p:nvPr/>
          </p:nvSpPr>
          <p:spPr bwMode="auto">
            <a:xfrm>
              <a:off x="4760" y="3738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7 w 17"/>
                <a:gd name="T5" fmla="*/ 43 h 47"/>
                <a:gd name="T6" fmla="*/ 15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6" y="47"/>
                    <a:pt x="7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7" y="1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2" name="Freeform 667"/>
            <p:cNvSpPr>
              <a:spLocks/>
            </p:cNvSpPr>
            <p:nvPr/>
          </p:nvSpPr>
          <p:spPr bwMode="auto">
            <a:xfrm>
              <a:off x="4795" y="3753"/>
              <a:ext cx="12" cy="83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2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3" name="Freeform 668"/>
            <p:cNvSpPr>
              <a:spLocks/>
            </p:cNvSpPr>
            <p:nvPr/>
          </p:nvSpPr>
          <p:spPr bwMode="auto">
            <a:xfrm>
              <a:off x="4832" y="3730"/>
              <a:ext cx="34" cy="92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1 w 19"/>
                <a:gd name="T5" fmla="*/ 16 h 49"/>
                <a:gd name="T6" fmla="*/ 11 w 19"/>
                <a:gd name="T7" fmla="*/ 16 h 49"/>
                <a:gd name="T8" fmla="*/ 10 w 19"/>
                <a:gd name="T9" fmla="*/ 16 h 49"/>
                <a:gd name="T10" fmla="*/ 10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4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8" y="13"/>
                    <a:pt x="11" y="12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4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4" name="Freeform 669"/>
            <p:cNvSpPr>
              <a:spLocks/>
            </p:cNvSpPr>
            <p:nvPr/>
          </p:nvSpPr>
          <p:spPr bwMode="auto">
            <a:xfrm>
              <a:off x="4898" y="3760"/>
              <a:ext cx="11" cy="61"/>
            </a:xfrm>
            <a:custGeom>
              <a:avLst/>
              <a:gdLst>
                <a:gd name="T0" fmla="*/ 6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6 w 6"/>
                <a:gd name="T7" fmla="*/ 29 h 32"/>
                <a:gd name="T8" fmla="*/ 6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0"/>
                    <a:pt x="1" y="29"/>
                  </a:cubicBezTo>
                  <a:cubicBezTo>
                    <a:pt x="1" y="32"/>
                    <a:pt x="6" y="32"/>
                    <a:pt x="6" y="29"/>
                  </a:cubicBezTo>
                  <a:cubicBezTo>
                    <a:pt x="6" y="20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5" name="Freeform 670"/>
            <p:cNvSpPr>
              <a:spLocks/>
            </p:cNvSpPr>
            <p:nvPr/>
          </p:nvSpPr>
          <p:spPr bwMode="auto">
            <a:xfrm>
              <a:off x="4926" y="3753"/>
              <a:ext cx="25" cy="77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4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5" y="41"/>
                    <a:pt x="10" y="41"/>
                    <a:pt x="10" y="37"/>
                  </a:cubicBezTo>
                  <a:cubicBezTo>
                    <a:pt x="11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6" name="Freeform 671"/>
            <p:cNvSpPr>
              <a:spLocks/>
            </p:cNvSpPr>
            <p:nvPr/>
          </p:nvSpPr>
          <p:spPr bwMode="auto">
            <a:xfrm>
              <a:off x="4956" y="3751"/>
              <a:ext cx="27" cy="98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5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7" name="Freeform 672"/>
            <p:cNvSpPr>
              <a:spLocks/>
            </p:cNvSpPr>
            <p:nvPr/>
          </p:nvSpPr>
          <p:spPr bwMode="auto">
            <a:xfrm>
              <a:off x="4877" y="3760"/>
              <a:ext cx="21" cy="87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0" y="33"/>
                    <a:pt x="10" y="28"/>
                  </a:cubicBezTo>
                  <a:cubicBezTo>
                    <a:pt x="10" y="28"/>
                    <a:pt x="11" y="28"/>
                    <a:pt x="11" y="27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8" name="Freeform 673"/>
            <p:cNvSpPr>
              <a:spLocks/>
            </p:cNvSpPr>
            <p:nvPr/>
          </p:nvSpPr>
          <p:spPr bwMode="auto">
            <a:xfrm>
              <a:off x="4708" y="3764"/>
              <a:ext cx="21" cy="53"/>
            </a:xfrm>
            <a:custGeom>
              <a:avLst/>
              <a:gdLst>
                <a:gd name="T0" fmla="*/ 12 w 12"/>
                <a:gd name="T1" fmla="*/ 24 h 28"/>
                <a:gd name="T2" fmla="*/ 4 w 12"/>
                <a:gd name="T3" fmla="*/ 2 h 28"/>
                <a:gd name="T4" fmla="*/ 0 w 12"/>
                <a:gd name="T5" fmla="*/ 3 h 28"/>
                <a:gd name="T6" fmla="*/ 9 w 12"/>
                <a:gd name="T7" fmla="*/ 26 h 28"/>
                <a:gd name="T8" fmla="*/ 12 w 12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9" name="Freeform 674"/>
            <p:cNvSpPr>
              <a:spLocks/>
            </p:cNvSpPr>
            <p:nvPr/>
          </p:nvSpPr>
          <p:spPr bwMode="auto">
            <a:xfrm>
              <a:off x="4664" y="3744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3" y="3"/>
                    <a:pt x="8" y="0"/>
                    <a:pt x="6" y="4"/>
                  </a:cubicBezTo>
                  <a:cubicBezTo>
                    <a:pt x="0" y="17"/>
                    <a:pt x="2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0" name="Freeform 675"/>
            <p:cNvSpPr>
              <a:spLocks/>
            </p:cNvSpPr>
            <p:nvPr/>
          </p:nvSpPr>
          <p:spPr bwMode="auto">
            <a:xfrm>
              <a:off x="4777" y="3768"/>
              <a:ext cx="18" cy="60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1" name="Freeform 676"/>
            <p:cNvSpPr>
              <a:spLocks/>
            </p:cNvSpPr>
            <p:nvPr/>
          </p:nvSpPr>
          <p:spPr bwMode="auto">
            <a:xfrm>
              <a:off x="4999" y="3740"/>
              <a:ext cx="25" cy="94"/>
            </a:xfrm>
            <a:custGeom>
              <a:avLst/>
              <a:gdLst>
                <a:gd name="T0" fmla="*/ 10 w 14"/>
                <a:gd name="T1" fmla="*/ 28 h 50"/>
                <a:gd name="T2" fmla="*/ 13 w 14"/>
                <a:gd name="T3" fmla="*/ 7 h 50"/>
                <a:gd name="T4" fmla="*/ 6 w 14"/>
                <a:gd name="T5" fmla="*/ 5 h 50"/>
                <a:gd name="T6" fmla="*/ 4 w 14"/>
                <a:gd name="T7" fmla="*/ 16 h 50"/>
                <a:gd name="T8" fmla="*/ 3 w 14"/>
                <a:gd name="T9" fmla="*/ 17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1 h 50"/>
                <a:gd name="T16" fmla="*/ 10 w 14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4" y="2"/>
                    <a:pt x="7" y="0"/>
                    <a:pt x="6" y="5"/>
                  </a:cubicBezTo>
                  <a:cubicBezTo>
                    <a:pt x="5" y="8"/>
                    <a:pt x="4" y="12"/>
                    <a:pt x="4" y="16"/>
                  </a:cubicBezTo>
                  <a:cubicBezTo>
                    <a:pt x="3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2" name="Freeform 677"/>
            <p:cNvSpPr>
              <a:spLocks/>
            </p:cNvSpPr>
            <p:nvPr/>
          </p:nvSpPr>
          <p:spPr bwMode="auto">
            <a:xfrm>
              <a:off x="5034" y="3766"/>
              <a:ext cx="15" cy="58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4 w 8"/>
                <a:gd name="T5" fmla="*/ 28 h 31"/>
                <a:gd name="T6" fmla="*/ 8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4" y="28"/>
                  </a:cubicBezTo>
                  <a:cubicBezTo>
                    <a:pt x="4" y="31"/>
                    <a:pt x="8" y="31"/>
                    <a:pt x="8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3" name="Freeform 678"/>
            <p:cNvSpPr>
              <a:spLocks/>
            </p:cNvSpPr>
            <p:nvPr/>
          </p:nvSpPr>
          <p:spPr bwMode="auto">
            <a:xfrm>
              <a:off x="5045" y="3760"/>
              <a:ext cx="35" cy="96"/>
            </a:xfrm>
            <a:custGeom>
              <a:avLst/>
              <a:gdLst>
                <a:gd name="T0" fmla="*/ 18 w 20"/>
                <a:gd name="T1" fmla="*/ 44 h 51"/>
                <a:gd name="T2" fmla="*/ 13 w 20"/>
                <a:gd name="T3" fmla="*/ 12 h 51"/>
                <a:gd name="T4" fmla="*/ 12 w 20"/>
                <a:gd name="T5" fmla="*/ 12 h 51"/>
                <a:gd name="T6" fmla="*/ 12 w 20"/>
                <a:gd name="T7" fmla="*/ 4 h 51"/>
                <a:gd name="T8" fmla="*/ 8 w 20"/>
                <a:gd name="T9" fmla="*/ 4 h 51"/>
                <a:gd name="T10" fmla="*/ 8 w 20"/>
                <a:gd name="T11" fmla="*/ 11 h 51"/>
                <a:gd name="T12" fmla="*/ 7 w 20"/>
                <a:gd name="T13" fmla="*/ 12 h 51"/>
                <a:gd name="T14" fmla="*/ 6 w 20"/>
                <a:gd name="T15" fmla="*/ 20 h 51"/>
                <a:gd name="T16" fmla="*/ 5 w 20"/>
                <a:gd name="T17" fmla="*/ 21 h 51"/>
                <a:gd name="T18" fmla="*/ 1 w 20"/>
                <a:gd name="T19" fmla="*/ 37 h 51"/>
                <a:gd name="T20" fmla="*/ 3 w 20"/>
                <a:gd name="T21" fmla="*/ 38 h 51"/>
                <a:gd name="T22" fmla="*/ 6 w 20"/>
                <a:gd name="T23" fmla="*/ 23 h 51"/>
                <a:gd name="T24" fmla="*/ 10 w 20"/>
                <a:gd name="T25" fmla="*/ 47 h 51"/>
                <a:gd name="T26" fmla="*/ 18 w 20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8" y="44"/>
                  </a:moveTo>
                  <a:cubicBezTo>
                    <a:pt x="15" y="34"/>
                    <a:pt x="14" y="23"/>
                    <a:pt x="13" y="12"/>
                  </a:cubicBezTo>
                  <a:cubicBezTo>
                    <a:pt x="13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5"/>
                    <a:pt x="7" y="18"/>
                    <a:pt x="6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3" y="32"/>
                    <a:pt x="1" y="37"/>
                  </a:cubicBezTo>
                  <a:cubicBezTo>
                    <a:pt x="0" y="38"/>
                    <a:pt x="2" y="39"/>
                    <a:pt x="3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20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4" name="Freeform 679"/>
            <p:cNvSpPr>
              <a:spLocks/>
            </p:cNvSpPr>
            <p:nvPr/>
          </p:nvSpPr>
          <p:spPr bwMode="auto">
            <a:xfrm>
              <a:off x="5089" y="3806"/>
              <a:ext cx="11" cy="52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5" name="Freeform 680"/>
            <p:cNvSpPr>
              <a:spLocks/>
            </p:cNvSpPr>
            <p:nvPr/>
          </p:nvSpPr>
          <p:spPr bwMode="auto">
            <a:xfrm>
              <a:off x="5102" y="3764"/>
              <a:ext cx="17" cy="77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9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9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6" name="Freeform 681"/>
            <p:cNvSpPr>
              <a:spLocks/>
            </p:cNvSpPr>
            <p:nvPr/>
          </p:nvSpPr>
          <p:spPr bwMode="auto">
            <a:xfrm>
              <a:off x="5119" y="3759"/>
              <a:ext cx="31" cy="107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9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7" name="Freeform 682"/>
            <p:cNvSpPr>
              <a:spLocks/>
            </p:cNvSpPr>
            <p:nvPr/>
          </p:nvSpPr>
          <p:spPr bwMode="auto">
            <a:xfrm>
              <a:off x="5084" y="3744"/>
              <a:ext cx="14" cy="69"/>
            </a:xfrm>
            <a:custGeom>
              <a:avLst/>
              <a:gdLst>
                <a:gd name="T0" fmla="*/ 0 w 8"/>
                <a:gd name="T1" fmla="*/ 6 h 37"/>
                <a:gd name="T2" fmla="*/ 1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8" name="Freeform 683"/>
            <p:cNvSpPr>
              <a:spLocks/>
            </p:cNvSpPr>
            <p:nvPr/>
          </p:nvSpPr>
          <p:spPr bwMode="auto">
            <a:xfrm>
              <a:off x="5144" y="3759"/>
              <a:ext cx="27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89" name="Freeform 684"/>
            <p:cNvSpPr>
              <a:spLocks/>
            </p:cNvSpPr>
            <p:nvPr/>
          </p:nvSpPr>
          <p:spPr bwMode="auto">
            <a:xfrm>
              <a:off x="5185" y="3791"/>
              <a:ext cx="14" cy="58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91" name="Freeform 686"/>
            <p:cNvSpPr>
              <a:spLocks/>
            </p:cNvSpPr>
            <p:nvPr/>
          </p:nvSpPr>
          <p:spPr bwMode="auto">
            <a:xfrm>
              <a:off x="-14" y="3783"/>
              <a:ext cx="5236" cy="537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90" name="Freeform 685"/>
            <p:cNvSpPr>
              <a:spLocks/>
            </p:cNvSpPr>
            <p:nvPr/>
          </p:nvSpPr>
          <p:spPr bwMode="auto">
            <a:xfrm>
              <a:off x="-35" y="4293"/>
              <a:ext cx="5293" cy="106"/>
            </a:xfrm>
            <a:custGeom>
              <a:avLst/>
              <a:gdLst>
                <a:gd name="T0" fmla="*/ 2945 w 2951"/>
                <a:gd name="T1" fmla="*/ 19 h 56"/>
                <a:gd name="T2" fmla="*/ 2927 w 2951"/>
                <a:gd name="T3" fmla="*/ 56 h 56"/>
                <a:gd name="T4" fmla="*/ 25 w 2951"/>
                <a:gd name="T5" fmla="*/ 56 h 56"/>
                <a:gd name="T6" fmla="*/ 6 w 2951"/>
                <a:gd name="T7" fmla="*/ 14 h 56"/>
                <a:gd name="T8" fmla="*/ 5 w 2951"/>
                <a:gd name="T9" fmla="*/ 36 h 56"/>
                <a:gd name="T10" fmla="*/ 25 w 2951"/>
                <a:gd name="T11" fmla="*/ 0 h 56"/>
                <a:gd name="T12" fmla="*/ 2927 w 2951"/>
                <a:gd name="T13" fmla="*/ 0 h 56"/>
                <a:gd name="T14" fmla="*/ 2945 w 2951"/>
                <a:gd name="T15" fmla="*/ 36 h 56"/>
                <a:gd name="T16" fmla="*/ 2945 w 2951"/>
                <a:gd name="T17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6">
                  <a:moveTo>
                    <a:pt x="2945" y="19"/>
                  </a:moveTo>
                  <a:cubicBezTo>
                    <a:pt x="2945" y="30"/>
                    <a:pt x="2951" y="56"/>
                    <a:pt x="2927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0" y="56"/>
                    <a:pt x="6" y="25"/>
                    <a:pt x="6" y="14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26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6"/>
                    <a:pt x="2945" y="36"/>
                  </a:cubicBezTo>
                  <a:lnTo>
                    <a:pt x="2945" y="19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692" name="Picture 9" descr="F:\未标题-1.png">
            <a:extLst>
              <a:ext uri="{FF2B5EF4-FFF2-40B4-BE49-F238E27FC236}">
                <a16:creationId xmlns:a16="http://schemas.microsoft.com/office/drawing/2014/main" id="{37D26143-8F44-4A1D-B5C4-510781568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3" name="Picture 4" descr="F:\未标题-1.png">
            <a:extLst>
              <a:ext uri="{FF2B5EF4-FFF2-40B4-BE49-F238E27FC236}">
                <a16:creationId xmlns:a16="http://schemas.microsoft.com/office/drawing/2014/main" id="{D4251883-B389-41C0-A576-E1D89FA90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04BD8A-5F4C-4D3C-8D45-0B3F3D4EE04F}"/>
              </a:ext>
            </a:extLst>
          </p:cNvPr>
          <p:cNvSpPr/>
          <p:nvPr/>
        </p:nvSpPr>
        <p:spPr>
          <a:xfrm>
            <a:off x="1852364" y="685531"/>
            <a:ext cx="84099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Nội dung 1: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pc="-3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54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spc="-3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54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spc="-3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54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spc="-3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54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5400" b="1" spc="-3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5400" b="1" spc="-3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3/4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08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FBC45-81F4-46FD-9098-BAF9B07DA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03" y="0"/>
            <a:ext cx="11825597" cy="5107689"/>
          </a:xfrm>
          <a:prstGeom prst="rect">
            <a:avLst/>
          </a:prstGeom>
        </p:spPr>
      </p:pic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95334" y="473900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85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792A5B-EE17-434F-8093-8D1F579E7523}"/>
              </a:ext>
            </a:extLst>
          </p:cNvPr>
          <p:cNvSpPr/>
          <p:nvPr/>
        </p:nvSpPr>
        <p:spPr>
          <a:xfrm>
            <a:off x="1470721" y="661438"/>
            <a:ext cx="18197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Ví dụ</a:t>
            </a:r>
            <a:endParaRPr kumimoji="0" lang="en-US" sz="54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5DEB04-398C-4104-9B28-68DC0DF69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34" y="1846097"/>
            <a:ext cx="11815391" cy="158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4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92740" y="5177977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35663-B89F-472B-B8E8-AE6FF40DDC3C}"/>
              </a:ext>
            </a:extLst>
          </p:cNvPr>
          <p:cNvSpPr txBox="1"/>
          <p:nvPr/>
        </p:nvSpPr>
        <p:spPr>
          <a:xfrm>
            <a:off x="1470753" y="433628"/>
            <a:ext cx="6979298" cy="82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spc="-3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Luyện tập</a:t>
            </a:r>
            <a:endParaRPr lang="vi-VN" sz="36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B4BF2D-360E-4F0D-AAB7-620467887770}"/>
              </a:ext>
            </a:extLst>
          </p:cNvPr>
          <p:cNvSpPr txBox="1"/>
          <p:nvPr/>
        </p:nvSpPr>
        <p:spPr>
          <a:xfrm>
            <a:off x="911165" y="1469420"/>
            <a:ext cx="12062529" cy="1480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 </a:t>
            </a:r>
            <a:r>
              <a:rPr lang="vi-VN" sz="32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 bản nhạc viết ở nhịp </a:t>
            </a:r>
            <a:r>
              <a:rPr lang="en-US" sz="32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vi-VN" sz="32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 cảm nhận tính chất</a:t>
            </a:r>
            <a:r>
              <a:rPr lang="en-US" sz="32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pc="-3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pc="-3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3200" b="1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spc="-3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1" spc="-30" dirty="0">
                <a:latin typeface="Times New Roman" panose="02020603050405020304" pitchFamily="18" charset="0"/>
              </a:rPr>
              <a:t>Tập vỗ tay thể hiện phách mạnh và phách nhẹ.</a:t>
            </a:r>
            <a:endParaRPr lang="vi-VN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AE9D2-B11D-B255-A433-06BB111AA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188" y="1555904"/>
            <a:ext cx="290195" cy="66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1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69693" y="5098795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69693" y="5843639"/>
            <a:ext cx="12419009" cy="109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B35663-B89F-472B-B8E8-AE6FF40DDC3C}"/>
              </a:ext>
            </a:extLst>
          </p:cNvPr>
          <p:cNvSpPr txBox="1"/>
          <p:nvPr/>
        </p:nvSpPr>
        <p:spPr>
          <a:xfrm>
            <a:off x="1277349" y="509721"/>
            <a:ext cx="6979298" cy="82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-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* Luyện tập</a:t>
            </a:r>
            <a:r>
              <a:rPr kumimoji="0" lang="en-US" sz="3600" b="1" i="0" u="none" strike="noStrike" kern="1200" cap="none" spc="-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B4BF2D-360E-4F0D-AAB7-620467887770}"/>
              </a:ext>
            </a:extLst>
          </p:cNvPr>
          <p:cNvSpPr txBox="1"/>
          <p:nvPr/>
        </p:nvSpPr>
        <p:spPr>
          <a:xfrm>
            <a:off x="3889927" y="509721"/>
            <a:ext cx="8857575" cy="82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 sự khác nhau giữa nhịp </a:t>
            </a:r>
            <a:r>
              <a:rPr kumimoji="0" lang="en-US" sz="3600" b="1" i="0" u="none" strike="noStrike" kern="1200" cap="none" spc="-3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kumimoji="0" lang="vi-VN" sz="36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</a:t>
            </a:r>
            <a:r>
              <a:rPr lang="en-US" sz="3600" b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kumimoji="0" lang="en-US" sz="36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kumimoji="0" lang="vi-VN" sz="3600" b="1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67EE3F-DF3F-4D4C-9633-F609B090B569}"/>
              </a:ext>
            </a:extLst>
          </p:cNvPr>
          <p:cNvSpPr txBox="1"/>
          <p:nvPr/>
        </p:nvSpPr>
        <p:spPr>
          <a:xfrm>
            <a:off x="922286" y="1947825"/>
            <a:ext cx="10646788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b="1" dirty="0">
                <a:latin typeface="+mj-lt"/>
              </a:rPr>
              <a:t>Nhịp</a:t>
            </a:r>
            <a:r>
              <a:rPr lang="en-US" sz="3200" b="1" dirty="0">
                <a:latin typeface="+mj-lt"/>
              </a:rPr>
              <a:t> </a:t>
            </a:r>
            <a:r>
              <a:rPr lang="vi-VN" sz="3200" b="1" dirty="0">
                <a:latin typeface="+mj-lt"/>
              </a:rPr>
              <a:t> </a:t>
            </a:r>
            <a:r>
              <a:rPr lang="en-US" sz="3200" b="1" dirty="0">
                <a:latin typeface="+mj-lt"/>
              </a:rPr>
              <a:t> </a:t>
            </a:r>
            <a:r>
              <a:rPr lang="vi-VN" sz="3200" b="1" dirty="0">
                <a:latin typeface="+mj-lt"/>
              </a:rPr>
              <a:t>: có 2 phách, phách đầu mạnh, phách sau nhẹ. </a:t>
            </a:r>
            <a:endParaRPr lang="en-US" sz="3200" b="1" dirty="0">
              <a:latin typeface="+mj-lt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3200" b="1" dirty="0">
                <a:latin typeface="+mj-lt"/>
              </a:rPr>
              <a:t>Nhịp</a:t>
            </a:r>
            <a:r>
              <a:rPr lang="en-US" sz="3200" b="1" dirty="0">
                <a:latin typeface="+mj-lt"/>
              </a:rPr>
              <a:t>  </a:t>
            </a:r>
            <a:r>
              <a:rPr lang="vi-VN" sz="3200" b="1" dirty="0">
                <a:latin typeface="+mj-lt"/>
              </a:rPr>
              <a:t> : có 3 phách, phách đầu mạnh, 2 phách sau nhẹ.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92228C-9A34-27BB-DA5F-39324F05E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28" y="2800841"/>
            <a:ext cx="290195" cy="663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B63720-24FE-78E8-7B69-E249A89A3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375" y="685606"/>
            <a:ext cx="290194" cy="7143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4ECEC6-59CB-9CB2-679C-DB8972A8C9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928" y="1974088"/>
            <a:ext cx="290194" cy="7143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1982C7-A3ED-2685-AB04-656905F44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424" y="633890"/>
            <a:ext cx="335142" cy="76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8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:\未标题-1.png">
            <a:extLst>
              <a:ext uri="{FF2B5EF4-FFF2-40B4-BE49-F238E27FC236}">
                <a16:creationId xmlns:a16="http://schemas.microsoft.com/office/drawing/2014/main" id="{1C56F1A9-B9C1-421E-B783-B9BB1241F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3047" y="5623978"/>
            <a:ext cx="12419009" cy="123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未标题-1.png">
            <a:extLst>
              <a:ext uri="{FF2B5EF4-FFF2-40B4-BE49-F238E27FC236}">
                <a16:creationId xmlns:a16="http://schemas.microsoft.com/office/drawing/2014/main" id="{11341A87-1D0E-4863-AA0E-762742DC8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0" y="6118928"/>
            <a:ext cx="12419009" cy="81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471">
            <a:extLst>
              <a:ext uri="{FF2B5EF4-FFF2-40B4-BE49-F238E27FC236}">
                <a16:creationId xmlns:a16="http://schemas.microsoft.com/office/drawing/2014/main" id="{60402EC7-8849-48E6-B824-B1A914CE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" y="148553"/>
            <a:ext cx="543370" cy="655205"/>
          </a:xfrm>
          <a:prstGeom prst="ellipse">
            <a:avLst/>
          </a:prstGeom>
          <a:solidFill>
            <a:srgbClr val="FFC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7" name="Freeform 478">
            <a:extLst>
              <a:ext uri="{FF2B5EF4-FFF2-40B4-BE49-F238E27FC236}">
                <a16:creationId xmlns:a16="http://schemas.microsoft.com/office/drawing/2014/main" id="{7E2D1668-E9F2-4124-B378-F68AFD2A3412}"/>
              </a:ext>
            </a:extLst>
          </p:cNvPr>
          <p:cNvSpPr>
            <a:spLocks/>
          </p:cNvSpPr>
          <p:nvPr/>
        </p:nvSpPr>
        <p:spPr bwMode="auto">
          <a:xfrm>
            <a:off x="911165" y="484211"/>
            <a:ext cx="732369" cy="354455"/>
          </a:xfrm>
          <a:custGeom>
            <a:avLst/>
            <a:gdLst>
              <a:gd name="T0" fmla="*/ 172 w 175"/>
              <a:gd name="T1" fmla="*/ 70 h 70"/>
              <a:gd name="T2" fmla="*/ 136 w 175"/>
              <a:gd name="T3" fmla="*/ 26 h 70"/>
              <a:gd name="T4" fmla="*/ 119 w 175"/>
              <a:gd name="T5" fmla="*/ 30 h 70"/>
              <a:gd name="T6" fmla="*/ 81 w 175"/>
              <a:gd name="T7" fmla="*/ 0 h 70"/>
              <a:gd name="T8" fmla="*/ 46 w 175"/>
              <a:gd name="T9" fmla="*/ 40 h 70"/>
              <a:gd name="T10" fmla="*/ 34 w 175"/>
              <a:gd name="T11" fmla="*/ 38 h 70"/>
              <a:gd name="T12" fmla="*/ 0 w 175"/>
              <a:gd name="T13" fmla="*/ 70 h 70"/>
              <a:gd name="T14" fmla="*/ 172 w 175"/>
              <a:gd name="T15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5" h="70">
                <a:moveTo>
                  <a:pt x="172" y="70"/>
                </a:moveTo>
                <a:cubicBezTo>
                  <a:pt x="175" y="49"/>
                  <a:pt x="163" y="26"/>
                  <a:pt x="136" y="26"/>
                </a:cubicBezTo>
                <a:cubicBezTo>
                  <a:pt x="132" y="26"/>
                  <a:pt x="124" y="27"/>
                  <a:pt x="119" y="30"/>
                </a:cubicBezTo>
                <a:cubicBezTo>
                  <a:pt x="116" y="14"/>
                  <a:pt x="103" y="0"/>
                  <a:pt x="81" y="0"/>
                </a:cubicBezTo>
                <a:cubicBezTo>
                  <a:pt x="60" y="0"/>
                  <a:pt x="45" y="21"/>
                  <a:pt x="46" y="40"/>
                </a:cubicBezTo>
                <a:cubicBezTo>
                  <a:pt x="42" y="39"/>
                  <a:pt x="38" y="38"/>
                  <a:pt x="34" y="38"/>
                </a:cubicBezTo>
                <a:cubicBezTo>
                  <a:pt x="16" y="38"/>
                  <a:pt x="1" y="52"/>
                  <a:pt x="0" y="70"/>
                </a:cubicBezTo>
                <a:lnTo>
                  <a:pt x="172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Freeform 479">
            <a:extLst>
              <a:ext uri="{FF2B5EF4-FFF2-40B4-BE49-F238E27FC236}">
                <a16:creationId xmlns:a16="http://schemas.microsoft.com/office/drawing/2014/main" id="{A6800B54-B6F3-4250-9CDE-CCB72A27794B}"/>
              </a:ext>
            </a:extLst>
          </p:cNvPr>
          <p:cNvSpPr>
            <a:spLocks/>
          </p:cNvSpPr>
          <p:nvPr/>
        </p:nvSpPr>
        <p:spPr bwMode="auto">
          <a:xfrm>
            <a:off x="157534" y="333836"/>
            <a:ext cx="522108" cy="351770"/>
          </a:xfrm>
          <a:custGeom>
            <a:avLst/>
            <a:gdLst>
              <a:gd name="T0" fmla="*/ 0 w 125"/>
              <a:gd name="T1" fmla="*/ 70 h 70"/>
              <a:gd name="T2" fmla="*/ 125 w 125"/>
              <a:gd name="T3" fmla="*/ 70 h 70"/>
              <a:gd name="T4" fmla="*/ 124 w 125"/>
              <a:gd name="T5" fmla="*/ 63 h 70"/>
              <a:gd name="T6" fmla="*/ 117 w 125"/>
              <a:gd name="T7" fmla="*/ 52 h 70"/>
              <a:gd name="T8" fmla="*/ 103 w 125"/>
              <a:gd name="T9" fmla="*/ 45 h 70"/>
              <a:gd name="T10" fmla="*/ 80 w 125"/>
              <a:gd name="T11" fmla="*/ 23 h 70"/>
              <a:gd name="T12" fmla="*/ 76 w 125"/>
              <a:gd name="T13" fmla="*/ 24 h 70"/>
              <a:gd name="T14" fmla="*/ 73 w 125"/>
              <a:gd name="T15" fmla="*/ 18 h 70"/>
              <a:gd name="T16" fmla="*/ 31 w 125"/>
              <a:gd name="T17" fmla="*/ 8 h 70"/>
              <a:gd name="T18" fmla="*/ 16 w 125"/>
              <a:gd name="T19" fmla="*/ 50 h 70"/>
              <a:gd name="T20" fmla="*/ 16 w 125"/>
              <a:gd name="T21" fmla="*/ 51 h 70"/>
              <a:gd name="T22" fmla="*/ 0 w 125"/>
              <a:gd name="T2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5" h="70">
                <a:moveTo>
                  <a:pt x="0" y="70"/>
                </a:moveTo>
                <a:cubicBezTo>
                  <a:pt x="125" y="70"/>
                  <a:pt x="125" y="70"/>
                  <a:pt x="125" y="70"/>
                </a:cubicBezTo>
                <a:cubicBezTo>
                  <a:pt x="125" y="67"/>
                  <a:pt x="124" y="65"/>
                  <a:pt x="124" y="63"/>
                </a:cubicBezTo>
                <a:cubicBezTo>
                  <a:pt x="123" y="58"/>
                  <a:pt x="120" y="55"/>
                  <a:pt x="117" y="52"/>
                </a:cubicBezTo>
                <a:cubicBezTo>
                  <a:pt x="114" y="48"/>
                  <a:pt x="108" y="45"/>
                  <a:pt x="103" y="45"/>
                </a:cubicBezTo>
                <a:cubicBezTo>
                  <a:pt x="102" y="34"/>
                  <a:pt x="94" y="23"/>
                  <a:pt x="80" y="23"/>
                </a:cubicBezTo>
                <a:cubicBezTo>
                  <a:pt x="79" y="23"/>
                  <a:pt x="77" y="23"/>
                  <a:pt x="76" y="24"/>
                </a:cubicBezTo>
                <a:cubicBezTo>
                  <a:pt x="75" y="22"/>
                  <a:pt x="74" y="20"/>
                  <a:pt x="73" y="18"/>
                </a:cubicBezTo>
                <a:cubicBezTo>
                  <a:pt x="63" y="5"/>
                  <a:pt x="46" y="0"/>
                  <a:pt x="31" y="8"/>
                </a:cubicBezTo>
                <a:cubicBezTo>
                  <a:pt x="17" y="16"/>
                  <a:pt x="12" y="35"/>
                  <a:pt x="16" y="50"/>
                </a:cubicBezTo>
                <a:cubicBezTo>
                  <a:pt x="16" y="50"/>
                  <a:pt x="16" y="50"/>
                  <a:pt x="16" y="51"/>
                </a:cubicBezTo>
                <a:cubicBezTo>
                  <a:pt x="6" y="53"/>
                  <a:pt x="1" y="61"/>
                  <a:pt x="0" y="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4E86EC-C6FE-4DDA-A69E-43C369EC0D44}"/>
              </a:ext>
            </a:extLst>
          </p:cNvPr>
          <p:cNvSpPr txBox="1"/>
          <p:nvPr/>
        </p:nvSpPr>
        <p:spPr>
          <a:xfrm>
            <a:off x="1386224" y="3457"/>
            <a:ext cx="6979298" cy="82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-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* Luyện tập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F16C3A-CC19-4E33-8E70-CB73D01608E1}"/>
              </a:ext>
            </a:extLst>
          </p:cNvPr>
          <p:cNvSpPr txBox="1"/>
          <p:nvPr/>
        </p:nvSpPr>
        <p:spPr>
          <a:xfrm>
            <a:off x="911165" y="819244"/>
            <a:ext cx="11123519" cy="741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vi-VN" sz="3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 và kể tên một số bài</a:t>
            </a:r>
            <a:r>
              <a:rPr kumimoji="0" lang="vi-VN" sz="3200" b="1" i="0" u="none" strike="noStrike" kern="1200" cap="none" spc="-3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sz="3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 ở nhịp</a:t>
            </a:r>
            <a:r>
              <a:rPr kumimoji="0" lang="en-US" sz="3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</a:t>
            </a:r>
            <a:r>
              <a:rPr kumimoji="0" lang="vi-VN" sz="3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mà em biết</a:t>
            </a:r>
            <a:r>
              <a:rPr kumimoji="0" lang="vi-VN" sz="32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F0544-68A2-4905-8547-787FC8CA21A5}"/>
              </a:ext>
            </a:extLst>
          </p:cNvPr>
          <p:cNvSpPr txBox="1"/>
          <p:nvPr/>
        </p:nvSpPr>
        <p:spPr>
          <a:xfrm>
            <a:off x="3679559" y="1646404"/>
            <a:ext cx="8857575" cy="2599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spc="-30" dirty="0">
                <a:solidFill>
                  <a:prstClr val="black"/>
                </a:solidFill>
                <a:latin typeface="Times New Roman" panose="02020603050405020304" pitchFamily="18" charset="0"/>
              </a:rPr>
              <a:t>+ Ngày đầu tiên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spc="-30" dirty="0">
                <a:solidFill>
                  <a:prstClr val="black"/>
                </a:solidFill>
                <a:latin typeface="Times New Roman" panose="02020603050405020304" pitchFamily="18" charset="0"/>
              </a:rPr>
              <a:t>+ Con chim non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+ Tre ngà bên lăng Bác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spc="-30" dirty="0">
                <a:solidFill>
                  <a:prstClr val="black"/>
                </a:solidFill>
                <a:latin typeface="Times New Roman" panose="02020603050405020304" pitchFamily="18" charset="0"/>
              </a:rPr>
              <a:t>+ Trường làng tôi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4AF52B-ACCC-A9DD-1A5B-290D388478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496" y="913425"/>
            <a:ext cx="290195" cy="66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9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276</Words>
  <Application>Microsoft Office PowerPoint</Application>
  <PresentationFormat>Widescreen</PresentationFormat>
  <Paragraphs>44</Paragraphs>
  <Slides>21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微软雅黑</vt:lpstr>
      <vt:lpstr>Arial</vt:lpstr>
      <vt:lpstr>Calibri</vt:lpstr>
      <vt:lpstr>Calibri Light</vt:lpstr>
      <vt:lpstr>Times New Roman</vt:lpstr>
      <vt:lpstr>Office 主题​​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CTY REDSTAR</cp:lastModifiedBy>
  <cp:revision>17</cp:revision>
  <dcterms:created xsi:type="dcterms:W3CDTF">2024-06-18T01:21:52Z</dcterms:created>
  <dcterms:modified xsi:type="dcterms:W3CDTF">2025-03-11T13:34:11Z</dcterms:modified>
</cp:coreProperties>
</file>