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29"/>
  </p:notesMasterIdLst>
  <p:sldIdLst>
    <p:sldId id="262" r:id="rId2"/>
    <p:sldId id="441" r:id="rId3"/>
    <p:sldId id="440" r:id="rId4"/>
    <p:sldId id="458" r:id="rId5"/>
    <p:sldId id="407" r:id="rId6"/>
    <p:sldId id="457" r:id="rId7"/>
    <p:sldId id="443" r:id="rId8"/>
    <p:sldId id="453" r:id="rId9"/>
    <p:sldId id="452" r:id="rId10"/>
    <p:sldId id="426" r:id="rId11"/>
    <p:sldId id="425" r:id="rId12"/>
    <p:sldId id="427" r:id="rId13"/>
    <p:sldId id="428" r:id="rId14"/>
    <p:sldId id="429" r:id="rId15"/>
    <p:sldId id="430" r:id="rId16"/>
    <p:sldId id="454" r:id="rId17"/>
    <p:sldId id="446" r:id="rId18"/>
    <p:sldId id="435" r:id="rId19"/>
    <p:sldId id="460" r:id="rId20"/>
    <p:sldId id="448" r:id="rId21"/>
    <p:sldId id="447" r:id="rId22"/>
    <p:sldId id="461" r:id="rId23"/>
    <p:sldId id="450" r:id="rId24"/>
    <p:sldId id="462" r:id="rId25"/>
    <p:sldId id="474" r:id="rId26"/>
    <p:sldId id="437" r:id="rId27"/>
    <p:sldId id="463" r:id="rId28"/>
  </p:sldIdLst>
  <p:sldSz cx="9144000" cy="5143500" type="screen16x9"/>
  <p:notesSz cx="6858000" cy="9144000"/>
  <p:embeddedFontLst>
    <p:embeddedFont>
      <p:font typeface="Bigelow Rules" panose="020B0604020202020204" charset="0"/>
      <p:regular r:id="rId30"/>
    </p:embeddedFont>
    <p:embeddedFont>
      <p:font typeface="Oswald" panose="00000500000000000000" pitchFamily="2" charset="0"/>
      <p:regular r:id="rId31"/>
      <p:bold r:id="rId32"/>
    </p:embeddedFont>
    <p:embeddedFont>
      <p:font typeface="PT Sans" panose="020B0503020203020204" pitchFamily="34" charset="0"/>
      <p:regular r:id="rId33"/>
      <p:bold r:id="rId34"/>
      <p:italic r:id="rId35"/>
      <p:boldItalic r:id="rId36"/>
    </p:embeddedFont>
    <p:embeddedFont>
      <p:font typeface="Roboto Condensed Light" panose="02000000000000000000" pitchFamily="2" charset="0"/>
      <p:regular r:id="rId37"/>
      <p:italic r:id="rId38"/>
    </p:embeddedFont>
    <p:embeddedFont>
      <p:font typeface="Times" panose="02020603050405020304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F8E4A4-7B42-4128-A551-9EDBA7F2FFF0}">
  <a:tblStyle styleId="{44F8E4A4-7B42-4128-A551-9EDBA7F2FF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9" name="Google Shape;57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0" name="Google Shape;57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89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57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2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-819121" y="283999"/>
            <a:ext cx="1994225" cy="807977"/>
          </a:xfrm>
          <a:custGeom>
            <a:avLst/>
            <a:gdLst/>
            <a:ahLst/>
            <a:cxnLst/>
            <a:rect l="l" t="t" r="r" b="b"/>
            <a:pathLst>
              <a:path w="104592" h="35624" extrusionOk="0">
                <a:moveTo>
                  <a:pt x="13162" y="30274"/>
                </a:moveTo>
                <a:cubicBezTo>
                  <a:pt x="13162" y="30274"/>
                  <a:pt x="99546" y="35624"/>
                  <a:pt x="102069" y="28724"/>
                </a:cubicBezTo>
                <a:cubicBezTo>
                  <a:pt x="104592" y="21885"/>
                  <a:pt x="90428" y="20851"/>
                  <a:pt x="85595" y="23891"/>
                </a:cubicBezTo>
                <a:cubicBezTo>
                  <a:pt x="85595" y="23891"/>
                  <a:pt x="87631" y="13982"/>
                  <a:pt x="78512" y="13739"/>
                </a:cubicBezTo>
                <a:cubicBezTo>
                  <a:pt x="69394" y="13465"/>
                  <a:pt x="65594" y="21885"/>
                  <a:pt x="60275" y="17295"/>
                </a:cubicBezTo>
                <a:cubicBezTo>
                  <a:pt x="54956" y="12705"/>
                  <a:pt x="56992" y="0"/>
                  <a:pt x="44834" y="760"/>
                </a:cubicBezTo>
                <a:cubicBezTo>
                  <a:pt x="32676" y="1520"/>
                  <a:pt x="33436" y="20092"/>
                  <a:pt x="30882" y="20335"/>
                </a:cubicBezTo>
                <a:cubicBezTo>
                  <a:pt x="28360" y="20608"/>
                  <a:pt x="28876" y="14499"/>
                  <a:pt x="23040" y="16262"/>
                </a:cubicBezTo>
                <a:cubicBezTo>
                  <a:pt x="17204" y="18055"/>
                  <a:pt x="20761" y="23405"/>
                  <a:pt x="20761" y="23405"/>
                </a:cubicBezTo>
                <a:cubicBezTo>
                  <a:pt x="20761" y="23405"/>
                  <a:pt x="0" y="21338"/>
                  <a:pt x="2523" y="26687"/>
                </a:cubicBezTo>
                <a:cubicBezTo>
                  <a:pt x="4803" y="31551"/>
                  <a:pt x="13162" y="30274"/>
                  <a:pt x="13162" y="3027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929978" y="384645"/>
            <a:ext cx="1241555" cy="450058"/>
          </a:xfrm>
          <a:custGeom>
            <a:avLst/>
            <a:gdLst/>
            <a:ahLst/>
            <a:cxnLst/>
            <a:rect l="l" t="t" r="r" b="b"/>
            <a:pathLst>
              <a:path w="89607" h="30487" extrusionOk="0">
                <a:moveTo>
                  <a:pt x="11277" y="25927"/>
                </a:moveTo>
                <a:cubicBezTo>
                  <a:pt x="11277" y="25927"/>
                  <a:pt x="85260" y="30487"/>
                  <a:pt x="87418" y="24620"/>
                </a:cubicBezTo>
                <a:cubicBezTo>
                  <a:pt x="89607" y="18724"/>
                  <a:pt x="77449" y="17873"/>
                  <a:pt x="73315" y="20487"/>
                </a:cubicBezTo>
                <a:cubicBezTo>
                  <a:pt x="73315" y="20487"/>
                  <a:pt x="75078" y="11976"/>
                  <a:pt x="67266" y="11763"/>
                </a:cubicBezTo>
                <a:cubicBezTo>
                  <a:pt x="59454" y="11550"/>
                  <a:pt x="56202" y="18724"/>
                  <a:pt x="51643" y="14803"/>
                </a:cubicBezTo>
                <a:cubicBezTo>
                  <a:pt x="47083" y="10882"/>
                  <a:pt x="48816" y="0"/>
                  <a:pt x="38390" y="669"/>
                </a:cubicBezTo>
                <a:cubicBezTo>
                  <a:pt x="27995" y="1307"/>
                  <a:pt x="28633" y="17204"/>
                  <a:pt x="26475" y="17417"/>
                </a:cubicBezTo>
                <a:cubicBezTo>
                  <a:pt x="24287" y="17660"/>
                  <a:pt x="24743" y="12432"/>
                  <a:pt x="19727" y="13952"/>
                </a:cubicBezTo>
                <a:cubicBezTo>
                  <a:pt x="14742" y="15471"/>
                  <a:pt x="17782" y="20031"/>
                  <a:pt x="17782" y="20031"/>
                </a:cubicBezTo>
                <a:cubicBezTo>
                  <a:pt x="17782" y="20031"/>
                  <a:pt x="0" y="18268"/>
                  <a:pt x="2159" y="22888"/>
                </a:cubicBezTo>
                <a:cubicBezTo>
                  <a:pt x="4134" y="27022"/>
                  <a:pt x="11277" y="25927"/>
                  <a:pt x="11277" y="25927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2"/>
          <p:cNvSpPr/>
          <p:nvPr/>
        </p:nvSpPr>
        <p:spPr>
          <a:xfrm>
            <a:off x="7185765" y="52516"/>
            <a:ext cx="1148468" cy="459864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674636" y="2007471"/>
            <a:ext cx="90333" cy="90233"/>
          </a:xfrm>
          <a:custGeom>
            <a:avLst/>
            <a:gdLst/>
            <a:ahLst/>
            <a:cxnLst/>
            <a:rect l="l" t="t" r="r" b="b"/>
            <a:pathLst>
              <a:path w="902" h="901" extrusionOk="0">
                <a:moveTo>
                  <a:pt x="902" y="467"/>
                </a:moveTo>
                <a:cubicBezTo>
                  <a:pt x="902" y="701"/>
                  <a:pt x="701" y="901"/>
                  <a:pt x="468" y="901"/>
                </a:cubicBezTo>
                <a:cubicBezTo>
                  <a:pt x="201" y="901"/>
                  <a:pt x="1" y="701"/>
                  <a:pt x="1" y="467"/>
                </a:cubicBezTo>
                <a:cubicBezTo>
                  <a:pt x="1" y="200"/>
                  <a:pt x="201" y="0"/>
                  <a:pt x="468" y="0"/>
                </a:cubicBezTo>
                <a:cubicBezTo>
                  <a:pt x="701" y="0"/>
                  <a:pt x="902" y="200"/>
                  <a:pt x="902" y="467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-25714" y="821495"/>
            <a:ext cx="294033" cy="297438"/>
          </a:xfrm>
          <a:custGeom>
            <a:avLst/>
            <a:gdLst/>
            <a:ahLst/>
            <a:cxnLst/>
            <a:rect l="l" t="t" r="r" b="b"/>
            <a:pathLst>
              <a:path w="2936" h="2970" extrusionOk="0">
                <a:moveTo>
                  <a:pt x="1468" y="2969"/>
                </a:moveTo>
                <a:cubicBezTo>
                  <a:pt x="2302" y="2969"/>
                  <a:pt x="2936" y="2302"/>
                  <a:pt x="2936" y="1502"/>
                </a:cubicBezTo>
                <a:cubicBezTo>
                  <a:pt x="2936" y="668"/>
                  <a:pt x="2302" y="0"/>
                  <a:pt x="1468" y="0"/>
                </a:cubicBezTo>
                <a:cubicBezTo>
                  <a:pt x="667" y="0"/>
                  <a:pt x="0" y="668"/>
                  <a:pt x="0" y="1502"/>
                </a:cubicBezTo>
                <a:cubicBezTo>
                  <a:pt x="0" y="2302"/>
                  <a:pt x="667" y="2969"/>
                  <a:pt x="1468" y="2969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21457" y="1252440"/>
            <a:ext cx="220625" cy="223930"/>
          </a:xfrm>
          <a:custGeom>
            <a:avLst/>
            <a:gdLst/>
            <a:ahLst/>
            <a:cxnLst/>
            <a:rect l="l" t="t" r="r" b="b"/>
            <a:pathLst>
              <a:path w="2203" h="2236" extrusionOk="0">
                <a:moveTo>
                  <a:pt x="1101" y="2235"/>
                </a:moveTo>
                <a:cubicBezTo>
                  <a:pt x="1702" y="2235"/>
                  <a:pt x="2202" y="1735"/>
                  <a:pt x="2202" y="1135"/>
                </a:cubicBezTo>
                <a:cubicBezTo>
                  <a:pt x="2202" y="534"/>
                  <a:pt x="1735" y="1"/>
                  <a:pt x="1101" y="1"/>
                </a:cubicBezTo>
                <a:cubicBezTo>
                  <a:pt x="501" y="1"/>
                  <a:pt x="1" y="501"/>
                  <a:pt x="1" y="1135"/>
                </a:cubicBezTo>
                <a:cubicBezTo>
                  <a:pt x="1" y="1735"/>
                  <a:pt x="501" y="2235"/>
                  <a:pt x="1101" y="2235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4346" y="524150"/>
            <a:ext cx="147117" cy="147117"/>
          </a:xfrm>
          <a:custGeom>
            <a:avLst/>
            <a:gdLst/>
            <a:ahLst/>
            <a:cxnLst/>
            <a:rect l="l" t="t" r="r" b="b"/>
            <a:pathLst>
              <a:path w="1469" h="1469" extrusionOk="0">
                <a:moveTo>
                  <a:pt x="734" y="1468"/>
                </a:moveTo>
                <a:cubicBezTo>
                  <a:pt x="1135" y="1468"/>
                  <a:pt x="1468" y="1135"/>
                  <a:pt x="1468" y="735"/>
                </a:cubicBezTo>
                <a:cubicBezTo>
                  <a:pt x="1468" y="334"/>
                  <a:pt x="1135" y="1"/>
                  <a:pt x="734" y="1"/>
                </a:cubicBezTo>
                <a:cubicBezTo>
                  <a:pt x="334" y="1"/>
                  <a:pt x="0" y="334"/>
                  <a:pt x="0" y="735"/>
                </a:cubicBezTo>
                <a:cubicBezTo>
                  <a:pt x="0" y="1135"/>
                  <a:pt x="334" y="1468"/>
                  <a:pt x="734" y="1468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659113" y="2104316"/>
            <a:ext cx="137002" cy="140407"/>
          </a:xfrm>
          <a:custGeom>
            <a:avLst/>
            <a:gdLst/>
            <a:ahLst/>
            <a:cxnLst/>
            <a:rect l="l" t="t" r="r" b="b"/>
            <a:pathLst>
              <a:path w="1368" h="1402" extrusionOk="0">
                <a:moveTo>
                  <a:pt x="667" y="1402"/>
                </a:moveTo>
                <a:cubicBezTo>
                  <a:pt x="1068" y="1402"/>
                  <a:pt x="1368" y="1068"/>
                  <a:pt x="1368" y="701"/>
                </a:cubicBezTo>
                <a:cubicBezTo>
                  <a:pt x="1368" y="334"/>
                  <a:pt x="1068" y="1"/>
                  <a:pt x="667" y="1"/>
                </a:cubicBezTo>
                <a:cubicBezTo>
                  <a:pt x="301" y="1"/>
                  <a:pt x="0" y="334"/>
                  <a:pt x="0" y="701"/>
                </a:cubicBezTo>
                <a:cubicBezTo>
                  <a:pt x="0" y="1068"/>
                  <a:pt x="301" y="1402"/>
                  <a:pt x="667" y="1402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77992" y="1690096"/>
            <a:ext cx="70304" cy="70203"/>
          </a:xfrm>
          <a:custGeom>
            <a:avLst/>
            <a:gdLst/>
            <a:ahLst/>
            <a:cxnLst/>
            <a:rect l="l" t="t" r="r" b="b"/>
            <a:pathLst>
              <a:path w="702" h="701" extrusionOk="0">
                <a:moveTo>
                  <a:pt x="334" y="701"/>
                </a:moveTo>
                <a:cubicBezTo>
                  <a:pt x="535" y="701"/>
                  <a:pt x="701" y="534"/>
                  <a:pt x="701" y="367"/>
                </a:cubicBezTo>
                <a:cubicBezTo>
                  <a:pt x="701" y="167"/>
                  <a:pt x="535" y="0"/>
                  <a:pt x="334" y="0"/>
                </a:cubicBezTo>
                <a:cubicBezTo>
                  <a:pt x="134" y="0"/>
                  <a:pt x="1" y="167"/>
                  <a:pt x="1" y="367"/>
                </a:cubicBezTo>
                <a:cubicBezTo>
                  <a:pt x="1" y="567"/>
                  <a:pt x="134" y="701"/>
                  <a:pt x="334" y="701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48447" y="1559801"/>
            <a:ext cx="90233" cy="90333"/>
          </a:xfrm>
          <a:custGeom>
            <a:avLst/>
            <a:gdLst/>
            <a:ahLst/>
            <a:cxnLst/>
            <a:rect l="l" t="t" r="r" b="b"/>
            <a:pathLst>
              <a:path w="901" h="902" extrusionOk="0">
                <a:moveTo>
                  <a:pt x="901" y="434"/>
                </a:moveTo>
                <a:cubicBezTo>
                  <a:pt x="901" y="701"/>
                  <a:pt x="701" y="901"/>
                  <a:pt x="467" y="901"/>
                </a:cubicBezTo>
                <a:cubicBezTo>
                  <a:pt x="200" y="901"/>
                  <a:pt x="0" y="701"/>
                  <a:pt x="0" y="434"/>
                </a:cubicBezTo>
                <a:cubicBezTo>
                  <a:pt x="0" y="201"/>
                  <a:pt x="200" y="0"/>
                  <a:pt x="467" y="0"/>
                </a:cubicBezTo>
                <a:cubicBezTo>
                  <a:pt x="701" y="0"/>
                  <a:pt x="901" y="201"/>
                  <a:pt x="901" y="434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2065523" y="758000"/>
            <a:ext cx="90333" cy="90333"/>
          </a:xfrm>
          <a:custGeom>
            <a:avLst/>
            <a:gdLst/>
            <a:ahLst/>
            <a:cxnLst/>
            <a:rect l="l" t="t" r="r" b="b"/>
            <a:pathLst>
              <a:path w="902" h="902" extrusionOk="0">
                <a:moveTo>
                  <a:pt x="434" y="901"/>
                </a:moveTo>
                <a:cubicBezTo>
                  <a:pt x="701" y="901"/>
                  <a:pt x="901" y="701"/>
                  <a:pt x="901" y="468"/>
                </a:cubicBezTo>
                <a:cubicBezTo>
                  <a:pt x="901" y="201"/>
                  <a:pt x="701" y="1"/>
                  <a:pt x="434" y="1"/>
                </a:cubicBezTo>
                <a:cubicBezTo>
                  <a:pt x="201" y="1"/>
                  <a:pt x="1" y="201"/>
                  <a:pt x="1" y="468"/>
                </a:cubicBezTo>
                <a:cubicBezTo>
                  <a:pt x="1" y="701"/>
                  <a:pt x="201" y="901"/>
                  <a:pt x="434" y="901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1384001" y="136670"/>
            <a:ext cx="100348" cy="100248"/>
          </a:xfrm>
          <a:custGeom>
            <a:avLst/>
            <a:gdLst/>
            <a:ahLst/>
            <a:cxnLst/>
            <a:rect l="l" t="t" r="r" b="b"/>
            <a:pathLst>
              <a:path w="1002" h="1001" extrusionOk="0">
                <a:moveTo>
                  <a:pt x="501" y="1001"/>
                </a:moveTo>
                <a:cubicBezTo>
                  <a:pt x="768" y="1001"/>
                  <a:pt x="1002" y="767"/>
                  <a:pt x="1002" y="501"/>
                </a:cubicBezTo>
                <a:cubicBezTo>
                  <a:pt x="1002" y="200"/>
                  <a:pt x="768" y="0"/>
                  <a:pt x="501" y="0"/>
                </a:cubicBezTo>
                <a:cubicBezTo>
                  <a:pt x="234" y="0"/>
                  <a:pt x="1" y="234"/>
                  <a:pt x="1" y="501"/>
                </a:cubicBezTo>
                <a:cubicBezTo>
                  <a:pt x="1" y="767"/>
                  <a:pt x="234" y="1001"/>
                  <a:pt x="501" y="1001"/>
                </a:cubicBezTo>
                <a:close/>
              </a:path>
            </a:pathLst>
          </a:custGeom>
          <a:solidFill>
            <a:srgbClr val="0E0535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054620" y="4023131"/>
            <a:ext cx="33144" cy="35481"/>
          </a:xfrm>
          <a:custGeom>
            <a:avLst/>
            <a:gdLst/>
            <a:ahLst/>
            <a:cxnLst/>
            <a:rect l="l" t="t" r="r" b="b"/>
            <a:pathLst>
              <a:path w="468" h="501" extrusionOk="0">
                <a:moveTo>
                  <a:pt x="168" y="67"/>
                </a:moveTo>
                <a:cubicBezTo>
                  <a:pt x="67" y="134"/>
                  <a:pt x="1" y="267"/>
                  <a:pt x="34" y="368"/>
                </a:cubicBezTo>
                <a:cubicBezTo>
                  <a:pt x="101" y="434"/>
                  <a:pt x="234" y="501"/>
                  <a:pt x="334" y="468"/>
                </a:cubicBezTo>
                <a:cubicBezTo>
                  <a:pt x="401" y="401"/>
                  <a:pt x="468" y="201"/>
                  <a:pt x="401" y="134"/>
                </a:cubicBezTo>
                <a:cubicBezTo>
                  <a:pt x="334" y="34"/>
                  <a:pt x="234" y="1"/>
                  <a:pt x="168" y="67"/>
                </a:cubicBezTo>
                <a:close/>
              </a:path>
            </a:pathLst>
          </a:custGeom>
          <a:solidFill>
            <a:srgbClr val="000000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028628" y="4077451"/>
            <a:ext cx="78044" cy="78044"/>
          </a:xfrm>
          <a:custGeom>
            <a:avLst/>
            <a:gdLst/>
            <a:ahLst/>
            <a:cxnLst/>
            <a:rect l="l" t="t" r="r" b="b"/>
            <a:pathLst>
              <a:path w="1102" h="1102" extrusionOk="0">
                <a:moveTo>
                  <a:pt x="234" y="301"/>
                </a:moveTo>
                <a:cubicBezTo>
                  <a:pt x="668" y="1"/>
                  <a:pt x="1102" y="735"/>
                  <a:pt x="735" y="968"/>
                </a:cubicBezTo>
                <a:cubicBezTo>
                  <a:pt x="535" y="1102"/>
                  <a:pt x="234" y="1068"/>
                  <a:pt x="101" y="868"/>
                </a:cubicBezTo>
                <a:cubicBezTo>
                  <a:pt x="1" y="668"/>
                  <a:pt x="34" y="434"/>
                  <a:pt x="234" y="301"/>
                </a:cubicBezTo>
                <a:close/>
              </a:path>
            </a:pathLst>
          </a:custGeom>
          <a:solidFill>
            <a:srgbClr val="000000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8455795" y="3808852"/>
            <a:ext cx="62647" cy="36285"/>
          </a:xfrm>
          <a:custGeom>
            <a:avLst/>
            <a:gdLst/>
            <a:ahLst/>
            <a:cxnLst/>
            <a:rect l="l" t="t" r="r" b="b"/>
            <a:pathLst>
              <a:path w="1269" h="735" extrusionOk="0">
                <a:moveTo>
                  <a:pt x="735" y="0"/>
                </a:moveTo>
                <a:cubicBezTo>
                  <a:pt x="935" y="234"/>
                  <a:pt x="1101" y="467"/>
                  <a:pt x="1268" y="734"/>
                </a:cubicBezTo>
                <a:cubicBezTo>
                  <a:pt x="1001" y="701"/>
                  <a:pt x="768" y="634"/>
                  <a:pt x="534" y="534"/>
                </a:cubicBezTo>
                <a:cubicBezTo>
                  <a:pt x="334" y="501"/>
                  <a:pt x="167" y="434"/>
                  <a:pt x="1" y="400"/>
                </a:cubicBezTo>
                <a:close/>
              </a:path>
            </a:pathLst>
          </a:custGeom>
          <a:solidFill>
            <a:srgbClr val="621B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-25724" y="3778101"/>
            <a:ext cx="9255256" cy="1389640"/>
          </a:xfrm>
          <a:custGeom>
            <a:avLst/>
            <a:gdLst/>
            <a:ahLst/>
            <a:cxnLst/>
            <a:rect l="l" t="t" r="r" b="b"/>
            <a:pathLst>
              <a:path w="174192" h="26153" extrusionOk="0">
                <a:moveTo>
                  <a:pt x="1" y="8807"/>
                </a:moveTo>
                <a:lnTo>
                  <a:pt x="1" y="26153"/>
                </a:lnTo>
                <a:lnTo>
                  <a:pt x="5871" y="26153"/>
                </a:lnTo>
                <a:lnTo>
                  <a:pt x="14378" y="26153"/>
                </a:lnTo>
                <a:lnTo>
                  <a:pt x="29555" y="26153"/>
                </a:lnTo>
                <a:lnTo>
                  <a:pt x="37060" y="26153"/>
                </a:lnTo>
                <a:lnTo>
                  <a:pt x="46867" y="26153"/>
                </a:lnTo>
                <a:lnTo>
                  <a:pt x="55440" y="26153"/>
                </a:lnTo>
                <a:lnTo>
                  <a:pt x="66848" y="26153"/>
                </a:lnTo>
                <a:lnTo>
                  <a:pt x="72686" y="26153"/>
                </a:lnTo>
                <a:lnTo>
                  <a:pt x="79057" y="26153"/>
                </a:lnTo>
                <a:lnTo>
                  <a:pt x="81959" y="26153"/>
                </a:lnTo>
                <a:lnTo>
                  <a:pt x="84928" y="26153"/>
                </a:lnTo>
                <a:lnTo>
                  <a:pt x="86562" y="26153"/>
                </a:lnTo>
                <a:lnTo>
                  <a:pt x="87563" y="26153"/>
                </a:lnTo>
                <a:lnTo>
                  <a:pt x="98004" y="26153"/>
                </a:lnTo>
                <a:lnTo>
                  <a:pt x="118752" y="26153"/>
                </a:lnTo>
                <a:lnTo>
                  <a:pt x="127325" y="26153"/>
                </a:lnTo>
                <a:lnTo>
                  <a:pt x="135264" y="26153"/>
                </a:lnTo>
                <a:lnTo>
                  <a:pt x="146238" y="26153"/>
                </a:lnTo>
                <a:lnTo>
                  <a:pt x="153677" y="26153"/>
                </a:lnTo>
                <a:lnTo>
                  <a:pt x="160348" y="26153"/>
                </a:lnTo>
                <a:lnTo>
                  <a:pt x="160482" y="26153"/>
                </a:lnTo>
                <a:lnTo>
                  <a:pt x="168488" y="26153"/>
                </a:lnTo>
                <a:lnTo>
                  <a:pt x="174192" y="26153"/>
                </a:lnTo>
                <a:lnTo>
                  <a:pt x="174192" y="8807"/>
                </a:lnTo>
                <a:cubicBezTo>
                  <a:pt x="172657" y="9474"/>
                  <a:pt x="171556" y="10775"/>
                  <a:pt x="171556" y="10775"/>
                </a:cubicBezTo>
                <a:lnTo>
                  <a:pt x="171556" y="10775"/>
                </a:lnTo>
                <a:cubicBezTo>
                  <a:pt x="170923" y="10308"/>
                  <a:pt x="170155" y="10041"/>
                  <a:pt x="169321" y="10041"/>
                </a:cubicBezTo>
                <a:cubicBezTo>
                  <a:pt x="167253" y="10041"/>
                  <a:pt x="165552" y="11742"/>
                  <a:pt x="165552" y="13811"/>
                </a:cubicBezTo>
                <a:cubicBezTo>
                  <a:pt x="165552" y="13977"/>
                  <a:pt x="165552" y="14144"/>
                  <a:pt x="165585" y="14311"/>
                </a:cubicBezTo>
                <a:cubicBezTo>
                  <a:pt x="165018" y="14144"/>
                  <a:pt x="164418" y="14011"/>
                  <a:pt x="163818" y="14011"/>
                </a:cubicBezTo>
                <a:cubicBezTo>
                  <a:pt x="161249" y="14011"/>
                  <a:pt x="159081" y="15779"/>
                  <a:pt x="158514" y="18180"/>
                </a:cubicBezTo>
                <a:cubicBezTo>
                  <a:pt x="158047" y="18014"/>
                  <a:pt x="157580" y="17947"/>
                  <a:pt x="157079" y="17947"/>
                </a:cubicBezTo>
                <a:cubicBezTo>
                  <a:pt x="156846" y="17947"/>
                  <a:pt x="156612" y="17980"/>
                  <a:pt x="156379" y="18014"/>
                </a:cubicBezTo>
                <a:cubicBezTo>
                  <a:pt x="155512" y="16146"/>
                  <a:pt x="153610" y="14878"/>
                  <a:pt x="151409" y="14878"/>
                </a:cubicBezTo>
                <a:cubicBezTo>
                  <a:pt x="149674" y="14878"/>
                  <a:pt x="148106" y="15679"/>
                  <a:pt x="147106" y="16946"/>
                </a:cubicBezTo>
                <a:cubicBezTo>
                  <a:pt x="145771" y="14845"/>
                  <a:pt x="143436" y="13444"/>
                  <a:pt x="140768" y="13444"/>
                </a:cubicBezTo>
                <a:cubicBezTo>
                  <a:pt x="138566" y="13444"/>
                  <a:pt x="136631" y="14378"/>
                  <a:pt x="135230" y="15845"/>
                </a:cubicBezTo>
                <a:cubicBezTo>
                  <a:pt x="134597" y="15245"/>
                  <a:pt x="133729" y="14911"/>
                  <a:pt x="132795" y="14911"/>
                </a:cubicBezTo>
                <a:cubicBezTo>
                  <a:pt x="130961" y="14911"/>
                  <a:pt x="129460" y="16246"/>
                  <a:pt x="129226" y="18014"/>
                </a:cubicBezTo>
                <a:cubicBezTo>
                  <a:pt x="128893" y="17880"/>
                  <a:pt x="128526" y="17813"/>
                  <a:pt x="128159" y="17813"/>
                </a:cubicBezTo>
                <a:cubicBezTo>
                  <a:pt x="126958" y="17813"/>
                  <a:pt x="125957" y="18581"/>
                  <a:pt x="125624" y="19681"/>
                </a:cubicBezTo>
                <a:cubicBezTo>
                  <a:pt x="124856" y="19214"/>
                  <a:pt x="123989" y="18914"/>
                  <a:pt x="123022" y="18914"/>
                </a:cubicBezTo>
                <a:cubicBezTo>
                  <a:pt x="122621" y="18914"/>
                  <a:pt x="122188" y="18981"/>
                  <a:pt x="121821" y="19081"/>
                </a:cubicBezTo>
                <a:cubicBezTo>
                  <a:pt x="122021" y="18747"/>
                  <a:pt x="122154" y="18314"/>
                  <a:pt x="122154" y="17880"/>
                </a:cubicBezTo>
                <a:cubicBezTo>
                  <a:pt x="122154" y="16646"/>
                  <a:pt x="121187" y="15679"/>
                  <a:pt x="119953" y="15679"/>
                </a:cubicBezTo>
                <a:cubicBezTo>
                  <a:pt x="119052" y="15679"/>
                  <a:pt x="118285" y="16212"/>
                  <a:pt x="117951" y="16980"/>
                </a:cubicBezTo>
                <a:cubicBezTo>
                  <a:pt x="117718" y="16913"/>
                  <a:pt x="117484" y="16879"/>
                  <a:pt x="117251" y="16879"/>
                </a:cubicBezTo>
                <a:cubicBezTo>
                  <a:pt x="117051" y="16879"/>
                  <a:pt x="116851" y="16879"/>
                  <a:pt x="116684" y="16946"/>
                </a:cubicBezTo>
                <a:cubicBezTo>
                  <a:pt x="116117" y="15378"/>
                  <a:pt x="114649" y="14244"/>
                  <a:pt x="112881" y="14244"/>
                </a:cubicBezTo>
                <a:cubicBezTo>
                  <a:pt x="110980" y="14244"/>
                  <a:pt x="109412" y="15545"/>
                  <a:pt x="108978" y="17313"/>
                </a:cubicBezTo>
                <a:cubicBezTo>
                  <a:pt x="108778" y="17246"/>
                  <a:pt x="108545" y="17213"/>
                  <a:pt x="108311" y="17213"/>
                </a:cubicBezTo>
                <a:cubicBezTo>
                  <a:pt x="107210" y="17213"/>
                  <a:pt x="106310" y="18080"/>
                  <a:pt x="106243" y="19181"/>
                </a:cubicBezTo>
                <a:cubicBezTo>
                  <a:pt x="106176" y="19181"/>
                  <a:pt x="106110" y="19181"/>
                  <a:pt x="106043" y="19181"/>
                </a:cubicBezTo>
                <a:cubicBezTo>
                  <a:pt x="105776" y="19181"/>
                  <a:pt x="105509" y="19214"/>
                  <a:pt x="105309" y="19315"/>
                </a:cubicBezTo>
                <a:cubicBezTo>
                  <a:pt x="105242" y="18214"/>
                  <a:pt x="104342" y="17346"/>
                  <a:pt x="103241" y="17346"/>
                </a:cubicBezTo>
                <a:cubicBezTo>
                  <a:pt x="102474" y="17346"/>
                  <a:pt x="101807" y="17747"/>
                  <a:pt x="101440" y="18347"/>
                </a:cubicBezTo>
                <a:cubicBezTo>
                  <a:pt x="100639" y="17580"/>
                  <a:pt x="99538" y="17080"/>
                  <a:pt x="98337" y="17080"/>
                </a:cubicBezTo>
                <a:cubicBezTo>
                  <a:pt x="96636" y="17080"/>
                  <a:pt x="95169" y="18047"/>
                  <a:pt x="94435" y="19415"/>
                </a:cubicBezTo>
                <a:cubicBezTo>
                  <a:pt x="93134" y="18581"/>
                  <a:pt x="91633" y="18080"/>
                  <a:pt x="89998" y="18080"/>
                </a:cubicBezTo>
                <a:cubicBezTo>
                  <a:pt x="87797" y="18080"/>
                  <a:pt x="85829" y="18948"/>
                  <a:pt x="84361" y="20382"/>
                </a:cubicBezTo>
                <a:cubicBezTo>
                  <a:pt x="82493" y="18614"/>
                  <a:pt x="79958" y="17580"/>
                  <a:pt x="77222" y="17580"/>
                </a:cubicBezTo>
                <a:cubicBezTo>
                  <a:pt x="75655" y="17580"/>
                  <a:pt x="74187" y="17914"/>
                  <a:pt x="72853" y="18514"/>
                </a:cubicBezTo>
                <a:cubicBezTo>
                  <a:pt x="72519" y="17813"/>
                  <a:pt x="71819" y="17346"/>
                  <a:pt x="70985" y="17346"/>
                </a:cubicBezTo>
                <a:cubicBezTo>
                  <a:pt x="69884" y="17346"/>
                  <a:pt x="68950" y="18214"/>
                  <a:pt x="68916" y="19315"/>
                </a:cubicBezTo>
                <a:cubicBezTo>
                  <a:pt x="68683" y="19214"/>
                  <a:pt x="68416" y="19181"/>
                  <a:pt x="68183" y="19181"/>
                </a:cubicBezTo>
                <a:cubicBezTo>
                  <a:pt x="68083" y="19181"/>
                  <a:pt x="68016" y="19181"/>
                  <a:pt x="67949" y="19181"/>
                </a:cubicBezTo>
                <a:cubicBezTo>
                  <a:pt x="67916" y="18080"/>
                  <a:pt x="66982" y="17213"/>
                  <a:pt x="65881" y="17213"/>
                </a:cubicBezTo>
                <a:cubicBezTo>
                  <a:pt x="65647" y="17213"/>
                  <a:pt x="65414" y="17246"/>
                  <a:pt x="65214" y="17313"/>
                </a:cubicBezTo>
                <a:cubicBezTo>
                  <a:pt x="64814" y="15545"/>
                  <a:pt x="63212" y="14244"/>
                  <a:pt x="61311" y="14244"/>
                </a:cubicBezTo>
                <a:cubicBezTo>
                  <a:pt x="59576" y="14244"/>
                  <a:pt x="58075" y="15378"/>
                  <a:pt x="57542" y="16946"/>
                </a:cubicBezTo>
                <a:cubicBezTo>
                  <a:pt x="57342" y="16879"/>
                  <a:pt x="57175" y="16879"/>
                  <a:pt x="56975" y="16879"/>
                </a:cubicBezTo>
                <a:cubicBezTo>
                  <a:pt x="56708" y="16879"/>
                  <a:pt x="56474" y="16913"/>
                  <a:pt x="56241" y="16980"/>
                </a:cubicBezTo>
                <a:cubicBezTo>
                  <a:pt x="55907" y="16212"/>
                  <a:pt x="55140" y="15679"/>
                  <a:pt x="54239" y="15679"/>
                </a:cubicBezTo>
                <a:cubicBezTo>
                  <a:pt x="53038" y="15679"/>
                  <a:pt x="52038" y="16646"/>
                  <a:pt x="52038" y="17880"/>
                </a:cubicBezTo>
                <a:cubicBezTo>
                  <a:pt x="52038" y="18314"/>
                  <a:pt x="52171" y="18747"/>
                  <a:pt x="52405" y="19081"/>
                </a:cubicBezTo>
                <a:cubicBezTo>
                  <a:pt x="52004" y="18981"/>
                  <a:pt x="51604" y="18914"/>
                  <a:pt x="51170" y="18914"/>
                </a:cubicBezTo>
                <a:cubicBezTo>
                  <a:pt x="50236" y="18914"/>
                  <a:pt x="49336" y="19214"/>
                  <a:pt x="48602" y="19681"/>
                </a:cubicBezTo>
                <a:cubicBezTo>
                  <a:pt x="48268" y="18581"/>
                  <a:pt x="47234" y="17813"/>
                  <a:pt x="46067" y="17813"/>
                </a:cubicBezTo>
                <a:cubicBezTo>
                  <a:pt x="45667" y="17813"/>
                  <a:pt x="45300" y="17880"/>
                  <a:pt x="44999" y="18047"/>
                </a:cubicBezTo>
                <a:cubicBezTo>
                  <a:pt x="44766" y="16279"/>
                  <a:pt x="43231" y="14911"/>
                  <a:pt x="41397" y="14911"/>
                </a:cubicBezTo>
                <a:cubicBezTo>
                  <a:pt x="39429" y="14911"/>
                  <a:pt x="37794" y="16513"/>
                  <a:pt x="37794" y="18514"/>
                </a:cubicBezTo>
                <a:cubicBezTo>
                  <a:pt x="37794" y="18614"/>
                  <a:pt x="37794" y="18714"/>
                  <a:pt x="37828" y="18781"/>
                </a:cubicBezTo>
                <a:lnTo>
                  <a:pt x="37327" y="18881"/>
                </a:lnTo>
                <a:cubicBezTo>
                  <a:pt x="36360" y="17780"/>
                  <a:pt x="34926" y="17080"/>
                  <a:pt x="33324" y="17080"/>
                </a:cubicBezTo>
                <a:cubicBezTo>
                  <a:pt x="31423" y="17080"/>
                  <a:pt x="29789" y="18080"/>
                  <a:pt x="28821" y="19548"/>
                </a:cubicBezTo>
                <a:cubicBezTo>
                  <a:pt x="28121" y="18714"/>
                  <a:pt x="27087" y="18180"/>
                  <a:pt x="25886" y="18180"/>
                </a:cubicBezTo>
                <a:cubicBezTo>
                  <a:pt x="25652" y="18180"/>
                  <a:pt x="25385" y="18214"/>
                  <a:pt x="25152" y="18247"/>
                </a:cubicBezTo>
                <a:cubicBezTo>
                  <a:pt x="24285" y="15879"/>
                  <a:pt x="21983" y="14178"/>
                  <a:pt x="19314" y="14178"/>
                </a:cubicBezTo>
                <a:cubicBezTo>
                  <a:pt x="16312" y="14178"/>
                  <a:pt x="13844" y="16279"/>
                  <a:pt x="13210" y="19081"/>
                </a:cubicBezTo>
                <a:cubicBezTo>
                  <a:pt x="12376" y="18447"/>
                  <a:pt x="11309" y="18080"/>
                  <a:pt x="10175" y="18080"/>
                </a:cubicBezTo>
                <a:cubicBezTo>
                  <a:pt x="9774" y="18080"/>
                  <a:pt x="9407" y="18114"/>
                  <a:pt x="9040" y="18214"/>
                </a:cubicBezTo>
                <a:lnTo>
                  <a:pt x="9040" y="18147"/>
                </a:lnTo>
                <a:cubicBezTo>
                  <a:pt x="9040" y="16813"/>
                  <a:pt x="8140" y="15679"/>
                  <a:pt x="6906" y="15345"/>
                </a:cubicBezTo>
                <a:cubicBezTo>
                  <a:pt x="7106" y="14911"/>
                  <a:pt x="7239" y="14444"/>
                  <a:pt x="7239" y="13944"/>
                </a:cubicBezTo>
                <a:cubicBezTo>
                  <a:pt x="7239" y="12276"/>
                  <a:pt x="5871" y="10942"/>
                  <a:pt x="4204" y="10942"/>
                </a:cubicBezTo>
                <a:cubicBezTo>
                  <a:pt x="3837" y="10942"/>
                  <a:pt x="3436" y="11009"/>
                  <a:pt x="3103" y="11142"/>
                </a:cubicBezTo>
                <a:lnTo>
                  <a:pt x="2669" y="10775"/>
                </a:lnTo>
                <a:cubicBezTo>
                  <a:pt x="2636" y="10775"/>
                  <a:pt x="1535" y="9474"/>
                  <a:pt x="1" y="8807"/>
                </a:cubicBezTo>
                <a:close/>
                <a:moveTo>
                  <a:pt x="4537" y="1"/>
                </a:moveTo>
                <a:cubicBezTo>
                  <a:pt x="4304" y="1"/>
                  <a:pt x="4070" y="201"/>
                  <a:pt x="4070" y="468"/>
                </a:cubicBezTo>
                <a:cubicBezTo>
                  <a:pt x="4070" y="701"/>
                  <a:pt x="4304" y="935"/>
                  <a:pt x="4537" y="935"/>
                </a:cubicBezTo>
                <a:cubicBezTo>
                  <a:pt x="4804" y="935"/>
                  <a:pt x="5004" y="701"/>
                  <a:pt x="5004" y="468"/>
                </a:cubicBezTo>
                <a:cubicBezTo>
                  <a:pt x="5004" y="201"/>
                  <a:pt x="4804" y="1"/>
                  <a:pt x="4537" y="1"/>
                </a:cubicBezTo>
                <a:close/>
                <a:moveTo>
                  <a:pt x="3737" y="4537"/>
                </a:moveTo>
                <a:cubicBezTo>
                  <a:pt x="3069" y="4537"/>
                  <a:pt x="2536" y="5071"/>
                  <a:pt x="2536" y="5738"/>
                </a:cubicBezTo>
                <a:cubicBezTo>
                  <a:pt x="2536" y="6405"/>
                  <a:pt x="3069" y="6939"/>
                  <a:pt x="3737" y="6939"/>
                </a:cubicBezTo>
                <a:cubicBezTo>
                  <a:pt x="4404" y="6939"/>
                  <a:pt x="4937" y="6405"/>
                  <a:pt x="4937" y="5738"/>
                </a:cubicBezTo>
                <a:cubicBezTo>
                  <a:pt x="4937" y="5071"/>
                  <a:pt x="4404" y="4537"/>
                  <a:pt x="3737" y="4537"/>
                </a:cubicBezTo>
                <a:close/>
                <a:moveTo>
                  <a:pt x="10375" y="15779"/>
                </a:moveTo>
                <a:cubicBezTo>
                  <a:pt x="10808" y="15779"/>
                  <a:pt x="11142" y="16112"/>
                  <a:pt x="11142" y="16546"/>
                </a:cubicBezTo>
                <a:cubicBezTo>
                  <a:pt x="11142" y="16946"/>
                  <a:pt x="10775" y="17313"/>
                  <a:pt x="10375" y="17313"/>
                </a:cubicBezTo>
                <a:cubicBezTo>
                  <a:pt x="9941" y="17313"/>
                  <a:pt x="9607" y="16946"/>
                  <a:pt x="9607" y="16546"/>
                </a:cubicBezTo>
                <a:cubicBezTo>
                  <a:pt x="9607" y="16112"/>
                  <a:pt x="9941" y="15779"/>
                  <a:pt x="10375" y="15779"/>
                </a:cubicBezTo>
                <a:close/>
                <a:moveTo>
                  <a:pt x="72486" y="12109"/>
                </a:moveTo>
                <a:cubicBezTo>
                  <a:pt x="73353" y="12109"/>
                  <a:pt x="74020" y="12810"/>
                  <a:pt x="74020" y="13677"/>
                </a:cubicBezTo>
                <a:cubicBezTo>
                  <a:pt x="74020" y="14544"/>
                  <a:pt x="73320" y="15245"/>
                  <a:pt x="72486" y="15245"/>
                </a:cubicBezTo>
                <a:cubicBezTo>
                  <a:pt x="71585" y="15245"/>
                  <a:pt x="70918" y="14544"/>
                  <a:pt x="70918" y="13677"/>
                </a:cubicBezTo>
                <a:cubicBezTo>
                  <a:pt x="70918" y="12810"/>
                  <a:pt x="71618" y="12109"/>
                  <a:pt x="72486" y="12109"/>
                </a:cubicBezTo>
                <a:close/>
                <a:moveTo>
                  <a:pt x="49403" y="15912"/>
                </a:moveTo>
                <a:cubicBezTo>
                  <a:pt x="49836" y="15912"/>
                  <a:pt x="50170" y="16246"/>
                  <a:pt x="50170" y="16679"/>
                </a:cubicBezTo>
                <a:cubicBezTo>
                  <a:pt x="50170" y="17080"/>
                  <a:pt x="49836" y="17447"/>
                  <a:pt x="49403" y="17447"/>
                </a:cubicBezTo>
                <a:cubicBezTo>
                  <a:pt x="49002" y="17447"/>
                  <a:pt x="48669" y="17080"/>
                  <a:pt x="48669" y="16679"/>
                </a:cubicBezTo>
                <a:cubicBezTo>
                  <a:pt x="48669" y="16246"/>
                  <a:pt x="49002" y="15912"/>
                  <a:pt x="49403" y="15912"/>
                </a:cubicBezTo>
                <a:close/>
                <a:moveTo>
                  <a:pt x="5505" y="20982"/>
                </a:moveTo>
                <a:lnTo>
                  <a:pt x="5471" y="21049"/>
                </a:lnTo>
                <a:lnTo>
                  <a:pt x="5471" y="20982"/>
                </a:lnTo>
                <a:close/>
                <a:moveTo>
                  <a:pt x="69717" y="15245"/>
                </a:moveTo>
                <a:cubicBezTo>
                  <a:pt x="70151" y="15245"/>
                  <a:pt x="70484" y="15579"/>
                  <a:pt x="70484" y="15979"/>
                </a:cubicBezTo>
                <a:cubicBezTo>
                  <a:pt x="70484" y="16412"/>
                  <a:pt x="70151" y="16746"/>
                  <a:pt x="69717" y="16746"/>
                </a:cubicBezTo>
                <a:cubicBezTo>
                  <a:pt x="69317" y="16746"/>
                  <a:pt x="68983" y="16412"/>
                  <a:pt x="68983" y="15979"/>
                </a:cubicBezTo>
                <a:cubicBezTo>
                  <a:pt x="68983" y="15579"/>
                  <a:pt x="69317" y="15245"/>
                  <a:pt x="69717" y="15245"/>
                </a:cubicBezTo>
                <a:close/>
                <a:moveTo>
                  <a:pt x="121454" y="13077"/>
                </a:moveTo>
                <a:cubicBezTo>
                  <a:pt x="121854" y="13077"/>
                  <a:pt x="122188" y="13444"/>
                  <a:pt x="122188" y="13844"/>
                </a:cubicBezTo>
                <a:cubicBezTo>
                  <a:pt x="122188" y="14278"/>
                  <a:pt x="121854" y="14611"/>
                  <a:pt x="121454" y="14611"/>
                </a:cubicBezTo>
                <a:cubicBezTo>
                  <a:pt x="121020" y="14611"/>
                  <a:pt x="120687" y="14278"/>
                  <a:pt x="120687" y="13844"/>
                </a:cubicBezTo>
                <a:cubicBezTo>
                  <a:pt x="120687" y="13444"/>
                  <a:pt x="121020" y="13077"/>
                  <a:pt x="121454" y="13077"/>
                </a:cubicBezTo>
                <a:close/>
                <a:moveTo>
                  <a:pt x="124790" y="15912"/>
                </a:moveTo>
                <a:cubicBezTo>
                  <a:pt x="125190" y="15912"/>
                  <a:pt x="125524" y="16246"/>
                  <a:pt x="125524" y="16679"/>
                </a:cubicBezTo>
                <a:cubicBezTo>
                  <a:pt x="125524" y="17080"/>
                  <a:pt x="125190" y="17447"/>
                  <a:pt x="124790" y="17447"/>
                </a:cubicBezTo>
                <a:cubicBezTo>
                  <a:pt x="124356" y="17447"/>
                  <a:pt x="124022" y="17080"/>
                  <a:pt x="124022" y="16679"/>
                </a:cubicBezTo>
                <a:cubicBezTo>
                  <a:pt x="124022" y="16246"/>
                  <a:pt x="124356" y="15912"/>
                  <a:pt x="124790" y="15912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88313" y="32072"/>
            <a:ext cx="1634725" cy="556703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l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3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4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6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7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8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9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3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14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15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solidFill>
          <a:schemeClr val="l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311800" y="1189100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158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bg>
      <p:bgPr>
        <a:solidFill>
          <a:schemeClr val="lt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lt2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title" idx="2"/>
          </p:nvPr>
        </p:nvSpPr>
        <p:spPr>
          <a:xfrm>
            <a:off x="937700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1"/>
          </p:nvPr>
        </p:nvSpPr>
        <p:spPr>
          <a:xfrm>
            <a:off x="937700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3"/>
          </p:nvPr>
        </p:nvSpPr>
        <p:spPr>
          <a:xfrm>
            <a:off x="3484419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4"/>
          </p:nvPr>
        </p:nvSpPr>
        <p:spPr>
          <a:xfrm>
            <a:off x="3484421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title" idx="5"/>
          </p:nvPr>
        </p:nvSpPr>
        <p:spPr>
          <a:xfrm>
            <a:off x="6031146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9"/>
          <p:cNvSpPr txBox="1">
            <a:spLocks noGrp="1"/>
          </p:cNvSpPr>
          <p:nvPr>
            <p:ph type="subTitle" idx="6"/>
          </p:nvPr>
        </p:nvSpPr>
        <p:spPr>
          <a:xfrm>
            <a:off x="6031149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lt2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title" idx="2"/>
          </p:nvPr>
        </p:nvSpPr>
        <p:spPr>
          <a:xfrm>
            <a:off x="2424850" y="1618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1"/>
          </p:nvPr>
        </p:nvSpPr>
        <p:spPr>
          <a:xfrm>
            <a:off x="2424850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0"/>
          <p:cNvSpPr txBox="1">
            <a:spLocks noGrp="1"/>
          </p:cNvSpPr>
          <p:nvPr>
            <p:ph type="title" idx="3"/>
          </p:nvPr>
        </p:nvSpPr>
        <p:spPr>
          <a:xfrm>
            <a:off x="4740958" y="1618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subTitle" idx="4"/>
          </p:nvPr>
        </p:nvSpPr>
        <p:spPr>
          <a:xfrm>
            <a:off x="4740954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title" idx="5"/>
          </p:nvPr>
        </p:nvSpPr>
        <p:spPr>
          <a:xfrm>
            <a:off x="2424850" y="3051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6"/>
          </p:nvPr>
        </p:nvSpPr>
        <p:spPr>
          <a:xfrm>
            <a:off x="24248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title" idx="7"/>
          </p:nvPr>
        </p:nvSpPr>
        <p:spPr>
          <a:xfrm>
            <a:off x="4740958" y="3051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8"/>
          </p:nvPr>
        </p:nvSpPr>
        <p:spPr>
          <a:xfrm>
            <a:off x="4740954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l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title" idx="2"/>
          </p:nvPr>
        </p:nvSpPr>
        <p:spPr>
          <a:xfrm>
            <a:off x="1101175" y="1682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subTitle" idx="1"/>
          </p:nvPr>
        </p:nvSpPr>
        <p:spPr>
          <a:xfrm>
            <a:off x="1101175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title" idx="3"/>
          </p:nvPr>
        </p:nvSpPr>
        <p:spPr>
          <a:xfrm>
            <a:off x="3578948" y="1682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subTitle" idx="4"/>
          </p:nvPr>
        </p:nvSpPr>
        <p:spPr>
          <a:xfrm>
            <a:off x="3578948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title" idx="5"/>
          </p:nvPr>
        </p:nvSpPr>
        <p:spPr>
          <a:xfrm>
            <a:off x="1101175" y="31162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ubTitle" idx="6"/>
          </p:nvPr>
        </p:nvSpPr>
        <p:spPr>
          <a:xfrm>
            <a:off x="1101175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title" idx="7"/>
          </p:nvPr>
        </p:nvSpPr>
        <p:spPr>
          <a:xfrm>
            <a:off x="3578948" y="31162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8"/>
          </p:nvPr>
        </p:nvSpPr>
        <p:spPr>
          <a:xfrm>
            <a:off x="3578948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title" idx="9"/>
          </p:nvPr>
        </p:nvSpPr>
        <p:spPr>
          <a:xfrm>
            <a:off x="6056727" y="1682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13"/>
          </p:nvPr>
        </p:nvSpPr>
        <p:spPr>
          <a:xfrm>
            <a:off x="6056727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title" idx="14"/>
          </p:nvPr>
        </p:nvSpPr>
        <p:spPr>
          <a:xfrm>
            <a:off x="6056727" y="31162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15"/>
          </p:nvPr>
        </p:nvSpPr>
        <p:spPr>
          <a:xfrm>
            <a:off x="6056727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5" name="Google Shape;215;p22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bg>
      <p:bgPr>
        <a:solidFill>
          <a:schemeClr val="lt2"/>
        </a:solidFill>
        <a:effectLst/>
      </p:bgPr>
    </p:bg>
    <p:spTree>
      <p:nvGrpSpPr>
        <p:cNvPr id="1" name="Shape 5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Google Shape;5562;p52"/>
          <p:cNvSpPr/>
          <p:nvPr/>
        </p:nvSpPr>
        <p:spPr>
          <a:xfrm>
            <a:off x="2368375" y="4661877"/>
            <a:ext cx="389029" cy="359423"/>
          </a:xfrm>
          <a:custGeom>
            <a:avLst/>
            <a:gdLst/>
            <a:ahLst/>
            <a:cxnLst/>
            <a:rect l="l" t="t" r="r" b="b"/>
            <a:pathLst>
              <a:path w="13193" h="12189" extrusionOk="0">
                <a:moveTo>
                  <a:pt x="0" y="9514"/>
                </a:moveTo>
                <a:cubicBezTo>
                  <a:pt x="0" y="9514"/>
                  <a:pt x="274" y="5046"/>
                  <a:pt x="2766" y="2614"/>
                </a:cubicBezTo>
                <a:cubicBezTo>
                  <a:pt x="2766" y="2614"/>
                  <a:pt x="1794" y="4833"/>
                  <a:pt x="2067" y="6687"/>
                </a:cubicBezTo>
                <a:cubicBezTo>
                  <a:pt x="2067" y="6687"/>
                  <a:pt x="4438" y="1794"/>
                  <a:pt x="6140" y="0"/>
                </a:cubicBezTo>
                <a:cubicBezTo>
                  <a:pt x="6140" y="0"/>
                  <a:pt x="5198" y="3739"/>
                  <a:pt x="5320" y="6839"/>
                </a:cubicBezTo>
                <a:cubicBezTo>
                  <a:pt x="5320" y="6839"/>
                  <a:pt x="6080" y="4012"/>
                  <a:pt x="6627" y="3313"/>
                </a:cubicBezTo>
                <a:cubicBezTo>
                  <a:pt x="6627" y="3313"/>
                  <a:pt x="6505" y="6809"/>
                  <a:pt x="6627" y="8298"/>
                </a:cubicBezTo>
                <a:cubicBezTo>
                  <a:pt x="6627" y="8298"/>
                  <a:pt x="7447" y="5806"/>
                  <a:pt x="7934" y="5319"/>
                </a:cubicBezTo>
                <a:cubicBezTo>
                  <a:pt x="7934" y="5319"/>
                  <a:pt x="8146" y="7903"/>
                  <a:pt x="8298" y="8876"/>
                </a:cubicBezTo>
                <a:cubicBezTo>
                  <a:pt x="8298" y="8876"/>
                  <a:pt x="9119" y="5107"/>
                  <a:pt x="10487" y="2827"/>
                </a:cubicBezTo>
                <a:cubicBezTo>
                  <a:pt x="10487" y="2827"/>
                  <a:pt x="10153" y="8025"/>
                  <a:pt x="10487" y="10213"/>
                </a:cubicBezTo>
                <a:cubicBezTo>
                  <a:pt x="10487" y="10213"/>
                  <a:pt x="11186" y="7113"/>
                  <a:pt x="11733" y="6353"/>
                </a:cubicBezTo>
                <a:cubicBezTo>
                  <a:pt x="11733" y="6353"/>
                  <a:pt x="11885" y="9727"/>
                  <a:pt x="12219" y="10791"/>
                </a:cubicBezTo>
                <a:lnTo>
                  <a:pt x="12706" y="8876"/>
                </a:lnTo>
                <a:cubicBezTo>
                  <a:pt x="12706" y="8876"/>
                  <a:pt x="12919" y="11368"/>
                  <a:pt x="13192" y="12189"/>
                </a:cubicBezTo>
                <a:lnTo>
                  <a:pt x="0" y="12189"/>
                </a:lnTo>
                <a:lnTo>
                  <a:pt x="0" y="9818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3" name="Google Shape;5563;p52"/>
          <p:cNvSpPr/>
          <p:nvPr/>
        </p:nvSpPr>
        <p:spPr>
          <a:xfrm>
            <a:off x="299324" y="4052400"/>
            <a:ext cx="2993630" cy="1143673"/>
          </a:xfrm>
          <a:custGeom>
            <a:avLst/>
            <a:gdLst/>
            <a:ahLst/>
            <a:cxnLst/>
            <a:rect l="l" t="t" r="r" b="b"/>
            <a:pathLst>
              <a:path w="101522" h="38785" extrusionOk="0">
                <a:moveTo>
                  <a:pt x="101522" y="24499"/>
                </a:moveTo>
                <a:cubicBezTo>
                  <a:pt x="100762" y="23861"/>
                  <a:pt x="70275" y="0"/>
                  <a:pt x="182" y="8936"/>
                </a:cubicBezTo>
                <a:lnTo>
                  <a:pt x="0" y="38785"/>
                </a:lnTo>
                <a:close/>
              </a:path>
            </a:pathLst>
          </a:custGeom>
          <a:solidFill>
            <a:srgbClr val="0000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4" name="Google Shape;5564;p52"/>
          <p:cNvSpPr/>
          <p:nvPr/>
        </p:nvSpPr>
        <p:spPr>
          <a:xfrm>
            <a:off x="979601" y="3922419"/>
            <a:ext cx="264444" cy="725127"/>
          </a:xfrm>
          <a:custGeom>
            <a:avLst/>
            <a:gdLst/>
            <a:ahLst/>
            <a:cxnLst/>
            <a:rect l="l" t="t" r="r" b="b"/>
            <a:pathLst>
              <a:path w="8968" h="24591" extrusionOk="0">
                <a:moveTo>
                  <a:pt x="2402" y="1"/>
                </a:moveTo>
                <a:lnTo>
                  <a:pt x="0" y="5563"/>
                </a:lnTo>
                <a:lnTo>
                  <a:pt x="5198" y="24591"/>
                </a:lnTo>
                <a:lnTo>
                  <a:pt x="8967" y="23709"/>
                </a:lnTo>
                <a:lnTo>
                  <a:pt x="6262" y="3648"/>
                </a:lnTo>
                <a:lnTo>
                  <a:pt x="24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5" name="Google Shape;5565;p52"/>
          <p:cNvSpPr/>
          <p:nvPr/>
        </p:nvSpPr>
        <p:spPr>
          <a:xfrm>
            <a:off x="1697533" y="3858785"/>
            <a:ext cx="215141" cy="698235"/>
          </a:xfrm>
          <a:custGeom>
            <a:avLst/>
            <a:gdLst/>
            <a:ahLst/>
            <a:cxnLst/>
            <a:rect l="l" t="t" r="r" b="b"/>
            <a:pathLst>
              <a:path w="7296" h="23679" extrusionOk="0">
                <a:moveTo>
                  <a:pt x="3131" y="1"/>
                </a:moveTo>
                <a:lnTo>
                  <a:pt x="0" y="5563"/>
                </a:lnTo>
                <a:lnTo>
                  <a:pt x="1733" y="23679"/>
                </a:lnTo>
                <a:lnTo>
                  <a:pt x="6231" y="23223"/>
                </a:lnTo>
                <a:lnTo>
                  <a:pt x="7295" y="5259"/>
                </a:lnTo>
                <a:lnTo>
                  <a:pt x="31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6" name="Google Shape;5566;p52"/>
          <p:cNvSpPr/>
          <p:nvPr/>
        </p:nvSpPr>
        <p:spPr>
          <a:xfrm>
            <a:off x="657833" y="4087342"/>
            <a:ext cx="261731" cy="600542"/>
          </a:xfrm>
          <a:custGeom>
            <a:avLst/>
            <a:gdLst/>
            <a:ahLst/>
            <a:cxnLst/>
            <a:rect l="l" t="t" r="r" b="b"/>
            <a:pathLst>
              <a:path w="8876" h="20366" extrusionOk="0">
                <a:moveTo>
                  <a:pt x="1885" y="1"/>
                </a:moveTo>
                <a:lnTo>
                  <a:pt x="0" y="6718"/>
                </a:lnTo>
                <a:lnTo>
                  <a:pt x="5654" y="20366"/>
                </a:lnTo>
                <a:lnTo>
                  <a:pt x="8876" y="19606"/>
                </a:lnTo>
                <a:lnTo>
                  <a:pt x="5684" y="4074"/>
                </a:lnTo>
                <a:lnTo>
                  <a:pt x="188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7" name="Google Shape;5567;p52"/>
          <p:cNvSpPr/>
          <p:nvPr/>
        </p:nvSpPr>
        <p:spPr>
          <a:xfrm>
            <a:off x="2039912" y="3995017"/>
            <a:ext cx="173917" cy="541390"/>
          </a:xfrm>
          <a:custGeom>
            <a:avLst/>
            <a:gdLst/>
            <a:ahLst/>
            <a:cxnLst/>
            <a:rect l="l" t="t" r="r" b="b"/>
            <a:pathLst>
              <a:path w="5898" h="18360" extrusionOk="0">
                <a:moveTo>
                  <a:pt x="1855" y="1"/>
                </a:moveTo>
                <a:lnTo>
                  <a:pt x="0" y="5563"/>
                </a:lnTo>
                <a:lnTo>
                  <a:pt x="2949" y="18360"/>
                </a:lnTo>
                <a:lnTo>
                  <a:pt x="5897" y="18177"/>
                </a:lnTo>
                <a:lnTo>
                  <a:pt x="5380" y="4104"/>
                </a:lnTo>
                <a:lnTo>
                  <a:pt x="185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8" name="Google Shape;5568;p52"/>
          <p:cNvSpPr/>
          <p:nvPr/>
        </p:nvSpPr>
        <p:spPr>
          <a:xfrm>
            <a:off x="1368600" y="4076579"/>
            <a:ext cx="195414" cy="547671"/>
          </a:xfrm>
          <a:custGeom>
            <a:avLst/>
            <a:gdLst/>
            <a:ahLst/>
            <a:cxnLst/>
            <a:rect l="l" t="t" r="r" b="b"/>
            <a:pathLst>
              <a:path w="6627" h="18573" extrusionOk="0">
                <a:moveTo>
                  <a:pt x="3252" y="1"/>
                </a:moveTo>
                <a:lnTo>
                  <a:pt x="0" y="5533"/>
                </a:lnTo>
                <a:lnTo>
                  <a:pt x="1186" y="18573"/>
                </a:lnTo>
                <a:lnTo>
                  <a:pt x="4286" y="17934"/>
                </a:lnTo>
                <a:lnTo>
                  <a:pt x="6626" y="4895"/>
                </a:lnTo>
                <a:lnTo>
                  <a:pt x="32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9" name="Google Shape;5569;p52"/>
          <p:cNvSpPr/>
          <p:nvPr/>
        </p:nvSpPr>
        <p:spPr>
          <a:xfrm>
            <a:off x="733999" y="4235222"/>
            <a:ext cx="29605" cy="30520"/>
          </a:xfrm>
          <a:custGeom>
            <a:avLst/>
            <a:gdLst/>
            <a:ahLst/>
            <a:cxnLst/>
            <a:rect l="l" t="t" r="r" b="b"/>
            <a:pathLst>
              <a:path w="1004" h="1035" extrusionOk="0">
                <a:moveTo>
                  <a:pt x="518" y="1"/>
                </a:moveTo>
                <a:cubicBezTo>
                  <a:pt x="214" y="1"/>
                  <a:pt x="1" y="244"/>
                  <a:pt x="1" y="518"/>
                </a:cubicBezTo>
                <a:cubicBezTo>
                  <a:pt x="1" y="791"/>
                  <a:pt x="214" y="1034"/>
                  <a:pt x="518" y="1034"/>
                </a:cubicBezTo>
                <a:cubicBezTo>
                  <a:pt x="791" y="1034"/>
                  <a:pt x="1004" y="791"/>
                  <a:pt x="1004" y="518"/>
                </a:cubicBezTo>
                <a:cubicBezTo>
                  <a:pt x="1004" y="244"/>
                  <a:pt x="791" y="1"/>
                  <a:pt x="518" y="1"/>
                </a:cubicBezTo>
                <a:close/>
              </a:path>
            </a:pathLst>
          </a:custGeom>
          <a:solidFill>
            <a:srgbClr val="0000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0" name="Google Shape;5570;p52"/>
          <p:cNvSpPr/>
          <p:nvPr/>
        </p:nvSpPr>
        <p:spPr>
          <a:xfrm>
            <a:off x="1451047" y="4226258"/>
            <a:ext cx="30490" cy="29605"/>
          </a:xfrm>
          <a:custGeom>
            <a:avLst/>
            <a:gdLst/>
            <a:ahLst/>
            <a:cxnLst/>
            <a:rect l="l" t="t" r="r" b="b"/>
            <a:pathLst>
              <a:path w="1034" h="1004" extrusionOk="0">
                <a:moveTo>
                  <a:pt x="517" y="1"/>
                </a:moveTo>
                <a:cubicBezTo>
                  <a:pt x="244" y="1"/>
                  <a:pt x="0" y="214"/>
                  <a:pt x="0" y="487"/>
                </a:cubicBezTo>
                <a:cubicBezTo>
                  <a:pt x="0" y="791"/>
                  <a:pt x="244" y="1004"/>
                  <a:pt x="517" y="1004"/>
                </a:cubicBezTo>
                <a:cubicBezTo>
                  <a:pt x="821" y="1004"/>
                  <a:pt x="1034" y="791"/>
                  <a:pt x="1034" y="487"/>
                </a:cubicBezTo>
                <a:cubicBezTo>
                  <a:pt x="1034" y="214"/>
                  <a:pt x="821" y="1"/>
                  <a:pt x="517" y="1"/>
                </a:cubicBezTo>
                <a:close/>
              </a:path>
            </a:pathLst>
          </a:custGeom>
          <a:solidFill>
            <a:srgbClr val="0019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1" name="Google Shape;5571;p52"/>
          <p:cNvSpPr/>
          <p:nvPr/>
        </p:nvSpPr>
        <p:spPr>
          <a:xfrm>
            <a:off x="1451047" y="4240618"/>
            <a:ext cx="30490" cy="30490"/>
          </a:xfrm>
          <a:custGeom>
            <a:avLst/>
            <a:gdLst/>
            <a:ahLst/>
            <a:cxnLst/>
            <a:rect l="l" t="t" r="r" b="b"/>
            <a:pathLst>
              <a:path w="1034" h="1034" extrusionOk="0">
                <a:moveTo>
                  <a:pt x="517" y="0"/>
                </a:moveTo>
                <a:cubicBezTo>
                  <a:pt x="244" y="0"/>
                  <a:pt x="0" y="243"/>
                  <a:pt x="0" y="517"/>
                </a:cubicBezTo>
                <a:cubicBezTo>
                  <a:pt x="0" y="791"/>
                  <a:pt x="244" y="1034"/>
                  <a:pt x="517" y="1034"/>
                </a:cubicBezTo>
                <a:cubicBezTo>
                  <a:pt x="821" y="1034"/>
                  <a:pt x="1034" y="791"/>
                  <a:pt x="1034" y="517"/>
                </a:cubicBezTo>
                <a:cubicBezTo>
                  <a:pt x="1034" y="243"/>
                  <a:pt x="821" y="0"/>
                  <a:pt x="517" y="0"/>
                </a:cubicBezTo>
                <a:close/>
              </a:path>
            </a:pathLst>
          </a:custGeom>
          <a:solidFill>
            <a:srgbClr val="0000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2" name="Google Shape;5572;p52"/>
          <p:cNvSpPr/>
          <p:nvPr/>
        </p:nvSpPr>
        <p:spPr>
          <a:xfrm>
            <a:off x="788699" y="4220891"/>
            <a:ext cx="345092" cy="199011"/>
          </a:xfrm>
          <a:custGeom>
            <a:avLst/>
            <a:gdLst/>
            <a:ahLst/>
            <a:cxnLst/>
            <a:rect l="l" t="t" r="r" b="b"/>
            <a:pathLst>
              <a:path w="11703" h="6749" extrusionOk="0">
                <a:moveTo>
                  <a:pt x="10943" y="1"/>
                </a:moveTo>
                <a:lnTo>
                  <a:pt x="0" y="5654"/>
                </a:lnTo>
                <a:lnTo>
                  <a:pt x="669" y="6748"/>
                </a:lnTo>
                <a:lnTo>
                  <a:pt x="11702" y="2615"/>
                </a:lnTo>
                <a:lnTo>
                  <a:pt x="1094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3" name="Google Shape;5573;p52"/>
          <p:cNvSpPr/>
          <p:nvPr/>
        </p:nvSpPr>
        <p:spPr>
          <a:xfrm>
            <a:off x="1156172" y="4265712"/>
            <a:ext cx="294020" cy="121931"/>
          </a:xfrm>
          <a:custGeom>
            <a:avLst/>
            <a:gdLst/>
            <a:ahLst/>
            <a:cxnLst/>
            <a:rect l="l" t="t" r="r" b="b"/>
            <a:pathLst>
              <a:path w="9971" h="4135" extrusionOk="0">
                <a:moveTo>
                  <a:pt x="0" y="0"/>
                </a:moveTo>
                <a:lnTo>
                  <a:pt x="730" y="2432"/>
                </a:lnTo>
                <a:lnTo>
                  <a:pt x="9970" y="4134"/>
                </a:lnTo>
                <a:lnTo>
                  <a:pt x="9970" y="2432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4" name="Google Shape;5574;p52"/>
          <p:cNvSpPr/>
          <p:nvPr/>
        </p:nvSpPr>
        <p:spPr>
          <a:xfrm>
            <a:off x="1508400" y="4170704"/>
            <a:ext cx="311948" cy="179284"/>
          </a:xfrm>
          <a:custGeom>
            <a:avLst/>
            <a:gdLst/>
            <a:ahLst/>
            <a:cxnLst/>
            <a:rect l="l" t="t" r="r" b="b"/>
            <a:pathLst>
              <a:path w="10579" h="6080" extrusionOk="0">
                <a:moveTo>
                  <a:pt x="10579" y="0"/>
                </a:moveTo>
                <a:lnTo>
                  <a:pt x="1" y="4742"/>
                </a:lnTo>
                <a:lnTo>
                  <a:pt x="1" y="6080"/>
                </a:lnTo>
                <a:lnTo>
                  <a:pt x="10062" y="2706"/>
                </a:lnTo>
                <a:lnTo>
                  <a:pt x="105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5" name="Google Shape;5575;p52"/>
          <p:cNvSpPr/>
          <p:nvPr/>
        </p:nvSpPr>
        <p:spPr>
          <a:xfrm>
            <a:off x="1861542" y="4192731"/>
            <a:ext cx="285940" cy="127681"/>
          </a:xfrm>
          <a:custGeom>
            <a:avLst/>
            <a:gdLst/>
            <a:ahLst/>
            <a:cxnLst/>
            <a:rect l="l" t="t" r="r" b="b"/>
            <a:pathLst>
              <a:path w="9697" h="4330" extrusionOk="0">
                <a:moveTo>
                  <a:pt x="82" y="0"/>
                </a:moveTo>
                <a:cubicBezTo>
                  <a:pt x="41" y="0"/>
                  <a:pt x="13" y="5"/>
                  <a:pt x="1" y="13"/>
                </a:cubicBezTo>
                <a:lnTo>
                  <a:pt x="1" y="2658"/>
                </a:lnTo>
                <a:lnTo>
                  <a:pt x="9697" y="4329"/>
                </a:lnTo>
                <a:lnTo>
                  <a:pt x="9697" y="2293"/>
                </a:lnTo>
                <a:cubicBezTo>
                  <a:pt x="9697" y="2293"/>
                  <a:pt x="1058" y="0"/>
                  <a:pt x="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6" name="Google Shape;5576;p52"/>
          <p:cNvSpPr/>
          <p:nvPr/>
        </p:nvSpPr>
        <p:spPr>
          <a:xfrm>
            <a:off x="822757" y="4450334"/>
            <a:ext cx="311034" cy="106686"/>
          </a:xfrm>
          <a:custGeom>
            <a:avLst/>
            <a:gdLst/>
            <a:ahLst/>
            <a:cxnLst/>
            <a:rect l="l" t="t" r="r" b="b"/>
            <a:pathLst>
              <a:path w="10548" h="3618" extrusionOk="0">
                <a:moveTo>
                  <a:pt x="9788" y="1"/>
                </a:moveTo>
                <a:lnTo>
                  <a:pt x="0" y="1247"/>
                </a:lnTo>
                <a:lnTo>
                  <a:pt x="0" y="3618"/>
                </a:lnTo>
                <a:lnTo>
                  <a:pt x="10547" y="1247"/>
                </a:lnTo>
                <a:lnTo>
                  <a:pt x="978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7" name="Google Shape;5577;p52"/>
          <p:cNvSpPr/>
          <p:nvPr/>
        </p:nvSpPr>
        <p:spPr>
          <a:xfrm>
            <a:off x="1177668" y="4419608"/>
            <a:ext cx="240235" cy="52281"/>
          </a:xfrm>
          <a:custGeom>
            <a:avLst/>
            <a:gdLst/>
            <a:ahLst/>
            <a:cxnLst/>
            <a:rect l="l" t="t" r="r" b="b"/>
            <a:pathLst>
              <a:path w="8147" h="1773" extrusionOk="0">
                <a:moveTo>
                  <a:pt x="178" y="1"/>
                </a:moveTo>
                <a:cubicBezTo>
                  <a:pt x="92" y="1"/>
                  <a:pt x="32" y="4"/>
                  <a:pt x="1" y="9"/>
                </a:cubicBezTo>
                <a:lnTo>
                  <a:pt x="396" y="1772"/>
                </a:lnTo>
                <a:lnTo>
                  <a:pt x="8147" y="1772"/>
                </a:lnTo>
                <a:lnTo>
                  <a:pt x="8147" y="587"/>
                </a:lnTo>
                <a:cubicBezTo>
                  <a:pt x="8147" y="587"/>
                  <a:pt x="1434" y="1"/>
                  <a:pt x="1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8" name="Google Shape;5578;p52"/>
          <p:cNvSpPr/>
          <p:nvPr/>
        </p:nvSpPr>
        <p:spPr>
          <a:xfrm>
            <a:off x="1481507" y="4349958"/>
            <a:ext cx="293135" cy="137176"/>
          </a:xfrm>
          <a:custGeom>
            <a:avLst/>
            <a:gdLst/>
            <a:ahLst/>
            <a:cxnLst/>
            <a:rect l="l" t="t" r="r" b="b"/>
            <a:pathLst>
              <a:path w="9941" h="4652" extrusionOk="0">
                <a:moveTo>
                  <a:pt x="9059" y="1"/>
                </a:moveTo>
                <a:lnTo>
                  <a:pt x="1" y="3253"/>
                </a:lnTo>
                <a:lnTo>
                  <a:pt x="1" y="4651"/>
                </a:lnTo>
                <a:lnTo>
                  <a:pt x="9940" y="1915"/>
                </a:lnTo>
                <a:lnTo>
                  <a:pt x="905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9" name="Google Shape;5579;p52"/>
          <p:cNvSpPr/>
          <p:nvPr/>
        </p:nvSpPr>
        <p:spPr>
          <a:xfrm>
            <a:off x="1861542" y="4370570"/>
            <a:ext cx="265329" cy="49333"/>
          </a:xfrm>
          <a:custGeom>
            <a:avLst/>
            <a:gdLst/>
            <a:ahLst/>
            <a:cxnLst/>
            <a:rect l="l" t="t" r="r" b="b"/>
            <a:pathLst>
              <a:path w="8998" h="1673" extrusionOk="0">
                <a:moveTo>
                  <a:pt x="396" y="1"/>
                </a:moveTo>
                <a:lnTo>
                  <a:pt x="1" y="1672"/>
                </a:lnTo>
                <a:lnTo>
                  <a:pt x="8998" y="1551"/>
                </a:lnTo>
                <a:lnTo>
                  <a:pt x="869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0" name="Google Shape;5580;p52"/>
          <p:cNvSpPr/>
          <p:nvPr/>
        </p:nvSpPr>
        <p:spPr>
          <a:xfrm>
            <a:off x="4566549" y="3943031"/>
            <a:ext cx="127327" cy="478671"/>
          </a:xfrm>
          <a:custGeom>
            <a:avLst/>
            <a:gdLst/>
            <a:ahLst/>
            <a:cxnLst/>
            <a:rect l="l" t="t" r="r" b="b"/>
            <a:pathLst>
              <a:path w="4318" h="16233" extrusionOk="0">
                <a:moveTo>
                  <a:pt x="2402" y="1"/>
                </a:moveTo>
                <a:lnTo>
                  <a:pt x="1" y="3192"/>
                </a:lnTo>
                <a:lnTo>
                  <a:pt x="275" y="16202"/>
                </a:lnTo>
                <a:lnTo>
                  <a:pt x="2828" y="16232"/>
                </a:lnTo>
                <a:lnTo>
                  <a:pt x="4317" y="2949"/>
                </a:lnTo>
                <a:lnTo>
                  <a:pt x="24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1" name="Google Shape;5581;p52"/>
          <p:cNvSpPr/>
          <p:nvPr/>
        </p:nvSpPr>
        <p:spPr>
          <a:xfrm>
            <a:off x="4984239" y="4020111"/>
            <a:ext cx="191846" cy="453577"/>
          </a:xfrm>
          <a:custGeom>
            <a:avLst/>
            <a:gdLst/>
            <a:ahLst/>
            <a:cxnLst/>
            <a:rect l="l" t="t" r="r" b="b"/>
            <a:pathLst>
              <a:path w="6506" h="15382" extrusionOk="0">
                <a:moveTo>
                  <a:pt x="4681" y="1"/>
                </a:moveTo>
                <a:lnTo>
                  <a:pt x="1794" y="3071"/>
                </a:lnTo>
                <a:lnTo>
                  <a:pt x="0" y="14956"/>
                </a:lnTo>
                <a:lnTo>
                  <a:pt x="2979" y="15381"/>
                </a:lnTo>
                <a:lnTo>
                  <a:pt x="6505" y="4044"/>
                </a:lnTo>
                <a:lnTo>
                  <a:pt x="468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2" name="Google Shape;5582;p52"/>
          <p:cNvSpPr/>
          <p:nvPr/>
        </p:nvSpPr>
        <p:spPr>
          <a:xfrm>
            <a:off x="4328142" y="3995017"/>
            <a:ext cx="120132" cy="403360"/>
          </a:xfrm>
          <a:custGeom>
            <a:avLst/>
            <a:gdLst/>
            <a:ahLst/>
            <a:cxnLst/>
            <a:rect l="l" t="t" r="r" b="b"/>
            <a:pathLst>
              <a:path w="4074" h="13679" extrusionOk="0">
                <a:moveTo>
                  <a:pt x="2280" y="1"/>
                </a:moveTo>
                <a:lnTo>
                  <a:pt x="1" y="3983"/>
                </a:lnTo>
                <a:lnTo>
                  <a:pt x="1460" y="13648"/>
                </a:lnTo>
                <a:lnTo>
                  <a:pt x="3648" y="13679"/>
                </a:lnTo>
                <a:lnTo>
                  <a:pt x="4074" y="3223"/>
                </a:lnTo>
                <a:lnTo>
                  <a:pt x="22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3" name="Google Shape;5583;p52"/>
          <p:cNvSpPr/>
          <p:nvPr/>
        </p:nvSpPr>
        <p:spPr>
          <a:xfrm>
            <a:off x="5229811" y="4156373"/>
            <a:ext cx="113881" cy="362107"/>
          </a:xfrm>
          <a:custGeom>
            <a:avLst/>
            <a:gdLst/>
            <a:ahLst/>
            <a:cxnLst/>
            <a:rect l="l" t="t" r="r" b="b"/>
            <a:pathLst>
              <a:path w="3862" h="12280" extrusionOk="0">
                <a:moveTo>
                  <a:pt x="2250" y="0"/>
                </a:moveTo>
                <a:lnTo>
                  <a:pt x="183" y="3283"/>
                </a:lnTo>
                <a:lnTo>
                  <a:pt x="1" y="11946"/>
                </a:lnTo>
                <a:lnTo>
                  <a:pt x="1916" y="12280"/>
                </a:lnTo>
                <a:lnTo>
                  <a:pt x="3861" y="3192"/>
                </a:lnTo>
                <a:lnTo>
                  <a:pt x="22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4" name="Google Shape;5584;p52"/>
          <p:cNvSpPr/>
          <p:nvPr/>
        </p:nvSpPr>
        <p:spPr>
          <a:xfrm>
            <a:off x="4752084" y="4107954"/>
            <a:ext cx="167636" cy="344208"/>
          </a:xfrm>
          <a:custGeom>
            <a:avLst/>
            <a:gdLst/>
            <a:ahLst/>
            <a:cxnLst/>
            <a:rect l="l" t="t" r="r" b="b"/>
            <a:pathLst>
              <a:path w="5685" h="11673" extrusionOk="0">
                <a:moveTo>
                  <a:pt x="4287" y="1"/>
                </a:moveTo>
                <a:lnTo>
                  <a:pt x="1338" y="3040"/>
                </a:lnTo>
                <a:lnTo>
                  <a:pt x="1" y="11581"/>
                </a:lnTo>
                <a:lnTo>
                  <a:pt x="2098" y="11673"/>
                </a:lnTo>
                <a:lnTo>
                  <a:pt x="5685" y="3679"/>
                </a:lnTo>
                <a:lnTo>
                  <a:pt x="428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5" name="Google Shape;5585;p52"/>
          <p:cNvSpPr/>
          <p:nvPr/>
        </p:nvSpPr>
        <p:spPr>
          <a:xfrm>
            <a:off x="5285395" y="4248521"/>
            <a:ext cx="21526" cy="19462"/>
          </a:xfrm>
          <a:custGeom>
            <a:avLst/>
            <a:gdLst/>
            <a:ahLst/>
            <a:cxnLst/>
            <a:rect l="l" t="t" r="r" b="b"/>
            <a:pathLst>
              <a:path w="730" h="660" extrusionOk="0">
                <a:moveTo>
                  <a:pt x="387" y="0"/>
                </a:moveTo>
                <a:cubicBezTo>
                  <a:pt x="229" y="0"/>
                  <a:pt x="84" y="90"/>
                  <a:pt x="31" y="249"/>
                </a:cubicBezTo>
                <a:cubicBezTo>
                  <a:pt x="0" y="431"/>
                  <a:pt x="122" y="614"/>
                  <a:pt x="274" y="644"/>
                </a:cubicBezTo>
                <a:cubicBezTo>
                  <a:pt x="306" y="655"/>
                  <a:pt x="338" y="660"/>
                  <a:pt x="370" y="660"/>
                </a:cubicBezTo>
                <a:cubicBezTo>
                  <a:pt x="517" y="660"/>
                  <a:pt x="649" y="551"/>
                  <a:pt x="699" y="401"/>
                </a:cubicBezTo>
                <a:cubicBezTo>
                  <a:pt x="730" y="219"/>
                  <a:pt x="639" y="67"/>
                  <a:pt x="456" y="6"/>
                </a:cubicBezTo>
                <a:cubicBezTo>
                  <a:pt x="433" y="2"/>
                  <a:pt x="410" y="0"/>
                  <a:pt x="387" y="0"/>
                </a:cubicBezTo>
                <a:close/>
              </a:path>
            </a:pathLst>
          </a:custGeom>
          <a:solidFill>
            <a:srgbClr val="0019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52"/>
          <p:cNvSpPr/>
          <p:nvPr/>
        </p:nvSpPr>
        <p:spPr>
          <a:xfrm>
            <a:off x="4650824" y="4179668"/>
            <a:ext cx="177485" cy="125499"/>
          </a:xfrm>
          <a:custGeom>
            <a:avLst/>
            <a:gdLst/>
            <a:ahLst/>
            <a:cxnLst/>
            <a:rect l="l" t="t" r="r" b="b"/>
            <a:pathLst>
              <a:path w="6019" h="4256" extrusionOk="0">
                <a:moveTo>
                  <a:pt x="0" y="0"/>
                </a:moveTo>
                <a:lnTo>
                  <a:pt x="91" y="1672"/>
                </a:lnTo>
                <a:lnTo>
                  <a:pt x="5745" y="4256"/>
                </a:lnTo>
                <a:lnTo>
                  <a:pt x="6018" y="3161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7" name="Google Shape;5587;p52"/>
          <p:cNvSpPr/>
          <p:nvPr/>
        </p:nvSpPr>
        <p:spPr>
          <a:xfrm>
            <a:off x="4863222" y="4224489"/>
            <a:ext cx="228587" cy="66347"/>
          </a:xfrm>
          <a:custGeom>
            <a:avLst/>
            <a:gdLst/>
            <a:ahLst/>
            <a:cxnLst/>
            <a:rect l="l" t="t" r="r" b="b"/>
            <a:pathLst>
              <a:path w="7752" h="2250" extrusionOk="0">
                <a:moveTo>
                  <a:pt x="7752" y="0"/>
                </a:moveTo>
                <a:lnTo>
                  <a:pt x="214" y="1368"/>
                </a:lnTo>
                <a:lnTo>
                  <a:pt x="1" y="2249"/>
                </a:lnTo>
                <a:lnTo>
                  <a:pt x="6992" y="1672"/>
                </a:lnTo>
                <a:lnTo>
                  <a:pt x="77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8" name="Google Shape;5588;p52"/>
          <p:cNvSpPr/>
          <p:nvPr/>
        </p:nvSpPr>
        <p:spPr>
          <a:xfrm>
            <a:off x="5102543" y="4245926"/>
            <a:ext cx="184680" cy="127357"/>
          </a:xfrm>
          <a:custGeom>
            <a:avLst/>
            <a:gdLst/>
            <a:ahLst/>
            <a:cxnLst/>
            <a:rect l="l" t="t" r="r" b="b"/>
            <a:pathLst>
              <a:path w="6263" h="4319" extrusionOk="0">
                <a:moveTo>
                  <a:pt x="439" y="1"/>
                </a:moveTo>
                <a:cubicBezTo>
                  <a:pt x="433" y="1"/>
                  <a:pt x="429" y="1"/>
                  <a:pt x="426" y="3"/>
                </a:cubicBezTo>
                <a:lnTo>
                  <a:pt x="1" y="1705"/>
                </a:lnTo>
                <a:lnTo>
                  <a:pt x="5958" y="4319"/>
                </a:lnTo>
                <a:lnTo>
                  <a:pt x="6262" y="3012"/>
                </a:lnTo>
                <a:cubicBezTo>
                  <a:pt x="6262" y="3012"/>
                  <a:pt x="801" y="1"/>
                  <a:pt x="4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9" name="Google Shape;5589;p52"/>
          <p:cNvSpPr/>
          <p:nvPr/>
        </p:nvSpPr>
        <p:spPr>
          <a:xfrm>
            <a:off x="4390892" y="4268396"/>
            <a:ext cx="210659" cy="50217"/>
          </a:xfrm>
          <a:custGeom>
            <a:avLst/>
            <a:gdLst/>
            <a:ahLst/>
            <a:cxnLst/>
            <a:rect l="l" t="t" r="r" b="b"/>
            <a:pathLst>
              <a:path w="7144" h="1703" extrusionOk="0">
                <a:moveTo>
                  <a:pt x="365" y="1"/>
                </a:moveTo>
                <a:lnTo>
                  <a:pt x="0" y="1520"/>
                </a:lnTo>
                <a:lnTo>
                  <a:pt x="7143" y="1703"/>
                </a:lnTo>
                <a:lnTo>
                  <a:pt x="6870" y="760"/>
                </a:lnTo>
                <a:lnTo>
                  <a:pt x="36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0" name="Google Shape;5590;p52"/>
          <p:cNvSpPr/>
          <p:nvPr/>
        </p:nvSpPr>
        <p:spPr>
          <a:xfrm>
            <a:off x="4639147" y="4281842"/>
            <a:ext cx="152421" cy="72628"/>
          </a:xfrm>
          <a:custGeom>
            <a:avLst/>
            <a:gdLst/>
            <a:ahLst/>
            <a:cxnLst/>
            <a:rect l="l" t="t" r="r" b="b"/>
            <a:pathLst>
              <a:path w="5169" h="2463" extrusionOk="0">
                <a:moveTo>
                  <a:pt x="31" y="0"/>
                </a:moveTo>
                <a:lnTo>
                  <a:pt x="1" y="1216"/>
                </a:lnTo>
                <a:lnTo>
                  <a:pt x="4955" y="2462"/>
                </a:lnTo>
                <a:lnTo>
                  <a:pt x="5168" y="1672"/>
                </a:lnTo>
                <a:cubicBezTo>
                  <a:pt x="5168" y="1672"/>
                  <a:pt x="366" y="31"/>
                  <a:pt x="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1" name="Google Shape;5591;p52"/>
          <p:cNvSpPr/>
          <p:nvPr/>
        </p:nvSpPr>
        <p:spPr>
          <a:xfrm>
            <a:off x="4824682" y="4328462"/>
            <a:ext cx="199925" cy="45735"/>
          </a:xfrm>
          <a:custGeom>
            <a:avLst/>
            <a:gdLst/>
            <a:ahLst/>
            <a:cxnLst/>
            <a:rect l="l" t="t" r="r" b="b"/>
            <a:pathLst>
              <a:path w="6780" h="1551" extrusionOk="0">
                <a:moveTo>
                  <a:pt x="6536" y="0"/>
                </a:moveTo>
                <a:lnTo>
                  <a:pt x="214" y="638"/>
                </a:lnTo>
                <a:lnTo>
                  <a:pt x="1" y="1550"/>
                </a:lnTo>
                <a:lnTo>
                  <a:pt x="6779" y="1368"/>
                </a:lnTo>
                <a:lnTo>
                  <a:pt x="65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52"/>
          <p:cNvSpPr/>
          <p:nvPr/>
        </p:nvSpPr>
        <p:spPr>
          <a:xfrm>
            <a:off x="5079248" y="4361606"/>
            <a:ext cx="171204" cy="69944"/>
          </a:xfrm>
          <a:custGeom>
            <a:avLst/>
            <a:gdLst/>
            <a:ahLst/>
            <a:cxnLst/>
            <a:rect l="l" t="t" r="r" b="b"/>
            <a:pathLst>
              <a:path w="5806" h="2372" extrusionOk="0">
                <a:moveTo>
                  <a:pt x="487" y="1"/>
                </a:moveTo>
                <a:lnTo>
                  <a:pt x="0" y="1004"/>
                </a:lnTo>
                <a:lnTo>
                  <a:pt x="5775" y="2372"/>
                </a:lnTo>
                <a:lnTo>
                  <a:pt x="5806" y="1308"/>
                </a:lnTo>
                <a:lnTo>
                  <a:pt x="487" y="1"/>
                </a:lnTo>
                <a:close/>
              </a:path>
            </a:pathLst>
          </a:custGeom>
          <a:solidFill>
            <a:srgbClr val="0B1E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3" name="Google Shape;5593;p52"/>
          <p:cNvSpPr/>
          <p:nvPr/>
        </p:nvSpPr>
        <p:spPr>
          <a:xfrm>
            <a:off x="7537768" y="3943031"/>
            <a:ext cx="188248" cy="710796"/>
          </a:xfrm>
          <a:custGeom>
            <a:avLst/>
            <a:gdLst/>
            <a:ahLst/>
            <a:cxnLst/>
            <a:rect l="l" t="t" r="r" b="b"/>
            <a:pathLst>
              <a:path w="6384" h="24105" extrusionOk="0">
                <a:moveTo>
                  <a:pt x="3587" y="1"/>
                </a:moveTo>
                <a:lnTo>
                  <a:pt x="1" y="4743"/>
                </a:lnTo>
                <a:lnTo>
                  <a:pt x="396" y="24074"/>
                </a:lnTo>
                <a:lnTo>
                  <a:pt x="4195" y="24105"/>
                </a:lnTo>
                <a:lnTo>
                  <a:pt x="6384" y="4378"/>
                </a:lnTo>
                <a:lnTo>
                  <a:pt x="358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4" name="Google Shape;5594;p52"/>
          <p:cNvSpPr/>
          <p:nvPr/>
        </p:nvSpPr>
        <p:spPr>
          <a:xfrm>
            <a:off x="8158008" y="4057766"/>
            <a:ext cx="284142" cy="673141"/>
          </a:xfrm>
          <a:custGeom>
            <a:avLst/>
            <a:gdLst/>
            <a:ahLst/>
            <a:cxnLst/>
            <a:rect l="l" t="t" r="r" b="b"/>
            <a:pathLst>
              <a:path w="9636" h="22828" extrusionOk="0">
                <a:moveTo>
                  <a:pt x="6931" y="1"/>
                </a:moveTo>
                <a:lnTo>
                  <a:pt x="2645" y="4560"/>
                </a:lnTo>
                <a:lnTo>
                  <a:pt x="1" y="22189"/>
                </a:lnTo>
                <a:lnTo>
                  <a:pt x="4378" y="22828"/>
                </a:lnTo>
                <a:lnTo>
                  <a:pt x="9636" y="5988"/>
                </a:lnTo>
                <a:lnTo>
                  <a:pt x="69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5" name="Google Shape;5595;p52"/>
          <p:cNvSpPr/>
          <p:nvPr/>
        </p:nvSpPr>
        <p:spPr>
          <a:xfrm>
            <a:off x="7183741" y="4021025"/>
            <a:ext cx="178399" cy="598744"/>
          </a:xfrm>
          <a:custGeom>
            <a:avLst/>
            <a:gdLst/>
            <a:ahLst/>
            <a:cxnLst/>
            <a:rect l="l" t="t" r="r" b="b"/>
            <a:pathLst>
              <a:path w="6050" h="20305" extrusionOk="0">
                <a:moveTo>
                  <a:pt x="3374" y="0"/>
                </a:moveTo>
                <a:lnTo>
                  <a:pt x="0" y="5897"/>
                </a:lnTo>
                <a:lnTo>
                  <a:pt x="2158" y="20274"/>
                </a:lnTo>
                <a:lnTo>
                  <a:pt x="5380" y="20305"/>
                </a:lnTo>
                <a:lnTo>
                  <a:pt x="6049" y="4772"/>
                </a:lnTo>
                <a:lnTo>
                  <a:pt x="33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6" name="Google Shape;5596;p52"/>
          <p:cNvSpPr/>
          <p:nvPr/>
        </p:nvSpPr>
        <p:spPr>
          <a:xfrm>
            <a:off x="8522798" y="4259431"/>
            <a:ext cx="167636" cy="538707"/>
          </a:xfrm>
          <a:custGeom>
            <a:avLst/>
            <a:gdLst/>
            <a:ahLst/>
            <a:cxnLst/>
            <a:rect l="l" t="t" r="r" b="b"/>
            <a:pathLst>
              <a:path w="5685" h="18269" extrusionOk="0">
                <a:moveTo>
                  <a:pt x="3314" y="1"/>
                </a:moveTo>
                <a:lnTo>
                  <a:pt x="213" y="4864"/>
                </a:lnTo>
                <a:lnTo>
                  <a:pt x="1" y="17752"/>
                </a:lnTo>
                <a:lnTo>
                  <a:pt x="2827" y="18268"/>
                </a:lnTo>
                <a:lnTo>
                  <a:pt x="5685" y="4773"/>
                </a:lnTo>
                <a:lnTo>
                  <a:pt x="33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7" name="Google Shape;5597;p52"/>
          <p:cNvSpPr/>
          <p:nvPr/>
        </p:nvSpPr>
        <p:spPr>
          <a:xfrm>
            <a:off x="7812946" y="4187718"/>
            <a:ext cx="249199" cy="510930"/>
          </a:xfrm>
          <a:custGeom>
            <a:avLst/>
            <a:gdLst/>
            <a:ahLst/>
            <a:cxnLst/>
            <a:rect l="l" t="t" r="r" b="b"/>
            <a:pathLst>
              <a:path w="8451" h="17327" extrusionOk="0">
                <a:moveTo>
                  <a:pt x="6353" y="1"/>
                </a:moveTo>
                <a:lnTo>
                  <a:pt x="1976" y="4499"/>
                </a:lnTo>
                <a:lnTo>
                  <a:pt x="0" y="17205"/>
                </a:lnTo>
                <a:lnTo>
                  <a:pt x="3101" y="17326"/>
                </a:lnTo>
                <a:lnTo>
                  <a:pt x="8450" y="5472"/>
                </a:lnTo>
                <a:lnTo>
                  <a:pt x="63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8" name="Google Shape;5598;p52"/>
          <p:cNvSpPr/>
          <p:nvPr/>
        </p:nvSpPr>
        <p:spPr>
          <a:xfrm>
            <a:off x="7284117" y="4241503"/>
            <a:ext cx="349604" cy="117449"/>
          </a:xfrm>
          <a:custGeom>
            <a:avLst/>
            <a:gdLst/>
            <a:ahLst/>
            <a:cxnLst/>
            <a:rect l="l" t="t" r="r" b="b"/>
            <a:pathLst>
              <a:path w="11856" h="3983" extrusionOk="0">
                <a:moveTo>
                  <a:pt x="11764" y="1"/>
                </a:moveTo>
                <a:lnTo>
                  <a:pt x="1" y="2797"/>
                </a:lnTo>
                <a:lnTo>
                  <a:pt x="396" y="3982"/>
                </a:lnTo>
                <a:lnTo>
                  <a:pt x="11855" y="2675"/>
                </a:lnTo>
                <a:lnTo>
                  <a:pt x="1176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9" name="Google Shape;5599;p52"/>
          <p:cNvSpPr/>
          <p:nvPr/>
        </p:nvSpPr>
        <p:spPr>
          <a:xfrm>
            <a:off x="7662353" y="4294374"/>
            <a:ext cx="263559" cy="186479"/>
          </a:xfrm>
          <a:custGeom>
            <a:avLst/>
            <a:gdLst/>
            <a:ahLst/>
            <a:cxnLst/>
            <a:rect l="l" t="t" r="r" b="b"/>
            <a:pathLst>
              <a:path w="8938" h="6324" extrusionOk="0">
                <a:moveTo>
                  <a:pt x="1" y="1"/>
                </a:moveTo>
                <a:lnTo>
                  <a:pt x="122" y="2493"/>
                </a:lnTo>
                <a:lnTo>
                  <a:pt x="8512" y="6323"/>
                </a:lnTo>
                <a:lnTo>
                  <a:pt x="8937" y="4712"/>
                </a:ln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0" name="Google Shape;5600;p52"/>
          <p:cNvSpPr/>
          <p:nvPr/>
        </p:nvSpPr>
        <p:spPr>
          <a:xfrm>
            <a:off x="7977840" y="4361606"/>
            <a:ext cx="339725" cy="97722"/>
          </a:xfrm>
          <a:custGeom>
            <a:avLst/>
            <a:gdLst/>
            <a:ahLst/>
            <a:cxnLst/>
            <a:rect l="l" t="t" r="r" b="b"/>
            <a:pathLst>
              <a:path w="11521" h="3314" extrusionOk="0">
                <a:moveTo>
                  <a:pt x="11521" y="1"/>
                </a:moveTo>
                <a:lnTo>
                  <a:pt x="305" y="2007"/>
                </a:lnTo>
                <a:lnTo>
                  <a:pt x="1" y="3314"/>
                </a:lnTo>
                <a:lnTo>
                  <a:pt x="10366" y="2463"/>
                </a:lnTo>
                <a:lnTo>
                  <a:pt x="115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1" name="Google Shape;5601;p52"/>
          <p:cNvSpPr/>
          <p:nvPr/>
        </p:nvSpPr>
        <p:spPr>
          <a:xfrm>
            <a:off x="8332781" y="4392921"/>
            <a:ext cx="274293" cy="189192"/>
          </a:xfrm>
          <a:custGeom>
            <a:avLst/>
            <a:gdLst/>
            <a:ahLst/>
            <a:cxnLst/>
            <a:rect l="l" t="t" r="r" b="b"/>
            <a:pathLst>
              <a:path w="9302" h="6416" extrusionOk="0">
                <a:moveTo>
                  <a:pt x="655" y="0"/>
                </a:moveTo>
                <a:cubicBezTo>
                  <a:pt x="648" y="0"/>
                  <a:pt x="643" y="1"/>
                  <a:pt x="639" y="2"/>
                </a:cubicBezTo>
                <a:lnTo>
                  <a:pt x="1" y="2525"/>
                </a:lnTo>
                <a:lnTo>
                  <a:pt x="8846" y="6416"/>
                </a:lnTo>
                <a:lnTo>
                  <a:pt x="9302" y="4471"/>
                </a:lnTo>
                <a:cubicBezTo>
                  <a:pt x="9302" y="4471"/>
                  <a:pt x="1160" y="0"/>
                  <a:pt x="6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2" name="Google Shape;5602;p52"/>
          <p:cNvSpPr/>
          <p:nvPr/>
        </p:nvSpPr>
        <p:spPr>
          <a:xfrm>
            <a:off x="7276067" y="4427038"/>
            <a:ext cx="312833" cy="73512"/>
          </a:xfrm>
          <a:custGeom>
            <a:avLst/>
            <a:gdLst/>
            <a:ahLst/>
            <a:cxnLst/>
            <a:rect l="l" t="t" r="r" b="b"/>
            <a:pathLst>
              <a:path w="10609" h="2493" extrusionOk="0">
                <a:moveTo>
                  <a:pt x="578" y="1"/>
                </a:moveTo>
                <a:lnTo>
                  <a:pt x="0" y="2219"/>
                </a:lnTo>
                <a:lnTo>
                  <a:pt x="10608" y="2493"/>
                </a:lnTo>
                <a:lnTo>
                  <a:pt x="10608" y="2493"/>
                </a:lnTo>
                <a:lnTo>
                  <a:pt x="10183" y="1125"/>
                </a:lnTo>
                <a:lnTo>
                  <a:pt x="57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3" name="Google Shape;5603;p52"/>
          <p:cNvSpPr/>
          <p:nvPr/>
        </p:nvSpPr>
        <p:spPr>
          <a:xfrm>
            <a:off x="7645339" y="4446766"/>
            <a:ext cx="225874" cy="106686"/>
          </a:xfrm>
          <a:custGeom>
            <a:avLst/>
            <a:gdLst/>
            <a:ahLst/>
            <a:cxnLst/>
            <a:rect l="l" t="t" r="r" b="b"/>
            <a:pathLst>
              <a:path w="7660" h="3618" extrusionOk="0">
                <a:moveTo>
                  <a:pt x="31" y="0"/>
                </a:moveTo>
                <a:lnTo>
                  <a:pt x="0" y="1794"/>
                </a:lnTo>
                <a:lnTo>
                  <a:pt x="7356" y="3617"/>
                </a:lnTo>
                <a:lnTo>
                  <a:pt x="7660" y="2462"/>
                </a:lnTo>
                <a:cubicBezTo>
                  <a:pt x="7660" y="2462"/>
                  <a:pt x="547" y="31"/>
                  <a:pt x="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4" name="Google Shape;5604;p52"/>
          <p:cNvSpPr/>
          <p:nvPr/>
        </p:nvSpPr>
        <p:spPr>
          <a:xfrm>
            <a:off x="7919602" y="4515766"/>
            <a:ext cx="298502" cy="67261"/>
          </a:xfrm>
          <a:custGeom>
            <a:avLst/>
            <a:gdLst/>
            <a:ahLst/>
            <a:cxnLst/>
            <a:rect l="l" t="t" r="r" b="b"/>
            <a:pathLst>
              <a:path w="10123" h="2281" extrusionOk="0">
                <a:moveTo>
                  <a:pt x="9727" y="1"/>
                </a:moveTo>
                <a:lnTo>
                  <a:pt x="335" y="943"/>
                </a:lnTo>
                <a:lnTo>
                  <a:pt x="0" y="2280"/>
                </a:lnTo>
                <a:lnTo>
                  <a:pt x="10122" y="2037"/>
                </a:lnTo>
                <a:lnTo>
                  <a:pt x="972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5" name="Google Shape;5605;p52"/>
          <p:cNvSpPr/>
          <p:nvPr/>
        </p:nvSpPr>
        <p:spPr>
          <a:xfrm>
            <a:off x="8297838" y="4564185"/>
            <a:ext cx="255480" cy="103973"/>
          </a:xfrm>
          <a:custGeom>
            <a:avLst/>
            <a:gdLst/>
            <a:ahLst/>
            <a:cxnLst/>
            <a:rect l="l" t="t" r="r" b="b"/>
            <a:pathLst>
              <a:path w="8664" h="3526" extrusionOk="0">
                <a:moveTo>
                  <a:pt x="760" y="0"/>
                </a:moveTo>
                <a:lnTo>
                  <a:pt x="0" y="1520"/>
                </a:lnTo>
                <a:lnTo>
                  <a:pt x="8572" y="3526"/>
                </a:lnTo>
                <a:lnTo>
                  <a:pt x="8663" y="1976"/>
                </a:lnTo>
                <a:lnTo>
                  <a:pt x="76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6" name="Google Shape;5606;p52"/>
          <p:cNvSpPr/>
          <p:nvPr/>
        </p:nvSpPr>
        <p:spPr>
          <a:xfrm>
            <a:off x="-24750" y="4353550"/>
            <a:ext cx="9187823" cy="842517"/>
          </a:xfrm>
          <a:custGeom>
            <a:avLst/>
            <a:gdLst/>
            <a:ahLst/>
            <a:cxnLst/>
            <a:rect l="l" t="t" r="r" b="b"/>
            <a:pathLst>
              <a:path w="284960" h="28572" extrusionOk="0">
                <a:moveTo>
                  <a:pt x="284960" y="15836"/>
                </a:moveTo>
                <a:lnTo>
                  <a:pt x="284960" y="28572"/>
                </a:lnTo>
                <a:lnTo>
                  <a:pt x="0" y="28572"/>
                </a:lnTo>
                <a:lnTo>
                  <a:pt x="0" y="13131"/>
                </a:lnTo>
                <a:cubicBezTo>
                  <a:pt x="29180" y="5228"/>
                  <a:pt x="80093" y="0"/>
                  <a:pt x="138057" y="0"/>
                </a:cubicBezTo>
                <a:cubicBezTo>
                  <a:pt x="202405" y="0"/>
                  <a:pt x="258090" y="6444"/>
                  <a:pt x="284960" y="158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7" name="Google Shape;5607;p52"/>
          <p:cNvSpPr/>
          <p:nvPr/>
        </p:nvSpPr>
        <p:spPr>
          <a:xfrm>
            <a:off x="2607252" y="4480824"/>
            <a:ext cx="134492" cy="51102"/>
          </a:xfrm>
          <a:custGeom>
            <a:avLst/>
            <a:gdLst/>
            <a:ahLst/>
            <a:cxnLst/>
            <a:rect l="l" t="t" r="r" b="b"/>
            <a:pathLst>
              <a:path w="4561" h="1733" extrusionOk="0">
                <a:moveTo>
                  <a:pt x="2281" y="0"/>
                </a:moveTo>
                <a:cubicBezTo>
                  <a:pt x="1034" y="0"/>
                  <a:pt x="1" y="395"/>
                  <a:pt x="1" y="851"/>
                </a:cubicBezTo>
                <a:cubicBezTo>
                  <a:pt x="1" y="1338"/>
                  <a:pt x="1034" y="1733"/>
                  <a:pt x="2281" y="1733"/>
                </a:cubicBezTo>
                <a:cubicBezTo>
                  <a:pt x="3557" y="1733"/>
                  <a:pt x="4560" y="1338"/>
                  <a:pt x="4560" y="851"/>
                </a:cubicBezTo>
                <a:cubicBezTo>
                  <a:pt x="4560" y="395"/>
                  <a:pt x="3557" y="0"/>
                  <a:pt x="2281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8" name="Google Shape;5608;p52"/>
          <p:cNvSpPr/>
          <p:nvPr/>
        </p:nvSpPr>
        <p:spPr>
          <a:xfrm>
            <a:off x="2506876" y="4545342"/>
            <a:ext cx="47534" cy="17073"/>
          </a:xfrm>
          <a:custGeom>
            <a:avLst/>
            <a:gdLst/>
            <a:ahLst/>
            <a:cxnLst/>
            <a:rect l="l" t="t" r="r" b="b"/>
            <a:pathLst>
              <a:path w="1612" h="579" extrusionOk="0">
                <a:moveTo>
                  <a:pt x="821" y="1"/>
                </a:moveTo>
                <a:cubicBezTo>
                  <a:pt x="365" y="1"/>
                  <a:pt x="1" y="122"/>
                  <a:pt x="1" y="305"/>
                </a:cubicBezTo>
                <a:cubicBezTo>
                  <a:pt x="1" y="457"/>
                  <a:pt x="365" y="578"/>
                  <a:pt x="821" y="578"/>
                </a:cubicBezTo>
                <a:cubicBezTo>
                  <a:pt x="1247" y="578"/>
                  <a:pt x="1612" y="457"/>
                  <a:pt x="1612" y="305"/>
                </a:cubicBezTo>
                <a:cubicBezTo>
                  <a:pt x="1612" y="122"/>
                  <a:pt x="1247" y="1"/>
                  <a:pt x="821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9" name="Google Shape;5609;p52"/>
          <p:cNvSpPr/>
          <p:nvPr/>
        </p:nvSpPr>
        <p:spPr>
          <a:xfrm>
            <a:off x="2265787" y="4601811"/>
            <a:ext cx="44821" cy="13476"/>
          </a:xfrm>
          <a:custGeom>
            <a:avLst/>
            <a:gdLst/>
            <a:ahLst/>
            <a:cxnLst/>
            <a:rect l="l" t="t" r="r" b="b"/>
            <a:pathLst>
              <a:path w="1520" h="457" extrusionOk="0">
                <a:moveTo>
                  <a:pt x="760" y="1"/>
                </a:moveTo>
                <a:cubicBezTo>
                  <a:pt x="335" y="1"/>
                  <a:pt x="0" y="92"/>
                  <a:pt x="0" y="244"/>
                </a:cubicBezTo>
                <a:cubicBezTo>
                  <a:pt x="0" y="365"/>
                  <a:pt x="335" y="457"/>
                  <a:pt x="760" y="457"/>
                </a:cubicBezTo>
                <a:cubicBezTo>
                  <a:pt x="1186" y="457"/>
                  <a:pt x="1520" y="365"/>
                  <a:pt x="1520" y="244"/>
                </a:cubicBezTo>
                <a:cubicBezTo>
                  <a:pt x="1520" y="92"/>
                  <a:pt x="1186" y="1"/>
                  <a:pt x="760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0" name="Google Shape;5610;p52"/>
          <p:cNvSpPr/>
          <p:nvPr/>
        </p:nvSpPr>
        <p:spPr>
          <a:xfrm>
            <a:off x="2566028" y="4657395"/>
            <a:ext cx="52930" cy="17044"/>
          </a:xfrm>
          <a:custGeom>
            <a:avLst/>
            <a:gdLst/>
            <a:ahLst/>
            <a:cxnLst/>
            <a:rect l="l" t="t" r="r" b="b"/>
            <a:pathLst>
              <a:path w="1795" h="578" extrusionOk="0">
                <a:moveTo>
                  <a:pt x="882" y="0"/>
                </a:moveTo>
                <a:cubicBezTo>
                  <a:pt x="396" y="0"/>
                  <a:pt x="1" y="122"/>
                  <a:pt x="1" y="304"/>
                </a:cubicBezTo>
                <a:cubicBezTo>
                  <a:pt x="1" y="456"/>
                  <a:pt x="396" y="578"/>
                  <a:pt x="882" y="578"/>
                </a:cubicBezTo>
                <a:cubicBezTo>
                  <a:pt x="1399" y="578"/>
                  <a:pt x="1794" y="456"/>
                  <a:pt x="1794" y="304"/>
                </a:cubicBezTo>
                <a:cubicBezTo>
                  <a:pt x="1794" y="122"/>
                  <a:pt x="1399" y="0"/>
                  <a:pt x="882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1" name="Google Shape;5611;p52"/>
          <p:cNvSpPr/>
          <p:nvPr/>
        </p:nvSpPr>
        <p:spPr>
          <a:xfrm>
            <a:off x="2815198" y="4688769"/>
            <a:ext cx="33203" cy="19727"/>
          </a:xfrm>
          <a:custGeom>
            <a:avLst/>
            <a:gdLst/>
            <a:ahLst/>
            <a:cxnLst/>
            <a:rect l="l" t="t" r="r" b="b"/>
            <a:pathLst>
              <a:path w="1126" h="669" extrusionOk="0">
                <a:moveTo>
                  <a:pt x="548" y="0"/>
                </a:moveTo>
                <a:cubicBezTo>
                  <a:pt x="244" y="0"/>
                  <a:pt x="1" y="122"/>
                  <a:pt x="1" y="334"/>
                </a:cubicBezTo>
                <a:cubicBezTo>
                  <a:pt x="1" y="517"/>
                  <a:pt x="244" y="669"/>
                  <a:pt x="548" y="669"/>
                </a:cubicBezTo>
                <a:cubicBezTo>
                  <a:pt x="882" y="669"/>
                  <a:pt x="1125" y="517"/>
                  <a:pt x="1125" y="334"/>
                </a:cubicBezTo>
                <a:cubicBezTo>
                  <a:pt x="1125" y="122"/>
                  <a:pt x="882" y="0"/>
                  <a:pt x="548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2" name="Google Shape;5612;p52"/>
          <p:cNvSpPr/>
          <p:nvPr/>
        </p:nvSpPr>
        <p:spPr>
          <a:xfrm>
            <a:off x="2761412" y="4769418"/>
            <a:ext cx="25153" cy="29"/>
          </a:xfrm>
          <a:custGeom>
            <a:avLst/>
            <a:gdLst/>
            <a:ahLst/>
            <a:cxnLst/>
            <a:rect l="l" t="t" r="r" b="b"/>
            <a:pathLst>
              <a:path w="853" h="1" extrusionOk="0">
                <a:moveTo>
                  <a:pt x="852" y="1"/>
                </a:moveTo>
                <a:lnTo>
                  <a:pt x="427" y="1"/>
                </a:lnTo>
                <a:lnTo>
                  <a:pt x="1" y="1"/>
                </a:lnTo>
                <a:lnTo>
                  <a:pt x="427" y="1"/>
                </a:lnTo>
                <a:close/>
              </a:path>
            </a:pathLst>
          </a:custGeom>
          <a:solidFill>
            <a:srgbClr val="001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3" name="Google Shape;5613;p52"/>
          <p:cNvSpPr/>
          <p:nvPr/>
        </p:nvSpPr>
        <p:spPr>
          <a:xfrm>
            <a:off x="3515201" y="4764051"/>
            <a:ext cx="120132" cy="47534"/>
          </a:xfrm>
          <a:custGeom>
            <a:avLst/>
            <a:gdLst/>
            <a:ahLst/>
            <a:cxnLst/>
            <a:rect l="l" t="t" r="r" b="b"/>
            <a:pathLst>
              <a:path w="4074" h="1612" extrusionOk="0">
                <a:moveTo>
                  <a:pt x="2037" y="0"/>
                </a:moveTo>
                <a:cubicBezTo>
                  <a:pt x="913" y="0"/>
                  <a:pt x="1" y="365"/>
                  <a:pt x="1" y="821"/>
                </a:cubicBezTo>
                <a:cubicBezTo>
                  <a:pt x="1" y="1246"/>
                  <a:pt x="913" y="1611"/>
                  <a:pt x="2037" y="1611"/>
                </a:cubicBezTo>
                <a:cubicBezTo>
                  <a:pt x="3162" y="1611"/>
                  <a:pt x="4074" y="1246"/>
                  <a:pt x="4074" y="821"/>
                </a:cubicBezTo>
                <a:cubicBezTo>
                  <a:pt x="4074" y="365"/>
                  <a:pt x="3162" y="0"/>
                  <a:pt x="2037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4" name="Google Shape;5614;p52"/>
          <p:cNvSpPr/>
          <p:nvPr/>
        </p:nvSpPr>
        <p:spPr>
          <a:xfrm>
            <a:off x="7509106" y="4664560"/>
            <a:ext cx="120132" cy="47534"/>
          </a:xfrm>
          <a:custGeom>
            <a:avLst/>
            <a:gdLst/>
            <a:ahLst/>
            <a:cxnLst/>
            <a:rect l="l" t="t" r="r" b="b"/>
            <a:pathLst>
              <a:path w="4074" h="1612" extrusionOk="0">
                <a:moveTo>
                  <a:pt x="2037" y="0"/>
                </a:moveTo>
                <a:cubicBezTo>
                  <a:pt x="912" y="0"/>
                  <a:pt x="0" y="365"/>
                  <a:pt x="0" y="821"/>
                </a:cubicBezTo>
                <a:cubicBezTo>
                  <a:pt x="0" y="1247"/>
                  <a:pt x="912" y="1611"/>
                  <a:pt x="2037" y="1611"/>
                </a:cubicBezTo>
                <a:cubicBezTo>
                  <a:pt x="3161" y="1611"/>
                  <a:pt x="4073" y="1247"/>
                  <a:pt x="4073" y="821"/>
                </a:cubicBezTo>
                <a:cubicBezTo>
                  <a:pt x="4073" y="365"/>
                  <a:pt x="3161" y="0"/>
                  <a:pt x="2037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5" name="Google Shape;5615;p52"/>
          <p:cNvSpPr/>
          <p:nvPr/>
        </p:nvSpPr>
        <p:spPr>
          <a:xfrm>
            <a:off x="3428272" y="4668128"/>
            <a:ext cx="47534" cy="19757"/>
          </a:xfrm>
          <a:custGeom>
            <a:avLst/>
            <a:gdLst/>
            <a:ahLst/>
            <a:cxnLst/>
            <a:rect l="l" t="t" r="r" b="b"/>
            <a:pathLst>
              <a:path w="1612" h="670" extrusionOk="0">
                <a:moveTo>
                  <a:pt x="821" y="1"/>
                </a:moveTo>
                <a:cubicBezTo>
                  <a:pt x="365" y="1"/>
                  <a:pt x="0" y="153"/>
                  <a:pt x="0" y="335"/>
                </a:cubicBezTo>
                <a:cubicBezTo>
                  <a:pt x="0" y="548"/>
                  <a:pt x="365" y="670"/>
                  <a:pt x="821" y="670"/>
                </a:cubicBezTo>
                <a:cubicBezTo>
                  <a:pt x="1247" y="670"/>
                  <a:pt x="1611" y="548"/>
                  <a:pt x="1611" y="335"/>
                </a:cubicBezTo>
                <a:cubicBezTo>
                  <a:pt x="1611" y="153"/>
                  <a:pt x="1247" y="1"/>
                  <a:pt x="821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6" name="Google Shape;5616;p52"/>
          <p:cNvSpPr/>
          <p:nvPr/>
        </p:nvSpPr>
        <p:spPr>
          <a:xfrm>
            <a:off x="3512518" y="4450334"/>
            <a:ext cx="33203" cy="10792"/>
          </a:xfrm>
          <a:custGeom>
            <a:avLst/>
            <a:gdLst/>
            <a:ahLst/>
            <a:cxnLst/>
            <a:rect l="l" t="t" r="r" b="b"/>
            <a:pathLst>
              <a:path w="1126" h="366" extrusionOk="0">
                <a:moveTo>
                  <a:pt x="548" y="1"/>
                </a:moveTo>
                <a:cubicBezTo>
                  <a:pt x="244" y="1"/>
                  <a:pt x="1" y="92"/>
                  <a:pt x="1" y="183"/>
                </a:cubicBezTo>
                <a:cubicBezTo>
                  <a:pt x="1" y="305"/>
                  <a:pt x="244" y="366"/>
                  <a:pt x="548" y="366"/>
                </a:cubicBezTo>
                <a:cubicBezTo>
                  <a:pt x="882" y="366"/>
                  <a:pt x="1125" y="305"/>
                  <a:pt x="1125" y="183"/>
                </a:cubicBezTo>
                <a:cubicBezTo>
                  <a:pt x="1125" y="92"/>
                  <a:pt x="882" y="1"/>
                  <a:pt x="548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7" name="Google Shape;5617;p52"/>
          <p:cNvSpPr/>
          <p:nvPr/>
        </p:nvSpPr>
        <p:spPr>
          <a:xfrm>
            <a:off x="3744673" y="4422556"/>
            <a:ext cx="25123" cy="5396"/>
          </a:xfrm>
          <a:custGeom>
            <a:avLst/>
            <a:gdLst/>
            <a:ahLst/>
            <a:cxnLst/>
            <a:rect l="l" t="t" r="r" b="b"/>
            <a:pathLst>
              <a:path w="852" h="183" extrusionOk="0">
                <a:moveTo>
                  <a:pt x="42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22"/>
                  <a:pt x="213" y="183"/>
                  <a:pt x="426" y="183"/>
                </a:cubicBezTo>
                <a:cubicBezTo>
                  <a:pt x="669" y="183"/>
                  <a:pt x="851" y="122"/>
                  <a:pt x="851" y="92"/>
                </a:cubicBezTo>
                <a:cubicBezTo>
                  <a:pt x="851" y="31"/>
                  <a:pt x="669" y="1"/>
                  <a:pt x="426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8" name="Google Shape;5618;p52"/>
          <p:cNvSpPr/>
          <p:nvPr/>
        </p:nvSpPr>
        <p:spPr>
          <a:xfrm>
            <a:off x="3759004" y="4716547"/>
            <a:ext cx="19757" cy="5396"/>
          </a:xfrm>
          <a:custGeom>
            <a:avLst/>
            <a:gdLst/>
            <a:ahLst/>
            <a:cxnLst/>
            <a:rect l="l" t="t" r="r" b="b"/>
            <a:pathLst>
              <a:path w="670" h="183" extrusionOk="0">
                <a:moveTo>
                  <a:pt x="335" y="0"/>
                </a:moveTo>
                <a:cubicBezTo>
                  <a:pt x="152" y="0"/>
                  <a:pt x="0" y="31"/>
                  <a:pt x="0" y="91"/>
                </a:cubicBezTo>
                <a:cubicBezTo>
                  <a:pt x="0" y="152"/>
                  <a:pt x="152" y="183"/>
                  <a:pt x="335" y="183"/>
                </a:cubicBezTo>
                <a:cubicBezTo>
                  <a:pt x="517" y="183"/>
                  <a:pt x="669" y="152"/>
                  <a:pt x="669" y="91"/>
                </a:cubicBezTo>
                <a:cubicBezTo>
                  <a:pt x="669" y="31"/>
                  <a:pt x="517" y="0"/>
                  <a:pt x="335" y="0"/>
                </a:cubicBezTo>
                <a:close/>
              </a:path>
            </a:pathLst>
          </a:custGeom>
          <a:solidFill>
            <a:srgbClr val="001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9" name="Google Shape;5619;p52"/>
          <p:cNvSpPr/>
          <p:nvPr/>
        </p:nvSpPr>
        <p:spPr>
          <a:xfrm>
            <a:off x="5069370" y="4702186"/>
            <a:ext cx="92355" cy="36800"/>
          </a:xfrm>
          <a:custGeom>
            <a:avLst/>
            <a:gdLst/>
            <a:ahLst/>
            <a:cxnLst/>
            <a:rect l="l" t="t" r="r" b="b"/>
            <a:pathLst>
              <a:path w="3132" h="1248" extrusionOk="0">
                <a:moveTo>
                  <a:pt x="1582" y="1"/>
                </a:moveTo>
                <a:cubicBezTo>
                  <a:pt x="700" y="1"/>
                  <a:pt x="1" y="275"/>
                  <a:pt x="1" y="639"/>
                </a:cubicBezTo>
                <a:cubicBezTo>
                  <a:pt x="1" y="974"/>
                  <a:pt x="700" y="1247"/>
                  <a:pt x="1582" y="1247"/>
                </a:cubicBezTo>
                <a:cubicBezTo>
                  <a:pt x="2433" y="1247"/>
                  <a:pt x="3132" y="974"/>
                  <a:pt x="3132" y="639"/>
                </a:cubicBezTo>
                <a:cubicBezTo>
                  <a:pt x="3132" y="275"/>
                  <a:pt x="2433" y="1"/>
                  <a:pt x="1582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0" name="Google Shape;5620;p52"/>
          <p:cNvSpPr/>
          <p:nvPr/>
        </p:nvSpPr>
        <p:spPr>
          <a:xfrm>
            <a:off x="5823159" y="4517565"/>
            <a:ext cx="64578" cy="19757"/>
          </a:xfrm>
          <a:custGeom>
            <a:avLst/>
            <a:gdLst/>
            <a:ahLst/>
            <a:cxnLst/>
            <a:rect l="l" t="t" r="r" b="b"/>
            <a:pathLst>
              <a:path w="2190" h="670" extrusionOk="0">
                <a:moveTo>
                  <a:pt x="1095" y="0"/>
                </a:moveTo>
                <a:cubicBezTo>
                  <a:pt x="487" y="0"/>
                  <a:pt x="1" y="152"/>
                  <a:pt x="1" y="335"/>
                </a:cubicBezTo>
                <a:cubicBezTo>
                  <a:pt x="1" y="517"/>
                  <a:pt x="487" y="669"/>
                  <a:pt x="1095" y="669"/>
                </a:cubicBezTo>
                <a:cubicBezTo>
                  <a:pt x="1703" y="669"/>
                  <a:pt x="2189" y="517"/>
                  <a:pt x="2189" y="335"/>
                </a:cubicBezTo>
                <a:cubicBezTo>
                  <a:pt x="2189" y="152"/>
                  <a:pt x="1703" y="0"/>
                  <a:pt x="1095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1" name="Google Shape;5621;p52"/>
          <p:cNvSpPr/>
          <p:nvPr/>
        </p:nvSpPr>
        <p:spPr>
          <a:xfrm>
            <a:off x="7753794" y="4837534"/>
            <a:ext cx="64548" cy="19757"/>
          </a:xfrm>
          <a:custGeom>
            <a:avLst/>
            <a:gdLst/>
            <a:ahLst/>
            <a:cxnLst/>
            <a:rect l="l" t="t" r="r" b="b"/>
            <a:pathLst>
              <a:path w="2189" h="670" extrusionOk="0">
                <a:moveTo>
                  <a:pt x="1094" y="1"/>
                </a:moveTo>
                <a:cubicBezTo>
                  <a:pt x="486" y="1"/>
                  <a:pt x="0" y="153"/>
                  <a:pt x="0" y="335"/>
                </a:cubicBezTo>
                <a:cubicBezTo>
                  <a:pt x="0" y="517"/>
                  <a:pt x="486" y="669"/>
                  <a:pt x="1094" y="669"/>
                </a:cubicBezTo>
                <a:cubicBezTo>
                  <a:pt x="1672" y="669"/>
                  <a:pt x="2189" y="517"/>
                  <a:pt x="2189" y="335"/>
                </a:cubicBezTo>
                <a:cubicBezTo>
                  <a:pt x="2189" y="153"/>
                  <a:pt x="1672" y="1"/>
                  <a:pt x="1094" y="1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2" name="Google Shape;5622;p52"/>
          <p:cNvSpPr/>
          <p:nvPr/>
        </p:nvSpPr>
        <p:spPr>
          <a:xfrm>
            <a:off x="5747877" y="4599127"/>
            <a:ext cx="42167" cy="16159"/>
          </a:xfrm>
          <a:custGeom>
            <a:avLst/>
            <a:gdLst/>
            <a:ahLst/>
            <a:cxnLst/>
            <a:rect l="l" t="t" r="r" b="b"/>
            <a:pathLst>
              <a:path w="1430" h="548" extrusionOk="0">
                <a:moveTo>
                  <a:pt x="700" y="0"/>
                </a:moveTo>
                <a:cubicBezTo>
                  <a:pt x="304" y="0"/>
                  <a:pt x="0" y="122"/>
                  <a:pt x="0" y="274"/>
                </a:cubicBezTo>
                <a:cubicBezTo>
                  <a:pt x="0" y="426"/>
                  <a:pt x="304" y="548"/>
                  <a:pt x="700" y="548"/>
                </a:cubicBezTo>
                <a:cubicBezTo>
                  <a:pt x="1095" y="548"/>
                  <a:pt x="1429" y="426"/>
                  <a:pt x="1429" y="274"/>
                </a:cubicBezTo>
                <a:cubicBezTo>
                  <a:pt x="1429" y="122"/>
                  <a:pt x="1095" y="0"/>
                  <a:pt x="700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3" name="Google Shape;5623;p52"/>
          <p:cNvSpPr/>
          <p:nvPr/>
        </p:nvSpPr>
        <p:spPr>
          <a:xfrm>
            <a:off x="7376442" y="4738957"/>
            <a:ext cx="42167" cy="17044"/>
          </a:xfrm>
          <a:custGeom>
            <a:avLst/>
            <a:gdLst/>
            <a:ahLst/>
            <a:cxnLst/>
            <a:rect l="l" t="t" r="r" b="b"/>
            <a:pathLst>
              <a:path w="1430" h="578" extrusionOk="0">
                <a:moveTo>
                  <a:pt x="700" y="0"/>
                </a:moveTo>
                <a:cubicBezTo>
                  <a:pt x="304" y="0"/>
                  <a:pt x="0" y="122"/>
                  <a:pt x="0" y="274"/>
                </a:cubicBezTo>
                <a:cubicBezTo>
                  <a:pt x="0" y="426"/>
                  <a:pt x="304" y="578"/>
                  <a:pt x="700" y="578"/>
                </a:cubicBezTo>
                <a:cubicBezTo>
                  <a:pt x="1095" y="578"/>
                  <a:pt x="1429" y="426"/>
                  <a:pt x="1429" y="274"/>
                </a:cubicBezTo>
                <a:cubicBezTo>
                  <a:pt x="1429" y="122"/>
                  <a:pt x="1095" y="0"/>
                  <a:pt x="700" y="0"/>
                </a:cubicBezTo>
                <a:close/>
              </a:path>
            </a:pathLst>
          </a:custGeom>
          <a:solidFill>
            <a:srgbClr val="000000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4" name="Google Shape;5624;p52"/>
          <p:cNvSpPr/>
          <p:nvPr/>
        </p:nvSpPr>
        <p:spPr>
          <a:xfrm>
            <a:off x="547579" y="4697704"/>
            <a:ext cx="608622" cy="133578"/>
          </a:xfrm>
          <a:custGeom>
            <a:avLst/>
            <a:gdLst/>
            <a:ahLst/>
            <a:cxnLst/>
            <a:rect l="l" t="t" r="r" b="b"/>
            <a:pathLst>
              <a:path w="20640" h="4530" extrusionOk="0">
                <a:moveTo>
                  <a:pt x="20639" y="2281"/>
                </a:moveTo>
                <a:cubicBezTo>
                  <a:pt x="20639" y="3527"/>
                  <a:pt x="16019" y="4530"/>
                  <a:pt x="10305" y="4530"/>
                </a:cubicBezTo>
                <a:cubicBezTo>
                  <a:pt x="4621" y="4530"/>
                  <a:pt x="1" y="3527"/>
                  <a:pt x="1" y="2281"/>
                </a:cubicBezTo>
                <a:cubicBezTo>
                  <a:pt x="1" y="1034"/>
                  <a:pt x="4621" y="1"/>
                  <a:pt x="10305" y="1"/>
                </a:cubicBezTo>
                <a:cubicBezTo>
                  <a:pt x="16019" y="1"/>
                  <a:pt x="20639" y="1034"/>
                  <a:pt x="20639" y="2281"/>
                </a:cubicBezTo>
                <a:close/>
              </a:path>
            </a:pathLst>
          </a:custGeom>
          <a:solidFill>
            <a:srgbClr val="000000">
              <a:alpha val="22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5" name="Google Shape;5625;p52"/>
          <p:cNvSpPr/>
          <p:nvPr/>
        </p:nvSpPr>
        <p:spPr>
          <a:xfrm>
            <a:off x="711618" y="4207858"/>
            <a:ext cx="247400" cy="223692"/>
          </a:xfrm>
          <a:custGeom>
            <a:avLst/>
            <a:gdLst/>
            <a:ahLst/>
            <a:cxnLst/>
            <a:rect l="l" t="t" r="r" b="b"/>
            <a:pathLst>
              <a:path w="8390" h="7586" extrusionOk="0">
                <a:moveTo>
                  <a:pt x="3318" y="1"/>
                </a:moveTo>
                <a:cubicBezTo>
                  <a:pt x="3022" y="1"/>
                  <a:pt x="2788" y="100"/>
                  <a:pt x="2614" y="199"/>
                </a:cubicBezTo>
                <a:cubicBezTo>
                  <a:pt x="2462" y="291"/>
                  <a:pt x="2371" y="473"/>
                  <a:pt x="2462" y="625"/>
                </a:cubicBezTo>
                <a:cubicBezTo>
                  <a:pt x="2736" y="1233"/>
                  <a:pt x="3192" y="2054"/>
                  <a:pt x="3374" y="2692"/>
                </a:cubicBezTo>
                <a:cubicBezTo>
                  <a:pt x="3526" y="3178"/>
                  <a:pt x="3040" y="3695"/>
                  <a:pt x="2553" y="3877"/>
                </a:cubicBezTo>
                <a:cubicBezTo>
                  <a:pt x="1550" y="4242"/>
                  <a:pt x="0" y="4850"/>
                  <a:pt x="0" y="4850"/>
                </a:cubicBezTo>
                <a:lnTo>
                  <a:pt x="3040" y="7586"/>
                </a:lnTo>
                <a:cubicBezTo>
                  <a:pt x="3040" y="7586"/>
                  <a:pt x="8389" y="6005"/>
                  <a:pt x="7873" y="5306"/>
                </a:cubicBezTo>
                <a:cubicBezTo>
                  <a:pt x="7447" y="4728"/>
                  <a:pt x="5350" y="3847"/>
                  <a:pt x="4620" y="3543"/>
                </a:cubicBezTo>
                <a:cubicBezTo>
                  <a:pt x="4438" y="3482"/>
                  <a:pt x="4347" y="3330"/>
                  <a:pt x="4316" y="3178"/>
                </a:cubicBezTo>
                <a:lnTo>
                  <a:pt x="3799" y="291"/>
                </a:lnTo>
                <a:cubicBezTo>
                  <a:pt x="3769" y="139"/>
                  <a:pt x="3648" y="17"/>
                  <a:pt x="3526" y="17"/>
                </a:cubicBezTo>
                <a:cubicBezTo>
                  <a:pt x="3453" y="6"/>
                  <a:pt x="3384" y="1"/>
                  <a:pt x="3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6" name="Google Shape;5626;p52"/>
          <p:cNvSpPr/>
          <p:nvPr/>
        </p:nvSpPr>
        <p:spPr>
          <a:xfrm>
            <a:off x="484830" y="4300655"/>
            <a:ext cx="668688" cy="507332"/>
          </a:xfrm>
          <a:custGeom>
            <a:avLst/>
            <a:gdLst/>
            <a:ahLst/>
            <a:cxnLst/>
            <a:rect l="l" t="t" r="r" b="b"/>
            <a:pathLst>
              <a:path w="22677" h="17205" extrusionOk="0">
                <a:moveTo>
                  <a:pt x="5199" y="15351"/>
                </a:moveTo>
                <a:cubicBezTo>
                  <a:pt x="5199" y="15351"/>
                  <a:pt x="2797" y="15472"/>
                  <a:pt x="1399" y="13648"/>
                </a:cubicBezTo>
                <a:cubicBezTo>
                  <a:pt x="122" y="11977"/>
                  <a:pt x="1" y="5715"/>
                  <a:pt x="5746" y="1976"/>
                </a:cubicBezTo>
                <a:cubicBezTo>
                  <a:pt x="8451" y="214"/>
                  <a:pt x="9424" y="2767"/>
                  <a:pt x="9424" y="2767"/>
                </a:cubicBezTo>
                <a:cubicBezTo>
                  <a:pt x="9424" y="2767"/>
                  <a:pt x="11642" y="1"/>
                  <a:pt x="13922" y="2767"/>
                </a:cubicBezTo>
                <a:cubicBezTo>
                  <a:pt x="13922" y="2767"/>
                  <a:pt x="14652" y="1369"/>
                  <a:pt x="16019" y="1794"/>
                </a:cubicBezTo>
                <a:cubicBezTo>
                  <a:pt x="19029" y="2736"/>
                  <a:pt x="22676" y="10761"/>
                  <a:pt x="20609" y="13496"/>
                </a:cubicBezTo>
                <a:cubicBezTo>
                  <a:pt x="19029" y="15654"/>
                  <a:pt x="16475" y="15290"/>
                  <a:pt x="16475" y="15290"/>
                </a:cubicBezTo>
                <a:cubicBezTo>
                  <a:pt x="16475" y="15290"/>
                  <a:pt x="15412" y="16475"/>
                  <a:pt x="12676" y="16840"/>
                </a:cubicBezTo>
                <a:cubicBezTo>
                  <a:pt x="9819" y="17205"/>
                  <a:pt x="6232" y="16354"/>
                  <a:pt x="5199" y="153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7" name="Google Shape;5627;p52"/>
          <p:cNvSpPr/>
          <p:nvPr/>
        </p:nvSpPr>
        <p:spPr>
          <a:xfrm>
            <a:off x="603163" y="4533695"/>
            <a:ext cx="445468" cy="184680"/>
          </a:xfrm>
          <a:custGeom>
            <a:avLst/>
            <a:gdLst/>
            <a:ahLst/>
            <a:cxnLst/>
            <a:rect l="l" t="t" r="r" b="b"/>
            <a:pathLst>
              <a:path w="15107" h="6263" extrusionOk="0">
                <a:moveTo>
                  <a:pt x="14408" y="1"/>
                </a:moveTo>
                <a:cubicBezTo>
                  <a:pt x="13678" y="609"/>
                  <a:pt x="12918" y="1095"/>
                  <a:pt x="12158" y="1460"/>
                </a:cubicBezTo>
                <a:lnTo>
                  <a:pt x="12493" y="2280"/>
                </a:lnTo>
                <a:lnTo>
                  <a:pt x="11429" y="2706"/>
                </a:lnTo>
                <a:lnTo>
                  <a:pt x="11095" y="1946"/>
                </a:lnTo>
                <a:cubicBezTo>
                  <a:pt x="8541" y="2919"/>
                  <a:pt x="6110" y="2767"/>
                  <a:pt x="4164" y="2280"/>
                </a:cubicBezTo>
                <a:lnTo>
                  <a:pt x="3952" y="3101"/>
                </a:lnTo>
                <a:lnTo>
                  <a:pt x="2857" y="2797"/>
                </a:lnTo>
                <a:lnTo>
                  <a:pt x="2979" y="1916"/>
                </a:lnTo>
                <a:cubicBezTo>
                  <a:pt x="1186" y="1308"/>
                  <a:pt x="91" y="487"/>
                  <a:pt x="91" y="487"/>
                </a:cubicBezTo>
                <a:cubicBezTo>
                  <a:pt x="91" y="487"/>
                  <a:pt x="0" y="6262"/>
                  <a:pt x="6930" y="6232"/>
                </a:cubicBezTo>
                <a:cubicBezTo>
                  <a:pt x="15107" y="6171"/>
                  <a:pt x="14408" y="1"/>
                  <a:pt x="14408" y="1"/>
                </a:cubicBezTo>
                <a:close/>
              </a:path>
            </a:pathLst>
          </a:custGeom>
          <a:solidFill>
            <a:srgbClr val="2F0D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52"/>
          <p:cNvSpPr/>
          <p:nvPr/>
        </p:nvSpPr>
        <p:spPr>
          <a:xfrm>
            <a:off x="604048" y="4533695"/>
            <a:ext cx="444583" cy="184680"/>
          </a:xfrm>
          <a:custGeom>
            <a:avLst/>
            <a:gdLst/>
            <a:ahLst/>
            <a:cxnLst/>
            <a:rect l="l" t="t" r="r" b="b"/>
            <a:pathLst>
              <a:path w="15077" h="6263" extrusionOk="0">
                <a:moveTo>
                  <a:pt x="14378" y="1"/>
                </a:moveTo>
                <a:cubicBezTo>
                  <a:pt x="14195" y="1733"/>
                  <a:pt x="13101" y="5289"/>
                  <a:pt x="6900" y="5320"/>
                </a:cubicBezTo>
                <a:cubicBezTo>
                  <a:pt x="1794" y="5350"/>
                  <a:pt x="487" y="2219"/>
                  <a:pt x="183" y="578"/>
                </a:cubicBezTo>
                <a:cubicBezTo>
                  <a:pt x="92" y="548"/>
                  <a:pt x="61" y="517"/>
                  <a:pt x="61" y="517"/>
                </a:cubicBezTo>
                <a:cubicBezTo>
                  <a:pt x="61" y="517"/>
                  <a:pt x="1" y="6262"/>
                  <a:pt x="6900" y="6232"/>
                </a:cubicBezTo>
                <a:cubicBezTo>
                  <a:pt x="15077" y="6171"/>
                  <a:pt x="14378" y="1"/>
                  <a:pt x="14378" y="1"/>
                </a:cubicBezTo>
                <a:cubicBezTo>
                  <a:pt x="14378" y="1"/>
                  <a:pt x="14378" y="1"/>
                  <a:pt x="143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9" name="Google Shape;5629;p52"/>
          <p:cNvSpPr/>
          <p:nvPr/>
        </p:nvSpPr>
        <p:spPr>
          <a:xfrm>
            <a:off x="642588" y="4394779"/>
            <a:ext cx="179284" cy="163154"/>
          </a:xfrm>
          <a:custGeom>
            <a:avLst/>
            <a:gdLst/>
            <a:ahLst/>
            <a:cxnLst/>
            <a:rect l="l" t="t" r="r" b="b"/>
            <a:pathLst>
              <a:path w="6080" h="5533" extrusionOk="0">
                <a:moveTo>
                  <a:pt x="2706" y="5076"/>
                </a:moveTo>
                <a:cubicBezTo>
                  <a:pt x="1460" y="4864"/>
                  <a:pt x="1" y="3374"/>
                  <a:pt x="3040" y="1702"/>
                </a:cubicBezTo>
                <a:cubicBezTo>
                  <a:pt x="6080" y="0"/>
                  <a:pt x="5350" y="5532"/>
                  <a:pt x="2706" y="5076"/>
                </a:cubicBezTo>
                <a:close/>
              </a:path>
            </a:pathLst>
          </a:custGeom>
          <a:solidFill>
            <a:srgbClr val="2F0D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0" name="Google Shape;5630;p52"/>
          <p:cNvSpPr/>
          <p:nvPr/>
        </p:nvSpPr>
        <p:spPr>
          <a:xfrm>
            <a:off x="852333" y="4435118"/>
            <a:ext cx="97722" cy="88757"/>
          </a:xfrm>
          <a:custGeom>
            <a:avLst/>
            <a:gdLst/>
            <a:ahLst/>
            <a:cxnLst/>
            <a:rect l="l" t="t" r="r" b="b"/>
            <a:pathLst>
              <a:path w="3314" h="3010" extrusionOk="0">
                <a:moveTo>
                  <a:pt x="1824" y="2766"/>
                </a:moveTo>
                <a:cubicBezTo>
                  <a:pt x="2523" y="2645"/>
                  <a:pt x="3313" y="1824"/>
                  <a:pt x="1642" y="912"/>
                </a:cubicBezTo>
                <a:cubicBezTo>
                  <a:pt x="0" y="0"/>
                  <a:pt x="395" y="3009"/>
                  <a:pt x="1824" y="2766"/>
                </a:cubicBezTo>
                <a:close/>
              </a:path>
            </a:pathLst>
          </a:custGeom>
          <a:solidFill>
            <a:srgbClr val="2F0D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1" name="Google Shape;5631;p52"/>
          <p:cNvSpPr/>
          <p:nvPr/>
        </p:nvSpPr>
        <p:spPr>
          <a:xfrm>
            <a:off x="663200" y="4480824"/>
            <a:ext cx="122815" cy="69030"/>
          </a:xfrm>
          <a:custGeom>
            <a:avLst/>
            <a:gdLst/>
            <a:ahLst/>
            <a:cxnLst/>
            <a:rect l="l" t="t" r="r" b="b"/>
            <a:pathLst>
              <a:path w="4165" h="2341" extrusionOk="0">
                <a:moveTo>
                  <a:pt x="2250" y="1611"/>
                </a:moveTo>
                <a:cubicBezTo>
                  <a:pt x="1490" y="1490"/>
                  <a:pt x="639" y="851"/>
                  <a:pt x="821" y="0"/>
                </a:cubicBezTo>
                <a:cubicBezTo>
                  <a:pt x="1" y="1125"/>
                  <a:pt x="1065" y="2006"/>
                  <a:pt x="2007" y="2158"/>
                </a:cubicBezTo>
                <a:cubicBezTo>
                  <a:pt x="3071" y="2341"/>
                  <a:pt x="3861" y="1520"/>
                  <a:pt x="4165" y="608"/>
                </a:cubicBezTo>
                <a:cubicBezTo>
                  <a:pt x="3770" y="1277"/>
                  <a:pt x="3101" y="1763"/>
                  <a:pt x="2250" y="16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2" name="Google Shape;5632;p52"/>
          <p:cNvSpPr/>
          <p:nvPr/>
        </p:nvSpPr>
        <p:spPr>
          <a:xfrm>
            <a:off x="869347" y="4482622"/>
            <a:ext cx="68146" cy="37656"/>
          </a:xfrm>
          <a:custGeom>
            <a:avLst/>
            <a:gdLst/>
            <a:ahLst/>
            <a:cxnLst/>
            <a:rect l="l" t="t" r="r" b="b"/>
            <a:pathLst>
              <a:path w="2311" h="1277" extrusionOk="0">
                <a:moveTo>
                  <a:pt x="1916" y="0"/>
                </a:moveTo>
                <a:cubicBezTo>
                  <a:pt x="1885" y="365"/>
                  <a:pt x="1490" y="638"/>
                  <a:pt x="1125" y="699"/>
                </a:cubicBezTo>
                <a:cubicBezTo>
                  <a:pt x="609" y="790"/>
                  <a:pt x="213" y="456"/>
                  <a:pt x="1" y="0"/>
                </a:cubicBezTo>
                <a:cubicBezTo>
                  <a:pt x="92" y="608"/>
                  <a:pt x="548" y="1277"/>
                  <a:pt x="1247" y="1155"/>
                </a:cubicBezTo>
                <a:cubicBezTo>
                  <a:pt x="1764" y="1064"/>
                  <a:pt x="2311" y="608"/>
                  <a:pt x="19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3" name="Google Shape;5633;p52"/>
          <p:cNvSpPr/>
          <p:nvPr/>
        </p:nvSpPr>
        <p:spPr>
          <a:xfrm>
            <a:off x="898923" y="4392980"/>
            <a:ext cx="62779" cy="106686"/>
          </a:xfrm>
          <a:custGeom>
            <a:avLst/>
            <a:gdLst/>
            <a:ahLst/>
            <a:cxnLst/>
            <a:rect l="l" t="t" r="r" b="b"/>
            <a:pathLst>
              <a:path w="2129" h="3618" extrusionOk="0">
                <a:moveTo>
                  <a:pt x="1" y="0"/>
                </a:moveTo>
                <a:cubicBezTo>
                  <a:pt x="1" y="1"/>
                  <a:pt x="1916" y="2007"/>
                  <a:pt x="1794" y="3618"/>
                </a:cubicBezTo>
                <a:cubicBezTo>
                  <a:pt x="1794" y="3618"/>
                  <a:pt x="2128" y="1733"/>
                  <a:pt x="1" y="0"/>
                </a:cubicBezTo>
                <a:close/>
              </a:path>
            </a:pathLst>
          </a:custGeom>
          <a:solidFill>
            <a:srgbClr val="0000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4" name="Google Shape;5634;p52"/>
          <p:cNvSpPr/>
          <p:nvPr/>
        </p:nvSpPr>
        <p:spPr>
          <a:xfrm>
            <a:off x="734913" y="4392980"/>
            <a:ext cx="23325" cy="34972"/>
          </a:xfrm>
          <a:custGeom>
            <a:avLst/>
            <a:gdLst/>
            <a:ahLst/>
            <a:cxnLst/>
            <a:rect l="l" t="t" r="r" b="b"/>
            <a:pathLst>
              <a:path w="791" h="1186" extrusionOk="0">
                <a:moveTo>
                  <a:pt x="791" y="0"/>
                </a:moveTo>
                <a:cubicBezTo>
                  <a:pt x="0" y="487"/>
                  <a:pt x="213" y="1186"/>
                  <a:pt x="213" y="1186"/>
                </a:cubicBezTo>
                <a:cubicBezTo>
                  <a:pt x="335" y="578"/>
                  <a:pt x="791" y="1"/>
                  <a:pt x="791" y="0"/>
                </a:cubicBezTo>
                <a:close/>
              </a:path>
            </a:pathLst>
          </a:custGeom>
          <a:solidFill>
            <a:srgbClr val="0000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5" name="Google Shape;5635;p52"/>
          <p:cNvSpPr/>
          <p:nvPr/>
        </p:nvSpPr>
        <p:spPr>
          <a:xfrm>
            <a:off x="571789" y="4340611"/>
            <a:ext cx="322682" cy="91824"/>
          </a:xfrm>
          <a:custGeom>
            <a:avLst/>
            <a:gdLst/>
            <a:ahLst/>
            <a:cxnLst/>
            <a:rect l="l" t="t" r="r" b="b"/>
            <a:pathLst>
              <a:path w="10943" h="3114" extrusionOk="0">
                <a:moveTo>
                  <a:pt x="4550" y="1"/>
                </a:moveTo>
                <a:cubicBezTo>
                  <a:pt x="4071" y="1"/>
                  <a:pt x="3491" y="169"/>
                  <a:pt x="2797" y="621"/>
                </a:cubicBezTo>
                <a:cubicBezTo>
                  <a:pt x="1642" y="1351"/>
                  <a:pt x="730" y="2202"/>
                  <a:pt x="0" y="3114"/>
                </a:cubicBezTo>
                <a:cubicBezTo>
                  <a:pt x="639" y="2415"/>
                  <a:pt x="1429" y="1746"/>
                  <a:pt x="2341" y="1138"/>
                </a:cubicBezTo>
                <a:cubicBezTo>
                  <a:pt x="3035" y="686"/>
                  <a:pt x="3617" y="518"/>
                  <a:pt x="4099" y="518"/>
                </a:cubicBezTo>
                <a:cubicBezTo>
                  <a:pt x="5495" y="518"/>
                  <a:pt x="6049" y="1928"/>
                  <a:pt x="6049" y="1928"/>
                </a:cubicBezTo>
                <a:cubicBezTo>
                  <a:pt x="6049" y="1928"/>
                  <a:pt x="7035" y="699"/>
                  <a:pt x="8359" y="699"/>
                </a:cubicBezTo>
                <a:cubicBezTo>
                  <a:pt x="9021" y="699"/>
                  <a:pt x="9767" y="1006"/>
                  <a:pt x="10517" y="1928"/>
                </a:cubicBezTo>
                <a:cubicBezTo>
                  <a:pt x="10517" y="1928"/>
                  <a:pt x="10669" y="1655"/>
                  <a:pt x="10943" y="1381"/>
                </a:cubicBezTo>
                <a:cubicBezTo>
                  <a:pt x="10199" y="486"/>
                  <a:pt x="9458" y="187"/>
                  <a:pt x="8799" y="187"/>
                </a:cubicBezTo>
                <a:cubicBezTo>
                  <a:pt x="7468" y="187"/>
                  <a:pt x="6475" y="1412"/>
                  <a:pt x="6475" y="1412"/>
                </a:cubicBezTo>
                <a:cubicBezTo>
                  <a:pt x="6475" y="1412"/>
                  <a:pt x="5937" y="1"/>
                  <a:pt x="45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6" name="Google Shape;5636;p52"/>
          <p:cNvSpPr/>
          <p:nvPr/>
        </p:nvSpPr>
        <p:spPr>
          <a:xfrm>
            <a:off x="896240" y="4351167"/>
            <a:ext cx="257278" cy="361812"/>
          </a:xfrm>
          <a:custGeom>
            <a:avLst/>
            <a:gdLst/>
            <a:ahLst/>
            <a:cxnLst/>
            <a:rect l="l" t="t" r="r" b="b"/>
            <a:pathLst>
              <a:path w="8725" h="12270" extrusionOk="0">
                <a:moveTo>
                  <a:pt x="1563" y="0"/>
                </a:moveTo>
                <a:cubicBezTo>
                  <a:pt x="700" y="0"/>
                  <a:pt x="155" y="731"/>
                  <a:pt x="1" y="963"/>
                </a:cubicBezTo>
                <a:cubicBezTo>
                  <a:pt x="275" y="734"/>
                  <a:pt x="653" y="522"/>
                  <a:pt x="1121" y="522"/>
                </a:cubicBezTo>
                <a:cubicBezTo>
                  <a:pt x="1275" y="522"/>
                  <a:pt x="1439" y="545"/>
                  <a:pt x="1612" y="598"/>
                </a:cubicBezTo>
                <a:cubicBezTo>
                  <a:pt x="4621" y="1540"/>
                  <a:pt x="8268" y="9473"/>
                  <a:pt x="6262" y="12270"/>
                </a:cubicBezTo>
                <a:cubicBezTo>
                  <a:pt x="6384" y="12118"/>
                  <a:pt x="6536" y="11966"/>
                  <a:pt x="6657" y="11783"/>
                </a:cubicBezTo>
                <a:cubicBezTo>
                  <a:pt x="8724" y="9048"/>
                  <a:pt x="5077" y="1023"/>
                  <a:pt x="2067" y="81"/>
                </a:cubicBezTo>
                <a:cubicBezTo>
                  <a:pt x="1889" y="25"/>
                  <a:pt x="1721" y="0"/>
                  <a:pt x="15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7" name="Google Shape;5637;p52"/>
          <p:cNvSpPr/>
          <p:nvPr/>
        </p:nvSpPr>
        <p:spPr>
          <a:xfrm>
            <a:off x="785986" y="4207298"/>
            <a:ext cx="148823" cy="157021"/>
          </a:xfrm>
          <a:custGeom>
            <a:avLst/>
            <a:gdLst/>
            <a:ahLst/>
            <a:cxnLst/>
            <a:rect l="l" t="t" r="r" b="b"/>
            <a:pathLst>
              <a:path w="5047" h="5325" extrusionOk="0">
                <a:moveTo>
                  <a:pt x="882" y="1"/>
                </a:moveTo>
                <a:cubicBezTo>
                  <a:pt x="546" y="1"/>
                  <a:pt x="282" y="110"/>
                  <a:pt x="92" y="218"/>
                </a:cubicBezTo>
                <a:cubicBezTo>
                  <a:pt x="31" y="218"/>
                  <a:pt x="1" y="249"/>
                  <a:pt x="1" y="279"/>
                </a:cubicBezTo>
                <a:cubicBezTo>
                  <a:pt x="214" y="264"/>
                  <a:pt x="464" y="256"/>
                  <a:pt x="670" y="256"/>
                </a:cubicBezTo>
                <a:cubicBezTo>
                  <a:pt x="875" y="256"/>
                  <a:pt x="1034" y="264"/>
                  <a:pt x="1065" y="279"/>
                </a:cubicBezTo>
                <a:cubicBezTo>
                  <a:pt x="1186" y="310"/>
                  <a:pt x="1521" y="3197"/>
                  <a:pt x="1673" y="3471"/>
                </a:cubicBezTo>
                <a:cubicBezTo>
                  <a:pt x="1825" y="3775"/>
                  <a:pt x="4895" y="5325"/>
                  <a:pt x="4895" y="5325"/>
                </a:cubicBezTo>
                <a:lnTo>
                  <a:pt x="5047" y="5051"/>
                </a:lnTo>
                <a:cubicBezTo>
                  <a:pt x="4317" y="4504"/>
                  <a:pt x="2706" y="3805"/>
                  <a:pt x="2098" y="3562"/>
                </a:cubicBezTo>
                <a:cubicBezTo>
                  <a:pt x="1916" y="3501"/>
                  <a:pt x="1825" y="3349"/>
                  <a:pt x="1794" y="3197"/>
                </a:cubicBezTo>
                <a:lnTo>
                  <a:pt x="1277" y="310"/>
                </a:lnTo>
                <a:cubicBezTo>
                  <a:pt x="1247" y="158"/>
                  <a:pt x="1156" y="36"/>
                  <a:pt x="1004" y="6"/>
                </a:cubicBezTo>
                <a:cubicBezTo>
                  <a:pt x="962" y="2"/>
                  <a:pt x="922" y="1"/>
                  <a:pt x="8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8" name="Google Shape;5638;p52"/>
          <p:cNvSpPr/>
          <p:nvPr/>
        </p:nvSpPr>
        <p:spPr>
          <a:xfrm>
            <a:off x="2142971" y="4256748"/>
            <a:ext cx="33203" cy="26922"/>
          </a:xfrm>
          <a:custGeom>
            <a:avLst/>
            <a:gdLst/>
            <a:ahLst/>
            <a:cxnLst/>
            <a:rect l="l" t="t" r="r" b="b"/>
            <a:pathLst>
              <a:path w="1126" h="913" extrusionOk="0">
                <a:moveTo>
                  <a:pt x="92" y="0"/>
                </a:moveTo>
                <a:cubicBezTo>
                  <a:pt x="31" y="92"/>
                  <a:pt x="1" y="183"/>
                  <a:pt x="1" y="274"/>
                </a:cubicBezTo>
                <a:cubicBezTo>
                  <a:pt x="1" y="639"/>
                  <a:pt x="305" y="912"/>
                  <a:pt x="670" y="912"/>
                </a:cubicBezTo>
                <a:lnTo>
                  <a:pt x="1126" y="912"/>
                </a:lnTo>
                <a:lnTo>
                  <a:pt x="1126" y="365"/>
                </a:lnTo>
                <a:lnTo>
                  <a:pt x="670" y="365"/>
                </a:lnTo>
                <a:cubicBezTo>
                  <a:pt x="396" y="365"/>
                  <a:pt x="183" y="213"/>
                  <a:pt x="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9" name="Google Shape;5639;p52"/>
          <p:cNvSpPr/>
          <p:nvPr/>
        </p:nvSpPr>
        <p:spPr>
          <a:xfrm>
            <a:off x="1513796" y="4256748"/>
            <a:ext cx="32289" cy="26922"/>
          </a:xfrm>
          <a:custGeom>
            <a:avLst/>
            <a:gdLst/>
            <a:ahLst/>
            <a:cxnLst/>
            <a:rect l="l" t="t" r="r" b="b"/>
            <a:pathLst>
              <a:path w="1095" h="913" extrusionOk="0">
                <a:moveTo>
                  <a:pt x="1034" y="0"/>
                </a:moveTo>
                <a:cubicBezTo>
                  <a:pt x="942" y="213"/>
                  <a:pt x="699" y="365"/>
                  <a:pt x="456" y="365"/>
                </a:cubicBezTo>
                <a:lnTo>
                  <a:pt x="0" y="365"/>
                </a:lnTo>
                <a:lnTo>
                  <a:pt x="0" y="912"/>
                </a:lnTo>
                <a:lnTo>
                  <a:pt x="456" y="912"/>
                </a:lnTo>
                <a:cubicBezTo>
                  <a:pt x="821" y="912"/>
                  <a:pt x="1094" y="639"/>
                  <a:pt x="1094" y="274"/>
                </a:cubicBezTo>
                <a:cubicBezTo>
                  <a:pt x="1094" y="183"/>
                  <a:pt x="1064" y="92"/>
                  <a:pt x="1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0" name="Google Shape;5640;p52"/>
          <p:cNvSpPr/>
          <p:nvPr/>
        </p:nvSpPr>
        <p:spPr>
          <a:xfrm>
            <a:off x="3833401" y="4453046"/>
            <a:ext cx="27807" cy="35857"/>
          </a:xfrm>
          <a:custGeom>
            <a:avLst/>
            <a:gdLst/>
            <a:ahLst/>
            <a:cxnLst/>
            <a:rect l="l" t="t" r="r" b="b"/>
            <a:pathLst>
              <a:path w="943" h="1216" extrusionOk="0">
                <a:moveTo>
                  <a:pt x="851" y="0"/>
                </a:moveTo>
                <a:cubicBezTo>
                  <a:pt x="365" y="61"/>
                  <a:pt x="0" y="486"/>
                  <a:pt x="31" y="1003"/>
                </a:cubicBezTo>
                <a:lnTo>
                  <a:pt x="61" y="1216"/>
                </a:lnTo>
                <a:cubicBezTo>
                  <a:pt x="152" y="851"/>
                  <a:pt x="456" y="547"/>
                  <a:pt x="851" y="517"/>
                </a:cubicBezTo>
                <a:lnTo>
                  <a:pt x="943" y="517"/>
                </a:lnTo>
                <a:lnTo>
                  <a:pt x="943" y="0"/>
                </a:lnTo>
                <a:close/>
              </a:path>
            </a:pathLst>
          </a:custGeom>
          <a:solidFill>
            <a:srgbClr val="FFFFFF">
              <a:alpha val="5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1" name="Google Shape;5641;p52"/>
          <p:cNvSpPr/>
          <p:nvPr/>
        </p:nvSpPr>
        <p:spPr>
          <a:xfrm>
            <a:off x="3804710" y="4519364"/>
            <a:ext cx="33203" cy="36771"/>
          </a:xfrm>
          <a:custGeom>
            <a:avLst/>
            <a:gdLst/>
            <a:ahLst/>
            <a:cxnLst/>
            <a:rect l="l" t="t" r="r" b="b"/>
            <a:pathLst>
              <a:path w="1126" h="1247" extrusionOk="0">
                <a:moveTo>
                  <a:pt x="1064" y="0"/>
                </a:moveTo>
                <a:lnTo>
                  <a:pt x="882" y="31"/>
                </a:lnTo>
                <a:cubicBezTo>
                  <a:pt x="365" y="61"/>
                  <a:pt x="1" y="517"/>
                  <a:pt x="61" y="1003"/>
                </a:cubicBezTo>
                <a:lnTo>
                  <a:pt x="92" y="1246"/>
                </a:lnTo>
                <a:cubicBezTo>
                  <a:pt x="183" y="882"/>
                  <a:pt x="487" y="578"/>
                  <a:pt x="882" y="547"/>
                </a:cubicBezTo>
                <a:lnTo>
                  <a:pt x="1125" y="517"/>
                </a:lnTo>
                <a:lnTo>
                  <a:pt x="1064" y="0"/>
                </a:lnTo>
                <a:close/>
              </a:path>
            </a:pathLst>
          </a:custGeom>
          <a:solidFill>
            <a:srgbClr val="FFFFFF">
              <a:alpha val="5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2" name="Google Shape;5642;p52"/>
          <p:cNvSpPr/>
          <p:nvPr/>
        </p:nvSpPr>
        <p:spPr>
          <a:xfrm>
            <a:off x="3657275" y="4367421"/>
            <a:ext cx="207975" cy="217854"/>
          </a:xfrm>
          <a:custGeom>
            <a:avLst/>
            <a:gdLst/>
            <a:ahLst/>
            <a:cxnLst/>
            <a:rect l="l" t="t" r="r" b="b"/>
            <a:pathLst>
              <a:path w="7053" h="7388" extrusionOk="0">
                <a:moveTo>
                  <a:pt x="1490" y="6870"/>
                </a:moveTo>
                <a:cubicBezTo>
                  <a:pt x="1490" y="6870"/>
                  <a:pt x="973" y="4104"/>
                  <a:pt x="1" y="2828"/>
                </a:cubicBezTo>
                <a:cubicBezTo>
                  <a:pt x="1" y="2828"/>
                  <a:pt x="1672" y="4287"/>
                  <a:pt x="2219" y="5411"/>
                </a:cubicBezTo>
                <a:cubicBezTo>
                  <a:pt x="2219" y="5411"/>
                  <a:pt x="1885" y="1065"/>
                  <a:pt x="517" y="1"/>
                </a:cubicBezTo>
                <a:cubicBezTo>
                  <a:pt x="517" y="1"/>
                  <a:pt x="3375" y="2767"/>
                  <a:pt x="3800" y="4955"/>
                </a:cubicBezTo>
                <a:cubicBezTo>
                  <a:pt x="3800" y="4955"/>
                  <a:pt x="3618" y="2402"/>
                  <a:pt x="3496" y="1764"/>
                </a:cubicBezTo>
                <a:cubicBezTo>
                  <a:pt x="3496" y="1764"/>
                  <a:pt x="5107" y="4439"/>
                  <a:pt x="5563" y="6232"/>
                </a:cubicBezTo>
                <a:cubicBezTo>
                  <a:pt x="5563" y="6232"/>
                  <a:pt x="5624" y="4256"/>
                  <a:pt x="5563" y="3436"/>
                </a:cubicBezTo>
                <a:cubicBezTo>
                  <a:pt x="5563" y="3436"/>
                  <a:pt x="6840" y="5928"/>
                  <a:pt x="7052" y="7387"/>
                </a:cubicBezTo>
                <a:lnTo>
                  <a:pt x="1429" y="73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3" name="Google Shape;5643;p52"/>
          <p:cNvSpPr/>
          <p:nvPr/>
        </p:nvSpPr>
        <p:spPr>
          <a:xfrm flipH="1">
            <a:off x="792250" y="4661877"/>
            <a:ext cx="389029" cy="359423"/>
          </a:xfrm>
          <a:custGeom>
            <a:avLst/>
            <a:gdLst/>
            <a:ahLst/>
            <a:cxnLst/>
            <a:rect l="l" t="t" r="r" b="b"/>
            <a:pathLst>
              <a:path w="13193" h="12189" extrusionOk="0">
                <a:moveTo>
                  <a:pt x="0" y="9514"/>
                </a:moveTo>
                <a:cubicBezTo>
                  <a:pt x="0" y="9514"/>
                  <a:pt x="274" y="5046"/>
                  <a:pt x="2766" y="2614"/>
                </a:cubicBezTo>
                <a:cubicBezTo>
                  <a:pt x="2766" y="2614"/>
                  <a:pt x="1794" y="4833"/>
                  <a:pt x="2067" y="6687"/>
                </a:cubicBezTo>
                <a:cubicBezTo>
                  <a:pt x="2067" y="6687"/>
                  <a:pt x="4438" y="1794"/>
                  <a:pt x="6140" y="0"/>
                </a:cubicBezTo>
                <a:cubicBezTo>
                  <a:pt x="6140" y="0"/>
                  <a:pt x="5198" y="3739"/>
                  <a:pt x="5320" y="6839"/>
                </a:cubicBezTo>
                <a:cubicBezTo>
                  <a:pt x="5320" y="6839"/>
                  <a:pt x="6080" y="4012"/>
                  <a:pt x="6627" y="3313"/>
                </a:cubicBezTo>
                <a:cubicBezTo>
                  <a:pt x="6627" y="3313"/>
                  <a:pt x="6505" y="6809"/>
                  <a:pt x="6627" y="8298"/>
                </a:cubicBezTo>
                <a:cubicBezTo>
                  <a:pt x="6627" y="8298"/>
                  <a:pt x="7447" y="5806"/>
                  <a:pt x="7934" y="5319"/>
                </a:cubicBezTo>
                <a:cubicBezTo>
                  <a:pt x="7934" y="5319"/>
                  <a:pt x="8146" y="7903"/>
                  <a:pt x="8298" y="8876"/>
                </a:cubicBezTo>
                <a:cubicBezTo>
                  <a:pt x="8298" y="8876"/>
                  <a:pt x="9119" y="5107"/>
                  <a:pt x="10487" y="2827"/>
                </a:cubicBezTo>
                <a:cubicBezTo>
                  <a:pt x="10487" y="2827"/>
                  <a:pt x="10153" y="8025"/>
                  <a:pt x="10487" y="10213"/>
                </a:cubicBezTo>
                <a:cubicBezTo>
                  <a:pt x="10487" y="10213"/>
                  <a:pt x="11186" y="7113"/>
                  <a:pt x="11733" y="6353"/>
                </a:cubicBezTo>
                <a:cubicBezTo>
                  <a:pt x="11733" y="6353"/>
                  <a:pt x="11885" y="9727"/>
                  <a:pt x="12219" y="10791"/>
                </a:cubicBezTo>
                <a:lnTo>
                  <a:pt x="12706" y="8876"/>
                </a:lnTo>
                <a:cubicBezTo>
                  <a:pt x="12706" y="8876"/>
                  <a:pt x="12919" y="11368"/>
                  <a:pt x="13192" y="12189"/>
                </a:cubicBezTo>
                <a:lnTo>
                  <a:pt x="0" y="12189"/>
                </a:lnTo>
                <a:lnTo>
                  <a:pt x="0" y="9818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4" name="Google Shape;5644;p52"/>
          <p:cNvGrpSpPr/>
          <p:nvPr/>
        </p:nvGrpSpPr>
        <p:grpSpPr>
          <a:xfrm>
            <a:off x="8000711" y="4042178"/>
            <a:ext cx="447280" cy="656049"/>
            <a:chOff x="10714225" y="2043338"/>
            <a:chExt cx="536500" cy="786913"/>
          </a:xfrm>
        </p:grpSpPr>
        <p:sp>
          <p:nvSpPr>
            <p:cNvPr id="5645" name="Google Shape;5645;p52"/>
            <p:cNvSpPr/>
            <p:nvPr/>
          </p:nvSpPr>
          <p:spPr>
            <a:xfrm>
              <a:off x="10756775" y="2522838"/>
              <a:ext cx="178600" cy="216575"/>
            </a:xfrm>
            <a:custGeom>
              <a:avLst/>
              <a:gdLst/>
              <a:ahLst/>
              <a:cxnLst/>
              <a:rect l="l" t="t" r="r" b="b"/>
              <a:pathLst>
                <a:path w="7144" h="8663" extrusionOk="0">
                  <a:moveTo>
                    <a:pt x="91" y="0"/>
                  </a:moveTo>
                  <a:lnTo>
                    <a:pt x="0" y="152"/>
                  </a:lnTo>
                  <a:cubicBezTo>
                    <a:pt x="760" y="699"/>
                    <a:pt x="1459" y="1307"/>
                    <a:pt x="2067" y="2006"/>
                  </a:cubicBezTo>
                  <a:lnTo>
                    <a:pt x="2523" y="2493"/>
                  </a:lnTo>
                  <a:lnTo>
                    <a:pt x="2949" y="3040"/>
                  </a:lnTo>
                  <a:lnTo>
                    <a:pt x="3374" y="3557"/>
                  </a:lnTo>
                  <a:lnTo>
                    <a:pt x="3739" y="4104"/>
                  </a:lnTo>
                  <a:cubicBezTo>
                    <a:pt x="3861" y="4316"/>
                    <a:pt x="3982" y="4499"/>
                    <a:pt x="4104" y="4681"/>
                  </a:cubicBezTo>
                  <a:lnTo>
                    <a:pt x="4408" y="5289"/>
                  </a:lnTo>
                  <a:cubicBezTo>
                    <a:pt x="4499" y="5502"/>
                    <a:pt x="4590" y="5684"/>
                    <a:pt x="4712" y="5867"/>
                  </a:cubicBezTo>
                  <a:cubicBezTo>
                    <a:pt x="4803" y="6079"/>
                    <a:pt x="4924" y="6262"/>
                    <a:pt x="5046" y="6444"/>
                  </a:cubicBezTo>
                  <a:cubicBezTo>
                    <a:pt x="5563" y="7174"/>
                    <a:pt x="6079" y="7903"/>
                    <a:pt x="6779" y="8663"/>
                  </a:cubicBezTo>
                  <a:lnTo>
                    <a:pt x="6961" y="8602"/>
                  </a:lnTo>
                  <a:cubicBezTo>
                    <a:pt x="7143" y="7569"/>
                    <a:pt x="6961" y="6566"/>
                    <a:pt x="6596" y="5623"/>
                  </a:cubicBezTo>
                  <a:cubicBezTo>
                    <a:pt x="6505" y="5411"/>
                    <a:pt x="6383" y="5168"/>
                    <a:pt x="6262" y="4955"/>
                  </a:cubicBezTo>
                  <a:cubicBezTo>
                    <a:pt x="6140" y="4742"/>
                    <a:pt x="5988" y="4560"/>
                    <a:pt x="5836" y="4347"/>
                  </a:cubicBezTo>
                  <a:lnTo>
                    <a:pt x="5350" y="3800"/>
                  </a:lnTo>
                  <a:cubicBezTo>
                    <a:pt x="5168" y="3617"/>
                    <a:pt x="4985" y="3435"/>
                    <a:pt x="4833" y="3253"/>
                  </a:cubicBezTo>
                  <a:lnTo>
                    <a:pt x="4316" y="2736"/>
                  </a:lnTo>
                  <a:lnTo>
                    <a:pt x="3769" y="2219"/>
                  </a:lnTo>
                  <a:lnTo>
                    <a:pt x="3222" y="1763"/>
                  </a:lnTo>
                  <a:lnTo>
                    <a:pt x="2645" y="1338"/>
                  </a:lnTo>
                  <a:cubicBezTo>
                    <a:pt x="1824" y="791"/>
                    <a:pt x="973" y="335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52"/>
            <p:cNvSpPr/>
            <p:nvPr/>
          </p:nvSpPr>
          <p:spPr>
            <a:xfrm>
              <a:off x="10768925" y="2438488"/>
              <a:ext cx="173275" cy="298650"/>
            </a:xfrm>
            <a:custGeom>
              <a:avLst/>
              <a:gdLst/>
              <a:ahLst/>
              <a:cxnLst/>
              <a:rect l="l" t="t" r="r" b="b"/>
              <a:pathLst>
                <a:path w="6931" h="11946" extrusionOk="0">
                  <a:moveTo>
                    <a:pt x="92" y="0"/>
                  </a:moveTo>
                  <a:lnTo>
                    <a:pt x="1" y="92"/>
                  </a:lnTo>
                  <a:cubicBezTo>
                    <a:pt x="700" y="1003"/>
                    <a:pt x="1399" y="1915"/>
                    <a:pt x="2007" y="2888"/>
                  </a:cubicBezTo>
                  <a:cubicBezTo>
                    <a:pt x="2645" y="3830"/>
                    <a:pt x="3223" y="4833"/>
                    <a:pt x="3739" y="5836"/>
                  </a:cubicBezTo>
                  <a:cubicBezTo>
                    <a:pt x="4256" y="6839"/>
                    <a:pt x="4651" y="7903"/>
                    <a:pt x="5198" y="8906"/>
                  </a:cubicBezTo>
                  <a:cubicBezTo>
                    <a:pt x="5715" y="9940"/>
                    <a:pt x="6201" y="10943"/>
                    <a:pt x="6840" y="11946"/>
                  </a:cubicBezTo>
                  <a:lnTo>
                    <a:pt x="6931" y="11915"/>
                  </a:lnTo>
                  <a:cubicBezTo>
                    <a:pt x="6840" y="10730"/>
                    <a:pt x="6536" y="9605"/>
                    <a:pt x="6141" y="8511"/>
                  </a:cubicBezTo>
                  <a:cubicBezTo>
                    <a:pt x="5715" y="7386"/>
                    <a:pt x="5077" y="6414"/>
                    <a:pt x="4469" y="5411"/>
                  </a:cubicBezTo>
                  <a:cubicBezTo>
                    <a:pt x="3830" y="4438"/>
                    <a:pt x="3162" y="3496"/>
                    <a:pt x="2432" y="2584"/>
                  </a:cubicBezTo>
                  <a:cubicBezTo>
                    <a:pt x="1703" y="1672"/>
                    <a:pt x="913" y="821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52"/>
            <p:cNvSpPr/>
            <p:nvPr/>
          </p:nvSpPr>
          <p:spPr>
            <a:xfrm>
              <a:off x="10717250" y="2609463"/>
              <a:ext cx="218125" cy="133000"/>
            </a:xfrm>
            <a:custGeom>
              <a:avLst/>
              <a:gdLst/>
              <a:ahLst/>
              <a:cxnLst/>
              <a:rect l="l" t="t" r="r" b="b"/>
              <a:pathLst>
                <a:path w="8725" h="5320" extrusionOk="0">
                  <a:moveTo>
                    <a:pt x="62" y="0"/>
                  </a:moveTo>
                  <a:lnTo>
                    <a:pt x="1" y="152"/>
                  </a:lnTo>
                  <a:cubicBezTo>
                    <a:pt x="821" y="517"/>
                    <a:pt x="1642" y="821"/>
                    <a:pt x="2402" y="1186"/>
                  </a:cubicBezTo>
                  <a:cubicBezTo>
                    <a:pt x="2797" y="1368"/>
                    <a:pt x="3162" y="1551"/>
                    <a:pt x="3527" y="1733"/>
                  </a:cubicBezTo>
                  <a:cubicBezTo>
                    <a:pt x="3922" y="1946"/>
                    <a:pt x="4287" y="2128"/>
                    <a:pt x="4621" y="2371"/>
                  </a:cubicBezTo>
                  <a:cubicBezTo>
                    <a:pt x="4955" y="2584"/>
                    <a:pt x="5259" y="2858"/>
                    <a:pt x="5563" y="3101"/>
                  </a:cubicBezTo>
                  <a:cubicBezTo>
                    <a:pt x="5867" y="3374"/>
                    <a:pt x="6171" y="3617"/>
                    <a:pt x="6475" y="3861"/>
                  </a:cubicBezTo>
                  <a:lnTo>
                    <a:pt x="8542" y="5320"/>
                  </a:lnTo>
                  <a:lnTo>
                    <a:pt x="8694" y="5228"/>
                  </a:lnTo>
                  <a:cubicBezTo>
                    <a:pt x="8724" y="4225"/>
                    <a:pt x="8268" y="3283"/>
                    <a:pt x="7630" y="2584"/>
                  </a:cubicBezTo>
                  <a:cubicBezTo>
                    <a:pt x="7326" y="2219"/>
                    <a:pt x="6931" y="1915"/>
                    <a:pt x="6536" y="1703"/>
                  </a:cubicBezTo>
                  <a:cubicBezTo>
                    <a:pt x="6110" y="1490"/>
                    <a:pt x="5685" y="1307"/>
                    <a:pt x="5259" y="1125"/>
                  </a:cubicBezTo>
                  <a:cubicBezTo>
                    <a:pt x="4834" y="943"/>
                    <a:pt x="4378" y="791"/>
                    <a:pt x="3952" y="669"/>
                  </a:cubicBezTo>
                  <a:cubicBezTo>
                    <a:pt x="3527" y="547"/>
                    <a:pt x="3101" y="456"/>
                    <a:pt x="2676" y="365"/>
                  </a:cubicBezTo>
                  <a:cubicBezTo>
                    <a:pt x="1794" y="213"/>
                    <a:pt x="913" y="61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52"/>
            <p:cNvSpPr/>
            <p:nvPr/>
          </p:nvSpPr>
          <p:spPr>
            <a:xfrm>
              <a:off x="11078975" y="2534988"/>
              <a:ext cx="133000" cy="192275"/>
            </a:xfrm>
            <a:custGeom>
              <a:avLst/>
              <a:gdLst/>
              <a:ahLst/>
              <a:cxnLst/>
              <a:rect l="l" t="t" r="r" b="b"/>
              <a:pathLst>
                <a:path w="5320" h="7691" extrusionOk="0">
                  <a:moveTo>
                    <a:pt x="5228" y="1"/>
                  </a:moveTo>
                  <a:cubicBezTo>
                    <a:pt x="4499" y="365"/>
                    <a:pt x="3860" y="821"/>
                    <a:pt x="3222" y="1308"/>
                  </a:cubicBezTo>
                  <a:cubicBezTo>
                    <a:pt x="2584" y="1824"/>
                    <a:pt x="2037" y="2432"/>
                    <a:pt x="1520" y="3071"/>
                  </a:cubicBezTo>
                  <a:cubicBezTo>
                    <a:pt x="1034" y="3709"/>
                    <a:pt x="456" y="4347"/>
                    <a:pt x="243" y="5168"/>
                  </a:cubicBezTo>
                  <a:cubicBezTo>
                    <a:pt x="182" y="5381"/>
                    <a:pt x="122" y="5563"/>
                    <a:pt x="91" y="5776"/>
                  </a:cubicBezTo>
                  <a:cubicBezTo>
                    <a:pt x="61" y="5989"/>
                    <a:pt x="30" y="6201"/>
                    <a:pt x="0" y="6414"/>
                  </a:cubicBezTo>
                  <a:cubicBezTo>
                    <a:pt x="0" y="6627"/>
                    <a:pt x="0" y="6840"/>
                    <a:pt x="30" y="7022"/>
                  </a:cubicBezTo>
                  <a:cubicBezTo>
                    <a:pt x="61" y="7265"/>
                    <a:pt x="91" y="7448"/>
                    <a:pt x="152" y="7660"/>
                  </a:cubicBezTo>
                  <a:lnTo>
                    <a:pt x="274" y="7691"/>
                  </a:lnTo>
                  <a:cubicBezTo>
                    <a:pt x="426" y="7539"/>
                    <a:pt x="547" y="7356"/>
                    <a:pt x="669" y="7204"/>
                  </a:cubicBezTo>
                  <a:cubicBezTo>
                    <a:pt x="760" y="7022"/>
                    <a:pt x="882" y="6870"/>
                    <a:pt x="973" y="6688"/>
                  </a:cubicBezTo>
                  <a:cubicBezTo>
                    <a:pt x="1094" y="6536"/>
                    <a:pt x="1186" y="6384"/>
                    <a:pt x="1277" y="6201"/>
                  </a:cubicBezTo>
                  <a:cubicBezTo>
                    <a:pt x="1368" y="6049"/>
                    <a:pt x="1459" y="5897"/>
                    <a:pt x="1550" y="5715"/>
                  </a:cubicBezTo>
                  <a:cubicBezTo>
                    <a:pt x="1945" y="5107"/>
                    <a:pt x="2128" y="4378"/>
                    <a:pt x="2493" y="3709"/>
                  </a:cubicBezTo>
                  <a:cubicBezTo>
                    <a:pt x="2827" y="3040"/>
                    <a:pt x="3252" y="2432"/>
                    <a:pt x="3739" y="1824"/>
                  </a:cubicBezTo>
                  <a:cubicBezTo>
                    <a:pt x="4195" y="1216"/>
                    <a:pt x="4742" y="669"/>
                    <a:pt x="5319" y="122"/>
                  </a:cubicBezTo>
                  <a:lnTo>
                    <a:pt x="5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52"/>
            <p:cNvSpPr/>
            <p:nvPr/>
          </p:nvSpPr>
          <p:spPr>
            <a:xfrm>
              <a:off x="11072125" y="2466588"/>
              <a:ext cx="123125" cy="260675"/>
            </a:xfrm>
            <a:custGeom>
              <a:avLst/>
              <a:gdLst/>
              <a:ahLst/>
              <a:cxnLst/>
              <a:rect l="l" t="t" r="r" b="b"/>
              <a:pathLst>
                <a:path w="4925" h="10427" extrusionOk="0">
                  <a:moveTo>
                    <a:pt x="4864" y="1"/>
                  </a:moveTo>
                  <a:cubicBezTo>
                    <a:pt x="4226" y="730"/>
                    <a:pt x="3648" y="1490"/>
                    <a:pt x="3101" y="2311"/>
                  </a:cubicBezTo>
                  <a:cubicBezTo>
                    <a:pt x="2554" y="3101"/>
                    <a:pt x="2067" y="3952"/>
                    <a:pt x="1611" y="4803"/>
                  </a:cubicBezTo>
                  <a:cubicBezTo>
                    <a:pt x="1156" y="5685"/>
                    <a:pt x="700" y="6536"/>
                    <a:pt x="456" y="7509"/>
                  </a:cubicBezTo>
                  <a:cubicBezTo>
                    <a:pt x="183" y="8421"/>
                    <a:pt x="1" y="9393"/>
                    <a:pt x="31" y="10396"/>
                  </a:cubicBezTo>
                  <a:lnTo>
                    <a:pt x="92" y="10427"/>
                  </a:lnTo>
                  <a:cubicBezTo>
                    <a:pt x="548" y="9545"/>
                    <a:pt x="882" y="8664"/>
                    <a:pt x="1247" y="7782"/>
                  </a:cubicBezTo>
                  <a:cubicBezTo>
                    <a:pt x="1611" y="6901"/>
                    <a:pt x="1855" y="5989"/>
                    <a:pt x="2250" y="5107"/>
                  </a:cubicBezTo>
                  <a:cubicBezTo>
                    <a:pt x="2615" y="4226"/>
                    <a:pt x="3010" y="3375"/>
                    <a:pt x="3466" y="2524"/>
                  </a:cubicBezTo>
                  <a:cubicBezTo>
                    <a:pt x="3891" y="1673"/>
                    <a:pt x="4408" y="852"/>
                    <a:pt x="4925" y="62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52"/>
            <p:cNvSpPr/>
            <p:nvPr/>
          </p:nvSpPr>
          <p:spPr>
            <a:xfrm>
              <a:off x="11078200" y="2604888"/>
              <a:ext cx="172525" cy="125425"/>
            </a:xfrm>
            <a:custGeom>
              <a:avLst/>
              <a:gdLst/>
              <a:ahLst/>
              <a:cxnLst/>
              <a:rect l="l" t="t" r="r" b="b"/>
              <a:pathLst>
                <a:path w="6901" h="5017" extrusionOk="0">
                  <a:moveTo>
                    <a:pt x="6840" y="1"/>
                  </a:moveTo>
                  <a:cubicBezTo>
                    <a:pt x="6110" y="123"/>
                    <a:pt x="5411" y="305"/>
                    <a:pt x="4712" y="487"/>
                  </a:cubicBezTo>
                  <a:cubicBezTo>
                    <a:pt x="3983" y="700"/>
                    <a:pt x="3283" y="974"/>
                    <a:pt x="2615" y="1308"/>
                  </a:cubicBezTo>
                  <a:cubicBezTo>
                    <a:pt x="2280" y="1490"/>
                    <a:pt x="1916" y="1673"/>
                    <a:pt x="1581" y="1886"/>
                  </a:cubicBezTo>
                  <a:cubicBezTo>
                    <a:pt x="1247" y="2098"/>
                    <a:pt x="943" y="2372"/>
                    <a:pt x="730" y="2706"/>
                  </a:cubicBezTo>
                  <a:cubicBezTo>
                    <a:pt x="487" y="3010"/>
                    <a:pt x="274" y="3375"/>
                    <a:pt x="153" y="3770"/>
                  </a:cubicBezTo>
                  <a:cubicBezTo>
                    <a:pt x="31" y="4135"/>
                    <a:pt x="1" y="4560"/>
                    <a:pt x="61" y="4986"/>
                  </a:cubicBezTo>
                  <a:lnTo>
                    <a:pt x="183" y="5016"/>
                  </a:lnTo>
                  <a:lnTo>
                    <a:pt x="1794" y="3648"/>
                  </a:lnTo>
                  <a:cubicBezTo>
                    <a:pt x="2037" y="3466"/>
                    <a:pt x="2280" y="3223"/>
                    <a:pt x="2493" y="2980"/>
                  </a:cubicBezTo>
                  <a:cubicBezTo>
                    <a:pt x="2706" y="2737"/>
                    <a:pt x="2949" y="2493"/>
                    <a:pt x="3223" y="2281"/>
                  </a:cubicBezTo>
                  <a:cubicBezTo>
                    <a:pt x="3770" y="1886"/>
                    <a:pt x="4378" y="1521"/>
                    <a:pt x="4986" y="1156"/>
                  </a:cubicBezTo>
                  <a:cubicBezTo>
                    <a:pt x="5593" y="791"/>
                    <a:pt x="6232" y="487"/>
                    <a:pt x="6901" y="123"/>
                  </a:cubicBezTo>
                  <a:lnTo>
                    <a:pt x="6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52"/>
            <p:cNvSpPr/>
            <p:nvPr/>
          </p:nvSpPr>
          <p:spPr>
            <a:xfrm>
              <a:off x="10742325" y="2043338"/>
              <a:ext cx="440775" cy="730275"/>
            </a:xfrm>
            <a:custGeom>
              <a:avLst/>
              <a:gdLst/>
              <a:ahLst/>
              <a:cxnLst/>
              <a:rect l="l" t="t" r="r" b="b"/>
              <a:pathLst>
                <a:path w="17631" h="29211" extrusionOk="0">
                  <a:moveTo>
                    <a:pt x="8420" y="1"/>
                  </a:moveTo>
                  <a:lnTo>
                    <a:pt x="8420" y="274"/>
                  </a:lnTo>
                  <a:lnTo>
                    <a:pt x="4530" y="791"/>
                  </a:lnTo>
                  <a:lnTo>
                    <a:pt x="6566" y="8420"/>
                  </a:lnTo>
                  <a:lnTo>
                    <a:pt x="305" y="9211"/>
                  </a:lnTo>
                  <a:lnTo>
                    <a:pt x="1125" y="13223"/>
                  </a:lnTo>
                  <a:lnTo>
                    <a:pt x="1" y="14530"/>
                  </a:lnTo>
                  <a:lnTo>
                    <a:pt x="1399" y="14621"/>
                  </a:lnTo>
                  <a:lnTo>
                    <a:pt x="7113" y="12676"/>
                  </a:lnTo>
                  <a:lnTo>
                    <a:pt x="9089" y="28147"/>
                  </a:lnTo>
                  <a:lnTo>
                    <a:pt x="7812" y="29120"/>
                  </a:lnTo>
                  <a:lnTo>
                    <a:pt x="9241" y="29211"/>
                  </a:lnTo>
                  <a:lnTo>
                    <a:pt x="14256" y="28572"/>
                  </a:lnTo>
                  <a:lnTo>
                    <a:pt x="11369" y="12128"/>
                  </a:lnTo>
                  <a:lnTo>
                    <a:pt x="17630" y="11308"/>
                  </a:lnTo>
                  <a:lnTo>
                    <a:pt x="16992" y="6232"/>
                  </a:lnTo>
                  <a:cubicBezTo>
                    <a:pt x="16992" y="6232"/>
                    <a:pt x="15746" y="6201"/>
                    <a:pt x="15563" y="6141"/>
                  </a:cubicBezTo>
                  <a:lnTo>
                    <a:pt x="15442" y="6657"/>
                  </a:lnTo>
                  <a:lnTo>
                    <a:pt x="10822" y="7873"/>
                  </a:lnTo>
                  <a:lnTo>
                    <a:pt x="9819" y="92"/>
                  </a:lnTo>
                  <a:lnTo>
                    <a:pt x="8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52"/>
            <p:cNvSpPr/>
            <p:nvPr/>
          </p:nvSpPr>
          <p:spPr>
            <a:xfrm>
              <a:off x="10714225" y="2044113"/>
              <a:ext cx="433925" cy="727225"/>
            </a:xfrm>
            <a:custGeom>
              <a:avLst/>
              <a:gdLst/>
              <a:ahLst/>
              <a:cxnLst/>
              <a:rect l="l" t="t" r="r" b="b"/>
              <a:pathLst>
                <a:path w="17357" h="29089" extrusionOk="0">
                  <a:moveTo>
                    <a:pt x="9544" y="0"/>
                  </a:moveTo>
                  <a:lnTo>
                    <a:pt x="4256" y="669"/>
                  </a:lnTo>
                  <a:lnTo>
                    <a:pt x="6292" y="8298"/>
                  </a:lnTo>
                  <a:lnTo>
                    <a:pt x="0" y="9088"/>
                  </a:lnTo>
                  <a:lnTo>
                    <a:pt x="1125" y="14499"/>
                  </a:lnTo>
                  <a:lnTo>
                    <a:pt x="6839" y="12553"/>
                  </a:lnTo>
                  <a:lnTo>
                    <a:pt x="8936" y="29089"/>
                  </a:lnTo>
                  <a:lnTo>
                    <a:pt x="13952" y="28450"/>
                  </a:lnTo>
                  <a:lnTo>
                    <a:pt x="11064" y="12006"/>
                  </a:lnTo>
                  <a:lnTo>
                    <a:pt x="17356" y="11216"/>
                  </a:lnTo>
                  <a:lnTo>
                    <a:pt x="16687" y="6110"/>
                  </a:lnTo>
                  <a:lnTo>
                    <a:pt x="10517" y="7751"/>
                  </a:lnTo>
                  <a:lnTo>
                    <a:pt x="9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52"/>
            <p:cNvSpPr/>
            <p:nvPr/>
          </p:nvSpPr>
          <p:spPr>
            <a:xfrm>
              <a:off x="10820600" y="2044113"/>
              <a:ext cx="327550" cy="718100"/>
            </a:xfrm>
            <a:custGeom>
              <a:avLst/>
              <a:gdLst/>
              <a:ahLst/>
              <a:cxnLst/>
              <a:rect l="l" t="t" r="r" b="b"/>
              <a:pathLst>
                <a:path w="13102" h="28724" extrusionOk="0">
                  <a:moveTo>
                    <a:pt x="5289" y="0"/>
                  </a:moveTo>
                  <a:lnTo>
                    <a:pt x="1" y="669"/>
                  </a:lnTo>
                  <a:lnTo>
                    <a:pt x="456" y="2462"/>
                  </a:lnTo>
                  <a:cubicBezTo>
                    <a:pt x="2919" y="5927"/>
                    <a:pt x="4590" y="9970"/>
                    <a:pt x="5654" y="14073"/>
                  </a:cubicBezTo>
                  <a:cubicBezTo>
                    <a:pt x="6870" y="18876"/>
                    <a:pt x="7296" y="23800"/>
                    <a:pt x="7508" y="28724"/>
                  </a:cubicBezTo>
                  <a:lnTo>
                    <a:pt x="9697" y="28450"/>
                  </a:lnTo>
                  <a:lnTo>
                    <a:pt x="6809" y="12006"/>
                  </a:lnTo>
                  <a:lnTo>
                    <a:pt x="13101" y="11216"/>
                  </a:lnTo>
                  <a:lnTo>
                    <a:pt x="12432" y="6110"/>
                  </a:lnTo>
                  <a:lnTo>
                    <a:pt x="6262" y="7751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52"/>
            <p:cNvSpPr/>
            <p:nvPr/>
          </p:nvSpPr>
          <p:spPr>
            <a:xfrm>
              <a:off x="10820600" y="2044113"/>
              <a:ext cx="133000" cy="207475"/>
            </a:xfrm>
            <a:custGeom>
              <a:avLst/>
              <a:gdLst/>
              <a:ahLst/>
              <a:cxnLst/>
              <a:rect l="l" t="t" r="r" b="b"/>
              <a:pathLst>
                <a:path w="5320" h="8299" extrusionOk="0">
                  <a:moveTo>
                    <a:pt x="5289" y="0"/>
                  </a:moveTo>
                  <a:lnTo>
                    <a:pt x="1" y="669"/>
                  </a:lnTo>
                  <a:lnTo>
                    <a:pt x="2037" y="8298"/>
                  </a:lnTo>
                  <a:lnTo>
                    <a:pt x="730" y="1033"/>
                  </a:lnTo>
                  <a:cubicBezTo>
                    <a:pt x="730" y="1033"/>
                    <a:pt x="5289" y="182"/>
                    <a:pt x="5320" y="182"/>
                  </a:cubicBezTo>
                  <a:lnTo>
                    <a:pt x="5289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52"/>
            <p:cNvSpPr/>
            <p:nvPr/>
          </p:nvSpPr>
          <p:spPr>
            <a:xfrm>
              <a:off x="10714225" y="2256113"/>
              <a:ext cx="121600" cy="150475"/>
            </a:xfrm>
            <a:custGeom>
              <a:avLst/>
              <a:gdLst/>
              <a:ahLst/>
              <a:cxnLst/>
              <a:rect l="l" t="t" r="r" b="b"/>
              <a:pathLst>
                <a:path w="4864" h="6019" extrusionOk="0">
                  <a:moveTo>
                    <a:pt x="4863" y="0"/>
                  </a:moveTo>
                  <a:lnTo>
                    <a:pt x="0" y="608"/>
                  </a:lnTo>
                  <a:lnTo>
                    <a:pt x="1125" y="6019"/>
                  </a:lnTo>
                  <a:lnTo>
                    <a:pt x="1398" y="5928"/>
                  </a:lnTo>
                  <a:lnTo>
                    <a:pt x="456" y="882"/>
                  </a:lnTo>
                  <a:cubicBezTo>
                    <a:pt x="456" y="882"/>
                    <a:pt x="4438" y="61"/>
                    <a:pt x="486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52"/>
            <p:cNvSpPr/>
            <p:nvPr/>
          </p:nvSpPr>
          <p:spPr>
            <a:xfrm>
              <a:off x="10885200" y="2357938"/>
              <a:ext cx="177825" cy="413400"/>
            </a:xfrm>
            <a:custGeom>
              <a:avLst/>
              <a:gdLst/>
              <a:ahLst/>
              <a:cxnLst/>
              <a:rect l="l" t="t" r="r" b="b"/>
              <a:pathLst>
                <a:path w="7113" h="16536" extrusionOk="0">
                  <a:moveTo>
                    <a:pt x="0" y="0"/>
                  </a:moveTo>
                  <a:lnTo>
                    <a:pt x="2097" y="16536"/>
                  </a:lnTo>
                  <a:lnTo>
                    <a:pt x="7113" y="15897"/>
                  </a:lnTo>
                  <a:lnTo>
                    <a:pt x="7022" y="15381"/>
                  </a:lnTo>
                  <a:lnTo>
                    <a:pt x="2584" y="15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52"/>
            <p:cNvSpPr/>
            <p:nvPr/>
          </p:nvSpPr>
          <p:spPr>
            <a:xfrm>
              <a:off x="10959650" y="2096538"/>
              <a:ext cx="188500" cy="227975"/>
            </a:xfrm>
            <a:custGeom>
              <a:avLst/>
              <a:gdLst/>
              <a:ahLst/>
              <a:cxnLst/>
              <a:rect l="l" t="t" r="r" b="b"/>
              <a:pathLst>
                <a:path w="7540" h="9119" extrusionOk="0">
                  <a:moveTo>
                    <a:pt x="1" y="0"/>
                  </a:moveTo>
                  <a:lnTo>
                    <a:pt x="548" y="5988"/>
                  </a:lnTo>
                  <a:lnTo>
                    <a:pt x="6627" y="4438"/>
                  </a:lnTo>
                  <a:lnTo>
                    <a:pt x="7539" y="9119"/>
                  </a:lnTo>
                  <a:lnTo>
                    <a:pt x="6870" y="4013"/>
                  </a:lnTo>
                  <a:lnTo>
                    <a:pt x="700" y="56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52"/>
            <p:cNvSpPr/>
            <p:nvPr/>
          </p:nvSpPr>
          <p:spPr>
            <a:xfrm>
              <a:off x="10834275" y="2096538"/>
              <a:ext cx="61575" cy="42575"/>
            </a:xfrm>
            <a:custGeom>
              <a:avLst/>
              <a:gdLst/>
              <a:ahLst/>
              <a:cxnLst/>
              <a:rect l="l" t="t" r="r" b="b"/>
              <a:pathLst>
                <a:path w="2463" h="1703" extrusionOk="0">
                  <a:moveTo>
                    <a:pt x="2463" y="0"/>
                  </a:moveTo>
                  <a:lnTo>
                    <a:pt x="1642" y="882"/>
                  </a:lnTo>
                  <a:lnTo>
                    <a:pt x="1" y="669"/>
                  </a:lnTo>
                  <a:lnTo>
                    <a:pt x="1" y="669"/>
                  </a:lnTo>
                  <a:lnTo>
                    <a:pt x="153" y="1186"/>
                  </a:lnTo>
                  <a:lnTo>
                    <a:pt x="2037" y="1702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52"/>
            <p:cNvSpPr/>
            <p:nvPr/>
          </p:nvSpPr>
          <p:spPr>
            <a:xfrm>
              <a:off x="10832000" y="2096538"/>
              <a:ext cx="63850" cy="40300"/>
            </a:xfrm>
            <a:custGeom>
              <a:avLst/>
              <a:gdLst/>
              <a:ahLst/>
              <a:cxnLst/>
              <a:rect l="l" t="t" r="r" b="b"/>
              <a:pathLst>
                <a:path w="2554" h="1612" extrusionOk="0">
                  <a:moveTo>
                    <a:pt x="2554" y="0"/>
                  </a:moveTo>
                  <a:lnTo>
                    <a:pt x="1642" y="760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83" y="973"/>
                  </a:lnTo>
                  <a:lnTo>
                    <a:pt x="2037" y="1611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52"/>
            <p:cNvSpPr/>
            <p:nvPr/>
          </p:nvSpPr>
          <p:spPr>
            <a:xfrm>
              <a:off x="10873800" y="2663075"/>
              <a:ext cx="274350" cy="167175"/>
            </a:xfrm>
            <a:custGeom>
              <a:avLst/>
              <a:gdLst/>
              <a:ahLst/>
              <a:cxnLst/>
              <a:rect l="l" t="t" r="r" b="b"/>
              <a:pathLst>
                <a:path w="10974" h="6687" extrusionOk="0">
                  <a:moveTo>
                    <a:pt x="6644" y="1"/>
                  </a:moveTo>
                  <a:cubicBezTo>
                    <a:pt x="6549" y="1"/>
                    <a:pt x="6451" y="13"/>
                    <a:pt x="6353" y="38"/>
                  </a:cubicBezTo>
                  <a:cubicBezTo>
                    <a:pt x="5775" y="190"/>
                    <a:pt x="5441" y="798"/>
                    <a:pt x="5228" y="1376"/>
                  </a:cubicBezTo>
                  <a:cubicBezTo>
                    <a:pt x="5016" y="1953"/>
                    <a:pt x="4803" y="2592"/>
                    <a:pt x="4286" y="2956"/>
                  </a:cubicBezTo>
                  <a:cubicBezTo>
                    <a:pt x="4011" y="3140"/>
                    <a:pt x="3680" y="3201"/>
                    <a:pt x="3348" y="3201"/>
                  </a:cubicBezTo>
                  <a:cubicBezTo>
                    <a:pt x="3129" y="3201"/>
                    <a:pt x="2910" y="3175"/>
                    <a:pt x="2705" y="3139"/>
                  </a:cubicBezTo>
                  <a:cubicBezTo>
                    <a:pt x="2277" y="3067"/>
                    <a:pt x="1849" y="2959"/>
                    <a:pt x="1420" y="2959"/>
                  </a:cubicBezTo>
                  <a:cubicBezTo>
                    <a:pt x="1301" y="2959"/>
                    <a:pt x="1183" y="2967"/>
                    <a:pt x="1064" y="2987"/>
                  </a:cubicBezTo>
                  <a:cubicBezTo>
                    <a:pt x="517" y="3108"/>
                    <a:pt x="0" y="3534"/>
                    <a:pt x="31" y="4081"/>
                  </a:cubicBezTo>
                  <a:cubicBezTo>
                    <a:pt x="122" y="5358"/>
                    <a:pt x="1216" y="6391"/>
                    <a:pt x="2462" y="6634"/>
                  </a:cubicBezTo>
                  <a:cubicBezTo>
                    <a:pt x="2660" y="6670"/>
                    <a:pt x="2857" y="6686"/>
                    <a:pt x="3053" y="6686"/>
                  </a:cubicBezTo>
                  <a:cubicBezTo>
                    <a:pt x="4359" y="6686"/>
                    <a:pt x="5607" y="5950"/>
                    <a:pt x="6718" y="5236"/>
                  </a:cubicBezTo>
                  <a:cubicBezTo>
                    <a:pt x="7915" y="4484"/>
                    <a:pt x="9215" y="3477"/>
                    <a:pt x="10593" y="3477"/>
                  </a:cubicBezTo>
                  <a:cubicBezTo>
                    <a:pt x="10719" y="3477"/>
                    <a:pt x="10846" y="3486"/>
                    <a:pt x="10973" y="3503"/>
                  </a:cubicBezTo>
                  <a:lnTo>
                    <a:pt x="8207" y="859"/>
                  </a:lnTo>
                  <a:cubicBezTo>
                    <a:pt x="7763" y="441"/>
                    <a:pt x="7229" y="1"/>
                    <a:pt x="6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52"/>
            <p:cNvSpPr/>
            <p:nvPr/>
          </p:nvSpPr>
          <p:spPr>
            <a:xfrm>
              <a:off x="10913300" y="2727850"/>
              <a:ext cx="104150" cy="47300"/>
            </a:xfrm>
            <a:custGeom>
              <a:avLst/>
              <a:gdLst/>
              <a:ahLst/>
              <a:cxnLst/>
              <a:rect l="l" t="t" r="r" b="b"/>
              <a:pathLst>
                <a:path w="4166" h="1892" extrusionOk="0">
                  <a:moveTo>
                    <a:pt x="4165" y="1"/>
                  </a:moveTo>
                  <a:lnTo>
                    <a:pt x="4165" y="1"/>
                  </a:lnTo>
                  <a:cubicBezTo>
                    <a:pt x="3983" y="396"/>
                    <a:pt x="3831" y="791"/>
                    <a:pt x="3557" y="1125"/>
                  </a:cubicBezTo>
                  <a:cubicBezTo>
                    <a:pt x="3314" y="1460"/>
                    <a:pt x="2949" y="1672"/>
                    <a:pt x="2524" y="1672"/>
                  </a:cubicBezTo>
                  <a:cubicBezTo>
                    <a:pt x="2413" y="1689"/>
                    <a:pt x="2301" y="1697"/>
                    <a:pt x="2186" y="1697"/>
                  </a:cubicBezTo>
                  <a:cubicBezTo>
                    <a:pt x="1891" y="1697"/>
                    <a:pt x="1584" y="1647"/>
                    <a:pt x="1277" y="1581"/>
                  </a:cubicBezTo>
                  <a:cubicBezTo>
                    <a:pt x="1065" y="1551"/>
                    <a:pt x="844" y="1528"/>
                    <a:pt x="628" y="1528"/>
                  </a:cubicBezTo>
                  <a:cubicBezTo>
                    <a:pt x="411" y="1528"/>
                    <a:pt x="198" y="1551"/>
                    <a:pt x="1" y="1612"/>
                  </a:cubicBezTo>
                  <a:cubicBezTo>
                    <a:pt x="97" y="1598"/>
                    <a:pt x="191" y="1592"/>
                    <a:pt x="285" y="1592"/>
                  </a:cubicBezTo>
                  <a:cubicBezTo>
                    <a:pt x="606" y="1592"/>
                    <a:pt x="917" y="1662"/>
                    <a:pt x="1247" y="1733"/>
                  </a:cubicBezTo>
                  <a:cubicBezTo>
                    <a:pt x="1616" y="1812"/>
                    <a:pt x="1984" y="1891"/>
                    <a:pt x="2372" y="1891"/>
                  </a:cubicBezTo>
                  <a:cubicBezTo>
                    <a:pt x="2432" y="1891"/>
                    <a:pt x="2493" y="1889"/>
                    <a:pt x="2554" y="1885"/>
                  </a:cubicBezTo>
                  <a:cubicBezTo>
                    <a:pt x="3010" y="1824"/>
                    <a:pt x="3436" y="1581"/>
                    <a:pt x="3679" y="1216"/>
                  </a:cubicBezTo>
                  <a:cubicBezTo>
                    <a:pt x="3922" y="821"/>
                    <a:pt x="4043" y="426"/>
                    <a:pt x="4165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52"/>
            <p:cNvSpPr/>
            <p:nvPr/>
          </p:nvSpPr>
          <p:spPr>
            <a:xfrm>
              <a:off x="10966500" y="2717225"/>
              <a:ext cx="91200" cy="79975"/>
            </a:xfrm>
            <a:custGeom>
              <a:avLst/>
              <a:gdLst/>
              <a:ahLst/>
              <a:cxnLst/>
              <a:rect l="l" t="t" r="r" b="b"/>
              <a:pathLst>
                <a:path w="3648" h="3199" extrusionOk="0">
                  <a:moveTo>
                    <a:pt x="3648" y="0"/>
                  </a:moveTo>
                  <a:cubicBezTo>
                    <a:pt x="3435" y="30"/>
                    <a:pt x="3222" y="152"/>
                    <a:pt x="3070" y="304"/>
                  </a:cubicBezTo>
                  <a:cubicBezTo>
                    <a:pt x="2888" y="486"/>
                    <a:pt x="2767" y="669"/>
                    <a:pt x="2645" y="851"/>
                  </a:cubicBezTo>
                  <a:cubicBezTo>
                    <a:pt x="2432" y="1246"/>
                    <a:pt x="2341" y="1702"/>
                    <a:pt x="2128" y="2097"/>
                  </a:cubicBezTo>
                  <a:cubicBezTo>
                    <a:pt x="1946" y="2492"/>
                    <a:pt x="1672" y="2827"/>
                    <a:pt x="1277" y="2979"/>
                  </a:cubicBezTo>
                  <a:cubicBezTo>
                    <a:pt x="1004" y="3084"/>
                    <a:pt x="702" y="3116"/>
                    <a:pt x="401" y="3116"/>
                  </a:cubicBezTo>
                  <a:cubicBezTo>
                    <a:pt x="266" y="3116"/>
                    <a:pt x="132" y="3110"/>
                    <a:pt x="1" y="3100"/>
                  </a:cubicBezTo>
                  <a:lnTo>
                    <a:pt x="1" y="3100"/>
                  </a:lnTo>
                  <a:cubicBezTo>
                    <a:pt x="256" y="3155"/>
                    <a:pt x="522" y="3199"/>
                    <a:pt x="793" y="3199"/>
                  </a:cubicBezTo>
                  <a:cubicBezTo>
                    <a:pt x="973" y="3199"/>
                    <a:pt x="1156" y="3179"/>
                    <a:pt x="1338" y="3131"/>
                  </a:cubicBezTo>
                  <a:cubicBezTo>
                    <a:pt x="1794" y="2979"/>
                    <a:pt x="2128" y="2584"/>
                    <a:pt x="2311" y="2158"/>
                  </a:cubicBezTo>
                  <a:cubicBezTo>
                    <a:pt x="2493" y="1763"/>
                    <a:pt x="2584" y="1307"/>
                    <a:pt x="2797" y="912"/>
                  </a:cubicBezTo>
                  <a:cubicBezTo>
                    <a:pt x="2949" y="547"/>
                    <a:pt x="3222" y="152"/>
                    <a:pt x="364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52"/>
            <p:cNvSpPr/>
            <p:nvPr/>
          </p:nvSpPr>
          <p:spPr>
            <a:xfrm>
              <a:off x="11020450" y="2234063"/>
              <a:ext cx="117800" cy="39550"/>
            </a:xfrm>
            <a:custGeom>
              <a:avLst/>
              <a:gdLst/>
              <a:ahLst/>
              <a:cxnLst/>
              <a:rect l="l" t="t" r="r" b="b"/>
              <a:pathLst>
                <a:path w="4712" h="1582" extrusionOk="0">
                  <a:moveTo>
                    <a:pt x="4621" y="1"/>
                  </a:moveTo>
                  <a:lnTo>
                    <a:pt x="3040" y="852"/>
                  </a:lnTo>
                  <a:lnTo>
                    <a:pt x="1429" y="548"/>
                  </a:lnTo>
                  <a:lnTo>
                    <a:pt x="1" y="1582"/>
                  </a:lnTo>
                  <a:lnTo>
                    <a:pt x="1916" y="974"/>
                  </a:lnTo>
                  <a:lnTo>
                    <a:pt x="3709" y="1399"/>
                  </a:lnTo>
                  <a:lnTo>
                    <a:pt x="4712" y="548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52"/>
            <p:cNvSpPr/>
            <p:nvPr/>
          </p:nvSpPr>
          <p:spPr>
            <a:xfrm>
              <a:off x="11020450" y="2227238"/>
              <a:ext cx="117050" cy="46375"/>
            </a:xfrm>
            <a:custGeom>
              <a:avLst/>
              <a:gdLst/>
              <a:ahLst/>
              <a:cxnLst/>
              <a:rect l="l" t="t" r="r" b="b"/>
              <a:pathLst>
                <a:path w="4682" h="1855" extrusionOk="0">
                  <a:moveTo>
                    <a:pt x="4590" y="0"/>
                  </a:moveTo>
                  <a:lnTo>
                    <a:pt x="3010" y="973"/>
                  </a:lnTo>
                  <a:lnTo>
                    <a:pt x="1368" y="760"/>
                  </a:lnTo>
                  <a:lnTo>
                    <a:pt x="1" y="1855"/>
                  </a:lnTo>
                  <a:lnTo>
                    <a:pt x="1885" y="1155"/>
                  </a:lnTo>
                  <a:lnTo>
                    <a:pt x="3709" y="1490"/>
                  </a:lnTo>
                  <a:lnTo>
                    <a:pt x="4682" y="547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52"/>
            <p:cNvSpPr/>
            <p:nvPr/>
          </p:nvSpPr>
          <p:spPr>
            <a:xfrm>
              <a:off x="10911800" y="2445313"/>
              <a:ext cx="44850" cy="137575"/>
            </a:xfrm>
            <a:custGeom>
              <a:avLst/>
              <a:gdLst/>
              <a:ahLst/>
              <a:cxnLst/>
              <a:rect l="l" t="t" r="r" b="b"/>
              <a:pathLst>
                <a:path w="1794" h="5503" extrusionOk="0">
                  <a:moveTo>
                    <a:pt x="1793" y="1"/>
                  </a:moveTo>
                  <a:lnTo>
                    <a:pt x="790" y="1733"/>
                  </a:lnTo>
                  <a:lnTo>
                    <a:pt x="1155" y="3405"/>
                  </a:lnTo>
                  <a:lnTo>
                    <a:pt x="0" y="4986"/>
                  </a:lnTo>
                  <a:lnTo>
                    <a:pt x="61" y="5503"/>
                  </a:lnTo>
                  <a:lnTo>
                    <a:pt x="1489" y="3892"/>
                  </a:lnTo>
                  <a:lnTo>
                    <a:pt x="1307" y="2068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52"/>
            <p:cNvSpPr/>
            <p:nvPr/>
          </p:nvSpPr>
          <p:spPr>
            <a:xfrm>
              <a:off x="10911025" y="2445313"/>
              <a:ext cx="45625" cy="128450"/>
            </a:xfrm>
            <a:custGeom>
              <a:avLst/>
              <a:gdLst/>
              <a:ahLst/>
              <a:cxnLst/>
              <a:rect l="l" t="t" r="r" b="b"/>
              <a:pathLst>
                <a:path w="1825" h="5138" extrusionOk="0">
                  <a:moveTo>
                    <a:pt x="1824" y="1"/>
                  </a:moveTo>
                  <a:lnTo>
                    <a:pt x="730" y="1703"/>
                  </a:lnTo>
                  <a:lnTo>
                    <a:pt x="973" y="3344"/>
                  </a:lnTo>
                  <a:lnTo>
                    <a:pt x="1" y="4591"/>
                  </a:lnTo>
                  <a:lnTo>
                    <a:pt x="61" y="5138"/>
                  </a:lnTo>
                  <a:lnTo>
                    <a:pt x="1308" y="3861"/>
                  </a:lnTo>
                  <a:lnTo>
                    <a:pt x="1216" y="2037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7" name="Google Shape;5667;p52"/>
          <p:cNvGrpSpPr/>
          <p:nvPr/>
        </p:nvGrpSpPr>
        <p:grpSpPr>
          <a:xfrm rot="815016">
            <a:off x="6780152" y="3804290"/>
            <a:ext cx="959585" cy="1119670"/>
            <a:chOff x="9230900" y="1876175"/>
            <a:chExt cx="1370875" cy="1599575"/>
          </a:xfrm>
        </p:grpSpPr>
        <p:sp>
          <p:nvSpPr>
            <p:cNvPr id="5668" name="Google Shape;5668;p52"/>
            <p:cNvSpPr/>
            <p:nvPr/>
          </p:nvSpPr>
          <p:spPr>
            <a:xfrm>
              <a:off x="9282575" y="3040150"/>
              <a:ext cx="207475" cy="234825"/>
            </a:xfrm>
            <a:custGeom>
              <a:avLst/>
              <a:gdLst/>
              <a:ahLst/>
              <a:cxnLst/>
              <a:rect l="l" t="t" r="r" b="b"/>
              <a:pathLst>
                <a:path w="8299" h="9393" extrusionOk="0">
                  <a:moveTo>
                    <a:pt x="92" y="1"/>
                  </a:moveTo>
                  <a:lnTo>
                    <a:pt x="1" y="153"/>
                  </a:lnTo>
                  <a:cubicBezTo>
                    <a:pt x="852" y="760"/>
                    <a:pt x="1672" y="1429"/>
                    <a:pt x="2402" y="2159"/>
                  </a:cubicBezTo>
                  <a:lnTo>
                    <a:pt x="2919" y="2706"/>
                  </a:lnTo>
                  <a:lnTo>
                    <a:pt x="3435" y="3253"/>
                  </a:lnTo>
                  <a:lnTo>
                    <a:pt x="3891" y="3830"/>
                  </a:lnTo>
                  <a:lnTo>
                    <a:pt x="4347" y="4438"/>
                  </a:lnTo>
                  <a:cubicBezTo>
                    <a:pt x="4499" y="4651"/>
                    <a:pt x="4651" y="4864"/>
                    <a:pt x="4773" y="5077"/>
                  </a:cubicBezTo>
                  <a:lnTo>
                    <a:pt x="5138" y="5745"/>
                  </a:lnTo>
                  <a:cubicBezTo>
                    <a:pt x="5259" y="5958"/>
                    <a:pt x="5381" y="6171"/>
                    <a:pt x="5502" y="6384"/>
                  </a:cubicBezTo>
                  <a:cubicBezTo>
                    <a:pt x="5624" y="6566"/>
                    <a:pt x="5776" y="6779"/>
                    <a:pt x="5928" y="6992"/>
                  </a:cubicBezTo>
                  <a:cubicBezTo>
                    <a:pt x="6536" y="7782"/>
                    <a:pt x="7113" y="8572"/>
                    <a:pt x="7964" y="9393"/>
                  </a:cubicBezTo>
                  <a:lnTo>
                    <a:pt x="8116" y="9332"/>
                  </a:lnTo>
                  <a:cubicBezTo>
                    <a:pt x="8299" y="8147"/>
                    <a:pt x="8025" y="7052"/>
                    <a:pt x="7600" y="6019"/>
                  </a:cubicBezTo>
                  <a:cubicBezTo>
                    <a:pt x="7478" y="5776"/>
                    <a:pt x="7326" y="5533"/>
                    <a:pt x="7204" y="5289"/>
                  </a:cubicBezTo>
                  <a:cubicBezTo>
                    <a:pt x="7052" y="5046"/>
                    <a:pt x="6870" y="4833"/>
                    <a:pt x="6688" y="4621"/>
                  </a:cubicBezTo>
                  <a:lnTo>
                    <a:pt x="6110" y="4013"/>
                  </a:lnTo>
                  <a:cubicBezTo>
                    <a:pt x="5897" y="3830"/>
                    <a:pt x="5715" y="3618"/>
                    <a:pt x="5533" y="3435"/>
                  </a:cubicBezTo>
                  <a:lnTo>
                    <a:pt x="4925" y="2858"/>
                  </a:lnTo>
                  <a:lnTo>
                    <a:pt x="4317" y="2341"/>
                  </a:lnTo>
                  <a:lnTo>
                    <a:pt x="3648" y="1855"/>
                  </a:lnTo>
                  <a:lnTo>
                    <a:pt x="2979" y="1399"/>
                  </a:lnTo>
                  <a:cubicBezTo>
                    <a:pt x="2068" y="821"/>
                    <a:pt x="1095" y="335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52"/>
            <p:cNvSpPr/>
            <p:nvPr/>
          </p:nvSpPr>
          <p:spPr>
            <a:xfrm>
              <a:off x="9292450" y="2945925"/>
              <a:ext cx="206725" cy="326025"/>
            </a:xfrm>
            <a:custGeom>
              <a:avLst/>
              <a:gdLst/>
              <a:ahLst/>
              <a:cxnLst/>
              <a:rect l="l" t="t" r="r" b="b"/>
              <a:pathLst>
                <a:path w="8269" h="13041" extrusionOk="0">
                  <a:moveTo>
                    <a:pt x="92" y="1"/>
                  </a:moveTo>
                  <a:lnTo>
                    <a:pt x="1" y="92"/>
                  </a:lnTo>
                  <a:cubicBezTo>
                    <a:pt x="852" y="1064"/>
                    <a:pt x="1642" y="2067"/>
                    <a:pt x="2372" y="3131"/>
                  </a:cubicBezTo>
                  <a:cubicBezTo>
                    <a:pt x="3132" y="4165"/>
                    <a:pt x="3800" y="5229"/>
                    <a:pt x="4439" y="6353"/>
                  </a:cubicBezTo>
                  <a:cubicBezTo>
                    <a:pt x="5077" y="7447"/>
                    <a:pt x="5563" y="8633"/>
                    <a:pt x="6171" y="9727"/>
                  </a:cubicBezTo>
                  <a:cubicBezTo>
                    <a:pt x="6809" y="10821"/>
                    <a:pt x="7417" y="11946"/>
                    <a:pt x="8147" y="13040"/>
                  </a:cubicBezTo>
                  <a:lnTo>
                    <a:pt x="8268" y="13010"/>
                  </a:lnTo>
                  <a:cubicBezTo>
                    <a:pt x="8116" y="11703"/>
                    <a:pt x="7721" y="10426"/>
                    <a:pt x="7205" y="9210"/>
                  </a:cubicBezTo>
                  <a:cubicBezTo>
                    <a:pt x="6718" y="7995"/>
                    <a:pt x="5958" y="6931"/>
                    <a:pt x="5229" y="5867"/>
                  </a:cubicBezTo>
                  <a:cubicBezTo>
                    <a:pt x="4469" y="4773"/>
                    <a:pt x="3679" y="3739"/>
                    <a:pt x="2828" y="2767"/>
                  </a:cubicBezTo>
                  <a:cubicBezTo>
                    <a:pt x="1977" y="1794"/>
                    <a:pt x="1065" y="852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52"/>
            <p:cNvSpPr/>
            <p:nvPr/>
          </p:nvSpPr>
          <p:spPr>
            <a:xfrm>
              <a:off x="9243075" y="3138175"/>
              <a:ext cx="247750" cy="139850"/>
            </a:xfrm>
            <a:custGeom>
              <a:avLst/>
              <a:gdLst/>
              <a:ahLst/>
              <a:cxnLst/>
              <a:rect l="l" t="t" r="r" b="b"/>
              <a:pathLst>
                <a:path w="9910" h="5594" extrusionOk="0">
                  <a:moveTo>
                    <a:pt x="30" y="1"/>
                  </a:moveTo>
                  <a:lnTo>
                    <a:pt x="0" y="213"/>
                  </a:lnTo>
                  <a:cubicBezTo>
                    <a:pt x="912" y="548"/>
                    <a:pt x="1824" y="882"/>
                    <a:pt x="2705" y="1247"/>
                  </a:cubicBezTo>
                  <a:cubicBezTo>
                    <a:pt x="3131" y="1429"/>
                    <a:pt x="3587" y="1612"/>
                    <a:pt x="3982" y="1824"/>
                  </a:cubicBezTo>
                  <a:cubicBezTo>
                    <a:pt x="4407" y="2007"/>
                    <a:pt x="4833" y="2219"/>
                    <a:pt x="5228" y="2463"/>
                  </a:cubicBezTo>
                  <a:cubicBezTo>
                    <a:pt x="5623" y="2706"/>
                    <a:pt x="5988" y="2979"/>
                    <a:pt x="6322" y="3253"/>
                  </a:cubicBezTo>
                  <a:cubicBezTo>
                    <a:pt x="6657" y="3557"/>
                    <a:pt x="6991" y="3800"/>
                    <a:pt x="7356" y="4043"/>
                  </a:cubicBezTo>
                  <a:lnTo>
                    <a:pt x="9727" y="5593"/>
                  </a:lnTo>
                  <a:lnTo>
                    <a:pt x="9879" y="5502"/>
                  </a:lnTo>
                  <a:cubicBezTo>
                    <a:pt x="9909" y="4378"/>
                    <a:pt x="9332" y="3374"/>
                    <a:pt x="8632" y="2584"/>
                  </a:cubicBezTo>
                  <a:cubicBezTo>
                    <a:pt x="8237" y="2189"/>
                    <a:pt x="7812" y="1885"/>
                    <a:pt x="7325" y="1642"/>
                  </a:cubicBezTo>
                  <a:cubicBezTo>
                    <a:pt x="6839" y="1429"/>
                    <a:pt x="6353" y="1247"/>
                    <a:pt x="5866" y="1064"/>
                  </a:cubicBezTo>
                  <a:cubicBezTo>
                    <a:pt x="5380" y="882"/>
                    <a:pt x="4894" y="730"/>
                    <a:pt x="4407" y="609"/>
                  </a:cubicBezTo>
                  <a:cubicBezTo>
                    <a:pt x="3921" y="487"/>
                    <a:pt x="3435" y="396"/>
                    <a:pt x="2948" y="335"/>
                  </a:cubicBezTo>
                  <a:cubicBezTo>
                    <a:pt x="1976" y="183"/>
                    <a:pt x="1003" y="6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52"/>
            <p:cNvSpPr/>
            <p:nvPr/>
          </p:nvSpPr>
          <p:spPr>
            <a:xfrm>
              <a:off x="9324375" y="1876175"/>
              <a:ext cx="1189250" cy="1415525"/>
            </a:xfrm>
            <a:custGeom>
              <a:avLst/>
              <a:gdLst/>
              <a:ahLst/>
              <a:cxnLst/>
              <a:rect l="l" t="t" r="r" b="b"/>
              <a:pathLst>
                <a:path w="47570" h="56621" extrusionOk="0">
                  <a:moveTo>
                    <a:pt x="20968" y="1"/>
                  </a:moveTo>
                  <a:cubicBezTo>
                    <a:pt x="19506" y="1"/>
                    <a:pt x="18021" y="166"/>
                    <a:pt x="16536" y="510"/>
                  </a:cubicBezTo>
                  <a:lnTo>
                    <a:pt x="13283" y="1270"/>
                  </a:lnTo>
                  <a:lnTo>
                    <a:pt x="11247" y="2608"/>
                  </a:lnTo>
                  <a:cubicBezTo>
                    <a:pt x="3982" y="6802"/>
                    <a:pt x="0" y="15343"/>
                    <a:pt x="1976" y="23915"/>
                  </a:cubicBezTo>
                  <a:lnTo>
                    <a:pt x="9605" y="56620"/>
                  </a:lnTo>
                  <a:lnTo>
                    <a:pt x="23071" y="53490"/>
                  </a:lnTo>
                  <a:lnTo>
                    <a:pt x="44652" y="48444"/>
                  </a:lnTo>
                  <a:lnTo>
                    <a:pt x="47570" y="47775"/>
                  </a:lnTo>
                  <a:lnTo>
                    <a:pt x="39971" y="15070"/>
                  </a:lnTo>
                  <a:cubicBezTo>
                    <a:pt x="37857" y="6068"/>
                    <a:pt x="29831" y="1"/>
                    <a:pt x="20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52"/>
            <p:cNvSpPr/>
            <p:nvPr/>
          </p:nvSpPr>
          <p:spPr>
            <a:xfrm>
              <a:off x="9230900" y="1895175"/>
              <a:ext cx="1201425" cy="1415525"/>
            </a:xfrm>
            <a:custGeom>
              <a:avLst/>
              <a:gdLst/>
              <a:ahLst/>
              <a:cxnLst/>
              <a:rect l="l" t="t" r="r" b="b"/>
              <a:pathLst>
                <a:path w="48057" h="56621" extrusionOk="0">
                  <a:moveTo>
                    <a:pt x="21455" y="1"/>
                  </a:moveTo>
                  <a:cubicBezTo>
                    <a:pt x="19992" y="1"/>
                    <a:pt x="18507" y="166"/>
                    <a:pt x="17022" y="510"/>
                  </a:cubicBezTo>
                  <a:cubicBezTo>
                    <a:pt x="6536" y="2942"/>
                    <a:pt x="1" y="13428"/>
                    <a:pt x="2463" y="23915"/>
                  </a:cubicBezTo>
                  <a:lnTo>
                    <a:pt x="10062" y="56620"/>
                  </a:lnTo>
                  <a:lnTo>
                    <a:pt x="48056" y="47775"/>
                  </a:lnTo>
                  <a:lnTo>
                    <a:pt x="40427" y="15070"/>
                  </a:lnTo>
                  <a:cubicBezTo>
                    <a:pt x="38340" y="6068"/>
                    <a:pt x="30317" y="1"/>
                    <a:pt x="21455" y="1"/>
                  </a:cubicBezTo>
                  <a:close/>
                </a:path>
              </a:pathLst>
            </a:custGeom>
            <a:solidFill>
              <a:srgbClr val="2F3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52"/>
            <p:cNvSpPr/>
            <p:nvPr/>
          </p:nvSpPr>
          <p:spPr>
            <a:xfrm>
              <a:off x="9230900" y="1895175"/>
              <a:ext cx="1201425" cy="1415525"/>
            </a:xfrm>
            <a:custGeom>
              <a:avLst/>
              <a:gdLst/>
              <a:ahLst/>
              <a:cxnLst/>
              <a:rect l="l" t="t" r="r" b="b"/>
              <a:pathLst>
                <a:path w="48057" h="56621" extrusionOk="0">
                  <a:moveTo>
                    <a:pt x="21455" y="1"/>
                  </a:moveTo>
                  <a:cubicBezTo>
                    <a:pt x="19992" y="1"/>
                    <a:pt x="18507" y="166"/>
                    <a:pt x="17022" y="510"/>
                  </a:cubicBezTo>
                  <a:cubicBezTo>
                    <a:pt x="6536" y="2942"/>
                    <a:pt x="1" y="13428"/>
                    <a:pt x="2463" y="23915"/>
                  </a:cubicBezTo>
                  <a:lnTo>
                    <a:pt x="10062" y="56620"/>
                  </a:lnTo>
                  <a:lnTo>
                    <a:pt x="48056" y="47775"/>
                  </a:lnTo>
                  <a:lnTo>
                    <a:pt x="40427" y="15070"/>
                  </a:lnTo>
                  <a:cubicBezTo>
                    <a:pt x="38340" y="6068"/>
                    <a:pt x="30317" y="1"/>
                    <a:pt x="2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52"/>
            <p:cNvSpPr/>
            <p:nvPr/>
          </p:nvSpPr>
          <p:spPr>
            <a:xfrm>
              <a:off x="9474075" y="1895175"/>
              <a:ext cx="958250" cy="1285575"/>
            </a:xfrm>
            <a:custGeom>
              <a:avLst/>
              <a:gdLst/>
              <a:ahLst/>
              <a:cxnLst/>
              <a:rect l="l" t="t" r="r" b="b"/>
              <a:pathLst>
                <a:path w="38330" h="51423" extrusionOk="0">
                  <a:moveTo>
                    <a:pt x="11728" y="1"/>
                  </a:moveTo>
                  <a:cubicBezTo>
                    <a:pt x="10265" y="1"/>
                    <a:pt x="8780" y="166"/>
                    <a:pt x="7295" y="510"/>
                  </a:cubicBezTo>
                  <a:cubicBezTo>
                    <a:pt x="4560" y="1148"/>
                    <a:pt x="2098" y="2334"/>
                    <a:pt x="0" y="3914"/>
                  </a:cubicBezTo>
                  <a:cubicBezTo>
                    <a:pt x="3070" y="6528"/>
                    <a:pt x="5867" y="9477"/>
                    <a:pt x="8268" y="12699"/>
                  </a:cubicBezTo>
                  <a:cubicBezTo>
                    <a:pt x="13678" y="19933"/>
                    <a:pt x="17204" y="28444"/>
                    <a:pt x="19575" y="37167"/>
                  </a:cubicBezTo>
                  <a:cubicBezTo>
                    <a:pt x="20852" y="41879"/>
                    <a:pt x="21794" y="46620"/>
                    <a:pt x="22615" y="51423"/>
                  </a:cubicBezTo>
                  <a:lnTo>
                    <a:pt x="38329" y="47775"/>
                  </a:lnTo>
                  <a:lnTo>
                    <a:pt x="30700" y="15070"/>
                  </a:lnTo>
                  <a:cubicBezTo>
                    <a:pt x="28613" y="6068"/>
                    <a:pt x="20590" y="1"/>
                    <a:pt x="1172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52"/>
            <p:cNvSpPr/>
            <p:nvPr/>
          </p:nvSpPr>
          <p:spPr>
            <a:xfrm>
              <a:off x="9231675" y="1894975"/>
              <a:ext cx="803975" cy="1415725"/>
            </a:xfrm>
            <a:custGeom>
              <a:avLst/>
              <a:gdLst/>
              <a:ahLst/>
              <a:cxnLst/>
              <a:rect l="l" t="t" r="r" b="b"/>
              <a:pathLst>
                <a:path w="32159" h="56629" extrusionOk="0">
                  <a:moveTo>
                    <a:pt x="21439" y="1"/>
                  </a:moveTo>
                  <a:cubicBezTo>
                    <a:pt x="19973" y="1"/>
                    <a:pt x="18483" y="168"/>
                    <a:pt x="16991" y="518"/>
                  </a:cubicBezTo>
                  <a:cubicBezTo>
                    <a:pt x="6505" y="2980"/>
                    <a:pt x="0" y="13436"/>
                    <a:pt x="2432" y="23923"/>
                  </a:cubicBezTo>
                  <a:lnTo>
                    <a:pt x="10031" y="56628"/>
                  </a:lnTo>
                  <a:lnTo>
                    <a:pt x="3313" y="24470"/>
                  </a:lnTo>
                  <a:cubicBezTo>
                    <a:pt x="851" y="13983"/>
                    <a:pt x="7386" y="3497"/>
                    <a:pt x="17873" y="1065"/>
                  </a:cubicBezTo>
                  <a:cubicBezTo>
                    <a:pt x="19368" y="716"/>
                    <a:pt x="20861" y="549"/>
                    <a:pt x="22329" y="549"/>
                  </a:cubicBezTo>
                  <a:cubicBezTo>
                    <a:pt x="25845" y="549"/>
                    <a:pt x="29221" y="1508"/>
                    <a:pt x="32159" y="3223"/>
                  </a:cubicBezTo>
                  <a:cubicBezTo>
                    <a:pt x="29026" y="1172"/>
                    <a:pt x="25318" y="1"/>
                    <a:pt x="21439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52"/>
            <p:cNvSpPr/>
            <p:nvPr/>
          </p:nvSpPr>
          <p:spPr>
            <a:xfrm>
              <a:off x="9339575" y="1993300"/>
              <a:ext cx="733325" cy="1027875"/>
            </a:xfrm>
            <a:custGeom>
              <a:avLst/>
              <a:gdLst/>
              <a:ahLst/>
              <a:cxnLst/>
              <a:rect l="l" t="t" r="r" b="b"/>
              <a:pathLst>
                <a:path w="29333" h="41115" extrusionOk="0">
                  <a:moveTo>
                    <a:pt x="17113" y="1"/>
                  </a:moveTo>
                  <a:cubicBezTo>
                    <a:pt x="15940" y="1"/>
                    <a:pt x="14748" y="135"/>
                    <a:pt x="13557" y="415"/>
                  </a:cubicBezTo>
                  <a:cubicBezTo>
                    <a:pt x="5198" y="2360"/>
                    <a:pt x="0" y="10749"/>
                    <a:pt x="1946" y="19108"/>
                  </a:cubicBezTo>
                  <a:lnTo>
                    <a:pt x="7052" y="41115"/>
                  </a:lnTo>
                  <a:lnTo>
                    <a:pt x="2462" y="19747"/>
                  </a:lnTo>
                  <a:cubicBezTo>
                    <a:pt x="517" y="11388"/>
                    <a:pt x="5715" y="2999"/>
                    <a:pt x="14104" y="1053"/>
                  </a:cubicBezTo>
                  <a:cubicBezTo>
                    <a:pt x="15293" y="772"/>
                    <a:pt x="16484" y="637"/>
                    <a:pt x="17656" y="637"/>
                  </a:cubicBezTo>
                  <a:cubicBezTo>
                    <a:pt x="22179" y="637"/>
                    <a:pt x="26436" y="2640"/>
                    <a:pt x="29332" y="5947"/>
                  </a:cubicBezTo>
                  <a:cubicBezTo>
                    <a:pt x="26424" y="2257"/>
                    <a:pt x="21924" y="1"/>
                    <a:pt x="17113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52"/>
            <p:cNvSpPr/>
            <p:nvPr/>
          </p:nvSpPr>
          <p:spPr>
            <a:xfrm>
              <a:off x="9545500" y="2290900"/>
              <a:ext cx="793350" cy="924800"/>
            </a:xfrm>
            <a:custGeom>
              <a:avLst/>
              <a:gdLst/>
              <a:ahLst/>
              <a:cxnLst/>
              <a:rect l="l" t="t" r="r" b="b"/>
              <a:pathLst>
                <a:path w="31734" h="36992" extrusionOk="0">
                  <a:moveTo>
                    <a:pt x="24651" y="1"/>
                  </a:moveTo>
                  <a:lnTo>
                    <a:pt x="24560" y="31"/>
                  </a:lnTo>
                  <a:lnTo>
                    <a:pt x="31430" y="29423"/>
                  </a:lnTo>
                  <a:lnTo>
                    <a:pt x="1" y="36749"/>
                  </a:lnTo>
                  <a:lnTo>
                    <a:pt x="61" y="36992"/>
                  </a:lnTo>
                  <a:lnTo>
                    <a:pt x="31734" y="29606"/>
                  </a:lnTo>
                  <a:lnTo>
                    <a:pt x="24651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52"/>
            <p:cNvSpPr/>
            <p:nvPr/>
          </p:nvSpPr>
          <p:spPr>
            <a:xfrm>
              <a:off x="9579700" y="2198200"/>
              <a:ext cx="397450" cy="661125"/>
            </a:xfrm>
            <a:custGeom>
              <a:avLst/>
              <a:gdLst/>
              <a:ahLst/>
              <a:cxnLst/>
              <a:rect l="l" t="t" r="r" b="b"/>
              <a:pathLst>
                <a:path w="15898" h="26445" extrusionOk="0">
                  <a:moveTo>
                    <a:pt x="7782" y="0"/>
                  </a:moveTo>
                  <a:lnTo>
                    <a:pt x="3982" y="882"/>
                  </a:lnTo>
                  <a:lnTo>
                    <a:pt x="5593" y="7812"/>
                  </a:lnTo>
                  <a:lnTo>
                    <a:pt x="0" y="9119"/>
                  </a:lnTo>
                  <a:lnTo>
                    <a:pt x="882" y="12918"/>
                  </a:lnTo>
                  <a:lnTo>
                    <a:pt x="6475" y="11611"/>
                  </a:lnTo>
                  <a:lnTo>
                    <a:pt x="9940" y="26444"/>
                  </a:lnTo>
                  <a:lnTo>
                    <a:pt x="13739" y="25533"/>
                  </a:lnTo>
                  <a:lnTo>
                    <a:pt x="10274" y="10730"/>
                  </a:lnTo>
                  <a:lnTo>
                    <a:pt x="15897" y="9423"/>
                  </a:lnTo>
                  <a:lnTo>
                    <a:pt x="15016" y="5623"/>
                  </a:lnTo>
                  <a:lnTo>
                    <a:pt x="9393" y="6930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52"/>
            <p:cNvSpPr/>
            <p:nvPr/>
          </p:nvSpPr>
          <p:spPr>
            <a:xfrm>
              <a:off x="9685325" y="2198200"/>
              <a:ext cx="291825" cy="284225"/>
            </a:xfrm>
            <a:custGeom>
              <a:avLst/>
              <a:gdLst/>
              <a:ahLst/>
              <a:cxnLst/>
              <a:rect l="l" t="t" r="r" b="b"/>
              <a:pathLst>
                <a:path w="11673" h="11369" extrusionOk="0">
                  <a:moveTo>
                    <a:pt x="3557" y="0"/>
                  </a:moveTo>
                  <a:lnTo>
                    <a:pt x="0" y="821"/>
                  </a:lnTo>
                  <a:cubicBezTo>
                    <a:pt x="2432" y="4104"/>
                    <a:pt x="4469" y="7660"/>
                    <a:pt x="6201" y="11368"/>
                  </a:cubicBezTo>
                  <a:lnTo>
                    <a:pt x="6049" y="10730"/>
                  </a:lnTo>
                  <a:lnTo>
                    <a:pt x="11672" y="9423"/>
                  </a:lnTo>
                  <a:lnTo>
                    <a:pt x="10791" y="5623"/>
                  </a:lnTo>
                  <a:lnTo>
                    <a:pt x="5168" y="6930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52"/>
            <p:cNvSpPr/>
            <p:nvPr/>
          </p:nvSpPr>
          <p:spPr>
            <a:xfrm>
              <a:off x="9953575" y="2333450"/>
              <a:ext cx="25850" cy="100325"/>
            </a:xfrm>
            <a:custGeom>
              <a:avLst/>
              <a:gdLst/>
              <a:ahLst/>
              <a:cxnLst/>
              <a:rect l="l" t="t" r="r" b="b"/>
              <a:pathLst>
                <a:path w="1034" h="4013" extrusionOk="0">
                  <a:moveTo>
                    <a:pt x="182" y="1"/>
                  </a:moveTo>
                  <a:lnTo>
                    <a:pt x="0" y="31"/>
                  </a:lnTo>
                  <a:lnTo>
                    <a:pt x="942" y="4013"/>
                  </a:lnTo>
                  <a:lnTo>
                    <a:pt x="1034" y="401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527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52"/>
            <p:cNvSpPr/>
            <p:nvPr/>
          </p:nvSpPr>
          <p:spPr>
            <a:xfrm>
              <a:off x="9774225" y="2196675"/>
              <a:ext cx="44850" cy="174800"/>
            </a:xfrm>
            <a:custGeom>
              <a:avLst/>
              <a:gdLst/>
              <a:ahLst/>
              <a:cxnLst/>
              <a:rect l="l" t="t" r="r" b="b"/>
              <a:pathLst>
                <a:path w="1794" h="6992" extrusionOk="0">
                  <a:moveTo>
                    <a:pt x="183" y="0"/>
                  </a:moveTo>
                  <a:lnTo>
                    <a:pt x="1" y="31"/>
                  </a:lnTo>
                  <a:lnTo>
                    <a:pt x="1612" y="6991"/>
                  </a:lnTo>
                  <a:lnTo>
                    <a:pt x="1794" y="696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527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52"/>
            <p:cNvSpPr/>
            <p:nvPr/>
          </p:nvSpPr>
          <p:spPr>
            <a:xfrm>
              <a:off x="9813750" y="2333450"/>
              <a:ext cx="145925" cy="38025"/>
            </a:xfrm>
            <a:custGeom>
              <a:avLst/>
              <a:gdLst/>
              <a:ahLst/>
              <a:cxnLst/>
              <a:rect l="l" t="t" r="r" b="b"/>
              <a:pathLst>
                <a:path w="5837" h="1521" extrusionOk="0">
                  <a:moveTo>
                    <a:pt x="5775" y="1"/>
                  </a:moveTo>
                  <a:lnTo>
                    <a:pt x="0" y="1338"/>
                  </a:lnTo>
                  <a:lnTo>
                    <a:pt x="31" y="1520"/>
                  </a:lnTo>
                  <a:lnTo>
                    <a:pt x="5836" y="183"/>
                  </a:lnTo>
                  <a:lnTo>
                    <a:pt x="5775" y="1"/>
                  </a:lnTo>
                  <a:close/>
                </a:path>
              </a:pathLst>
            </a:custGeom>
            <a:solidFill>
              <a:srgbClr val="527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52"/>
            <p:cNvSpPr/>
            <p:nvPr/>
          </p:nvSpPr>
          <p:spPr>
            <a:xfrm>
              <a:off x="9324375" y="1979525"/>
              <a:ext cx="1006875" cy="1230100"/>
            </a:xfrm>
            <a:custGeom>
              <a:avLst/>
              <a:gdLst/>
              <a:ahLst/>
              <a:cxnLst/>
              <a:rect l="l" t="t" r="r" b="b"/>
              <a:pathLst>
                <a:path w="40275" h="49204" extrusionOk="0">
                  <a:moveTo>
                    <a:pt x="17702" y="558"/>
                  </a:moveTo>
                  <a:cubicBezTo>
                    <a:pt x="24772" y="558"/>
                    <a:pt x="31189" y="5407"/>
                    <a:pt x="32858" y="12608"/>
                  </a:cubicBezTo>
                  <a:lnTo>
                    <a:pt x="39606" y="41453"/>
                  </a:lnTo>
                  <a:lnTo>
                    <a:pt x="9271" y="48535"/>
                  </a:lnTo>
                  <a:lnTo>
                    <a:pt x="2523" y="19659"/>
                  </a:lnTo>
                  <a:cubicBezTo>
                    <a:pt x="578" y="11300"/>
                    <a:pt x="5806" y="2911"/>
                    <a:pt x="14165" y="966"/>
                  </a:cubicBezTo>
                  <a:cubicBezTo>
                    <a:pt x="15349" y="690"/>
                    <a:pt x="16535" y="558"/>
                    <a:pt x="17702" y="558"/>
                  </a:cubicBezTo>
                  <a:close/>
                  <a:moveTo>
                    <a:pt x="17687" y="1"/>
                  </a:moveTo>
                  <a:cubicBezTo>
                    <a:pt x="16484" y="1"/>
                    <a:pt x="15263" y="136"/>
                    <a:pt x="14043" y="419"/>
                  </a:cubicBezTo>
                  <a:cubicBezTo>
                    <a:pt x="5380" y="2455"/>
                    <a:pt x="0" y="11118"/>
                    <a:pt x="2007" y="19781"/>
                  </a:cubicBezTo>
                  <a:lnTo>
                    <a:pt x="8876" y="49204"/>
                  </a:lnTo>
                  <a:lnTo>
                    <a:pt x="40275" y="41878"/>
                  </a:lnTo>
                  <a:lnTo>
                    <a:pt x="33405" y="12456"/>
                  </a:lnTo>
                  <a:cubicBezTo>
                    <a:pt x="31682" y="5039"/>
                    <a:pt x="25022" y="1"/>
                    <a:pt x="17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52"/>
            <p:cNvSpPr/>
            <p:nvPr/>
          </p:nvSpPr>
          <p:spPr>
            <a:xfrm>
              <a:off x="9537900" y="1979525"/>
              <a:ext cx="793350" cy="1118400"/>
            </a:xfrm>
            <a:custGeom>
              <a:avLst/>
              <a:gdLst/>
              <a:ahLst/>
              <a:cxnLst/>
              <a:rect l="l" t="t" r="r" b="b"/>
              <a:pathLst>
                <a:path w="31734" h="44736" extrusionOk="0">
                  <a:moveTo>
                    <a:pt x="9146" y="1"/>
                  </a:moveTo>
                  <a:cubicBezTo>
                    <a:pt x="7943" y="1"/>
                    <a:pt x="6722" y="136"/>
                    <a:pt x="5502" y="419"/>
                  </a:cubicBezTo>
                  <a:cubicBezTo>
                    <a:pt x="3466" y="905"/>
                    <a:pt x="1612" y="1756"/>
                    <a:pt x="1" y="2881"/>
                  </a:cubicBezTo>
                  <a:lnTo>
                    <a:pt x="396" y="3246"/>
                  </a:lnTo>
                  <a:cubicBezTo>
                    <a:pt x="1946" y="2212"/>
                    <a:pt x="3709" y="1392"/>
                    <a:pt x="5624" y="966"/>
                  </a:cubicBezTo>
                  <a:cubicBezTo>
                    <a:pt x="6809" y="690"/>
                    <a:pt x="7995" y="558"/>
                    <a:pt x="9162" y="558"/>
                  </a:cubicBezTo>
                  <a:cubicBezTo>
                    <a:pt x="16232" y="558"/>
                    <a:pt x="22652" y="5403"/>
                    <a:pt x="24348" y="12577"/>
                  </a:cubicBezTo>
                  <a:lnTo>
                    <a:pt x="31065" y="41453"/>
                  </a:lnTo>
                  <a:lnTo>
                    <a:pt x="19363" y="44189"/>
                  </a:lnTo>
                  <a:cubicBezTo>
                    <a:pt x="19393" y="44371"/>
                    <a:pt x="19423" y="44553"/>
                    <a:pt x="19454" y="44736"/>
                  </a:cubicBezTo>
                  <a:lnTo>
                    <a:pt x="31734" y="41878"/>
                  </a:lnTo>
                  <a:lnTo>
                    <a:pt x="24864" y="12456"/>
                  </a:lnTo>
                  <a:cubicBezTo>
                    <a:pt x="23141" y="5039"/>
                    <a:pt x="16481" y="1"/>
                    <a:pt x="9146" y="1"/>
                  </a:cubicBezTo>
                  <a:close/>
                </a:path>
              </a:pathLst>
            </a:custGeom>
            <a:solidFill>
              <a:srgbClr val="141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52"/>
            <p:cNvSpPr/>
            <p:nvPr/>
          </p:nvSpPr>
          <p:spPr>
            <a:xfrm>
              <a:off x="9363875" y="2759750"/>
              <a:ext cx="271325" cy="85125"/>
            </a:xfrm>
            <a:custGeom>
              <a:avLst/>
              <a:gdLst/>
              <a:ahLst/>
              <a:cxnLst/>
              <a:rect l="l" t="t" r="r" b="b"/>
              <a:pathLst>
                <a:path w="10853" h="3405" extrusionOk="0">
                  <a:moveTo>
                    <a:pt x="2463" y="1"/>
                  </a:moveTo>
                  <a:lnTo>
                    <a:pt x="1" y="1642"/>
                  </a:lnTo>
                  <a:lnTo>
                    <a:pt x="427" y="3405"/>
                  </a:lnTo>
                  <a:lnTo>
                    <a:pt x="2524" y="1733"/>
                  </a:lnTo>
                  <a:lnTo>
                    <a:pt x="10852" y="1460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52"/>
            <p:cNvSpPr/>
            <p:nvPr/>
          </p:nvSpPr>
          <p:spPr>
            <a:xfrm>
              <a:off x="9374525" y="2796225"/>
              <a:ext cx="260675" cy="60825"/>
            </a:xfrm>
            <a:custGeom>
              <a:avLst/>
              <a:gdLst/>
              <a:ahLst/>
              <a:cxnLst/>
              <a:rect l="l" t="t" r="r" b="b"/>
              <a:pathLst>
                <a:path w="10427" h="2433" extrusionOk="0">
                  <a:moveTo>
                    <a:pt x="10426" y="1"/>
                  </a:moveTo>
                  <a:lnTo>
                    <a:pt x="2098" y="274"/>
                  </a:lnTo>
                  <a:lnTo>
                    <a:pt x="1" y="1946"/>
                  </a:lnTo>
                  <a:lnTo>
                    <a:pt x="92" y="2432"/>
                  </a:lnTo>
                  <a:lnTo>
                    <a:pt x="2128" y="700"/>
                  </a:lnTo>
                  <a:lnTo>
                    <a:pt x="10426" y="1"/>
                  </a:lnTo>
                  <a:close/>
                </a:path>
              </a:pathLst>
            </a:custGeom>
            <a:solidFill>
              <a:srgbClr val="527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52"/>
            <p:cNvSpPr/>
            <p:nvPr/>
          </p:nvSpPr>
          <p:spPr>
            <a:xfrm>
              <a:off x="9828175" y="2836500"/>
              <a:ext cx="96525" cy="28150"/>
            </a:xfrm>
            <a:custGeom>
              <a:avLst/>
              <a:gdLst/>
              <a:ahLst/>
              <a:cxnLst/>
              <a:rect l="l" t="t" r="r" b="b"/>
              <a:pathLst>
                <a:path w="3861" h="1126" extrusionOk="0">
                  <a:moveTo>
                    <a:pt x="3800" y="1"/>
                  </a:moveTo>
                  <a:lnTo>
                    <a:pt x="1" y="912"/>
                  </a:lnTo>
                  <a:lnTo>
                    <a:pt x="62" y="1125"/>
                  </a:lnTo>
                  <a:lnTo>
                    <a:pt x="3861" y="244"/>
                  </a:lnTo>
                  <a:lnTo>
                    <a:pt x="3800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52"/>
            <p:cNvSpPr/>
            <p:nvPr/>
          </p:nvSpPr>
          <p:spPr>
            <a:xfrm>
              <a:off x="9740025" y="2488475"/>
              <a:ext cx="89700" cy="377675"/>
            </a:xfrm>
            <a:custGeom>
              <a:avLst/>
              <a:gdLst/>
              <a:ahLst/>
              <a:cxnLst/>
              <a:rect l="l" t="t" r="r" b="b"/>
              <a:pathLst>
                <a:path w="3588" h="15107" extrusionOk="0">
                  <a:moveTo>
                    <a:pt x="62" y="0"/>
                  </a:moveTo>
                  <a:lnTo>
                    <a:pt x="1" y="31"/>
                  </a:lnTo>
                  <a:lnTo>
                    <a:pt x="3375" y="15107"/>
                  </a:lnTo>
                  <a:lnTo>
                    <a:pt x="3588" y="1504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52"/>
            <p:cNvSpPr/>
            <p:nvPr/>
          </p:nvSpPr>
          <p:spPr>
            <a:xfrm>
              <a:off x="9678475" y="2192125"/>
              <a:ext cx="100350" cy="28125"/>
            </a:xfrm>
            <a:custGeom>
              <a:avLst/>
              <a:gdLst/>
              <a:ahLst/>
              <a:cxnLst/>
              <a:rect l="l" t="t" r="r" b="b"/>
              <a:pathLst>
                <a:path w="4014" h="1125" extrusionOk="0">
                  <a:moveTo>
                    <a:pt x="3952" y="0"/>
                  </a:moveTo>
                  <a:lnTo>
                    <a:pt x="1" y="1064"/>
                  </a:lnTo>
                  <a:lnTo>
                    <a:pt x="31" y="1125"/>
                  </a:lnTo>
                  <a:lnTo>
                    <a:pt x="4013" y="182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rgbClr val="3C5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52"/>
            <p:cNvSpPr/>
            <p:nvPr/>
          </p:nvSpPr>
          <p:spPr>
            <a:xfrm>
              <a:off x="9537900" y="1979525"/>
              <a:ext cx="793350" cy="1118400"/>
            </a:xfrm>
            <a:custGeom>
              <a:avLst/>
              <a:gdLst/>
              <a:ahLst/>
              <a:cxnLst/>
              <a:rect l="l" t="t" r="r" b="b"/>
              <a:pathLst>
                <a:path w="31734" h="44736" extrusionOk="0">
                  <a:moveTo>
                    <a:pt x="9146" y="1"/>
                  </a:moveTo>
                  <a:cubicBezTo>
                    <a:pt x="7943" y="1"/>
                    <a:pt x="6722" y="136"/>
                    <a:pt x="5502" y="419"/>
                  </a:cubicBezTo>
                  <a:cubicBezTo>
                    <a:pt x="3466" y="905"/>
                    <a:pt x="1612" y="1756"/>
                    <a:pt x="1" y="2881"/>
                  </a:cubicBezTo>
                  <a:lnTo>
                    <a:pt x="396" y="3246"/>
                  </a:lnTo>
                  <a:cubicBezTo>
                    <a:pt x="1946" y="2212"/>
                    <a:pt x="3709" y="1392"/>
                    <a:pt x="5624" y="966"/>
                  </a:cubicBezTo>
                  <a:cubicBezTo>
                    <a:pt x="6809" y="690"/>
                    <a:pt x="7995" y="558"/>
                    <a:pt x="9162" y="558"/>
                  </a:cubicBezTo>
                  <a:cubicBezTo>
                    <a:pt x="16232" y="558"/>
                    <a:pt x="22652" y="5403"/>
                    <a:pt x="24348" y="12577"/>
                  </a:cubicBezTo>
                  <a:lnTo>
                    <a:pt x="31065" y="41453"/>
                  </a:lnTo>
                  <a:lnTo>
                    <a:pt x="19363" y="44189"/>
                  </a:lnTo>
                  <a:cubicBezTo>
                    <a:pt x="19393" y="44371"/>
                    <a:pt x="19423" y="44553"/>
                    <a:pt x="19454" y="44736"/>
                  </a:cubicBezTo>
                  <a:lnTo>
                    <a:pt x="31734" y="41878"/>
                  </a:lnTo>
                  <a:lnTo>
                    <a:pt x="24864" y="12456"/>
                  </a:lnTo>
                  <a:cubicBezTo>
                    <a:pt x="23141" y="5039"/>
                    <a:pt x="16481" y="1"/>
                    <a:pt x="9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52"/>
            <p:cNvSpPr/>
            <p:nvPr/>
          </p:nvSpPr>
          <p:spPr>
            <a:xfrm>
              <a:off x="9347175" y="2108525"/>
              <a:ext cx="220400" cy="158075"/>
            </a:xfrm>
            <a:custGeom>
              <a:avLst/>
              <a:gdLst/>
              <a:ahLst/>
              <a:cxnLst/>
              <a:rect l="l" t="t" r="r" b="b"/>
              <a:pathLst>
                <a:path w="8816" h="6323" extrusionOk="0">
                  <a:moveTo>
                    <a:pt x="669" y="1"/>
                  </a:moveTo>
                  <a:cubicBezTo>
                    <a:pt x="456" y="365"/>
                    <a:pt x="213" y="700"/>
                    <a:pt x="0" y="1064"/>
                  </a:cubicBezTo>
                  <a:lnTo>
                    <a:pt x="2797" y="1520"/>
                  </a:lnTo>
                  <a:lnTo>
                    <a:pt x="3891" y="5381"/>
                  </a:lnTo>
                  <a:lnTo>
                    <a:pt x="8815" y="6323"/>
                  </a:lnTo>
                  <a:lnTo>
                    <a:pt x="5563" y="4378"/>
                  </a:lnTo>
                  <a:lnTo>
                    <a:pt x="3557" y="457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52"/>
            <p:cNvSpPr/>
            <p:nvPr/>
          </p:nvSpPr>
          <p:spPr>
            <a:xfrm>
              <a:off x="9356300" y="2094850"/>
              <a:ext cx="210500" cy="171750"/>
            </a:xfrm>
            <a:custGeom>
              <a:avLst/>
              <a:gdLst/>
              <a:ahLst/>
              <a:cxnLst/>
              <a:rect l="l" t="t" r="r" b="b"/>
              <a:pathLst>
                <a:path w="8420" h="6870" extrusionOk="0">
                  <a:moveTo>
                    <a:pt x="699" y="0"/>
                  </a:moveTo>
                  <a:cubicBezTo>
                    <a:pt x="456" y="335"/>
                    <a:pt x="243" y="669"/>
                    <a:pt x="0" y="1004"/>
                  </a:cubicBezTo>
                  <a:lnTo>
                    <a:pt x="2766" y="1642"/>
                  </a:lnTo>
                  <a:lnTo>
                    <a:pt x="3587" y="5563"/>
                  </a:lnTo>
                  <a:lnTo>
                    <a:pt x="8420" y="6870"/>
                  </a:lnTo>
                  <a:lnTo>
                    <a:pt x="5350" y="4712"/>
                  </a:lnTo>
                  <a:lnTo>
                    <a:pt x="3587" y="639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52"/>
            <p:cNvSpPr/>
            <p:nvPr/>
          </p:nvSpPr>
          <p:spPr>
            <a:xfrm>
              <a:off x="9942925" y="2471000"/>
              <a:ext cx="355650" cy="127675"/>
            </a:xfrm>
            <a:custGeom>
              <a:avLst/>
              <a:gdLst/>
              <a:ahLst/>
              <a:cxnLst/>
              <a:rect l="l" t="t" r="r" b="b"/>
              <a:pathLst>
                <a:path w="14226" h="5107" extrusionOk="0">
                  <a:moveTo>
                    <a:pt x="8390" y="0"/>
                  </a:moveTo>
                  <a:lnTo>
                    <a:pt x="5046" y="3374"/>
                  </a:lnTo>
                  <a:lnTo>
                    <a:pt x="1" y="3435"/>
                  </a:lnTo>
                  <a:lnTo>
                    <a:pt x="5867" y="5107"/>
                  </a:lnTo>
                  <a:lnTo>
                    <a:pt x="8238" y="943"/>
                  </a:lnTo>
                  <a:lnTo>
                    <a:pt x="14226" y="1794"/>
                  </a:lnTo>
                  <a:lnTo>
                    <a:pt x="13831" y="31"/>
                  </a:lnTo>
                  <a:lnTo>
                    <a:pt x="8390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52"/>
            <p:cNvSpPr/>
            <p:nvPr/>
          </p:nvSpPr>
          <p:spPr>
            <a:xfrm>
              <a:off x="9942925" y="2456550"/>
              <a:ext cx="352625" cy="136050"/>
            </a:xfrm>
            <a:custGeom>
              <a:avLst/>
              <a:gdLst/>
              <a:ahLst/>
              <a:cxnLst/>
              <a:rect l="l" t="t" r="r" b="b"/>
              <a:pathLst>
                <a:path w="14105" h="5442" extrusionOk="0">
                  <a:moveTo>
                    <a:pt x="13679" y="1"/>
                  </a:moveTo>
                  <a:lnTo>
                    <a:pt x="8238" y="214"/>
                  </a:lnTo>
                  <a:lnTo>
                    <a:pt x="5046" y="3739"/>
                  </a:lnTo>
                  <a:lnTo>
                    <a:pt x="1" y="4013"/>
                  </a:lnTo>
                  <a:lnTo>
                    <a:pt x="5836" y="5442"/>
                  </a:lnTo>
                  <a:lnTo>
                    <a:pt x="8086" y="1247"/>
                  </a:lnTo>
                  <a:lnTo>
                    <a:pt x="14104" y="1885"/>
                  </a:lnTo>
                  <a:lnTo>
                    <a:pt x="136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52"/>
            <p:cNvSpPr/>
            <p:nvPr/>
          </p:nvSpPr>
          <p:spPr>
            <a:xfrm>
              <a:off x="10098700" y="2913250"/>
              <a:ext cx="303975" cy="95000"/>
            </a:xfrm>
            <a:custGeom>
              <a:avLst/>
              <a:gdLst/>
              <a:ahLst/>
              <a:cxnLst/>
              <a:rect l="l" t="t" r="r" b="b"/>
              <a:pathLst>
                <a:path w="12159" h="3800" extrusionOk="0">
                  <a:moveTo>
                    <a:pt x="7235" y="0"/>
                  </a:moveTo>
                  <a:lnTo>
                    <a:pt x="3435" y="2371"/>
                  </a:lnTo>
                  <a:lnTo>
                    <a:pt x="1" y="1976"/>
                  </a:lnTo>
                  <a:lnTo>
                    <a:pt x="3952" y="3800"/>
                  </a:lnTo>
                  <a:lnTo>
                    <a:pt x="6688" y="1520"/>
                  </a:lnTo>
                  <a:lnTo>
                    <a:pt x="12159" y="1976"/>
                  </a:lnTo>
                  <a:lnTo>
                    <a:pt x="11825" y="517"/>
                  </a:lnTo>
                  <a:lnTo>
                    <a:pt x="7235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52"/>
            <p:cNvSpPr/>
            <p:nvPr/>
          </p:nvSpPr>
          <p:spPr>
            <a:xfrm>
              <a:off x="10098700" y="2901850"/>
              <a:ext cx="302475" cy="99575"/>
            </a:xfrm>
            <a:custGeom>
              <a:avLst/>
              <a:gdLst/>
              <a:ahLst/>
              <a:cxnLst/>
              <a:rect l="l" t="t" r="r" b="b"/>
              <a:pathLst>
                <a:path w="12099" h="3983" extrusionOk="0">
                  <a:moveTo>
                    <a:pt x="7083" y="1"/>
                  </a:moveTo>
                  <a:lnTo>
                    <a:pt x="3435" y="2584"/>
                  </a:lnTo>
                  <a:lnTo>
                    <a:pt x="1" y="2432"/>
                  </a:lnTo>
                  <a:lnTo>
                    <a:pt x="1" y="2432"/>
                  </a:lnTo>
                  <a:lnTo>
                    <a:pt x="4043" y="3982"/>
                  </a:lnTo>
                  <a:lnTo>
                    <a:pt x="6445" y="1703"/>
                  </a:lnTo>
                  <a:lnTo>
                    <a:pt x="12098" y="2098"/>
                  </a:lnTo>
                  <a:lnTo>
                    <a:pt x="11642" y="183"/>
                  </a:lnTo>
                  <a:lnTo>
                    <a:pt x="7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52"/>
            <p:cNvSpPr/>
            <p:nvPr/>
          </p:nvSpPr>
          <p:spPr>
            <a:xfrm>
              <a:off x="9389725" y="2955125"/>
              <a:ext cx="1212050" cy="520625"/>
            </a:xfrm>
            <a:custGeom>
              <a:avLst/>
              <a:gdLst/>
              <a:ahLst/>
              <a:cxnLst/>
              <a:rect l="l" t="t" r="r" b="b"/>
              <a:pathLst>
                <a:path w="48482" h="20825" extrusionOk="0">
                  <a:moveTo>
                    <a:pt x="37800" y="1"/>
                  </a:moveTo>
                  <a:cubicBezTo>
                    <a:pt x="37019" y="1"/>
                    <a:pt x="36257" y="85"/>
                    <a:pt x="35533" y="271"/>
                  </a:cubicBezTo>
                  <a:cubicBezTo>
                    <a:pt x="31703" y="1243"/>
                    <a:pt x="28238" y="3280"/>
                    <a:pt x="24773" y="5195"/>
                  </a:cubicBezTo>
                  <a:cubicBezTo>
                    <a:pt x="21338" y="7110"/>
                    <a:pt x="17752" y="8994"/>
                    <a:pt x="13861" y="9602"/>
                  </a:cubicBezTo>
                  <a:cubicBezTo>
                    <a:pt x="11338" y="9997"/>
                    <a:pt x="8724" y="9845"/>
                    <a:pt x="6201" y="10332"/>
                  </a:cubicBezTo>
                  <a:cubicBezTo>
                    <a:pt x="3709" y="10788"/>
                    <a:pt x="1125" y="12034"/>
                    <a:pt x="0" y="14344"/>
                  </a:cubicBezTo>
                  <a:cubicBezTo>
                    <a:pt x="1885" y="18235"/>
                    <a:pt x="5928" y="20727"/>
                    <a:pt x="10213" y="20818"/>
                  </a:cubicBezTo>
                  <a:cubicBezTo>
                    <a:pt x="10361" y="20822"/>
                    <a:pt x="10509" y="20824"/>
                    <a:pt x="10657" y="20824"/>
                  </a:cubicBezTo>
                  <a:cubicBezTo>
                    <a:pt x="14815" y="20824"/>
                    <a:pt x="18821" y="19191"/>
                    <a:pt x="22402" y="17019"/>
                  </a:cubicBezTo>
                  <a:cubicBezTo>
                    <a:pt x="25715" y="15013"/>
                    <a:pt x="28724" y="12551"/>
                    <a:pt x="31977" y="10453"/>
                  </a:cubicBezTo>
                  <a:cubicBezTo>
                    <a:pt x="35259" y="8326"/>
                    <a:pt x="38846" y="6563"/>
                    <a:pt x="42706" y="6168"/>
                  </a:cubicBezTo>
                  <a:cubicBezTo>
                    <a:pt x="44044" y="6016"/>
                    <a:pt x="45472" y="6016"/>
                    <a:pt x="46658" y="5347"/>
                  </a:cubicBezTo>
                  <a:cubicBezTo>
                    <a:pt x="47813" y="4678"/>
                    <a:pt x="48482" y="4192"/>
                    <a:pt x="47387" y="3402"/>
                  </a:cubicBezTo>
                  <a:cubicBezTo>
                    <a:pt x="44779" y="1532"/>
                    <a:pt x="41116" y="1"/>
                    <a:pt x="37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52"/>
            <p:cNvSpPr/>
            <p:nvPr/>
          </p:nvSpPr>
          <p:spPr>
            <a:xfrm>
              <a:off x="9447308" y="3061196"/>
              <a:ext cx="858261" cy="318041"/>
            </a:xfrm>
            <a:custGeom>
              <a:avLst/>
              <a:gdLst/>
              <a:ahLst/>
              <a:cxnLst/>
              <a:rect l="l" t="t" r="r" b="b"/>
              <a:pathLst>
                <a:path w="24773" h="9180" extrusionOk="0">
                  <a:moveTo>
                    <a:pt x="24773" y="0"/>
                  </a:moveTo>
                  <a:lnTo>
                    <a:pt x="24773" y="0"/>
                  </a:lnTo>
                  <a:cubicBezTo>
                    <a:pt x="22736" y="1003"/>
                    <a:pt x="20700" y="1976"/>
                    <a:pt x="18603" y="2766"/>
                  </a:cubicBezTo>
                  <a:cubicBezTo>
                    <a:pt x="16475" y="3557"/>
                    <a:pt x="14317" y="4134"/>
                    <a:pt x="12068" y="4256"/>
                  </a:cubicBezTo>
                  <a:cubicBezTo>
                    <a:pt x="9849" y="4468"/>
                    <a:pt x="7539" y="4438"/>
                    <a:pt x="5289" y="5076"/>
                  </a:cubicBezTo>
                  <a:cubicBezTo>
                    <a:pt x="4195" y="5380"/>
                    <a:pt x="3101" y="5867"/>
                    <a:pt x="2159" y="6535"/>
                  </a:cubicBezTo>
                  <a:cubicBezTo>
                    <a:pt x="1247" y="7204"/>
                    <a:pt x="426" y="8116"/>
                    <a:pt x="0" y="9180"/>
                  </a:cubicBezTo>
                  <a:cubicBezTo>
                    <a:pt x="578" y="8177"/>
                    <a:pt x="1399" y="7386"/>
                    <a:pt x="2341" y="6809"/>
                  </a:cubicBezTo>
                  <a:cubicBezTo>
                    <a:pt x="3314" y="6231"/>
                    <a:pt x="4347" y="5867"/>
                    <a:pt x="5441" y="5593"/>
                  </a:cubicBezTo>
                  <a:cubicBezTo>
                    <a:pt x="7599" y="5107"/>
                    <a:pt x="9879" y="5168"/>
                    <a:pt x="12128" y="4955"/>
                  </a:cubicBezTo>
                  <a:cubicBezTo>
                    <a:pt x="13283" y="4864"/>
                    <a:pt x="14438" y="4712"/>
                    <a:pt x="15533" y="4408"/>
                  </a:cubicBezTo>
                  <a:cubicBezTo>
                    <a:pt x="16657" y="4104"/>
                    <a:pt x="17752" y="3739"/>
                    <a:pt x="18785" y="3283"/>
                  </a:cubicBezTo>
                  <a:cubicBezTo>
                    <a:pt x="20913" y="2402"/>
                    <a:pt x="22858" y="1216"/>
                    <a:pt x="24773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52"/>
            <p:cNvSpPr/>
            <p:nvPr/>
          </p:nvSpPr>
          <p:spPr>
            <a:xfrm>
              <a:off x="9743804" y="3034914"/>
              <a:ext cx="750861" cy="324381"/>
            </a:xfrm>
            <a:custGeom>
              <a:avLst/>
              <a:gdLst/>
              <a:ahLst/>
              <a:cxnLst/>
              <a:rect l="l" t="t" r="r" b="b"/>
              <a:pathLst>
                <a:path w="21673" h="9363" extrusionOk="0">
                  <a:moveTo>
                    <a:pt x="21673" y="1"/>
                  </a:moveTo>
                  <a:lnTo>
                    <a:pt x="21673" y="1"/>
                  </a:lnTo>
                  <a:cubicBezTo>
                    <a:pt x="19727" y="365"/>
                    <a:pt x="17843" y="1034"/>
                    <a:pt x="16049" y="1885"/>
                  </a:cubicBezTo>
                  <a:cubicBezTo>
                    <a:pt x="14226" y="2706"/>
                    <a:pt x="12493" y="3678"/>
                    <a:pt x="10760" y="4621"/>
                  </a:cubicBezTo>
                  <a:cubicBezTo>
                    <a:pt x="9058" y="5593"/>
                    <a:pt x="7326" y="6536"/>
                    <a:pt x="5563" y="7387"/>
                  </a:cubicBezTo>
                  <a:cubicBezTo>
                    <a:pt x="3769" y="8207"/>
                    <a:pt x="1946" y="8906"/>
                    <a:pt x="0" y="9362"/>
                  </a:cubicBezTo>
                  <a:cubicBezTo>
                    <a:pt x="1976" y="9180"/>
                    <a:pt x="3921" y="8633"/>
                    <a:pt x="5776" y="7873"/>
                  </a:cubicBezTo>
                  <a:cubicBezTo>
                    <a:pt x="7630" y="7144"/>
                    <a:pt x="9393" y="6201"/>
                    <a:pt x="11095" y="5259"/>
                  </a:cubicBezTo>
                  <a:cubicBezTo>
                    <a:pt x="12827" y="4286"/>
                    <a:pt x="14530" y="3283"/>
                    <a:pt x="16262" y="2371"/>
                  </a:cubicBezTo>
                  <a:cubicBezTo>
                    <a:pt x="18025" y="1460"/>
                    <a:pt x="19788" y="639"/>
                    <a:pt x="21673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0" name="Google Shape;5700;p52"/>
          <p:cNvGrpSpPr/>
          <p:nvPr/>
        </p:nvGrpSpPr>
        <p:grpSpPr>
          <a:xfrm flipH="1">
            <a:off x="2314636" y="3922903"/>
            <a:ext cx="447280" cy="656049"/>
            <a:chOff x="10714225" y="2043338"/>
            <a:chExt cx="536500" cy="786913"/>
          </a:xfrm>
        </p:grpSpPr>
        <p:sp>
          <p:nvSpPr>
            <p:cNvPr id="5701" name="Google Shape;5701;p52"/>
            <p:cNvSpPr/>
            <p:nvPr/>
          </p:nvSpPr>
          <p:spPr>
            <a:xfrm>
              <a:off x="10756775" y="2522838"/>
              <a:ext cx="178600" cy="216575"/>
            </a:xfrm>
            <a:custGeom>
              <a:avLst/>
              <a:gdLst/>
              <a:ahLst/>
              <a:cxnLst/>
              <a:rect l="l" t="t" r="r" b="b"/>
              <a:pathLst>
                <a:path w="7144" h="8663" extrusionOk="0">
                  <a:moveTo>
                    <a:pt x="91" y="0"/>
                  </a:moveTo>
                  <a:lnTo>
                    <a:pt x="0" y="152"/>
                  </a:lnTo>
                  <a:cubicBezTo>
                    <a:pt x="760" y="699"/>
                    <a:pt x="1459" y="1307"/>
                    <a:pt x="2067" y="2006"/>
                  </a:cubicBezTo>
                  <a:lnTo>
                    <a:pt x="2523" y="2493"/>
                  </a:lnTo>
                  <a:lnTo>
                    <a:pt x="2949" y="3040"/>
                  </a:lnTo>
                  <a:lnTo>
                    <a:pt x="3374" y="3557"/>
                  </a:lnTo>
                  <a:lnTo>
                    <a:pt x="3739" y="4104"/>
                  </a:lnTo>
                  <a:cubicBezTo>
                    <a:pt x="3861" y="4316"/>
                    <a:pt x="3982" y="4499"/>
                    <a:pt x="4104" y="4681"/>
                  </a:cubicBezTo>
                  <a:lnTo>
                    <a:pt x="4408" y="5289"/>
                  </a:lnTo>
                  <a:cubicBezTo>
                    <a:pt x="4499" y="5502"/>
                    <a:pt x="4590" y="5684"/>
                    <a:pt x="4712" y="5867"/>
                  </a:cubicBezTo>
                  <a:cubicBezTo>
                    <a:pt x="4803" y="6079"/>
                    <a:pt x="4924" y="6262"/>
                    <a:pt x="5046" y="6444"/>
                  </a:cubicBezTo>
                  <a:cubicBezTo>
                    <a:pt x="5563" y="7174"/>
                    <a:pt x="6079" y="7903"/>
                    <a:pt x="6779" y="8663"/>
                  </a:cubicBezTo>
                  <a:lnTo>
                    <a:pt x="6961" y="8602"/>
                  </a:lnTo>
                  <a:cubicBezTo>
                    <a:pt x="7143" y="7569"/>
                    <a:pt x="6961" y="6566"/>
                    <a:pt x="6596" y="5623"/>
                  </a:cubicBezTo>
                  <a:cubicBezTo>
                    <a:pt x="6505" y="5411"/>
                    <a:pt x="6383" y="5168"/>
                    <a:pt x="6262" y="4955"/>
                  </a:cubicBezTo>
                  <a:cubicBezTo>
                    <a:pt x="6140" y="4742"/>
                    <a:pt x="5988" y="4560"/>
                    <a:pt x="5836" y="4347"/>
                  </a:cubicBezTo>
                  <a:lnTo>
                    <a:pt x="5350" y="3800"/>
                  </a:lnTo>
                  <a:cubicBezTo>
                    <a:pt x="5168" y="3617"/>
                    <a:pt x="4985" y="3435"/>
                    <a:pt x="4833" y="3253"/>
                  </a:cubicBezTo>
                  <a:lnTo>
                    <a:pt x="4316" y="2736"/>
                  </a:lnTo>
                  <a:lnTo>
                    <a:pt x="3769" y="2219"/>
                  </a:lnTo>
                  <a:lnTo>
                    <a:pt x="3222" y="1763"/>
                  </a:lnTo>
                  <a:lnTo>
                    <a:pt x="2645" y="1338"/>
                  </a:lnTo>
                  <a:cubicBezTo>
                    <a:pt x="1824" y="791"/>
                    <a:pt x="973" y="335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52"/>
            <p:cNvSpPr/>
            <p:nvPr/>
          </p:nvSpPr>
          <p:spPr>
            <a:xfrm>
              <a:off x="10768925" y="2438488"/>
              <a:ext cx="173275" cy="298650"/>
            </a:xfrm>
            <a:custGeom>
              <a:avLst/>
              <a:gdLst/>
              <a:ahLst/>
              <a:cxnLst/>
              <a:rect l="l" t="t" r="r" b="b"/>
              <a:pathLst>
                <a:path w="6931" h="11946" extrusionOk="0">
                  <a:moveTo>
                    <a:pt x="92" y="0"/>
                  </a:moveTo>
                  <a:lnTo>
                    <a:pt x="1" y="92"/>
                  </a:lnTo>
                  <a:cubicBezTo>
                    <a:pt x="700" y="1003"/>
                    <a:pt x="1399" y="1915"/>
                    <a:pt x="2007" y="2888"/>
                  </a:cubicBezTo>
                  <a:cubicBezTo>
                    <a:pt x="2645" y="3830"/>
                    <a:pt x="3223" y="4833"/>
                    <a:pt x="3739" y="5836"/>
                  </a:cubicBezTo>
                  <a:cubicBezTo>
                    <a:pt x="4256" y="6839"/>
                    <a:pt x="4651" y="7903"/>
                    <a:pt x="5198" y="8906"/>
                  </a:cubicBezTo>
                  <a:cubicBezTo>
                    <a:pt x="5715" y="9940"/>
                    <a:pt x="6201" y="10943"/>
                    <a:pt x="6840" y="11946"/>
                  </a:cubicBezTo>
                  <a:lnTo>
                    <a:pt x="6931" y="11915"/>
                  </a:lnTo>
                  <a:cubicBezTo>
                    <a:pt x="6840" y="10730"/>
                    <a:pt x="6536" y="9605"/>
                    <a:pt x="6141" y="8511"/>
                  </a:cubicBezTo>
                  <a:cubicBezTo>
                    <a:pt x="5715" y="7386"/>
                    <a:pt x="5077" y="6414"/>
                    <a:pt x="4469" y="5411"/>
                  </a:cubicBezTo>
                  <a:cubicBezTo>
                    <a:pt x="3830" y="4438"/>
                    <a:pt x="3162" y="3496"/>
                    <a:pt x="2432" y="2584"/>
                  </a:cubicBezTo>
                  <a:cubicBezTo>
                    <a:pt x="1703" y="1672"/>
                    <a:pt x="913" y="821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52"/>
            <p:cNvSpPr/>
            <p:nvPr/>
          </p:nvSpPr>
          <p:spPr>
            <a:xfrm>
              <a:off x="10717250" y="2609463"/>
              <a:ext cx="218125" cy="133000"/>
            </a:xfrm>
            <a:custGeom>
              <a:avLst/>
              <a:gdLst/>
              <a:ahLst/>
              <a:cxnLst/>
              <a:rect l="l" t="t" r="r" b="b"/>
              <a:pathLst>
                <a:path w="8725" h="5320" extrusionOk="0">
                  <a:moveTo>
                    <a:pt x="62" y="0"/>
                  </a:moveTo>
                  <a:lnTo>
                    <a:pt x="1" y="152"/>
                  </a:lnTo>
                  <a:cubicBezTo>
                    <a:pt x="821" y="517"/>
                    <a:pt x="1642" y="821"/>
                    <a:pt x="2402" y="1186"/>
                  </a:cubicBezTo>
                  <a:cubicBezTo>
                    <a:pt x="2797" y="1368"/>
                    <a:pt x="3162" y="1551"/>
                    <a:pt x="3527" y="1733"/>
                  </a:cubicBezTo>
                  <a:cubicBezTo>
                    <a:pt x="3922" y="1946"/>
                    <a:pt x="4287" y="2128"/>
                    <a:pt x="4621" y="2371"/>
                  </a:cubicBezTo>
                  <a:cubicBezTo>
                    <a:pt x="4955" y="2584"/>
                    <a:pt x="5259" y="2858"/>
                    <a:pt x="5563" y="3101"/>
                  </a:cubicBezTo>
                  <a:cubicBezTo>
                    <a:pt x="5867" y="3374"/>
                    <a:pt x="6171" y="3617"/>
                    <a:pt x="6475" y="3861"/>
                  </a:cubicBezTo>
                  <a:lnTo>
                    <a:pt x="8542" y="5320"/>
                  </a:lnTo>
                  <a:lnTo>
                    <a:pt x="8694" y="5228"/>
                  </a:lnTo>
                  <a:cubicBezTo>
                    <a:pt x="8724" y="4225"/>
                    <a:pt x="8268" y="3283"/>
                    <a:pt x="7630" y="2584"/>
                  </a:cubicBezTo>
                  <a:cubicBezTo>
                    <a:pt x="7326" y="2219"/>
                    <a:pt x="6931" y="1915"/>
                    <a:pt x="6536" y="1703"/>
                  </a:cubicBezTo>
                  <a:cubicBezTo>
                    <a:pt x="6110" y="1490"/>
                    <a:pt x="5685" y="1307"/>
                    <a:pt x="5259" y="1125"/>
                  </a:cubicBezTo>
                  <a:cubicBezTo>
                    <a:pt x="4834" y="943"/>
                    <a:pt x="4378" y="791"/>
                    <a:pt x="3952" y="669"/>
                  </a:cubicBezTo>
                  <a:cubicBezTo>
                    <a:pt x="3527" y="547"/>
                    <a:pt x="3101" y="456"/>
                    <a:pt x="2676" y="365"/>
                  </a:cubicBezTo>
                  <a:cubicBezTo>
                    <a:pt x="1794" y="213"/>
                    <a:pt x="913" y="61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52"/>
            <p:cNvSpPr/>
            <p:nvPr/>
          </p:nvSpPr>
          <p:spPr>
            <a:xfrm>
              <a:off x="11078975" y="2534988"/>
              <a:ext cx="133000" cy="192275"/>
            </a:xfrm>
            <a:custGeom>
              <a:avLst/>
              <a:gdLst/>
              <a:ahLst/>
              <a:cxnLst/>
              <a:rect l="l" t="t" r="r" b="b"/>
              <a:pathLst>
                <a:path w="5320" h="7691" extrusionOk="0">
                  <a:moveTo>
                    <a:pt x="5228" y="1"/>
                  </a:moveTo>
                  <a:cubicBezTo>
                    <a:pt x="4499" y="365"/>
                    <a:pt x="3860" y="821"/>
                    <a:pt x="3222" y="1308"/>
                  </a:cubicBezTo>
                  <a:cubicBezTo>
                    <a:pt x="2584" y="1824"/>
                    <a:pt x="2037" y="2432"/>
                    <a:pt x="1520" y="3071"/>
                  </a:cubicBezTo>
                  <a:cubicBezTo>
                    <a:pt x="1034" y="3709"/>
                    <a:pt x="456" y="4347"/>
                    <a:pt x="243" y="5168"/>
                  </a:cubicBezTo>
                  <a:cubicBezTo>
                    <a:pt x="182" y="5381"/>
                    <a:pt x="122" y="5563"/>
                    <a:pt x="91" y="5776"/>
                  </a:cubicBezTo>
                  <a:cubicBezTo>
                    <a:pt x="61" y="5989"/>
                    <a:pt x="30" y="6201"/>
                    <a:pt x="0" y="6414"/>
                  </a:cubicBezTo>
                  <a:cubicBezTo>
                    <a:pt x="0" y="6627"/>
                    <a:pt x="0" y="6840"/>
                    <a:pt x="30" y="7022"/>
                  </a:cubicBezTo>
                  <a:cubicBezTo>
                    <a:pt x="61" y="7265"/>
                    <a:pt x="91" y="7448"/>
                    <a:pt x="152" y="7660"/>
                  </a:cubicBezTo>
                  <a:lnTo>
                    <a:pt x="274" y="7691"/>
                  </a:lnTo>
                  <a:cubicBezTo>
                    <a:pt x="426" y="7539"/>
                    <a:pt x="547" y="7356"/>
                    <a:pt x="669" y="7204"/>
                  </a:cubicBezTo>
                  <a:cubicBezTo>
                    <a:pt x="760" y="7022"/>
                    <a:pt x="882" y="6870"/>
                    <a:pt x="973" y="6688"/>
                  </a:cubicBezTo>
                  <a:cubicBezTo>
                    <a:pt x="1094" y="6536"/>
                    <a:pt x="1186" y="6384"/>
                    <a:pt x="1277" y="6201"/>
                  </a:cubicBezTo>
                  <a:cubicBezTo>
                    <a:pt x="1368" y="6049"/>
                    <a:pt x="1459" y="5897"/>
                    <a:pt x="1550" y="5715"/>
                  </a:cubicBezTo>
                  <a:cubicBezTo>
                    <a:pt x="1945" y="5107"/>
                    <a:pt x="2128" y="4378"/>
                    <a:pt x="2493" y="3709"/>
                  </a:cubicBezTo>
                  <a:cubicBezTo>
                    <a:pt x="2827" y="3040"/>
                    <a:pt x="3252" y="2432"/>
                    <a:pt x="3739" y="1824"/>
                  </a:cubicBezTo>
                  <a:cubicBezTo>
                    <a:pt x="4195" y="1216"/>
                    <a:pt x="4742" y="669"/>
                    <a:pt x="5319" y="122"/>
                  </a:cubicBezTo>
                  <a:lnTo>
                    <a:pt x="5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52"/>
            <p:cNvSpPr/>
            <p:nvPr/>
          </p:nvSpPr>
          <p:spPr>
            <a:xfrm>
              <a:off x="11072125" y="2466588"/>
              <a:ext cx="123125" cy="260675"/>
            </a:xfrm>
            <a:custGeom>
              <a:avLst/>
              <a:gdLst/>
              <a:ahLst/>
              <a:cxnLst/>
              <a:rect l="l" t="t" r="r" b="b"/>
              <a:pathLst>
                <a:path w="4925" h="10427" extrusionOk="0">
                  <a:moveTo>
                    <a:pt x="4864" y="1"/>
                  </a:moveTo>
                  <a:cubicBezTo>
                    <a:pt x="4226" y="730"/>
                    <a:pt x="3648" y="1490"/>
                    <a:pt x="3101" y="2311"/>
                  </a:cubicBezTo>
                  <a:cubicBezTo>
                    <a:pt x="2554" y="3101"/>
                    <a:pt x="2067" y="3952"/>
                    <a:pt x="1611" y="4803"/>
                  </a:cubicBezTo>
                  <a:cubicBezTo>
                    <a:pt x="1156" y="5685"/>
                    <a:pt x="700" y="6536"/>
                    <a:pt x="456" y="7509"/>
                  </a:cubicBezTo>
                  <a:cubicBezTo>
                    <a:pt x="183" y="8421"/>
                    <a:pt x="1" y="9393"/>
                    <a:pt x="31" y="10396"/>
                  </a:cubicBezTo>
                  <a:lnTo>
                    <a:pt x="92" y="10427"/>
                  </a:lnTo>
                  <a:cubicBezTo>
                    <a:pt x="548" y="9545"/>
                    <a:pt x="882" y="8664"/>
                    <a:pt x="1247" y="7782"/>
                  </a:cubicBezTo>
                  <a:cubicBezTo>
                    <a:pt x="1611" y="6901"/>
                    <a:pt x="1855" y="5989"/>
                    <a:pt x="2250" y="5107"/>
                  </a:cubicBezTo>
                  <a:cubicBezTo>
                    <a:pt x="2615" y="4226"/>
                    <a:pt x="3010" y="3375"/>
                    <a:pt x="3466" y="2524"/>
                  </a:cubicBezTo>
                  <a:cubicBezTo>
                    <a:pt x="3891" y="1673"/>
                    <a:pt x="4408" y="852"/>
                    <a:pt x="4925" y="62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52"/>
            <p:cNvSpPr/>
            <p:nvPr/>
          </p:nvSpPr>
          <p:spPr>
            <a:xfrm>
              <a:off x="11078200" y="2604888"/>
              <a:ext cx="172525" cy="125425"/>
            </a:xfrm>
            <a:custGeom>
              <a:avLst/>
              <a:gdLst/>
              <a:ahLst/>
              <a:cxnLst/>
              <a:rect l="l" t="t" r="r" b="b"/>
              <a:pathLst>
                <a:path w="6901" h="5017" extrusionOk="0">
                  <a:moveTo>
                    <a:pt x="6840" y="1"/>
                  </a:moveTo>
                  <a:cubicBezTo>
                    <a:pt x="6110" y="123"/>
                    <a:pt x="5411" y="305"/>
                    <a:pt x="4712" y="487"/>
                  </a:cubicBezTo>
                  <a:cubicBezTo>
                    <a:pt x="3983" y="700"/>
                    <a:pt x="3283" y="974"/>
                    <a:pt x="2615" y="1308"/>
                  </a:cubicBezTo>
                  <a:cubicBezTo>
                    <a:pt x="2280" y="1490"/>
                    <a:pt x="1916" y="1673"/>
                    <a:pt x="1581" y="1886"/>
                  </a:cubicBezTo>
                  <a:cubicBezTo>
                    <a:pt x="1247" y="2098"/>
                    <a:pt x="943" y="2372"/>
                    <a:pt x="730" y="2706"/>
                  </a:cubicBezTo>
                  <a:cubicBezTo>
                    <a:pt x="487" y="3010"/>
                    <a:pt x="274" y="3375"/>
                    <a:pt x="153" y="3770"/>
                  </a:cubicBezTo>
                  <a:cubicBezTo>
                    <a:pt x="31" y="4135"/>
                    <a:pt x="1" y="4560"/>
                    <a:pt x="61" y="4986"/>
                  </a:cubicBezTo>
                  <a:lnTo>
                    <a:pt x="183" y="5016"/>
                  </a:lnTo>
                  <a:lnTo>
                    <a:pt x="1794" y="3648"/>
                  </a:lnTo>
                  <a:cubicBezTo>
                    <a:pt x="2037" y="3466"/>
                    <a:pt x="2280" y="3223"/>
                    <a:pt x="2493" y="2980"/>
                  </a:cubicBezTo>
                  <a:cubicBezTo>
                    <a:pt x="2706" y="2737"/>
                    <a:pt x="2949" y="2493"/>
                    <a:pt x="3223" y="2281"/>
                  </a:cubicBezTo>
                  <a:cubicBezTo>
                    <a:pt x="3770" y="1886"/>
                    <a:pt x="4378" y="1521"/>
                    <a:pt x="4986" y="1156"/>
                  </a:cubicBezTo>
                  <a:cubicBezTo>
                    <a:pt x="5593" y="791"/>
                    <a:pt x="6232" y="487"/>
                    <a:pt x="6901" y="123"/>
                  </a:cubicBezTo>
                  <a:lnTo>
                    <a:pt x="6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52"/>
            <p:cNvSpPr/>
            <p:nvPr/>
          </p:nvSpPr>
          <p:spPr>
            <a:xfrm>
              <a:off x="10742325" y="2043338"/>
              <a:ext cx="440775" cy="730275"/>
            </a:xfrm>
            <a:custGeom>
              <a:avLst/>
              <a:gdLst/>
              <a:ahLst/>
              <a:cxnLst/>
              <a:rect l="l" t="t" r="r" b="b"/>
              <a:pathLst>
                <a:path w="17631" h="29211" extrusionOk="0">
                  <a:moveTo>
                    <a:pt x="8420" y="1"/>
                  </a:moveTo>
                  <a:lnTo>
                    <a:pt x="8420" y="274"/>
                  </a:lnTo>
                  <a:lnTo>
                    <a:pt x="4530" y="791"/>
                  </a:lnTo>
                  <a:lnTo>
                    <a:pt x="6566" y="8420"/>
                  </a:lnTo>
                  <a:lnTo>
                    <a:pt x="305" y="9211"/>
                  </a:lnTo>
                  <a:lnTo>
                    <a:pt x="1125" y="13223"/>
                  </a:lnTo>
                  <a:lnTo>
                    <a:pt x="1" y="14530"/>
                  </a:lnTo>
                  <a:lnTo>
                    <a:pt x="1399" y="14621"/>
                  </a:lnTo>
                  <a:lnTo>
                    <a:pt x="7113" y="12676"/>
                  </a:lnTo>
                  <a:lnTo>
                    <a:pt x="9089" y="28147"/>
                  </a:lnTo>
                  <a:lnTo>
                    <a:pt x="7812" y="29120"/>
                  </a:lnTo>
                  <a:lnTo>
                    <a:pt x="9241" y="29211"/>
                  </a:lnTo>
                  <a:lnTo>
                    <a:pt x="14256" y="28572"/>
                  </a:lnTo>
                  <a:lnTo>
                    <a:pt x="11369" y="12128"/>
                  </a:lnTo>
                  <a:lnTo>
                    <a:pt x="17630" y="11308"/>
                  </a:lnTo>
                  <a:lnTo>
                    <a:pt x="16992" y="6232"/>
                  </a:lnTo>
                  <a:cubicBezTo>
                    <a:pt x="16992" y="6232"/>
                    <a:pt x="15746" y="6201"/>
                    <a:pt x="15563" y="6141"/>
                  </a:cubicBezTo>
                  <a:lnTo>
                    <a:pt x="15442" y="6657"/>
                  </a:lnTo>
                  <a:lnTo>
                    <a:pt x="10822" y="7873"/>
                  </a:lnTo>
                  <a:lnTo>
                    <a:pt x="9819" y="92"/>
                  </a:lnTo>
                  <a:lnTo>
                    <a:pt x="8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52"/>
            <p:cNvSpPr/>
            <p:nvPr/>
          </p:nvSpPr>
          <p:spPr>
            <a:xfrm>
              <a:off x="10714225" y="2044113"/>
              <a:ext cx="433925" cy="727225"/>
            </a:xfrm>
            <a:custGeom>
              <a:avLst/>
              <a:gdLst/>
              <a:ahLst/>
              <a:cxnLst/>
              <a:rect l="l" t="t" r="r" b="b"/>
              <a:pathLst>
                <a:path w="17357" h="29089" extrusionOk="0">
                  <a:moveTo>
                    <a:pt x="9544" y="0"/>
                  </a:moveTo>
                  <a:lnTo>
                    <a:pt x="4256" y="669"/>
                  </a:lnTo>
                  <a:lnTo>
                    <a:pt x="6292" y="8298"/>
                  </a:lnTo>
                  <a:lnTo>
                    <a:pt x="0" y="9088"/>
                  </a:lnTo>
                  <a:lnTo>
                    <a:pt x="1125" y="14499"/>
                  </a:lnTo>
                  <a:lnTo>
                    <a:pt x="6839" y="12553"/>
                  </a:lnTo>
                  <a:lnTo>
                    <a:pt x="8936" y="29089"/>
                  </a:lnTo>
                  <a:lnTo>
                    <a:pt x="13952" y="28450"/>
                  </a:lnTo>
                  <a:lnTo>
                    <a:pt x="11064" y="12006"/>
                  </a:lnTo>
                  <a:lnTo>
                    <a:pt x="17356" y="11216"/>
                  </a:lnTo>
                  <a:lnTo>
                    <a:pt x="16687" y="6110"/>
                  </a:lnTo>
                  <a:lnTo>
                    <a:pt x="10517" y="7751"/>
                  </a:lnTo>
                  <a:lnTo>
                    <a:pt x="9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52"/>
            <p:cNvSpPr/>
            <p:nvPr/>
          </p:nvSpPr>
          <p:spPr>
            <a:xfrm>
              <a:off x="10820600" y="2044113"/>
              <a:ext cx="327550" cy="718100"/>
            </a:xfrm>
            <a:custGeom>
              <a:avLst/>
              <a:gdLst/>
              <a:ahLst/>
              <a:cxnLst/>
              <a:rect l="l" t="t" r="r" b="b"/>
              <a:pathLst>
                <a:path w="13102" h="28724" extrusionOk="0">
                  <a:moveTo>
                    <a:pt x="5289" y="0"/>
                  </a:moveTo>
                  <a:lnTo>
                    <a:pt x="1" y="669"/>
                  </a:lnTo>
                  <a:lnTo>
                    <a:pt x="456" y="2462"/>
                  </a:lnTo>
                  <a:cubicBezTo>
                    <a:pt x="2919" y="5927"/>
                    <a:pt x="4590" y="9970"/>
                    <a:pt x="5654" y="14073"/>
                  </a:cubicBezTo>
                  <a:cubicBezTo>
                    <a:pt x="6870" y="18876"/>
                    <a:pt x="7296" y="23800"/>
                    <a:pt x="7508" y="28724"/>
                  </a:cubicBezTo>
                  <a:lnTo>
                    <a:pt x="9697" y="28450"/>
                  </a:lnTo>
                  <a:lnTo>
                    <a:pt x="6809" y="12006"/>
                  </a:lnTo>
                  <a:lnTo>
                    <a:pt x="13101" y="11216"/>
                  </a:lnTo>
                  <a:lnTo>
                    <a:pt x="12432" y="6110"/>
                  </a:lnTo>
                  <a:lnTo>
                    <a:pt x="6262" y="7751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52"/>
            <p:cNvSpPr/>
            <p:nvPr/>
          </p:nvSpPr>
          <p:spPr>
            <a:xfrm>
              <a:off x="10820600" y="2044113"/>
              <a:ext cx="133000" cy="207475"/>
            </a:xfrm>
            <a:custGeom>
              <a:avLst/>
              <a:gdLst/>
              <a:ahLst/>
              <a:cxnLst/>
              <a:rect l="l" t="t" r="r" b="b"/>
              <a:pathLst>
                <a:path w="5320" h="8299" extrusionOk="0">
                  <a:moveTo>
                    <a:pt x="5289" y="0"/>
                  </a:moveTo>
                  <a:lnTo>
                    <a:pt x="1" y="669"/>
                  </a:lnTo>
                  <a:lnTo>
                    <a:pt x="2037" y="8298"/>
                  </a:lnTo>
                  <a:lnTo>
                    <a:pt x="730" y="1033"/>
                  </a:lnTo>
                  <a:cubicBezTo>
                    <a:pt x="730" y="1033"/>
                    <a:pt x="5289" y="182"/>
                    <a:pt x="5320" y="182"/>
                  </a:cubicBezTo>
                  <a:lnTo>
                    <a:pt x="5289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52"/>
            <p:cNvSpPr/>
            <p:nvPr/>
          </p:nvSpPr>
          <p:spPr>
            <a:xfrm>
              <a:off x="10714225" y="2256113"/>
              <a:ext cx="121600" cy="150475"/>
            </a:xfrm>
            <a:custGeom>
              <a:avLst/>
              <a:gdLst/>
              <a:ahLst/>
              <a:cxnLst/>
              <a:rect l="l" t="t" r="r" b="b"/>
              <a:pathLst>
                <a:path w="4864" h="6019" extrusionOk="0">
                  <a:moveTo>
                    <a:pt x="4863" y="0"/>
                  </a:moveTo>
                  <a:lnTo>
                    <a:pt x="0" y="608"/>
                  </a:lnTo>
                  <a:lnTo>
                    <a:pt x="1125" y="6019"/>
                  </a:lnTo>
                  <a:lnTo>
                    <a:pt x="1398" y="5928"/>
                  </a:lnTo>
                  <a:lnTo>
                    <a:pt x="456" y="882"/>
                  </a:lnTo>
                  <a:cubicBezTo>
                    <a:pt x="456" y="882"/>
                    <a:pt x="4438" y="61"/>
                    <a:pt x="486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52"/>
            <p:cNvSpPr/>
            <p:nvPr/>
          </p:nvSpPr>
          <p:spPr>
            <a:xfrm>
              <a:off x="10885200" y="2357938"/>
              <a:ext cx="177825" cy="413400"/>
            </a:xfrm>
            <a:custGeom>
              <a:avLst/>
              <a:gdLst/>
              <a:ahLst/>
              <a:cxnLst/>
              <a:rect l="l" t="t" r="r" b="b"/>
              <a:pathLst>
                <a:path w="7113" h="16536" extrusionOk="0">
                  <a:moveTo>
                    <a:pt x="0" y="0"/>
                  </a:moveTo>
                  <a:lnTo>
                    <a:pt x="2097" y="16536"/>
                  </a:lnTo>
                  <a:lnTo>
                    <a:pt x="7113" y="15897"/>
                  </a:lnTo>
                  <a:lnTo>
                    <a:pt x="7022" y="15381"/>
                  </a:lnTo>
                  <a:lnTo>
                    <a:pt x="2584" y="15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52"/>
            <p:cNvSpPr/>
            <p:nvPr/>
          </p:nvSpPr>
          <p:spPr>
            <a:xfrm>
              <a:off x="10959650" y="2096538"/>
              <a:ext cx="188500" cy="227975"/>
            </a:xfrm>
            <a:custGeom>
              <a:avLst/>
              <a:gdLst/>
              <a:ahLst/>
              <a:cxnLst/>
              <a:rect l="l" t="t" r="r" b="b"/>
              <a:pathLst>
                <a:path w="7540" h="9119" extrusionOk="0">
                  <a:moveTo>
                    <a:pt x="1" y="0"/>
                  </a:moveTo>
                  <a:lnTo>
                    <a:pt x="548" y="5988"/>
                  </a:lnTo>
                  <a:lnTo>
                    <a:pt x="6627" y="4438"/>
                  </a:lnTo>
                  <a:lnTo>
                    <a:pt x="7539" y="9119"/>
                  </a:lnTo>
                  <a:lnTo>
                    <a:pt x="6870" y="4013"/>
                  </a:lnTo>
                  <a:lnTo>
                    <a:pt x="700" y="56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52"/>
            <p:cNvSpPr/>
            <p:nvPr/>
          </p:nvSpPr>
          <p:spPr>
            <a:xfrm>
              <a:off x="10834275" y="2096538"/>
              <a:ext cx="61575" cy="42575"/>
            </a:xfrm>
            <a:custGeom>
              <a:avLst/>
              <a:gdLst/>
              <a:ahLst/>
              <a:cxnLst/>
              <a:rect l="l" t="t" r="r" b="b"/>
              <a:pathLst>
                <a:path w="2463" h="1703" extrusionOk="0">
                  <a:moveTo>
                    <a:pt x="2463" y="0"/>
                  </a:moveTo>
                  <a:lnTo>
                    <a:pt x="1642" y="882"/>
                  </a:lnTo>
                  <a:lnTo>
                    <a:pt x="1" y="669"/>
                  </a:lnTo>
                  <a:lnTo>
                    <a:pt x="1" y="669"/>
                  </a:lnTo>
                  <a:lnTo>
                    <a:pt x="153" y="1186"/>
                  </a:lnTo>
                  <a:lnTo>
                    <a:pt x="2037" y="1702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52"/>
            <p:cNvSpPr/>
            <p:nvPr/>
          </p:nvSpPr>
          <p:spPr>
            <a:xfrm>
              <a:off x="10832000" y="2096538"/>
              <a:ext cx="63850" cy="40300"/>
            </a:xfrm>
            <a:custGeom>
              <a:avLst/>
              <a:gdLst/>
              <a:ahLst/>
              <a:cxnLst/>
              <a:rect l="l" t="t" r="r" b="b"/>
              <a:pathLst>
                <a:path w="2554" h="1612" extrusionOk="0">
                  <a:moveTo>
                    <a:pt x="2554" y="0"/>
                  </a:moveTo>
                  <a:lnTo>
                    <a:pt x="1642" y="760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83" y="973"/>
                  </a:lnTo>
                  <a:lnTo>
                    <a:pt x="2037" y="1611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52"/>
            <p:cNvSpPr/>
            <p:nvPr/>
          </p:nvSpPr>
          <p:spPr>
            <a:xfrm>
              <a:off x="10873800" y="2663075"/>
              <a:ext cx="274350" cy="167175"/>
            </a:xfrm>
            <a:custGeom>
              <a:avLst/>
              <a:gdLst/>
              <a:ahLst/>
              <a:cxnLst/>
              <a:rect l="l" t="t" r="r" b="b"/>
              <a:pathLst>
                <a:path w="10974" h="6687" extrusionOk="0">
                  <a:moveTo>
                    <a:pt x="6644" y="1"/>
                  </a:moveTo>
                  <a:cubicBezTo>
                    <a:pt x="6549" y="1"/>
                    <a:pt x="6451" y="13"/>
                    <a:pt x="6353" y="38"/>
                  </a:cubicBezTo>
                  <a:cubicBezTo>
                    <a:pt x="5775" y="190"/>
                    <a:pt x="5441" y="798"/>
                    <a:pt x="5228" y="1376"/>
                  </a:cubicBezTo>
                  <a:cubicBezTo>
                    <a:pt x="5016" y="1953"/>
                    <a:pt x="4803" y="2592"/>
                    <a:pt x="4286" y="2956"/>
                  </a:cubicBezTo>
                  <a:cubicBezTo>
                    <a:pt x="4011" y="3140"/>
                    <a:pt x="3680" y="3201"/>
                    <a:pt x="3348" y="3201"/>
                  </a:cubicBezTo>
                  <a:cubicBezTo>
                    <a:pt x="3129" y="3201"/>
                    <a:pt x="2910" y="3175"/>
                    <a:pt x="2705" y="3139"/>
                  </a:cubicBezTo>
                  <a:cubicBezTo>
                    <a:pt x="2277" y="3067"/>
                    <a:pt x="1849" y="2959"/>
                    <a:pt x="1420" y="2959"/>
                  </a:cubicBezTo>
                  <a:cubicBezTo>
                    <a:pt x="1301" y="2959"/>
                    <a:pt x="1183" y="2967"/>
                    <a:pt x="1064" y="2987"/>
                  </a:cubicBezTo>
                  <a:cubicBezTo>
                    <a:pt x="517" y="3108"/>
                    <a:pt x="0" y="3534"/>
                    <a:pt x="31" y="4081"/>
                  </a:cubicBezTo>
                  <a:cubicBezTo>
                    <a:pt x="122" y="5358"/>
                    <a:pt x="1216" y="6391"/>
                    <a:pt x="2462" y="6634"/>
                  </a:cubicBezTo>
                  <a:cubicBezTo>
                    <a:pt x="2660" y="6670"/>
                    <a:pt x="2857" y="6686"/>
                    <a:pt x="3053" y="6686"/>
                  </a:cubicBezTo>
                  <a:cubicBezTo>
                    <a:pt x="4359" y="6686"/>
                    <a:pt x="5607" y="5950"/>
                    <a:pt x="6718" y="5236"/>
                  </a:cubicBezTo>
                  <a:cubicBezTo>
                    <a:pt x="7915" y="4484"/>
                    <a:pt x="9215" y="3477"/>
                    <a:pt x="10593" y="3477"/>
                  </a:cubicBezTo>
                  <a:cubicBezTo>
                    <a:pt x="10719" y="3477"/>
                    <a:pt x="10846" y="3486"/>
                    <a:pt x="10973" y="3503"/>
                  </a:cubicBezTo>
                  <a:lnTo>
                    <a:pt x="8207" y="859"/>
                  </a:lnTo>
                  <a:cubicBezTo>
                    <a:pt x="7763" y="441"/>
                    <a:pt x="7229" y="1"/>
                    <a:pt x="6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52"/>
            <p:cNvSpPr/>
            <p:nvPr/>
          </p:nvSpPr>
          <p:spPr>
            <a:xfrm>
              <a:off x="10913300" y="2727850"/>
              <a:ext cx="104150" cy="47300"/>
            </a:xfrm>
            <a:custGeom>
              <a:avLst/>
              <a:gdLst/>
              <a:ahLst/>
              <a:cxnLst/>
              <a:rect l="l" t="t" r="r" b="b"/>
              <a:pathLst>
                <a:path w="4166" h="1892" extrusionOk="0">
                  <a:moveTo>
                    <a:pt x="4165" y="1"/>
                  </a:moveTo>
                  <a:lnTo>
                    <a:pt x="4165" y="1"/>
                  </a:lnTo>
                  <a:cubicBezTo>
                    <a:pt x="3983" y="396"/>
                    <a:pt x="3831" y="791"/>
                    <a:pt x="3557" y="1125"/>
                  </a:cubicBezTo>
                  <a:cubicBezTo>
                    <a:pt x="3314" y="1460"/>
                    <a:pt x="2949" y="1672"/>
                    <a:pt x="2524" y="1672"/>
                  </a:cubicBezTo>
                  <a:cubicBezTo>
                    <a:pt x="2413" y="1689"/>
                    <a:pt x="2301" y="1697"/>
                    <a:pt x="2186" y="1697"/>
                  </a:cubicBezTo>
                  <a:cubicBezTo>
                    <a:pt x="1891" y="1697"/>
                    <a:pt x="1584" y="1647"/>
                    <a:pt x="1277" y="1581"/>
                  </a:cubicBezTo>
                  <a:cubicBezTo>
                    <a:pt x="1065" y="1551"/>
                    <a:pt x="844" y="1528"/>
                    <a:pt x="628" y="1528"/>
                  </a:cubicBezTo>
                  <a:cubicBezTo>
                    <a:pt x="411" y="1528"/>
                    <a:pt x="198" y="1551"/>
                    <a:pt x="1" y="1612"/>
                  </a:cubicBezTo>
                  <a:cubicBezTo>
                    <a:pt x="97" y="1598"/>
                    <a:pt x="191" y="1592"/>
                    <a:pt x="285" y="1592"/>
                  </a:cubicBezTo>
                  <a:cubicBezTo>
                    <a:pt x="606" y="1592"/>
                    <a:pt x="917" y="1662"/>
                    <a:pt x="1247" y="1733"/>
                  </a:cubicBezTo>
                  <a:cubicBezTo>
                    <a:pt x="1616" y="1812"/>
                    <a:pt x="1984" y="1891"/>
                    <a:pt x="2372" y="1891"/>
                  </a:cubicBezTo>
                  <a:cubicBezTo>
                    <a:pt x="2432" y="1891"/>
                    <a:pt x="2493" y="1889"/>
                    <a:pt x="2554" y="1885"/>
                  </a:cubicBezTo>
                  <a:cubicBezTo>
                    <a:pt x="3010" y="1824"/>
                    <a:pt x="3436" y="1581"/>
                    <a:pt x="3679" y="1216"/>
                  </a:cubicBezTo>
                  <a:cubicBezTo>
                    <a:pt x="3922" y="821"/>
                    <a:pt x="4043" y="426"/>
                    <a:pt x="4165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52"/>
            <p:cNvSpPr/>
            <p:nvPr/>
          </p:nvSpPr>
          <p:spPr>
            <a:xfrm>
              <a:off x="10966500" y="2717225"/>
              <a:ext cx="91200" cy="79975"/>
            </a:xfrm>
            <a:custGeom>
              <a:avLst/>
              <a:gdLst/>
              <a:ahLst/>
              <a:cxnLst/>
              <a:rect l="l" t="t" r="r" b="b"/>
              <a:pathLst>
                <a:path w="3648" h="3199" extrusionOk="0">
                  <a:moveTo>
                    <a:pt x="3648" y="0"/>
                  </a:moveTo>
                  <a:cubicBezTo>
                    <a:pt x="3435" y="30"/>
                    <a:pt x="3222" y="152"/>
                    <a:pt x="3070" y="304"/>
                  </a:cubicBezTo>
                  <a:cubicBezTo>
                    <a:pt x="2888" y="486"/>
                    <a:pt x="2767" y="669"/>
                    <a:pt x="2645" y="851"/>
                  </a:cubicBezTo>
                  <a:cubicBezTo>
                    <a:pt x="2432" y="1246"/>
                    <a:pt x="2341" y="1702"/>
                    <a:pt x="2128" y="2097"/>
                  </a:cubicBezTo>
                  <a:cubicBezTo>
                    <a:pt x="1946" y="2492"/>
                    <a:pt x="1672" y="2827"/>
                    <a:pt x="1277" y="2979"/>
                  </a:cubicBezTo>
                  <a:cubicBezTo>
                    <a:pt x="1004" y="3084"/>
                    <a:pt x="702" y="3116"/>
                    <a:pt x="401" y="3116"/>
                  </a:cubicBezTo>
                  <a:cubicBezTo>
                    <a:pt x="266" y="3116"/>
                    <a:pt x="132" y="3110"/>
                    <a:pt x="1" y="3100"/>
                  </a:cubicBezTo>
                  <a:lnTo>
                    <a:pt x="1" y="3100"/>
                  </a:lnTo>
                  <a:cubicBezTo>
                    <a:pt x="256" y="3155"/>
                    <a:pt x="522" y="3199"/>
                    <a:pt x="793" y="3199"/>
                  </a:cubicBezTo>
                  <a:cubicBezTo>
                    <a:pt x="973" y="3199"/>
                    <a:pt x="1156" y="3179"/>
                    <a:pt x="1338" y="3131"/>
                  </a:cubicBezTo>
                  <a:cubicBezTo>
                    <a:pt x="1794" y="2979"/>
                    <a:pt x="2128" y="2584"/>
                    <a:pt x="2311" y="2158"/>
                  </a:cubicBezTo>
                  <a:cubicBezTo>
                    <a:pt x="2493" y="1763"/>
                    <a:pt x="2584" y="1307"/>
                    <a:pt x="2797" y="912"/>
                  </a:cubicBezTo>
                  <a:cubicBezTo>
                    <a:pt x="2949" y="547"/>
                    <a:pt x="3222" y="152"/>
                    <a:pt x="364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52"/>
            <p:cNvSpPr/>
            <p:nvPr/>
          </p:nvSpPr>
          <p:spPr>
            <a:xfrm>
              <a:off x="11020450" y="2234063"/>
              <a:ext cx="117800" cy="39550"/>
            </a:xfrm>
            <a:custGeom>
              <a:avLst/>
              <a:gdLst/>
              <a:ahLst/>
              <a:cxnLst/>
              <a:rect l="l" t="t" r="r" b="b"/>
              <a:pathLst>
                <a:path w="4712" h="1582" extrusionOk="0">
                  <a:moveTo>
                    <a:pt x="4621" y="1"/>
                  </a:moveTo>
                  <a:lnTo>
                    <a:pt x="3040" y="852"/>
                  </a:lnTo>
                  <a:lnTo>
                    <a:pt x="1429" y="548"/>
                  </a:lnTo>
                  <a:lnTo>
                    <a:pt x="1" y="1582"/>
                  </a:lnTo>
                  <a:lnTo>
                    <a:pt x="1916" y="974"/>
                  </a:lnTo>
                  <a:lnTo>
                    <a:pt x="3709" y="1399"/>
                  </a:lnTo>
                  <a:lnTo>
                    <a:pt x="4712" y="548"/>
                  </a:lnTo>
                  <a:lnTo>
                    <a:pt x="4621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52"/>
            <p:cNvSpPr/>
            <p:nvPr/>
          </p:nvSpPr>
          <p:spPr>
            <a:xfrm>
              <a:off x="11020450" y="2227238"/>
              <a:ext cx="117050" cy="46375"/>
            </a:xfrm>
            <a:custGeom>
              <a:avLst/>
              <a:gdLst/>
              <a:ahLst/>
              <a:cxnLst/>
              <a:rect l="l" t="t" r="r" b="b"/>
              <a:pathLst>
                <a:path w="4682" h="1855" extrusionOk="0">
                  <a:moveTo>
                    <a:pt x="4590" y="0"/>
                  </a:moveTo>
                  <a:lnTo>
                    <a:pt x="3010" y="973"/>
                  </a:lnTo>
                  <a:lnTo>
                    <a:pt x="1368" y="760"/>
                  </a:lnTo>
                  <a:lnTo>
                    <a:pt x="1" y="1855"/>
                  </a:lnTo>
                  <a:lnTo>
                    <a:pt x="1885" y="1155"/>
                  </a:lnTo>
                  <a:lnTo>
                    <a:pt x="3709" y="1490"/>
                  </a:lnTo>
                  <a:lnTo>
                    <a:pt x="4682" y="547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52"/>
            <p:cNvSpPr/>
            <p:nvPr/>
          </p:nvSpPr>
          <p:spPr>
            <a:xfrm>
              <a:off x="10911800" y="2445313"/>
              <a:ext cx="44850" cy="137575"/>
            </a:xfrm>
            <a:custGeom>
              <a:avLst/>
              <a:gdLst/>
              <a:ahLst/>
              <a:cxnLst/>
              <a:rect l="l" t="t" r="r" b="b"/>
              <a:pathLst>
                <a:path w="1794" h="5503" extrusionOk="0">
                  <a:moveTo>
                    <a:pt x="1793" y="1"/>
                  </a:moveTo>
                  <a:lnTo>
                    <a:pt x="790" y="1733"/>
                  </a:lnTo>
                  <a:lnTo>
                    <a:pt x="1155" y="3405"/>
                  </a:lnTo>
                  <a:lnTo>
                    <a:pt x="0" y="4986"/>
                  </a:lnTo>
                  <a:lnTo>
                    <a:pt x="61" y="5503"/>
                  </a:lnTo>
                  <a:lnTo>
                    <a:pt x="1489" y="3892"/>
                  </a:lnTo>
                  <a:lnTo>
                    <a:pt x="1307" y="2068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52"/>
            <p:cNvSpPr/>
            <p:nvPr/>
          </p:nvSpPr>
          <p:spPr>
            <a:xfrm>
              <a:off x="10911025" y="2445313"/>
              <a:ext cx="45625" cy="128450"/>
            </a:xfrm>
            <a:custGeom>
              <a:avLst/>
              <a:gdLst/>
              <a:ahLst/>
              <a:cxnLst/>
              <a:rect l="l" t="t" r="r" b="b"/>
              <a:pathLst>
                <a:path w="1825" h="5138" extrusionOk="0">
                  <a:moveTo>
                    <a:pt x="1824" y="1"/>
                  </a:moveTo>
                  <a:lnTo>
                    <a:pt x="730" y="1703"/>
                  </a:lnTo>
                  <a:lnTo>
                    <a:pt x="973" y="3344"/>
                  </a:lnTo>
                  <a:lnTo>
                    <a:pt x="1" y="4591"/>
                  </a:lnTo>
                  <a:lnTo>
                    <a:pt x="61" y="5138"/>
                  </a:lnTo>
                  <a:lnTo>
                    <a:pt x="1308" y="3861"/>
                  </a:lnTo>
                  <a:lnTo>
                    <a:pt x="1216" y="2037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3" name="Google Shape;5723;p52"/>
          <p:cNvGrpSpPr/>
          <p:nvPr/>
        </p:nvGrpSpPr>
        <p:grpSpPr>
          <a:xfrm>
            <a:off x="1392748" y="4102853"/>
            <a:ext cx="1152637" cy="1034982"/>
            <a:chOff x="1392748" y="4102853"/>
            <a:chExt cx="1152637" cy="1034982"/>
          </a:xfrm>
        </p:grpSpPr>
        <p:sp>
          <p:nvSpPr>
            <p:cNvPr id="5724" name="Google Shape;5724;p52"/>
            <p:cNvSpPr/>
            <p:nvPr/>
          </p:nvSpPr>
          <p:spPr>
            <a:xfrm>
              <a:off x="1782632" y="4102853"/>
              <a:ext cx="426655" cy="386964"/>
            </a:xfrm>
            <a:custGeom>
              <a:avLst/>
              <a:gdLst/>
              <a:ahLst/>
              <a:cxnLst/>
              <a:rect l="l" t="t" r="r" b="b"/>
              <a:pathLst>
                <a:path w="14469" h="13123" extrusionOk="0">
                  <a:moveTo>
                    <a:pt x="5762" y="0"/>
                  </a:moveTo>
                  <a:cubicBezTo>
                    <a:pt x="5238" y="0"/>
                    <a:pt x="4809" y="178"/>
                    <a:pt x="4529" y="356"/>
                  </a:cubicBezTo>
                  <a:cubicBezTo>
                    <a:pt x="4256" y="508"/>
                    <a:pt x="4134" y="842"/>
                    <a:pt x="4256" y="1116"/>
                  </a:cubicBezTo>
                  <a:cubicBezTo>
                    <a:pt x="4742" y="2149"/>
                    <a:pt x="5532" y="3578"/>
                    <a:pt x="5867" y="4672"/>
                  </a:cubicBezTo>
                  <a:cubicBezTo>
                    <a:pt x="6110" y="5493"/>
                    <a:pt x="5259" y="6405"/>
                    <a:pt x="4438" y="6709"/>
                  </a:cubicBezTo>
                  <a:cubicBezTo>
                    <a:pt x="2675" y="7317"/>
                    <a:pt x="0" y="8381"/>
                    <a:pt x="0" y="8381"/>
                  </a:cubicBezTo>
                  <a:lnTo>
                    <a:pt x="5259" y="13122"/>
                  </a:lnTo>
                  <a:cubicBezTo>
                    <a:pt x="5259" y="13122"/>
                    <a:pt x="14469" y="10387"/>
                    <a:pt x="13587" y="9171"/>
                  </a:cubicBezTo>
                  <a:cubicBezTo>
                    <a:pt x="12858" y="8168"/>
                    <a:pt x="9210" y="6618"/>
                    <a:pt x="7964" y="6131"/>
                  </a:cubicBezTo>
                  <a:cubicBezTo>
                    <a:pt x="7690" y="6010"/>
                    <a:pt x="7508" y="5766"/>
                    <a:pt x="7447" y="5493"/>
                  </a:cubicBezTo>
                  <a:lnTo>
                    <a:pt x="6566" y="508"/>
                  </a:lnTo>
                  <a:cubicBezTo>
                    <a:pt x="6535" y="265"/>
                    <a:pt x="6323" y="52"/>
                    <a:pt x="6079" y="22"/>
                  </a:cubicBezTo>
                  <a:cubicBezTo>
                    <a:pt x="5970" y="7"/>
                    <a:pt x="5864" y="0"/>
                    <a:pt x="5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52"/>
            <p:cNvSpPr/>
            <p:nvPr/>
          </p:nvSpPr>
          <p:spPr>
            <a:xfrm>
              <a:off x="1392748" y="4263914"/>
              <a:ext cx="1152637" cy="873921"/>
            </a:xfrm>
            <a:custGeom>
              <a:avLst/>
              <a:gdLst/>
              <a:ahLst/>
              <a:cxnLst/>
              <a:rect l="l" t="t" r="r" b="b"/>
              <a:pathLst>
                <a:path w="39089" h="29637" extrusionOk="0">
                  <a:moveTo>
                    <a:pt x="8936" y="26445"/>
                  </a:moveTo>
                  <a:cubicBezTo>
                    <a:pt x="8936" y="26445"/>
                    <a:pt x="4803" y="26657"/>
                    <a:pt x="2401" y="23496"/>
                  </a:cubicBezTo>
                  <a:cubicBezTo>
                    <a:pt x="182" y="20609"/>
                    <a:pt x="0" y="9818"/>
                    <a:pt x="9879" y="3374"/>
                  </a:cubicBezTo>
                  <a:cubicBezTo>
                    <a:pt x="14529" y="365"/>
                    <a:pt x="16231" y="4742"/>
                    <a:pt x="16231" y="4742"/>
                  </a:cubicBezTo>
                  <a:cubicBezTo>
                    <a:pt x="16231" y="4742"/>
                    <a:pt x="20061" y="1"/>
                    <a:pt x="23982" y="4742"/>
                  </a:cubicBezTo>
                  <a:cubicBezTo>
                    <a:pt x="23982" y="4742"/>
                    <a:pt x="25259" y="2341"/>
                    <a:pt x="27599" y="3070"/>
                  </a:cubicBezTo>
                  <a:cubicBezTo>
                    <a:pt x="32767" y="4712"/>
                    <a:pt x="39089" y="18511"/>
                    <a:pt x="35533" y="23253"/>
                  </a:cubicBezTo>
                  <a:cubicBezTo>
                    <a:pt x="32767" y="26931"/>
                    <a:pt x="28359" y="26323"/>
                    <a:pt x="28359" y="26323"/>
                  </a:cubicBezTo>
                  <a:cubicBezTo>
                    <a:pt x="28359" y="26323"/>
                    <a:pt x="26536" y="28360"/>
                    <a:pt x="21855" y="28968"/>
                  </a:cubicBezTo>
                  <a:cubicBezTo>
                    <a:pt x="16900" y="29636"/>
                    <a:pt x="10730" y="28147"/>
                    <a:pt x="8936" y="264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52"/>
            <p:cNvSpPr/>
            <p:nvPr/>
          </p:nvSpPr>
          <p:spPr>
            <a:xfrm>
              <a:off x="1597096" y="4664560"/>
              <a:ext cx="767265" cy="319114"/>
            </a:xfrm>
            <a:custGeom>
              <a:avLst/>
              <a:gdLst/>
              <a:ahLst/>
              <a:cxnLst/>
              <a:rect l="l" t="t" r="r" b="b"/>
              <a:pathLst>
                <a:path w="26020" h="10822" extrusionOk="0">
                  <a:moveTo>
                    <a:pt x="24834" y="0"/>
                  </a:moveTo>
                  <a:cubicBezTo>
                    <a:pt x="23527" y="1064"/>
                    <a:pt x="22220" y="1885"/>
                    <a:pt x="20943" y="2554"/>
                  </a:cubicBezTo>
                  <a:lnTo>
                    <a:pt x="21490" y="3952"/>
                  </a:lnTo>
                  <a:lnTo>
                    <a:pt x="19666" y="4681"/>
                  </a:lnTo>
                  <a:lnTo>
                    <a:pt x="19119" y="3374"/>
                  </a:lnTo>
                  <a:cubicBezTo>
                    <a:pt x="14681" y="5076"/>
                    <a:pt x="10487" y="4803"/>
                    <a:pt x="7174" y="3982"/>
                  </a:cubicBezTo>
                  <a:lnTo>
                    <a:pt x="6779" y="5380"/>
                  </a:lnTo>
                  <a:lnTo>
                    <a:pt x="4924" y="4833"/>
                  </a:lnTo>
                  <a:lnTo>
                    <a:pt x="5107" y="3344"/>
                  </a:lnTo>
                  <a:cubicBezTo>
                    <a:pt x="2037" y="2250"/>
                    <a:pt x="122" y="882"/>
                    <a:pt x="122" y="882"/>
                  </a:cubicBezTo>
                  <a:cubicBezTo>
                    <a:pt x="122" y="882"/>
                    <a:pt x="0" y="10821"/>
                    <a:pt x="11946" y="10760"/>
                  </a:cubicBezTo>
                  <a:cubicBezTo>
                    <a:pt x="26019" y="10639"/>
                    <a:pt x="24834" y="0"/>
                    <a:pt x="24834" y="0"/>
                  </a:cubicBezTo>
                  <a:close/>
                </a:path>
              </a:pathLst>
            </a:custGeom>
            <a:solidFill>
              <a:srgbClr val="2F0D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52"/>
            <p:cNvSpPr/>
            <p:nvPr/>
          </p:nvSpPr>
          <p:spPr>
            <a:xfrm>
              <a:off x="1597096" y="4666941"/>
              <a:ext cx="767265" cy="319114"/>
            </a:xfrm>
            <a:custGeom>
              <a:avLst/>
              <a:gdLst/>
              <a:ahLst/>
              <a:cxnLst/>
              <a:rect l="l" t="t" r="r" b="b"/>
              <a:pathLst>
                <a:path w="26020" h="10822" extrusionOk="0">
                  <a:moveTo>
                    <a:pt x="24803" y="31"/>
                  </a:moveTo>
                  <a:cubicBezTo>
                    <a:pt x="24499" y="2979"/>
                    <a:pt x="22615" y="9119"/>
                    <a:pt x="11946" y="9180"/>
                  </a:cubicBezTo>
                  <a:cubicBezTo>
                    <a:pt x="3131" y="9271"/>
                    <a:pt x="882" y="3861"/>
                    <a:pt x="335" y="1003"/>
                  </a:cubicBezTo>
                  <a:lnTo>
                    <a:pt x="122" y="882"/>
                  </a:lnTo>
                  <a:cubicBezTo>
                    <a:pt x="122" y="882"/>
                    <a:pt x="0" y="10821"/>
                    <a:pt x="11946" y="10730"/>
                  </a:cubicBezTo>
                  <a:cubicBezTo>
                    <a:pt x="26019" y="10639"/>
                    <a:pt x="24834" y="0"/>
                    <a:pt x="24834" y="0"/>
                  </a:cubicBezTo>
                  <a:cubicBezTo>
                    <a:pt x="24834" y="0"/>
                    <a:pt x="24803" y="0"/>
                    <a:pt x="24803" y="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52"/>
            <p:cNvSpPr/>
            <p:nvPr/>
          </p:nvSpPr>
          <p:spPr>
            <a:xfrm>
              <a:off x="1663414" y="4426154"/>
              <a:ext cx="310150" cy="280544"/>
            </a:xfrm>
            <a:custGeom>
              <a:avLst/>
              <a:gdLst/>
              <a:ahLst/>
              <a:cxnLst/>
              <a:rect l="l" t="t" r="r" b="b"/>
              <a:pathLst>
                <a:path w="10518" h="9514" extrusionOk="0">
                  <a:moveTo>
                    <a:pt x="4682" y="8754"/>
                  </a:moveTo>
                  <a:cubicBezTo>
                    <a:pt x="2523" y="8389"/>
                    <a:pt x="1" y="5806"/>
                    <a:pt x="5259" y="2888"/>
                  </a:cubicBezTo>
                  <a:cubicBezTo>
                    <a:pt x="10518" y="0"/>
                    <a:pt x="9241" y="9514"/>
                    <a:pt x="4682" y="8754"/>
                  </a:cubicBezTo>
                  <a:close/>
                </a:path>
              </a:pathLst>
            </a:custGeom>
            <a:solidFill>
              <a:srgbClr val="2F0D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52"/>
            <p:cNvSpPr/>
            <p:nvPr/>
          </p:nvSpPr>
          <p:spPr>
            <a:xfrm>
              <a:off x="2025520" y="4495155"/>
              <a:ext cx="168521" cy="153306"/>
            </a:xfrm>
            <a:custGeom>
              <a:avLst/>
              <a:gdLst/>
              <a:ahLst/>
              <a:cxnLst/>
              <a:rect l="l" t="t" r="r" b="b"/>
              <a:pathLst>
                <a:path w="5715" h="5199" extrusionOk="0">
                  <a:moveTo>
                    <a:pt x="3162" y="4773"/>
                  </a:moveTo>
                  <a:cubicBezTo>
                    <a:pt x="4347" y="4560"/>
                    <a:pt x="5715" y="3162"/>
                    <a:pt x="2858" y="1581"/>
                  </a:cubicBezTo>
                  <a:cubicBezTo>
                    <a:pt x="0" y="1"/>
                    <a:pt x="700" y="5198"/>
                    <a:pt x="3162" y="4773"/>
                  </a:cubicBezTo>
                  <a:close/>
                </a:path>
              </a:pathLst>
            </a:custGeom>
            <a:solidFill>
              <a:srgbClr val="2F0D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52"/>
            <p:cNvSpPr/>
            <p:nvPr/>
          </p:nvSpPr>
          <p:spPr>
            <a:xfrm>
              <a:off x="1700155" y="4576415"/>
              <a:ext cx="211573" cy="119218"/>
            </a:xfrm>
            <a:custGeom>
              <a:avLst/>
              <a:gdLst/>
              <a:ahLst/>
              <a:cxnLst/>
              <a:rect l="l" t="t" r="r" b="b"/>
              <a:pathLst>
                <a:path w="7175" h="4043" extrusionOk="0">
                  <a:moveTo>
                    <a:pt x="3861" y="2766"/>
                  </a:moveTo>
                  <a:cubicBezTo>
                    <a:pt x="2554" y="2554"/>
                    <a:pt x="1065" y="1459"/>
                    <a:pt x="1399" y="0"/>
                  </a:cubicBezTo>
                  <a:cubicBezTo>
                    <a:pt x="1" y="1946"/>
                    <a:pt x="1825" y="3465"/>
                    <a:pt x="3436" y="3739"/>
                  </a:cubicBezTo>
                  <a:cubicBezTo>
                    <a:pt x="5290" y="4043"/>
                    <a:pt x="6627" y="2645"/>
                    <a:pt x="7174" y="1034"/>
                  </a:cubicBezTo>
                  <a:cubicBezTo>
                    <a:pt x="6475" y="2189"/>
                    <a:pt x="5350" y="3040"/>
                    <a:pt x="3861" y="27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52"/>
            <p:cNvSpPr/>
            <p:nvPr/>
          </p:nvSpPr>
          <p:spPr>
            <a:xfrm>
              <a:off x="2055981" y="4579098"/>
              <a:ext cx="116564" cy="65462"/>
            </a:xfrm>
            <a:custGeom>
              <a:avLst/>
              <a:gdLst/>
              <a:ahLst/>
              <a:cxnLst/>
              <a:rect l="l" t="t" r="r" b="b"/>
              <a:pathLst>
                <a:path w="3953" h="2220" extrusionOk="0">
                  <a:moveTo>
                    <a:pt x="3284" y="1"/>
                  </a:moveTo>
                  <a:cubicBezTo>
                    <a:pt x="3223" y="669"/>
                    <a:pt x="2554" y="1125"/>
                    <a:pt x="1916" y="1216"/>
                  </a:cubicBezTo>
                  <a:cubicBezTo>
                    <a:pt x="1004" y="1368"/>
                    <a:pt x="335" y="760"/>
                    <a:pt x="1" y="31"/>
                  </a:cubicBezTo>
                  <a:cubicBezTo>
                    <a:pt x="123" y="1064"/>
                    <a:pt x="913" y="2219"/>
                    <a:pt x="2159" y="2007"/>
                  </a:cubicBezTo>
                  <a:cubicBezTo>
                    <a:pt x="3010" y="1855"/>
                    <a:pt x="3952" y="1064"/>
                    <a:pt x="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52"/>
            <p:cNvSpPr/>
            <p:nvPr/>
          </p:nvSpPr>
          <p:spPr>
            <a:xfrm>
              <a:off x="2107083" y="4422556"/>
              <a:ext cx="107570" cy="183766"/>
            </a:xfrm>
            <a:custGeom>
              <a:avLst/>
              <a:gdLst/>
              <a:ahLst/>
              <a:cxnLst/>
              <a:rect l="l" t="t" r="r" b="b"/>
              <a:pathLst>
                <a:path w="3648" h="623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283" y="3466"/>
                    <a:pt x="3070" y="6232"/>
                  </a:cubicBezTo>
                  <a:cubicBezTo>
                    <a:pt x="3070" y="6232"/>
                    <a:pt x="3648" y="2979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52"/>
            <p:cNvSpPr/>
            <p:nvPr/>
          </p:nvSpPr>
          <p:spPr>
            <a:xfrm>
              <a:off x="1823855" y="4422556"/>
              <a:ext cx="39454" cy="59181"/>
            </a:xfrm>
            <a:custGeom>
              <a:avLst/>
              <a:gdLst/>
              <a:ahLst/>
              <a:cxnLst/>
              <a:rect l="l" t="t" r="r" b="b"/>
              <a:pathLst>
                <a:path w="1338" h="2007" extrusionOk="0">
                  <a:moveTo>
                    <a:pt x="1338" y="1"/>
                  </a:moveTo>
                  <a:cubicBezTo>
                    <a:pt x="0" y="821"/>
                    <a:pt x="396" y="2007"/>
                    <a:pt x="396" y="2007"/>
                  </a:cubicBezTo>
                  <a:cubicBezTo>
                    <a:pt x="578" y="973"/>
                    <a:pt x="1338" y="1"/>
                    <a:pt x="13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52"/>
            <p:cNvSpPr/>
            <p:nvPr/>
          </p:nvSpPr>
          <p:spPr>
            <a:xfrm>
              <a:off x="1543311" y="4332266"/>
              <a:ext cx="555721" cy="158436"/>
            </a:xfrm>
            <a:custGeom>
              <a:avLst/>
              <a:gdLst/>
              <a:ahLst/>
              <a:cxnLst/>
              <a:rect l="l" t="t" r="r" b="b"/>
              <a:pathLst>
                <a:path w="18846" h="5373" extrusionOk="0">
                  <a:moveTo>
                    <a:pt x="7784" y="0"/>
                  </a:moveTo>
                  <a:cubicBezTo>
                    <a:pt x="6959" y="0"/>
                    <a:pt x="5962" y="287"/>
                    <a:pt x="4773" y="1056"/>
                  </a:cubicBezTo>
                  <a:cubicBezTo>
                    <a:pt x="2797" y="2363"/>
                    <a:pt x="1216" y="3822"/>
                    <a:pt x="1" y="5373"/>
                  </a:cubicBezTo>
                  <a:cubicBezTo>
                    <a:pt x="1095" y="4157"/>
                    <a:pt x="2432" y="3002"/>
                    <a:pt x="4013" y="1968"/>
                  </a:cubicBezTo>
                  <a:cubicBezTo>
                    <a:pt x="5213" y="1189"/>
                    <a:pt x="6215" y="899"/>
                    <a:pt x="7043" y="899"/>
                  </a:cubicBezTo>
                  <a:cubicBezTo>
                    <a:pt x="9441" y="899"/>
                    <a:pt x="10366" y="3336"/>
                    <a:pt x="10366" y="3336"/>
                  </a:cubicBezTo>
                  <a:cubicBezTo>
                    <a:pt x="10366" y="3336"/>
                    <a:pt x="12068" y="1215"/>
                    <a:pt x="14364" y="1215"/>
                  </a:cubicBezTo>
                  <a:cubicBezTo>
                    <a:pt x="15513" y="1215"/>
                    <a:pt x="16809" y="1745"/>
                    <a:pt x="18116" y="3336"/>
                  </a:cubicBezTo>
                  <a:cubicBezTo>
                    <a:pt x="18116" y="3336"/>
                    <a:pt x="18360" y="2850"/>
                    <a:pt x="18846" y="2394"/>
                  </a:cubicBezTo>
                  <a:cubicBezTo>
                    <a:pt x="17545" y="840"/>
                    <a:pt x="16257" y="321"/>
                    <a:pt x="15116" y="321"/>
                  </a:cubicBezTo>
                  <a:cubicBezTo>
                    <a:pt x="12821" y="321"/>
                    <a:pt x="11125" y="2424"/>
                    <a:pt x="11125" y="2424"/>
                  </a:cubicBezTo>
                  <a:cubicBezTo>
                    <a:pt x="11125" y="2424"/>
                    <a:pt x="10183" y="0"/>
                    <a:pt x="7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52"/>
            <p:cNvSpPr/>
            <p:nvPr/>
          </p:nvSpPr>
          <p:spPr>
            <a:xfrm>
              <a:off x="1910784" y="4102853"/>
              <a:ext cx="257278" cy="270430"/>
            </a:xfrm>
            <a:custGeom>
              <a:avLst/>
              <a:gdLst/>
              <a:ahLst/>
              <a:cxnLst/>
              <a:rect l="l" t="t" r="r" b="b"/>
              <a:pathLst>
                <a:path w="8725" h="9171" extrusionOk="0">
                  <a:moveTo>
                    <a:pt x="1416" y="0"/>
                  </a:moveTo>
                  <a:cubicBezTo>
                    <a:pt x="891" y="0"/>
                    <a:pt x="458" y="178"/>
                    <a:pt x="153" y="356"/>
                  </a:cubicBezTo>
                  <a:cubicBezTo>
                    <a:pt x="92" y="386"/>
                    <a:pt x="31" y="417"/>
                    <a:pt x="1" y="478"/>
                  </a:cubicBezTo>
                  <a:cubicBezTo>
                    <a:pt x="504" y="457"/>
                    <a:pt x="1138" y="421"/>
                    <a:pt x="1522" y="421"/>
                  </a:cubicBezTo>
                  <a:cubicBezTo>
                    <a:pt x="1695" y="421"/>
                    <a:pt x="1817" y="428"/>
                    <a:pt x="1855" y="447"/>
                  </a:cubicBezTo>
                  <a:cubicBezTo>
                    <a:pt x="2037" y="538"/>
                    <a:pt x="2645" y="5493"/>
                    <a:pt x="2888" y="5979"/>
                  </a:cubicBezTo>
                  <a:cubicBezTo>
                    <a:pt x="3162" y="6496"/>
                    <a:pt x="8420" y="9171"/>
                    <a:pt x="8420" y="9171"/>
                  </a:cubicBezTo>
                  <a:lnTo>
                    <a:pt x="8724" y="8684"/>
                  </a:lnTo>
                  <a:cubicBezTo>
                    <a:pt x="7448" y="7712"/>
                    <a:pt x="4682" y="6557"/>
                    <a:pt x="3618" y="6101"/>
                  </a:cubicBezTo>
                  <a:cubicBezTo>
                    <a:pt x="3344" y="6010"/>
                    <a:pt x="3162" y="5766"/>
                    <a:pt x="3101" y="5463"/>
                  </a:cubicBezTo>
                  <a:lnTo>
                    <a:pt x="2220" y="508"/>
                  </a:lnTo>
                  <a:cubicBezTo>
                    <a:pt x="2189" y="265"/>
                    <a:pt x="1977" y="52"/>
                    <a:pt x="1733" y="22"/>
                  </a:cubicBezTo>
                  <a:cubicBezTo>
                    <a:pt x="1624" y="7"/>
                    <a:pt x="1518" y="0"/>
                    <a:pt x="1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52"/>
            <p:cNvSpPr/>
            <p:nvPr/>
          </p:nvSpPr>
          <p:spPr>
            <a:xfrm>
              <a:off x="2102601" y="4350577"/>
              <a:ext cx="442784" cy="623218"/>
            </a:xfrm>
            <a:custGeom>
              <a:avLst/>
              <a:gdLst/>
              <a:ahLst/>
              <a:cxnLst/>
              <a:rect l="l" t="t" r="r" b="b"/>
              <a:pathLst>
                <a:path w="15016" h="21135" extrusionOk="0">
                  <a:moveTo>
                    <a:pt x="2674" y="0"/>
                  </a:moveTo>
                  <a:cubicBezTo>
                    <a:pt x="1175" y="0"/>
                    <a:pt x="259" y="1269"/>
                    <a:pt x="0" y="1682"/>
                  </a:cubicBezTo>
                  <a:cubicBezTo>
                    <a:pt x="454" y="1274"/>
                    <a:pt x="1076" y="899"/>
                    <a:pt x="1880" y="899"/>
                  </a:cubicBezTo>
                  <a:cubicBezTo>
                    <a:pt x="2154" y="899"/>
                    <a:pt x="2450" y="943"/>
                    <a:pt x="2767" y="1043"/>
                  </a:cubicBezTo>
                  <a:cubicBezTo>
                    <a:pt x="7934" y="2654"/>
                    <a:pt x="14195" y="16332"/>
                    <a:pt x="10730" y="21135"/>
                  </a:cubicBezTo>
                  <a:cubicBezTo>
                    <a:pt x="10973" y="20892"/>
                    <a:pt x="11217" y="20618"/>
                    <a:pt x="11460" y="20314"/>
                  </a:cubicBezTo>
                  <a:cubicBezTo>
                    <a:pt x="15016" y="15572"/>
                    <a:pt x="8694" y="1773"/>
                    <a:pt x="3526" y="131"/>
                  </a:cubicBezTo>
                  <a:cubicBezTo>
                    <a:pt x="3224" y="40"/>
                    <a:pt x="2940" y="0"/>
                    <a:pt x="2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7" name="Google Shape;5737;p52"/>
          <p:cNvSpPr/>
          <p:nvPr/>
        </p:nvSpPr>
        <p:spPr>
          <a:xfrm>
            <a:off x="8245843" y="4712294"/>
            <a:ext cx="517181" cy="543160"/>
          </a:xfrm>
          <a:custGeom>
            <a:avLst/>
            <a:gdLst/>
            <a:ahLst/>
            <a:cxnLst/>
            <a:rect l="l" t="t" r="r" b="b"/>
            <a:pathLst>
              <a:path w="17539" h="18420" extrusionOk="0">
                <a:moveTo>
                  <a:pt x="3739" y="17082"/>
                </a:moveTo>
                <a:cubicBezTo>
                  <a:pt x="3739" y="17082"/>
                  <a:pt x="3982" y="12827"/>
                  <a:pt x="0" y="7082"/>
                </a:cubicBezTo>
                <a:cubicBezTo>
                  <a:pt x="0" y="7082"/>
                  <a:pt x="4164" y="10638"/>
                  <a:pt x="5593" y="13496"/>
                </a:cubicBezTo>
                <a:cubicBezTo>
                  <a:pt x="5593" y="13496"/>
                  <a:pt x="4712" y="2644"/>
                  <a:pt x="1307" y="0"/>
                </a:cubicBezTo>
                <a:cubicBezTo>
                  <a:pt x="1307" y="0"/>
                  <a:pt x="7052" y="4103"/>
                  <a:pt x="9423" y="12371"/>
                </a:cubicBezTo>
                <a:cubicBezTo>
                  <a:pt x="9423" y="12371"/>
                  <a:pt x="8997" y="5988"/>
                  <a:pt x="8724" y="4407"/>
                </a:cubicBezTo>
                <a:cubicBezTo>
                  <a:pt x="8724" y="4407"/>
                  <a:pt x="12736" y="11064"/>
                  <a:pt x="13861" y="15502"/>
                </a:cubicBezTo>
                <a:cubicBezTo>
                  <a:pt x="13861" y="15502"/>
                  <a:pt x="14013" y="10578"/>
                  <a:pt x="13861" y="8541"/>
                </a:cubicBezTo>
                <a:cubicBezTo>
                  <a:pt x="13861" y="8541"/>
                  <a:pt x="17052" y="14742"/>
                  <a:pt x="17539" y="18420"/>
                </a:cubicBezTo>
                <a:lnTo>
                  <a:pt x="3587" y="184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8" name="Google Shape;5738;p52"/>
          <p:cNvSpPr/>
          <p:nvPr/>
        </p:nvSpPr>
        <p:spPr>
          <a:xfrm>
            <a:off x="-1088944" y="709381"/>
            <a:ext cx="2673675" cy="910515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9" name="Google Shape;5739;p52"/>
          <p:cNvSpPr/>
          <p:nvPr/>
        </p:nvSpPr>
        <p:spPr>
          <a:xfrm>
            <a:off x="7015045" y="2004534"/>
            <a:ext cx="2478978" cy="843423"/>
          </a:xfrm>
          <a:custGeom>
            <a:avLst/>
            <a:gdLst/>
            <a:ahLst/>
            <a:cxnLst/>
            <a:rect l="l" t="t" r="r" b="b"/>
            <a:pathLst>
              <a:path w="89607" h="30487" extrusionOk="0">
                <a:moveTo>
                  <a:pt x="11277" y="25927"/>
                </a:moveTo>
                <a:cubicBezTo>
                  <a:pt x="11277" y="25927"/>
                  <a:pt x="85260" y="30487"/>
                  <a:pt x="87418" y="24620"/>
                </a:cubicBezTo>
                <a:cubicBezTo>
                  <a:pt x="89607" y="18724"/>
                  <a:pt x="77449" y="17873"/>
                  <a:pt x="73315" y="20487"/>
                </a:cubicBezTo>
                <a:cubicBezTo>
                  <a:pt x="73315" y="20487"/>
                  <a:pt x="75078" y="11976"/>
                  <a:pt x="67266" y="11763"/>
                </a:cubicBezTo>
                <a:cubicBezTo>
                  <a:pt x="59454" y="11550"/>
                  <a:pt x="56202" y="18724"/>
                  <a:pt x="51643" y="14803"/>
                </a:cubicBezTo>
                <a:cubicBezTo>
                  <a:pt x="47083" y="10882"/>
                  <a:pt x="48816" y="0"/>
                  <a:pt x="38390" y="669"/>
                </a:cubicBezTo>
                <a:cubicBezTo>
                  <a:pt x="27995" y="1307"/>
                  <a:pt x="28633" y="17204"/>
                  <a:pt x="26475" y="17417"/>
                </a:cubicBezTo>
                <a:cubicBezTo>
                  <a:pt x="24287" y="17660"/>
                  <a:pt x="24743" y="12432"/>
                  <a:pt x="19727" y="13952"/>
                </a:cubicBezTo>
                <a:cubicBezTo>
                  <a:pt x="14742" y="15471"/>
                  <a:pt x="17782" y="20031"/>
                  <a:pt x="17782" y="20031"/>
                </a:cubicBezTo>
                <a:cubicBezTo>
                  <a:pt x="17782" y="20031"/>
                  <a:pt x="0" y="18268"/>
                  <a:pt x="2159" y="22888"/>
                </a:cubicBezTo>
                <a:cubicBezTo>
                  <a:pt x="4134" y="27022"/>
                  <a:pt x="11277" y="25927"/>
                  <a:pt x="11277" y="25927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0" name="Google Shape;5740;p52"/>
          <p:cNvSpPr/>
          <p:nvPr/>
        </p:nvSpPr>
        <p:spPr>
          <a:xfrm>
            <a:off x="4449841" y="87663"/>
            <a:ext cx="1634725" cy="556703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1" name="Google Shape;5741;p52"/>
          <p:cNvSpPr/>
          <p:nvPr/>
        </p:nvSpPr>
        <p:spPr>
          <a:xfrm>
            <a:off x="-25724" y="3778101"/>
            <a:ext cx="9255256" cy="1389640"/>
          </a:xfrm>
          <a:custGeom>
            <a:avLst/>
            <a:gdLst/>
            <a:ahLst/>
            <a:cxnLst/>
            <a:rect l="l" t="t" r="r" b="b"/>
            <a:pathLst>
              <a:path w="174192" h="26153" extrusionOk="0">
                <a:moveTo>
                  <a:pt x="1" y="8807"/>
                </a:moveTo>
                <a:lnTo>
                  <a:pt x="1" y="26153"/>
                </a:lnTo>
                <a:lnTo>
                  <a:pt x="5871" y="26153"/>
                </a:lnTo>
                <a:lnTo>
                  <a:pt x="14378" y="26153"/>
                </a:lnTo>
                <a:lnTo>
                  <a:pt x="29555" y="26153"/>
                </a:lnTo>
                <a:lnTo>
                  <a:pt x="37060" y="26153"/>
                </a:lnTo>
                <a:lnTo>
                  <a:pt x="46867" y="26153"/>
                </a:lnTo>
                <a:lnTo>
                  <a:pt x="55440" y="26153"/>
                </a:lnTo>
                <a:lnTo>
                  <a:pt x="66848" y="26153"/>
                </a:lnTo>
                <a:lnTo>
                  <a:pt x="72686" y="26153"/>
                </a:lnTo>
                <a:lnTo>
                  <a:pt x="79057" y="26153"/>
                </a:lnTo>
                <a:lnTo>
                  <a:pt x="81959" y="26153"/>
                </a:lnTo>
                <a:lnTo>
                  <a:pt x="84928" y="26153"/>
                </a:lnTo>
                <a:lnTo>
                  <a:pt x="86562" y="26153"/>
                </a:lnTo>
                <a:lnTo>
                  <a:pt x="87563" y="26153"/>
                </a:lnTo>
                <a:lnTo>
                  <a:pt x="98004" y="26153"/>
                </a:lnTo>
                <a:lnTo>
                  <a:pt x="118752" y="26153"/>
                </a:lnTo>
                <a:lnTo>
                  <a:pt x="127325" y="26153"/>
                </a:lnTo>
                <a:lnTo>
                  <a:pt x="135264" y="26153"/>
                </a:lnTo>
                <a:lnTo>
                  <a:pt x="146238" y="26153"/>
                </a:lnTo>
                <a:lnTo>
                  <a:pt x="153677" y="26153"/>
                </a:lnTo>
                <a:lnTo>
                  <a:pt x="160348" y="26153"/>
                </a:lnTo>
                <a:lnTo>
                  <a:pt x="160482" y="26153"/>
                </a:lnTo>
                <a:lnTo>
                  <a:pt x="168488" y="26153"/>
                </a:lnTo>
                <a:lnTo>
                  <a:pt x="174192" y="26153"/>
                </a:lnTo>
                <a:lnTo>
                  <a:pt x="174192" y="8807"/>
                </a:lnTo>
                <a:cubicBezTo>
                  <a:pt x="172657" y="9474"/>
                  <a:pt x="171556" y="10775"/>
                  <a:pt x="171556" y="10775"/>
                </a:cubicBezTo>
                <a:lnTo>
                  <a:pt x="171556" y="10775"/>
                </a:lnTo>
                <a:cubicBezTo>
                  <a:pt x="170923" y="10308"/>
                  <a:pt x="170155" y="10041"/>
                  <a:pt x="169321" y="10041"/>
                </a:cubicBezTo>
                <a:cubicBezTo>
                  <a:pt x="167253" y="10041"/>
                  <a:pt x="165552" y="11742"/>
                  <a:pt x="165552" y="13811"/>
                </a:cubicBezTo>
                <a:cubicBezTo>
                  <a:pt x="165552" y="13977"/>
                  <a:pt x="165552" y="14144"/>
                  <a:pt x="165585" y="14311"/>
                </a:cubicBezTo>
                <a:cubicBezTo>
                  <a:pt x="165018" y="14144"/>
                  <a:pt x="164418" y="14011"/>
                  <a:pt x="163818" y="14011"/>
                </a:cubicBezTo>
                <a:cubicBezTo>
                  <a:pt x="161249" y="14011"/>
                  <a:pt x="159081" y="15779"/>
                  <a:pt x="158514" y="18180"/>
                </a:cubicBezTo>
                <a:cubicBezTo>
                  <a:pt x="158047" y="18014"/>
                  <a:pt x="157580" y="17947"/>
                  <a:pt x="157079" y="17947"/>
                </a:cubicBezTo>
                <a:cubicBezTo>
                  <a:pt x="156846" y="17947"/>
                  <a:pt x="156612" y="17980"/>
                  <a:pt x="156379" y="18014"/>
                </a:cubicBezTo>
                <a:cubicBezTo>
                  <a:pt x="155512" y="16146"/>
                  <a:pt x="153610" y="14878"/>
                  <a:pt x="151409" y="14878"/>
                </a:cubicBezTo>
                <a:cubicBezTo>
                  <a:pt x="149674" y="14878"/>
                  <a:pt x="148106" y="15679"/>
                  <a:pt x="147106" y="16946"/>
                </a:cubicBezTo>
                <a:cubicBezTo>
                  <a:pt x="145771" y="14845"/>
                  <a:pt x="143436" y="13444"/>
                  <a:pt x="140768" y="13444"/>
                </a:cubicBezTo>
                <a:cubicBezTo>
                  <a:pt x="138566" y="13444"/>
                  <a:pt x="136631" y="14378"/>
                  <a:pt x="135230" y="15845"/>
                </a:cubicBezTo>
                <a:cubicBezTo>
                  <a:pt x="134597" y="15245"/>
                  <a:pt x="133729" y="14911"/>
                  <a:pt x="132795" y="14911"/>
                </a:cubicBezTo>
                <a:cubicBezTo>
                  <a:pt x="130961" y="14911"/>
                  <a:pt x="129460" y="16246"/>
                  <a:pt x="129226" y="18014"/>
                </a:cubicBezTo>
                <a:cubicBezTo>
                  <a:pt x="128893" y="17880"/>
                  <a:pt x="128526" y="17813"/>
                  <a:pt x="128159" y="17813"/>
                </a:cubicBezTo>
                <a:cubicBezTo>
                  <a:pt x="126958" y="17813"/>
                  <a:pt x="125957" y="18581"/>
                  <a:pt x="125624" y="19681"/>
                </a:cubicBezTo>
                <a:cubicBezTo>
                  <a:pt x="124856" y="19214"/>
                  <a:pt x="123989" y="18914"/>
                  <a:pt x="123022" y="18914"/>
                </a:cubicBezTo>
                <a:cubicBezTo>
                  <a:pt x="122621" y="18914"/>
                  <a:pt x="122188" y="18981"/>
                  <a:pt x="121821" y="19081"/>
                </a:cubicBezTo>
                <a:cubicBezTo>
                  <a:pt x="122021" y="18747"/>
                  <a:pt x="122154" y="18314"/>
                  <a:pt x="122154" y="17880"/>
                </a:cubicBezTo>
                <a:cubicBezTo>
                  <a:pt x="122154" y="16646"/>
                  <a:pt x="121187" y="15679"/>
                  <a:pt x="119953" y="15679"/>
                </a:cubicBezTo>
                <a:cubicBezTo>
                  <a:pt x="119052" y="15679"/>
                  <a:pt x="118285" y="16212"/>
                  <a:pt x="117951" y="16980"/>
                </a:cubicBezTo>
                <a:cubicBezTo>
                  <a:pt x="117718" y="16913"/>
                  <a:pt x="117484" y="16879"/>
                  <a:pt x="117251" y="16879"/>
                </a:cubicBezTo>
                <a:cubicBezTo>
                  <a:pt x="117051" y="16879"/>
                  <a:pt x="116851" y="16879"/>
                  <a:pt x="116684" y="16946"/>
                </a:cubicBezTo>
                <a:cubicBezTo>
                  <a:pt x="116117" y="15378"/>
                  <a:pt x="114649" y="14244"/>
                  <a:pt x="112881" y="14244"/>
                </a:cubicBezTo>
                <a:cubicBezTo>
                  <a:pt x="110980" y="14244"/>
                  <a:pt x="109412" y="15545"/>
                  <a:pt x="108978" y="17313"/>
                </a:cubicBezTo>
                <a:cubicBezTo>
                  <a:pt x="108778" y="17246"/>
                  <a:pt x="108545" y="17213"/>
                  <a:pt x="108311" y="17213"/>
                </a:cubicBezTo>
                <a:cubicBezTo>
                  <a:pt x="107210" y="17213"/>
                  <a:pt x="106310" y="18080"/>
                  <a:pt x="106243" y="19181"/>
                </a:cubicBezTo>
                <a:cubicBezTo>
                  <a:pt x="106176" y="19181"/>
                  <a:pt x="106110" y="19181"/>
                  <a:pt x="106043" y="19181"/>
                </a:cubicBezTo>
                <a:cubicBezTo>
                  <a:pt x="105776" y="19181"/>
                  <a:pt x="105509" y="19214"/>
                  <a:pt x="105309" y="19315"/>
                </a:cubicBezTo>
                <a:cubicBezTo>
                  <a:pt x="105242" y="18214"/>
                  <a:pt x="104342" y="17346"/>
                  <a:pt x="103241" y="17346"/>
                </a:cubicBezTo>
                <a:cubicBezTo>
                  <a:pt x="102474" y="17346"/>
                  <a:pt x="101807" y="17747"/>
                  <a:pt x="101440" y="18347"/>
                </a:cubicBezTo>
                <a:cubicBezTo>
                  <a:pt x="100639" y="17580"/>
                  <a:pt x="99538" y="17080"/>
                  <a:pt x="98337" y="17080"/>
                </a:cubicBezTo>
                <a:cubicBezTo>
                  <a:pt x="96636" y="17080"/>
                  <a:pt x="95169" y="18047"/>
                  <a:pt x="94435" y="19415"/>
                </a:cubicBezTo>
                <a:cubicBezTo>
                  <a:pt x="93134" y="18581"/>
                  <a:pt x="91633" y="18080"/>
                  <a:pt x="89998" y="18080"/>
                </a:cubicBezTo>
                <a:cubicBezTo>
                  <a:pt x="87797" y="18080"/>
                  <a:pt x="85829" y="18948"/>
                  <a:pt x="84361" y="20382"/>
                </a:cubicBezTo>
                <a:cubicBezTo>
                  <a:pt x="82493" y="18614"/>
                  <a:pt x="79958" y="17580"/>
                  <a:pt x="77222" y="17580"/>
                </a:cubicBezTo>
                <a:cubicBezTo>
                  <a:pt x="75655" y="17580"/>
                  <a:pt x="74187" y="17914"/>
                  <a:pt x="72853" y="18514"/>
                </a:cubicBezTo>
                <a:cubicBezTo>
                  <a:pt x="72519" y="17813"/>
                  <a:pt x="71819" y="17346"/>
                  <a:pt x="70985" y="17346"/>
                </a:cubicBezTo>
                <a:cubicBezTo>
                  <a:pt x="69884" y="17346"/>
                  <a:pt x="68950" y="18214"/>
                  <a:pt x="68916" y="19315"/>
                </a:cubicBezTo>
                <a:cubicBezTo>
                  <a:pt x="68683" y="19214"/>
                  <a:pt x="68416" y="19181"/>
                  <a:pt x="68183" y="19181"/>
                </a:cubicBezTo>
                <a:cubicBezTo>
                  <a:pt x="68083" y="19181"/>
                  <a:pt x="68016" y="19181"/>
                  <a:pt x="67949" y="19181"/>
                </a:cubicBezTo>
                <a:cubicBezTo>
                  <a:pt x="67916" y="18080"/>
                  <a:pt x="66982" y="17213"/>
                  <a:pt x="65881" y="17213"/>
                </a:cubicBezTo>
                <a:cubicBezTo>
                  <a:pt x="65647" y="17213"/>
                  <a:pt x="65414" y="17246"/>
                  <a:pt x="65214" y="17313"/>
                </a:cubicBezTo>
                <a:cubicBezTo>
                  <a:pt x="64814" y="15545"/>
                  <a:pt x="63212" y="14244"/>
                  <a:pt x="61311" y="14244"/>
                </a:cubicBezTo>
                <a:cubicBezTo>
                  <a:pt x="59576" y="14244"/>
                  <a:pt x="58075" y="15378"/>
                  <a:pt x="57542" y="16946"/>
                </a:cubicBezTo>
                <a:cubicBezTo>
                  <a:pt x="57342" y="16879"/>
                  <a:pt x="57175" y="16879"/>
                  <a:pt x="56975" y="16879"/>
                </a:cubicBezTo>
                <a:cubicBezTo>
                  <a:pt x="56708" y="16879"/>
                  <a:pt x="56474" y="16913"/>
                  <a:pt x="56241" y="16980"/>
                </a:cubicBezTo>
                <a:cubicBezTo>
                  <a:pt x="55907" y="16212"/>
                  <a:pt x="55140" y="15679"/>
                  <a:pt x="54239" y="15679"/>
                </a:cubicBezTo>
                <a:cubicBezTo>
                  <a:pt x="53038" y="15679"/>
                  <a:pt x="52038" y="16646"/>
                  <a:pt x="52038" y="17880"/>
                </a:cubicBezTo>
                <a:cubicBezTo>
                  <a:pt x="52038" y="18314"/>
                  <a:pt x="52171" y="18747"/>
                  <a:pt x="52405" y="19081"/>
                </a:cubicBezTo>
                <a:cubicBezTo>
                  <a:pt x="52004" y="18981"/>
                  <a:pt x="51604" y="18914"/>
                  <a:pt x="51170" y="18914"/>
                </a:cubicBezTo>
                <a:cubicBezTo>
                  <a:pt x="50236" y="18914"/>
                  <a:pt x="49336" y="19214"/>
                  <a:pt x="48602" y="19681"/>
                </a:cubicBezTo>
                <a:cubicBezTo>
                  <a:pt x="48268" y="18581"/>
                  <a:pt x="47234" y="17813"/>
                  <a:pt x="46067" y="17813"/>
                </a:cubicBezTo>
                <a:cubicBezTo>
                  <a:pt x="45667" y="17813"/>
                  <a:pt x="45300" y="17880"/>
                  <a:pt x="44999" y="18047"/>
                </a:cubicBezTo>
                <a:cubicBezTo>
                  <a:pt x="44766" y="16279"/>
                  <a:pt x="43231" y="14911"/>
                  <a:pt x="41397" y="14911"/>
                </a:cubicBezTo>
                <a:cubicBezTo>
                  <a:pt x="39429" y="14911"/>
                  <a:pt x="37794" y="16513"/>
                  <a:pt x="37794" y="18514"/>
                </a:cubicBezTo>
                <a:cubicBezTo>
                  <a:pt x="37794" y="18614"/>
                  <a:pt x="37794" y="18714"/>
                  <a:pt x="37828" y="18781"/>
                </a:cubicBezTo>
                <a:lnTo>
                  <a:pt x="37327" y="18881"/>
                </a:lnTo>
                <a:cubicBezTo>
                  <a:pt x="36360" y="17780"/>
                  <a:pt x="34926" y="17080"/>
                  <a:pt x="33324" y="17080"/>
                </a:cubicBezTo>
                <a:cubicBezTo>
                  <a:pt x="31423" y="17080"/>
                  <a:pt x="29789" y="18080"/>
                  <a:pt x="28821" y="19548"/>
                </a:cubicBezTo>
                <a:cubicBezTo>
                  <a:pt x="28121" y="18714"/>
                  <a:pt x="27087" y="18180"/>
                  <a:pt x="25886" y="18180"/>
                </a:cubicBezTo>
                <a:cubicBezTo>
                  <a:pt x="25652" y="18180"/>
                  <a:pt x="25385" y="18214"/>
                  <a:pt x="25152" y="18247"/>
                </a:cubicBezTo>
                <a:cubicBezTo>
                  <a:pt x="24285" y="15879"/>
                  <a:pt x="21983" y="14178"/>
                  <a:pt x="19314" y="14178"/>
                </a:cubicBezTo>
                <a:cubicBezTo>
                  <a:pt x="16312" y="14178"/>
                  <a:pt x="13844" y="16279"/>
                  <a:pt x="13210" y="19081"/>
                </a:cubicBezTo>
                <a:cubicBezTo>
                  <a:pt x="12376" y="18447"/>
                  <a:pt x="11309" y="18080"/>
                  <a:pt x="10175" y="18080"/>
                </a:cubicBezTo>
                <a:cubicBezTo>
                  <a:pt x="9774" y="18080"/>
                  <a:pt x="9407" y="18114"/>
                  <a:pt x="9040" y="18214"/>
                </a:cubicBezTo>
                <a:lnTo>
                  <a:pt x="9040" y="18147"/>
                </a:lnTo>
                <a:cubicBezTo>
                  <a:pt x="9040" y="16813"/>
                  <a:pt x="8140" y="15679"/>
                  <a:pt x="6906" y="15345"/>
                </a:cubicBezTo>
                <a:cubicBezTo>
                  <a:pt x="7106" y="14911"/>
                  <a:pt x="7239" y="14444"/>
                  <a:pt x="7239" y="13944"/>
                </a:cubicBezTo>
                <a:cubicBezTo>
                  <a:pt x="7239" y="12276"/>
                  <a:pt x="5871" y="10942"/>
                  <a:pt x="4204" y="10942"/>
                </a:cubicBezTo>
                <a:cubicBezTo>
                  <a:pt x="3837" y="10942"/>
                  <a:pt x="3436" y="11009"/>
                  <a:pt x="3103" y="11142"/>
                </a:cubicBezTo>
                <a:lnTo>
                  <a:pt x="2669" y="10775"/>
                </a:lnTo>
                <a:cubicBezTo>
                  <a:pt x="2636" y="10775"/>
                  <a:pt x="1535" y="9474"/>
                  <a:pt x="1" y="8807"/>
                </a:cubicBezTo>
                <a:close/>
                <a:moveTo>
                  <a:pt x="4537" y="1"/>
                </a:moveTo>
                <a:cubicBezTo>
                  <a:pt x="4304" y="1"/>
                  <a:pt x="4070" y="201"/>
                  <a:pt x="4070" y="468"/>
                </a:cubicBezTo>
                <a:cubicBezTo>
                  <a:pt x="4070" y="701"/>
                  <a:pt x="4304" y="935"/>
                  <a:pt x="4537" y="935"/>
                </a:cubicBezTo>
                <a:cubicBezTo>
                  <a:pt x="4804" y="935"/>
                  <a:pt x="5004" y="701"/>
                  <a:pt x="5004" y="468"/>
                </a:cubicBezTo>
                <a:cubicBezTo>
                  <a:pt x="5004" y="201"/>
                  <a:pt x="4804" y="1"/>
                  <a:pt x="4537" y="1"/>
                </a:cubicBezTo>
                <a:close/>
                <a:moveTo>
                  <a:pt x="3737" y="4537"/>
                </a:moveTo>
                <a:cubicBezTo>
                  <a:pt x="3069" y="4537"/>
                  <a:pt x="2536" y="5071"/>
                  <a:pt x="2536" y="5738"/>
                </a:cubicBezTo>
                <a:cubicBezTo>
                  <a:pt x="2536" y="6405"/>
                  <a:pt x="3069" y="6939"/>
                  <a:pt x="3737" y="6939"/>
                </a:cubicBezTo>
                <a:cubicBezTo>
                  <a:pt x="4404" y="6939"/>
                  <a:pt x="4937" y="6405"/>
                  <a:pt x="4937" y="5738"/>
                </a:cubicBezTo>
                <a:cubicBezTo>
                  <a:pt x="4937" y="5071"/>
                  <a:pt x="4404" y="4537"/>
                  <a:pt x="3737" y="4537"/>
                </a:cubicBezTo>
                <a:close/>
                <a:moveTo>
                  <a:pt x="10375" y="15779"/>
                </a:moveTo>
                <a:cubicBezTo>
                  <a:pt x="10808" y="15779"/>
                  <a:pt x="11142" y="16112"/>
                  <a:pt x="11142" y="16546"/>
                </a:cubicBezTo>
                <a:cubicBezTo>
                  <a:pt x="11142" y="16946"/>
                  <a:pt x="10775" y="17313"/>
                  <a:pt x="10375" y="17313"/>
                </a:cubicBezTo>
                <a:cubicBezTo>
                  <a:pt x="9941" y="17313"/>
                  <a:pt x="9607" y="16946"/>
                  <a:pt x="9607" y="16546"/>
                </a:cubicBezTo>
                <a:cubicBezTo>
                  <a:pt x="9607" y="16112"/>
                  <a:pt x="9941" y="15779"/>
                  <a:pt x="10375" y="15779"/>
                </a:cubicBezTo>
                <a:close/>
                <a:moveTo>
                  <a:pt x="72486" y="12109"/>
                </a:moveTo>
                <a:cubicBezTo>
                  <a:pt x="73353" y="12109"/>
                  <a:pt x="74020" y="12810"/>
                  <a:pt x="74020" y="13677"/>
                </a:cubicBezTo>
                <a:cubicBezTo>
                  <a:pt x="74020" y="14544"/>
                  <a:pt x="73320" y="15245"/>
                  <a:pt x="72486" y="15245"/>
                </a:cubicBezTo>
                <a:cubicBezTo>
                  <a:pt x="71585" y="15245"/>
                  <a:pt x="70918" y="14544"/>
                  <a:pt x="70918" y="13677"/>
                </a:cubicBezTo>
                <a:cubicBezTo>
                  <a:pt x="70918" y="12810"/>
                  <a:pt x="71618" y="12109"/>
                  <a:pt x="72486" y="12109"/>
                </a:cubicBezTo>
                <a:close/>
                <a:moveTo>
                  <a:pt x="49403" y="15912"/>
                </a:moveTo>
                <a:cubicBezTo>
                  <a:pt x="49836" y="15912"/>
                  <a:pt x="50170" y="16246"/>
                  <a:pt x="50170" y="16679"/>
                </a:cubicBezTo>
                <a:cubicBezTo>
                  <a:pt x="50170" y="17080"/>
                  <a:pt x="49836" y="17447"/>
                  <a:pt x="49403" y="17447"/>
                </a:cubicBezTo>
                <a:cubicBezTo>
                  <a:pt x="49002" y="17447"/>
                  <a:pt x="48669" y="17080"/>
                  <a:pt x="48669" y="16679"/>
                </a:cubicBezTo>
                <a:cubicBezTo>
                  <a:pt x="48669" y="16246"/>
                  <a:pt x="49002" y="15912"/>
                  <a:pt x="49403" y="15912"/>
                </a:cubicBezTo>
                <a:close/>
                <a:moveTo>
                  <a:pt x="5505" y="20982"/>
                </a:moveTo>
                <a:lnTo>
                  <a:pt x="5471" y="21049"/>
                </a:lnTo>
                <a:lnTo>
                  <a:pt x="5471" y="20982"/>
                </a:lnTo>
                <a:close/>
                <a:moveTo>
                  <a:pt x="69717" y="15245"/>
                </a:moveTo>
                <a:cubicBezTo>
                  <a:pt x="70151" y="15245"/>
                  <a:pt x="70484" y="15579"/>
                  <a:pt x="70484" y="15979"/>
                </a:cubicBezTo>
                <a:cubicBezTo>
                  <a:pt x="70484" y="16412"/>
                  <a:pt x="70151" y="16746"/>
                  <a:pt x="69717" y="16746"/>
                </a:cubicBezTo>
                <a:cubicBezTo>
                  <a:pt x="69317" y="16746"/>
                  <a:pt x="68983" y="16412"/>
                  <a:pt x="68983" y="15979"/>
                </a:cubicBezTo>
                <a:cubicBezTo>
                  <a:pt x="68983" y="15579"/>
                  <a:pt x="69317" y="15245"/>
                  <a:pt x="69717" y="15245"/>
                </a:cubicBezTo>
                <a:close/>
                <a:moveTo>
                  <a:pt x="121454" y="13077"/>
                </a:moveTo>
                <a:cubicBezTo>
                  <a:pt x="121854" y="13077"/>
                  <a:pt x="122188" y="13444"/>
                  <a:pt x="122188" y="13844"/>
                </a:cubicBezTo>
                <a:cubicBezTo>
                  <a:pt x="122188" y="14278"/>
                  <a:pt x="121854" y="14611"/>
                  <a:pt x="121454" y="14611"/>
                </a:cubicBezTo>
                <a:cubicBezTo>
                  <a:pt x="121020" y="14611"/>
                  <a:pt x="120687" y="14278"/>
                  <a:pt x="120687" y="13844"/>
                </a:cubicBezTo>
                <a:cubicBezTo>
                  <a:pt x="120687" y="13444"/>
                  <a:pt x="121020" y="13077"/>
                  <a:pt x="121454" y="13077"/>
                </a:cubicBezTo>
                <a:close/>
                <a:moveTo>
                  <a:pt x="124790" y="15912"/>
                </a:moveTo>
                <a:cubicBezTo>
                  <a:pt x="125190" y="15912"/>
                  <a:pt x="125524" y="16246"/>
                  <a:pt x="125524" y="16679"/>
                </a:cubicBezTo>
                <a:cubicBezTo>
                  <a:pt x="125524" y="17080"/>
                  <a:pt x="125190" y="17447"/>
                  <a:pt x="124790" y="17447"/>
                </a:cubicBezTo>
                <a:cubicBezTo>
                  <a:pt x="124356" y="17447"/>
                  <a:pt x="124022" y="17080"/>
                  <a:pt x="124022" y="16679"/>
                </a:cubicBezTo>
                <a:cubicBezTo>
                  <a:pt x="124022" y="16246"/>
                  <a:pt x="124356" y="15912"/>
                  <a:pt x="124790" y="15912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2" name="Google Shape;5742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43" name="Google Shape;5743;p52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 flipV="1">
            <a:off x="-616838" y="511348"/>
            <a:ext cx="2673675" cy="848988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7851227" y="2004535"/>
            <a:ext cx="1642795" cy="567216"/>
          </a:xfrm>
          <a:custGeom>
            <a:avLst/>
            <a:gdLst/>
            <a:ahLst/>
            <a:cxnLst/>
            <a:rect l="l" t="t" r="r" b="b"/>
            <a:pathLst>
              <a:path w="89607" h="30487" extrusionOk="0">
                <a:moveTo>
                  <a:pt x="11277" y="25927"/>
                </a:moveTo>
                <a:cubicBezTo>
                  <a:pt x="11277" y="25927"/>
                  <a:pt x="85260" y="30487"/>
                  <a:pt x="87418" y="24620"/>
                </a:cubicBezTo>
                <a:cubicBezTo>
                  <a:pt x="89607" y="18724"/>
                  <a:pt x="77449" y="17873"/>
                  <a:pt x="73315" y="20487"/>
                </a:cubicBezTo>
                <a:cubicBezTo>
                  <a:pt x="73315" y="20487"/>
                  <a:pt x="75078" y="11976"/>
                  <a:pt x="67266" y="11763"/>
                </a:cubicBezTo>
                <a:cubicBezTo>
                  <a:pt x="59454" y="11550"/>
                  <a:pt x="56202" y="18724"/>
                  <a:pt x="51643" y="14803"/>
                </a:cubicBezTo>
                <a:cubicBezTo>
                  <a:pt x="47083" y="10882"/>
                  <a:pt x="48816" y="0"/>
                  <a:pt x="38390" y="669"/>
                </a:cubicBezTo>
                <a:cubicBezTo>
                  <a:pt x="27995" y="1307"/>
                  <a:pt x="28633" y="17204"/>
                  <a:pt x="26475" y="17417"/>
                </a:cubicBezTo>
                <a:cubicBezTo>
                  <a:pt x="24287" y="17660"/>
                  <a:pt x="24743" y="12432"/>
                  <a:pt x="19727" y="13952"/>
                </a:cubicBezTo>
                <a:cubicBezTo>
                  <a:pt x="14742" y="15471"/>
                  <a:pt x="17782" y="20031"/>
                  <a:pt x="17782" y="20031"/>
                </a:cubicBezTo>
                <a:cubicBezTo>
                  <a:pt x="17782" y="20031"/>
                  <a:pt x="0" y="18268"/>
                  <a:pt x="2159" y="22888"/>
                </a:cubicBezTo>
                <a:cubicBezTo>
                  <a:pt x="4134" y="27022"/>
                  <a:pt x="11277" y="25927"/>
                  <a:pt x="11277" y="25927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"/>
          <p:cNvSpPr/>
          <p:nvPr/>
        </p:nvSpPr>
        <p:spPr>
          <a:xfrm>
            <a:off x="4449841" y="87663"/>
            <a:ext cx="1634725" cy="556703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-25724" y="3778101"/>
            <a:ext cx="9255256" cy="1389640"/>
          </a:xfrm>
          <a:custGeom>
            <a:avLst/>
            <a:gdLst/>
            <a:ahLst/>
            <a:cxnLst/>
            <a:rect l="l" t="t" r="r" b="b"/>
            <a:pathLst>
              <a:path w="174192" h="26153" extrusionOk="0">
                <a:moveTo>
                  <a:pt x="1" y="8807"/>
                </a:moveTo>
                <a:lnTo>
                  <a:pt x="1" y="26153"/>
                </a:lnTo>
                <a:lnTo>
                  <a:pt x="5871" y="26153"/>
                </a:lnTo>
                <a:lnTo>
                  <a:pt x="14378" y="26153"/>
                </a:lnTo>
                <a:lnTo>
                  <a:pt x="29555" y="26153"/>
                </a:lnTo>
                <a:lnTo>
                  <a:pt x="37060" y="26153"/>
                </a:lnTo>
                <a:lnTo>
                  <a:pt x="46867" y="26153"/>
                </a:lnTo>
                <a:lnTo>
                  <a:pt x="55440" y="26153"/>
                </a:lnTo>
                <a:lnTo>
                  <a:pt x="66848" y="26153"/>
                </a:lnTo>
                <a:lnTo>
                  <a:pt x="72686" y="26153"/>
                </a:lnTo>
                <a:lnTo>
                  <a:pt x="79057" y="26153"/>
                </a:lnTo>
                <a:lnTo>
                  <a:pt x="81959" y="26153"/>
                </a:lnTo>
                <a:lnTo>
                  <a:pt x="84928" y="26153"/>
                </a:lnTo>
                <a:lnTo>
                  <a:pt x="86562" y="26153"/>
                </a:lnTo>
                <a:lnTo>
                  <a:pt x="87563" y="26153"/>
                </a:lnTo>
                <a:lnTo>
                  <a:pt x="98004" y="26153"/>
                </a:lnTo>
                <a:lnTo>
                  <a:pt x="118752" y="26153"/>
                </a:lnTo>
                <a:lnTo>
                  <a:pt x="127325" y="26153"/>
                </a:lnTo>
                <a:lnTo>
                  <a:pt x="135264" y="26153"/>
                </a:lnTo>
                <a:lnTo>
                  <a:pt x="146238" y="26153"/>
                </a:lnTo>
                <a:lnTo>
                  <a:pt x="153677" y="26153"/>
                </a:lnTo>
                <a:lnTo>
                  <a:pt x="160348" y="26153"/>
                </a:lnTo>
                <a:lnTo>
                  <a:pt x="160482" y="26153"/>
                </a:lnTo>
                <a:lnTo>
                  <a:pt x="168488" y="26153"/>
                </a:lnTo>
                <a:lnTo>
                  <a:pt x="174192" y="26153"/>
                </a:lnTo>
                <a:lnTo>
                  <a:pt x="174192" y="8807"/>
                </a:lnTo>
                <a:cubicBezTo>
                  <a:pt x="172657" y="9474"/>
                  <a:pt x="171556" y="10775"/>
                  <a:pt x="171556" y="10775"/>
                </a:cubicBezTo>
                <a:lnTo>
                  <a:pt x="171556" y="10775"/>
                </a:lnTo>
                <a:cubicBezTo>
                  <a:pt x="170923" y="10308"/>
                  <a:pt x="170155" y="10041"/>
                  <a:pt x="169321" y="10041"/>
                </a:cubicBezTo>
                <a:cubicBezTo>
                  <a:pt x="167253" y="10041"/>
                  <a:pt x="165552" y="11742"/>
                  <a:pt x="165552" y="13811"/>
                </a:cubicBezTo>
                <a:cubicBezTo>
                  <a:pt x="165552" y="13977"/>
                  <a:pt x="165552" y="14144"/>
                  <a:pt x="165585" y="14311"/>
                </a:cubicBezTo>
                <a:cubicBezTo>
                  <a:pt x="165018" y="14144"/>
                  <a:pt x="164418" y="14011"/>
                  <a:pt x="163818" y="14011"/>
                </a:cubicBezTo>
                <a:cubicBezTo>
                  <a:pt x="161249" y="14011"/>
                  <a:pt x="159081" y="15779"/>
                  <a:pt x="158514" y="18180"/>
                </a:cubicBezTo>
                <a:cubicBezTo>
                  <a:pt x="158047" y="18014"/>
                  <a:pt x="157580" y="17947"/>
                  <a:pt x="157079" y="17947"/>
                </a:cubicBezTo>
                <a:cubicBezTo>
                  <a:pt x="156846" y="17947"/>
                  <a:pt x="156612" y="17980"/>
                  <a:pt x="156379" y="18014"/>
                </a:cubicBezTo>
                <a:cubicBezTo>
                  <a:pt x="155512" y="16146"/>
                  <a:pt x="153610" y="14878"/>
                  <a:pt x="151409" y="14878"/>
                </a:cubicBezTo>
                <a:cubicBezTo>
                  <a:pt x="149674" y="14878"/>
                  <a:pt x="148106" y="15679"/>
                  <a:pt x="147106" y="16946"/>
                </a:cubicBezTo>
                <a:cubicBezTo>
                  <a:pt x="145771" y="14845"/>
                  <a:pt x="143436" y="13444"/>
                  <a:pt x="140768" y="13444"/>
                </a:cubicBezTo>
                <a:cubicBezTo>
                  <a:pt x="138566" y="13444"/>
                  <a:pt x="136631" y="14378"/>
                  <a:pt x="135230" y="15845"/>
                </a:cubicBezTo>
                <a:cubicBezTo>
                  <a:pt x="134597" y="15245"/>
                  <a:pt x="133729" y="14911"/>
                  <a:pt x="132795" y="14911"/>
                </a:cubicBezTo>
                <a:cubicBezTo>
                  <a:pt x="130961" y="14911"/>
                  <a:pt x="129460" y="16246"/>
                  <a:pt x="129226" y="18014"/>
                </a:cubicBezTo>
                <a:cubicBezTo>
                  <a:pt x="128893" y="17880"/>
                  <a:pt x="128526" y="17813"/>
                  <a:pt x="128159" y="17813"/>
                </a:cubicBezTo>
                <a:cubicBezTo>
                  <a:pt x="126958" y="17813"/>
                  <a:pt x="125957" y="18581"/>
                  <a:pt x="125624" y="19681"/>
                </a:cubicBezTo>
                <a:cubicBezTo>
                  <a:pt x="124856" y="19214"/>
                  <a:pt x="123989" y="18914"/>
                  <a:pt x="123022" y="18914"/>
                </a:cubicBezTo>
                <a:cubicBezTo>
                  <a:pt x="122621" y="18914"/>
                  <a:pt x="122188" y="18981"/>
                  <a:pt x="121821" y="19081"/>
                </a:cubicBezTo>
                <a:cubicBezTo>
                  <a:pt x="122021" y="18747"/>
                  <a:pt x="122154" y="18314"/>
                  <a:pt x="122154" y="17880"/>
                </a:cubicBezTo>
                <a:cubicBezTo>
                  <a:pt x="122154" y="16646"/>
                  <a:pt x="121187" y="15679"/>
                  <a:pt x="119953" y="15679"/>
                </a:cubicBezTo>
                <a:cubicBezTo>
                  <a:pt x="119052" y="15679"/>
                  <a:pt x="118285" y="16212"/>
                  <a:pt x="117951" y="16980"/>
                </a:cubicBezTo>
                <a:cubicBezTo>
                  <a:pt x="117718" y="16913"/>
                  <a:pt x="117484" y="16879"/>
                  <a:pt x="117251" y="16879"/>
                </a:cubicBezTo>
                <a:cubicBezTo>
                  <a:pt x="117051" y="16879"/>
                  <a:pt x="116851" y="16879"/>
                  <a:pt x="116684" y="16946"/>
                </a:cubicBezTo>
                <a:cubicBezTo>
                  <a:pt x="116117" y="15378"/>
                  <a:pt x="114649" y="14244"/>
                  <a:pt x="112881" y="14244"/>
                </a:cubicBezTo>
                <a:cubicBezTo>
                  <a:pt x="110980" y="14244"/>
                  <a:pt x="109412" y="15545"/>
                  <a:pt x="108978" y="17313"/>
                </a:cubicBezTo>
                <a:cubicBezTo>
                  <a:pt x="108778" y="17246"/>
                  <a:pt x="108545" y="17213"/>
                  <a:pt x="108311" y="17213"/>
                </a:cubicBezTo>
                <a:cubicBezTo>
                  <a:pt x="107210" y="17213"/>
                  <a:pt x="106310" y="18080"/>
                  <a:pt x="106243" y="19181"/>
                </a:cubicBezTo>
                <a:cubicBezTo>
                  <a:pt x="106176" y="19181"/>
                  <a:pt x="106110" y="19181"/>
                  <a:pt x="106043" y="19181"/>
                </a:cubicBezTo>
                <a:cubicBezTo>
                  <a:pt x="105776" y="19181"/>
                  <a:pt x="105509" y="19214"/>
                  <a:pt x="105309" y="19315"/>
                </a:cubicBezTo>
                <a:cubicBezTo>
                  <a:pt x="105242" y="18214"/>
                  <a:pt x="104342" y="17346"/>
                  <a:pt x="103241" y="17346"/>
                </a:cubicBezTo>
                <a:cubicBezTo>
                  <a:pt x="102474" y="17346"/>
                  <a:pt x="101807" y="17747"/>
                  <a:pt x="101440" y="18347"/>
                </a:cubicBezTo>
                <a:cubicBezTo>
                  <a:pt x="100639" y="17580"/>
                  <a:pt x="99538" y="17080"/>
                  <a:pt x="98337" y="17080"/>
                </a:cubicBezTo>
                <a:cubicBezTo>
                  <a:pt x="96636" y="17080"/>
                  <a:pt x="95169" y="18047"/>
                  <a:pt x="94435" y="19415"/>
                </a:cubicBezTo>
                <a:cubicBezTo>
                  <a:pt x="93134" y="18581"/>
                  <a:pt x="91633" y="18080"/>
                  <a:pt x="89998" y="18080"/>
                </a:cubicBezTo>
                <a:cubicBezTo>
                  <a:pt x="87797" y="18080"/>
                  <a:pt x="85829" y="18948"/>
                  <a:pt x="84361" y="20382"/>
                </a:cubicBezTo>
                <a:cubicBezTo>
                  <a:pt x="82493" y="18614"/>
                  <a:pt x="79958" y="17580"/>
                  <a:pt x="77222" y="17580"/>
                </a:cubicBezTo>
                <a:cubicBezTo>
                  <a:pt x="75655" y="17580"/>
                  <a:pt x="74187" y="17914"/>
                  <a:pt x="72853" y="18514"/>
                </a:cubicBezTo>
                <a:cubicBezTo>
                  <a:pt x="72519" y="17813"/>
                  <a:pt x="71819" y="17346"/>
                  <a:pt x="70985" y="17346"/>
                </a:cubicBezTo>
                <a:cubicBezTo>
                  <a:pt x="69884" y="17346"/>
                  <a:pt x="68950" y="18214"/>
                  <a:pt x="68916" y="19315"/>
                </a:cubicBezTo>
                <a:cubicBezTo>
                  <a:pt x="68683" y="19214"/>
                  <a:pt x="68416" y="19181"/>
                  <a:pt x="68183" y="19181"/>
                </a:cubicBezTo>
                <a:cubicBezTo>
                  <a:pt x="68083" y="19181"/>
                  <a:pt x="68016" y="19181"/>
                  <a:pt x="67949" y="19181"/>
                </a:cubicBezTo>
                <a:cubicBezTo>
                  <a:pt x="67916" y="18080"/>
                  <a:pt x="66982" y="17213"/>
                  <a:pt x="65881" y="17213"/>
                </a:cubicBezTo>
                <a:cubicBezTo>
                  <a:pt x="65647" y="17213"/>
                  <a:pt x="65414" y="17246"/>
                  <a:pt x="65214" y="17313"/>
                </a:cubicBezTo>
                <a:cubicBezTo>
                  <a:pt x="64814" y="15545"/>
                  <a:pt x="63212" y="14244"/>
                  <a:pt x="61311" y="14244"/>
                </a:cubicBezTo>
                <a:cubicBezTo>
                  <a:pt x="59576" y="14244"/>
                  <a:pt x="58075" y="15378"/>
                  <a:pt x="57542" y="16946"/>
                </a:cubicBezTo>
                <a:cubicBezTo>
                  <a:pt x="57342" y="16879"/>
                  <a:pt x="57175" y="16879"/>
                  <a:pt x="56975" y="16879"/>
                </a:cubicBezTo>
                <a:cubicBezTo>
                  <a:pt x="56708" y="16879"/>
                  <a:pt x="56474" y="16913"/>
                  <a:pt x="56241" y="16980"/>
                </a:cubicBezTo>
                <a:cubicBezTo>
                  <a:pt x="55907" y="16212"/>
                  <a:pt x="55140" y="15679"/>
                  <a:pt x="54239" y="15679"/>
                </a:cubicBezTo>
                <a:cubicBezTo>
                  <a:pt x="53038" y="15679"/>
                  <a:pt x="52038" y="16646"/>
                  <a:pt x="52038" y="17880"/>
                </a:cubicBezTo>
                <a:cubicBezTo>
                  <a:pt x="52038" y="18314"/>
                  <a:pt x="52171" y="18747"/>
                  <a:pt x="52405" y="19081"/>
                </a:cubicBezTo>
                <a:cubicBezTo>
                  <a:pt x="52004" y="18981"/>
                  <a:pt x="51604" y="18914"/>
                  <a:pt x="51170" y="18914"/>
                </a:cubicBezTo>
                <a:cubicBezTo>
                  <a:pt x="50236" y="18914"/>
                  <a:pt x="49336" y="19214"/>
                  <a:pt x="48602" y="19681"/>
                </a:cubicBezTo>
                <a:cubicBezTo>
                  <a:pt x="48268" y="18581"/>
                  <a:pt x="47234" y="17813"/>
                  <a:pt x="46067" y="17813"/>
                </a:cubicBezTo>
                <a:cubicBezTo>
                  <a:pt x="45667" y="17813"/>
                  <a:pt x="45300" y="17880"/>
                  <a:pt x="44999" y="18047"/>
                </a:cubicBezTo>
                <a:cubicBezTo>
                  <a:pt x="44766" y="16279"/>
                  <a:pt x="43231" y="14911"/>
                  <a:pt x="41397" y="14911"/>
                </a:cubicBezTo>
                <a:cubicBezTo>
                  <a:pt x="39429" y="14911"/>
                  <a:pt x="37794" y="16513"/>
                  <a:pt x="37794" y="18514"/>
                </a:cubicBezTo>
                <a:cubicBezTo>
                  <a:pt x="37794" y="18614"/>
                  <a:pt x="37794" y="18714"/>
                  <a:pt x="37828" y="18781"/>
                </a:cubicBezTo>
                <a:lnTo>
                  <a:pt x="37327" y="18881"/>
                </a:lnTo>
                <a:cubicBezTo>
                  <a:pt x="36360" y="17780"/>
                  <a:pt x="34926" y="17080"/>
                  <a:pt x="33324" y="17080"/>
                </a:cubicBezTo>
                <a:cubicBezTo>
                  <a:pt x="31423" y="17080"/>
                  <a:pt x="29789" y="18080"/>
                  <a:pt x="28821" y="19548"/>
                </a:cubicBezTo>
                <a:cubicBezTo>
                  <a:pt x="28121" y="18714"/>
                  <a:pt x="27087" y="18180"/>
                  <a:pt x="25886" y="18180"/>
                </a:cubicBezTo>
                <a:cubicBezTo>
                  <a:pt x="25652" y="18180"/>
                  <a:pt x="25385" y="18214"/>
                  <a:pt x="25152" y="18247"/>
                </a:cubicBezTo>
                <a:cubicBezTo>
                  <a:pt x="24285" y="15879"/>
                  <a:pt x="21983" y="14178"/>
                  <a:pt x="19314" y="14178"/>
                </a:cubicBezTo>
                <a:cubicBezTo>
                  <a:pt x="16312" y="14178"/>
                  <a:pt x="13844" y="16279"/>
                  <a:pt x="13210" y="19081"/>
                </a:cubicBezTo>
                <a:cubicBezTo>
                  <a:pt x="12376" y="18447"/>
                  <a:pt x="11309" y="18080"/>
                  <a:pt x="10175" y="18080"/>
                </a:cubicBezTo>
                <a:cubicBezTo>
                  <a:pt x="9774" y="18080"/>
                  <a:pt x="9407" y="18114"/>
                  <a:pt x="9040" y="18214"/>
                </a:cubicBezTo>
                <a:lnTo>
                  <a:pt x="9040" y="18147"/>
                </a:lnTo>
                <a:cubicBezTo>
                  <a:pt x="9040" y="16813"/>
                  <a:pt x="8140" y="15679"/>
                  <a:pt x="6906" y="15345"/>
                </a:cubicBezTo>
                <a:cubicBezTo>
                  <a:pt x="7106" y="14911"/>
                  <a:pt x="7239" y="14444"/>
                  <a:pt x="7239" y="13944"/>
                </a:cubicBezTo>
                <a:cubicBezTo>
                  <a:pt x="7239" y="12276"/>
                  <a:pt x="5871" y="10942"/>
                  <a:pt x="4204" y="10942"/>
                </a:cubicBezTo>
                <a:cubicBezTo>
                  <a:pt x="3837" y="10942"/>
                  <a:pt x="3436" y="11009"/>
                  <a:pt x="3103" y="11142"/>
                </a:cubicBezTo>
                <a:lnTo>
                  <a:pt x="2669" y="10775"/>
                </a:lnTo>
                <a:cubicBezTo>
                  <a:pt x="2636" y="10775"/>
                  <a:pt x="1535" y="9474"/>
                  <a:pt x="1" y="8807"/>
                </a:cubicBezTo>
                <a:close/>
                <a:moveTo>
                  <a:pt x="4537" y="1"/>
                </a:moveTo>
                <a:cubicBezTo>
                  <a:pt x="4304" y="1"/>
                  <a:pt x="4070" y="201"/>
                  <a:pt x="4070" y="468"/>
                </a:cubicBezTo>
                <a:cubicBezTo>
                  <a:pt x="4070" y="701"/>
                  <a:pt x="4304" y="935"/>
                  <a:pt x="4537" y="935"/>
                </a:cubicBezTo>
                <a:cubicBezTo>
                  <a:pt x="4804" y="935"/>
                  <a:pt x="5004" y="701"/>
                  <a:pt x="5004" y="468"/>
                </a:cubicBezTo>
                <a:cubicBezTo>
                  <a:pt x="5004" y="201"/>
                  <a:pt x="4804" y="1"/>
                  <a:pt x="4537" y="1"/>
                </a:cubicBezTo>
                <a:close/>
                <a:moveTo>
                  <a:pt x="3737" y="4537"/>
                </a:moveTo>
                <a:cubicBezTo>
                  <a:pt x="3069" y="4537"/>
                  <a:pt x="2536" y="5071"/>
                  <a:pt x="2536" y="5738"/>
                </a:cubicBezTo>
                <a:cubicBezTo>
                  <a:pt x="2536" y="6405"/>
                  <a:pt x="3069" y="6939"/>
                  <a:pt x="3737" y="6939"/>
                </a:cubicBezTo>
                <a:cubicBezTo>
                  <a:pt x="4404" y="6939"/>
                  <a:pt x="4937" y="6405"/>
                  <a:pt x="4937" y="5738"/>
                </a:cubicBezTo>
                <a:cubicBezTo>
                  <a:pt x="4937" y="5071"/>
                  <a:pt x="4404" y="4537"/>
                  <a:pt x="3737" y="4537"/>
                </a:cubicBezTo>
                <a:close/>
                <a:moveTo>
                  <a:pt x="10375" y="15779"/>
                </a:moveTo>
                <a:cubicBezTo>
                  <a:pt x="10808" y="15779"/>
                  <a:pt x="11142" y="16112"/>
                  <a:pt x="11142" y="16546"/>
                </a:cubicBezTo>
                <a:cubicBezTo>
                  <a:pt x="11142" y="16946"/>
                  <a:pt x="10775" y="17313"/>
                  <a:pt x="10375" y="17313"/>
                </a:cubicBezTo>
                <a:cubicBezTo>
                  <a:pt x="9941" y="17313"/>
                  <a:pt x="9607" y="16946"/>
                  <a:pt x="9607" y="16546"/>
                </a:cubicBezTo>
                <a:cubicBezTo>
                  <a:pt x="9607" y="16112"/>
                  <a:pt x="9941" y="15779"/>
                  <a:pt x="10375" y="15779"/>
                </a:cubicBezTo>
                <a:close/>
                <a:moveTo>
                  <a:pt x="72486" y="12109"/>
                </a:moveTo>
                <a:cubicBezTo>
                  <a:pt x="73353" y="12109"/>
                  <a:pt x="74020" y="12810"/>
                  <a:pt x="74020" y="13677"/>
                </a:cubicBezTo>
                <a:cubicBezTo>
                  <a:pt x="74020" y="14544"/>
                  <a:pt x="73320" y="15245"/>
                  <a:pt x="72486" y="15245"/>
                </a:cubicBezTo>
                <a:cubicBezTo>
                  <a:pt x="71585" y="15245"/>
                  <a:pt x="70918" y="14544"/>
                  <a:pt x="70918" y="13677"/>
                </a:cubicBezTo>
                <a:cubicBezTo>
                  <a:pt x="70918" y="12810"/>
                  <a:pt x="71618" y="12109"/>
                  <a:pt x="72486" y="12109"/>
                </a:cubicBezTo>
                <a:close/>
                <a:moveTo>
                  <a:pt x="49403" y="15912"/>
                </a:moveTo>
                <a:cubicBezTo>
                  <a:pt x="49836" y="15912"/>
                  <a:pt x="50170" y="16246"/>
                  <a:pt x="50170" y="16679"/>
                </a:cubicBezTo>
                <a:cubicBezTo>
                  <a:pt x="50170" y="17080"/>
                  <a:pt x="49836" y="17447"/>
                  <a:pt x="49403" y="17447"/>
                </a:cubicBezTo>
                <a:cubicBezTo>
                  <a:pt x="49002" y="17447"/>
                  <a:pt x="48669" y="17080"/>
                  <a:pt x="48669" y="16679"/>
                </a:cubicBezTo>
                <a:cubicBezTo>
                  <a:pt x="48669" y="16246"/>
                  <a:pt x="49002" y="15912"/>
                  <a:pt x="49403" y="15912"/>
                </a:cubicBezTo>
                <a:close/>
                <a:moveTo>
                  <a:pt x="5505" y="20982"/>
                </a:moveTo>
                <a:lnTo>
                  <a:pt x="5471" y="21049"/>
                </a:lnTo>
                <a:lnTo>
                  <a:pt x="5471" y="20982"/>
                </a:lnTo>
                <a:close/>
                <a:moveTo>
                  <a:pt x="69717" y="15245"/>
                </a:moveTo>
                <a:cubicBezTo>
                  <a:pt x="70151" y="15245"/>
                  <a:pt x="70484" y="15579"/>
                  <a:pt x="70484" y="15979"/>
                </a:cubicBezTo>
                <a:cubicBezTo>
                  <a:pt x="70484" y="16412"/>
                  <a:pt x="70151" y="16746"/>
                  <a:pt x="69717" y="16746"/>
                </a:cubicBezTo>
                <a:cubicBezTo>
                  <a:pt x="69317" y="16746"/>
                  <a:pt x="68983" y="16412"/>
                  <a:pt x="68983" y="15979"/>
                </a:cubicBezTo>
                <a:cubicBezTo>
                  <a:pt x="68983" y="15579"/>
                  <a:pt x="69317" y="15245"/>
                  <a:pt x="69717" y="15245"/>
                </a:cubicBezTo>
                <a:close/>
                <a:moveTo>
                  <a:pt x="121454" y="13077"/>
                </a:moveTo>
                <a:cubicBezTo>
                  <a:pt x="121854" y="13077"/>
                  <a:pt x="122188" y="13444"/>
                  <a:pt x="122188" y="13844"/>
                </a:cubicBezTo>
                <a:cubicBezTo>
                  <a:pt x="122188" y="14278"/>
                  <a:pt x="121854" y="14611"/>
                  <a:pt x="121454" y="14611"/>
                </a:cubicBezTo>
                <a:cubicBezTo>
                  <a:pt x="121020" y="14611"/>
                  <a:pt x="120687" y="14278"/>
                  <a:pt x="120687" y="13844"/>
                </a:cubicBezTo>
                <a:cubicBezTo>
                  <a:pt x="120687" y="13444"/>
                  <a:pt x="121020" y="13077"/>
                  <a:pt x="121454" y="13077"/>
                </a:cubicBezTo>
                <a:close/>
                <a:moveTo>
                  <a:pt x="124790" y="15912"/>
                </a:moveTo>
                <a:cubicBezTo>
                  <a:pt x="125190" y="15912"/>
                  <a:pt x="125524" y="16246"/>
                  <a:pt x="125524" y="16679"/>
                </a:cubicBezTo>
                <a:cubicBezTo>
                  <a:pt x="125524" y="17080"/>
                  <a:pt x="125190" y="17447"/>
                  <a:pt x="124790" y="17447"/>
                </a:cubicBezTo>
                <a:cubicBezTo>
                  <a:pt x="124356" y="17447"/>
                  <a:pt x="124022" y="17080"/>
                  <a:pt x="124022" y="16679"/>
                </a:cubicBezTo>
                <a:cubicBezTo>
                  <a:pt x="124022" y="16246"/>
                  <a:pt x="124356" y="15912"/>
                  <a:pt x="124790" y="15912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bg>
      <p:bgPr>
        <a:solidFill>
          <a:schemeClr val="lt2"/>
        </a:solidFill>
        <a:effectLst/>
      </p:bgPr>
    </p:bg>
    <p:spTree>
      <p:nvGrpSpPr>
        <p:cNvPr id="1" name="Shape 5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5" name="Google Shape;5745;p53"/>
          <p:cNvSpPr/>
          <p:nvPr/>
        </p:nvSpPr>
        <p:spPr>
          <a:xfrm>
            <a:off x="-1088944" y="709381"/>
            <a:ext cx="2673675" cy="910515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6" name="Google Shape;5746;p53"/>
          <p:cNvSpPr/>
          <p:nvPr/>
        </p:nvSpPr>
        <p:spPr>
          <a:xfrm>
            <a:off x="7015045" y="2004534"/>
            <a:ext cx="2478978" cy="843423"/>
          </a:xfrm>
          <a:custGeom>
            <a:avLst/>
            <a:gdLst/>
            <a:ahLst/>
            <a:cxnLst/>
            <a:rect l="l" t="t" r="r" b="b"/>
            <a:pathLst>
              <a:path w="89607" h="30487" extrusionOk="0">
                <a:moveTo>
                  <a:pt x="11277" y="25927"/>
                </a:moveTo>
                <a:cubicBezTo>
                  <a:pt x="11277" y="25927"/>
                  <a:pt x="85260" y="30487"/>
                  <a:pt x="87418" y="24620"/>
                </a:cubicBezTo>
                <a:cubicBezTo>
                  <a:pt x="89607" y="18724"/>
                  <a:pt x="77449" y="17873"/>
                  <a:pt x="73315" y="20487"/>
                </a:cubicBezTo>
                <a:cubicBezTo>
                  <a:pt x="73315" y="20487"/>
                  <a:pt x="75078" y="11976"/>
                  <a:pt x="67266" y="11763"/>
                </a:cubicBezTo>
                <a:cubicBezTo>
                  <a:pt x="59454" y="11550"/>
                  <a:pt x="56202" y="18724"/>
                  <a:pt x="51643" y="14803"/>
                </a:cubicBezTo>
                <a:cubicBezTo>
                  <a:pt x="47083" y="10882"/>
                  <a:pt x="48816" y="0"/>
                  <a:pt x="38390" y="669"/>
                </a:cubicBezTo>
                <a:cubicBezTo>
                  <a:pt x="27995" y="1307"/>
                  <a:pt x="28633" y="17204"/>
                  <a:pt x="26475" y="17417"/>
                </a:cubicBezTo>
                <a:cubicBezTo>
                  <a:pt x="24287" y="17660"/>
                  <a:pt x="24743" y="12432"/>
                  <a:pt x="19727" y="13952"/>
                </a:cubicBezTo>
                <a:cubicBezTo>
                  <a:pt x="14742" y="15471"/>
                  <a:pt x="17782" y="20031"/>
                  <a:pt x="17782" y="20031"/>
                </a:cubicBezTo>
                <a:cubicBezTo>
                  <a:pt x="17782" y="20031"/>
                  <a:pt x="0" y="18268"/>
                  <a:pt x="2159" y="22888"/>
                </a:cubicBezTo>
                <a:cubicBezTo>
                  <a:pt x="4134" y="27022"/>
                  <a:pt x="11277" y="25927"/>
                  <a:pt x="11277" y="25927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7" name="Google Shape;5747;p53"/>
          <p:cNvSpPr/>
          <p:nvPr/>
        </p:nvSpPr>
        <p:spPr>
          <a:xfrm>
            <a:off x="4449841" y="87663"/>
            <a:ext cx="1634725" cy="556703"/>
          </a:xfrm>
          <a:custGeom>
            <a:avLst/>
            <a:gdLst/>
            <a:ahLst/>
            <a:cxnLst/>
            <a:rect l="l" t="t" r="r" b="b"/>
            <a:pathLst>
              <a:path w="59090" h="20123" extrusionOk="0">
                <a:moveTo>
                  <a:pt x="7448" y="17114"/>
                </a:moveTo>
                <a:cubicBezTo>
                  <a:pt x="7448" y="17114"/>
                  <a:pt x="56233" y="20123"/>
                  <a:pt x="57661" y="16232"/>
                </a:cubicBezTo>
                <a:cubicBezTo>
                  <a:pt x="59090" y="12372"/>
                  <a:pt x="51065" y="11794"/>
                  <a:pt x="48360" y="13527"/>
                </a:cubicBezTo>
                <a:cubicBezTo>
                  <a:pt x="48360" y="13527"/>
                  <a:pt x="49485" y="7904"/>
                  <a:pt x="44348" y="7782"/>
                </a:cubicBezTo>
                <a:cubicBezTo>
                  <a:pt x="39211" y="7630"/>
                  <a:pt x="37053" y="12372"/>
                  <a:pt x="34044" y="9788"/>
                </a:cubicBezTo>
                <a:cubicBezTo>
                  <a:pt x="31035" y="7205"/>
                  <a:pt x="32190" y="1"/>
                  <a:pt x="25320" y="457"/>
                </a:cubicBezTo>
                <a:cubicBezTo>
                  <a:pt x="18451" y="882"/>
                  <a:pt x="18876" y="11369"/>
                  <a:pt x="17448" y="11490"/>
                </a:cubicBezTo>
                <a:cubicBezTo>
                  <a:pt x="16019" y="11642"/>
                  <a:pt x="16293" y="8208"/>
                  <a:pt x="13010" y="9211"/>
                </a:cubicBezTo>
                <a:cubicBezTo>
                  <a:pt x="9727" y="10214"/>
                  <a:pt x="11733" y="13223"/>
                  <a:pt x="11733" y="13223"/>
                </a:cubicBezTo>
                <a:cubicBezTo>
                  <a:pt x="11733" y="13223"/>
                  <a:pt x="1" y="12068"/>
                  <a:pt x="1429" y="15108"/>
                </a:cubicBezTo>
                <a:cubicBezTo>
                  <a:pt x="2706" y="17843"/>
                  <a:pt x="7448" y="17114"/>
                  <a:pt x="7448" y="17114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8" name="Google Shape;5748;p53"/>
          <p:cNvSpPr/>
          <p:nvPr/>
        </p:nvSpPr>
        <p:spPr>
          <a:xfrm>
            <a:off x="-25724" y="3778101"/>
            <a:ext cx="9255256" cy="1389640"/>
          </a:xfrm>
          <a:custGeom>
            <a:avLst/>
            <a:gdLst/>
            <a:ahLst/>
            <a:cxnLst/>
            <a:rect l="l" t="t" r="r" b="b"/>
            <a:pathLst>
              <a:path w="174192" h="26153" extrusionOk="0">
                <a:moveTo>
                  <a:pt x="1" y="8807"/>
                </a:moveTo>
                <a:lnTo>
                  <a:pt x="1" y="26153"/>
                </a:lnTo>
                <a:lnTo>
                  <a:pt x="5871" y="26153"/>
                </a:lnTo>
                <a:lnTo>
                  <a:pt x="14378" y="26153"/>
                </a:lnTo>
                <a:lnTo>
                  <a:pt x="29555" y="26153"/>
                </a:lnTo>
                <a:lnTo>
                  <a:pt x="37060" y="26153"/>
                </a:lnTo>
                <a:lnTo>
                  <a:pt x="46867" y="26153"/>
                </a:lnTo>
                <a:lnTo>
                  <a:pt x="55440" y="26153"/>
                </a:lnTo>
                <a:lnTo>
                  <a:pt x="66848" y="26153"/>
                </a:lnTo>
                <a:lnTo>
                  <a:pt x="72686" y="26153"/>
                </a:lnTo>
                <a:lnTo>
                  <a:pt x="79057" y="26153"/>
                </a:lnTo>
                <a:lnTo>
                  <a:pt x="81959" y="26153"/>
                </a:lnTo>
                <a:lnTo>
                  <a:pt x="84928" y="26153"/>
                </a:lnTo>
                <a:lnTo>
                  <a:pt x="86562" y="26153"/>
                </a:lnTo>
                <a:lnTo>
                  <a:pt x="87563" y="26153"/>
                </a:lnTo>
                <a:lnTo>
                  <a:pt x="98004" y="26153"/>
                </a:lnTo>
                <a:lnTo>
                  <a:pt x="118752" y="26153"/>
                </a:lnTo>
                <a:lnTo>
                  <a:pt x="127325" y="26153"/>
                </a:lnTo>
                <a:lnTo>
                  <a:pt x="135264" y="26153"/>
                </a:lnTo>
                <a:lnTo>
                  <a:pt x="146238" y="26153"/>
                </a:lnTo>
                <a:lnTo>
                  <a:pt x="153677" y="26153"/>
                </a:lnTo>
                <a:lnTo>
                  <a:pt x="160348" y="26153"/>
                </a:lnTo>
                <a:lnTo>
                  <a:pt x="160482" y="26153"/>
                </a:lnTo>
                <a:lnTo>
                  <a:pt x="168488" y="26153"/>
                </a:lnTo>
                <a:lnTo>
                  <a:pt x="174192" y="26153"/>
                </a:lnTo>
                <a:lnTo>
                  <a:pt x="174192" y="8807"/>
                </a:lnTo>
                <a:cubicBezTo>
                  <a:pt x="172657" y="9474"/>
                  <a:pt x="171556" y="10775"/>
                  <a:pt x="171556" y="10775"/>
                </a:cubicBezTo>
                <a:lnTo>
                  <a:pt x="171556" y="10775"/>
                </a:lnTo>
                <a:cubicBezTo>
                  <a:pt x="170923" y="10308"/>
                  <a:pt x="170155" y="10041"/>
                  <a:pt x="169321" y="10041"/>
                </a:cubicBezTo>
                <a:cubicBezTo>
                  <a:pt x="167253" y="10041"/>
                  <a:pt x="165552" y="11742"/>
                  <a:pt x="165552" y="13811"/>
                </a:cubicBezTo>
                <a:cubicBezTo>
                  <a:pt x="165552" y="13977"/>
                  <a:pt x="165552" y="14144"/>
                  <a:pt x="165585" y="14311"/>
                </a:cubicBezTo>
                <a:cubicBezTo>
                  <a:pt x="165018" y="14144"/>
                  <a:pt x="164418" y="14011"/>
                  <a:pt x="163818" y="14011"/>
                </a:cubicBezTo>
                <a:cubicBezTo>
                  <a:pt x="161249" y="14011"/>
                  <a:pt x="159081" y="15779"/>
                  <a:pt x="158514" y="18180"/>
                </a:cubicBezTo>
                <a:cubicBezTo>
                  <a:pt x="158047" y="18014"/>
                  <a:pt x="157580" y="17947"/>
                  <a:pt x="157079" y="17947"/>
                </a:cubicBezTo>
                <a:cubicBezTo>
                  <a:pt x="156846" y="17947"/>
                  <a:pt x="156612" y="17980"/>
                  <a:pt x="156379" y="18014"/>
                </a:cubicBezTo>
                <a:cubicBezTo>
                  <a:pt x="155512" y="16146"/>
                  <a:pt x="153610" y="14878"/>
                  <a:pt x="151409" y="14878"/>
                </a:cubicBezTo>
                <a:cubicBezTo>
                  <a:pt x="149674" y="14878"/>
                  <a:pt x="148106" y="15679"/>
                  <a:pt x="147106" y="16946"/>
                </a:cubicBezTo>
                <a:cubicBezTo>
                  <a:pt x="145771" y="14845"/>
                  <a:pt x="143436" y="13444"/>
                  <a:pt x="140768" y="13444"/>
                </a:cubicBezTo>
                <a:cubicBezTo>
                  <a:pt x="138566" y="13444"/>
                  <a:pt x="136631" y="14378"/>
                  <a:pt x="135230" y="15845"/>
                </a:cubicBezTo>
                <a:cubicBezTo>
                  <a:pt x="134597" y="15245"/>
                  <a:pt x="133729" y="14911"/>
                  <a:pt x="132795" y="14911"/>
                </a:cubicBezTo>
                <a:cubicBezTo>
                  <a:pt x="130961" y="14911"/>
                  <a:pt x="129460" y="16246"/>
                  <a:pt x="129226" y="18014"/>
                </a:cubicBezTo>
                <a:cubicBezTo>
                  <a:pt x="128893" y="17880"/>
                  <a:pt x="128526" y="17813"/>
                  <a:pt x="128159" y="17813"/>
                </a:cubicBezTo>
                <a:cubicBezTo>
                  <a:pt x="126958" y="17813"/>
                  <a:pt x="125957" y="18581"/>
                  <a:pt x="125624" y="19681"/>
                </a:cubicBezTo>
                <a:cubicBezTo>
                  <a:pt x="124856" y="19214"/>
                  <a:pt x="123989" y="18914"/>
                  <a:pt x="123022" y="18914"/>
                </a:cubicBezTo>
                <a:cubicBezTo>
                  <a:pt x="122621" y="18914"/>
                  <a:pt x="122188" y="18981"/>
                  <a:pt x="121821" y="19081"/>
                </a:cubicBezTo>
                <a:cubicBezTo>
                  <a:pt x="122021" y="18747"/>
                  <a:pt x="122154" y="18314"/>
                  <a:pt x="122154" y="17880"/>
                </a:cubicBezTo>
                <a:cubicBezTo>
                  <a:pt x="122154" y="16646"/>
                  <a:pt x="121187" y="15679"/>
                  <a:pt x="119953" y="15679"/>
                </a:cubicBezTo>
                <a:cubicBezTo>
                  <a:pt x="119052" y="15679"/>
                  <a:pt x="118285" y="16212"/>
                  <a:pt x="117951" y="16980"/>
                </a:cubicBezTo>
                <a:cubicBezTo>
                  <a:pt x="117718" y="16913"/>
                  <a:pt x="117484" y="16879"/>
                  <a:pt x="117251" y="16879"/>
                </a:cubicBezTo>
                <a:cubicBezTo>
                  <a:pt x="117051" y="16879"/>
                  <a:pt x="116851" y="16879"/>
                  <a:pt x="116684" y="16946"/>
                </a:cubicBezTo>
                <a:cubicBezTo>
                  <a:pt x="116117" y="15378"/>
                  <a:pt x="114649" y="14244"/>
                  <a:pt x="112881" y="14244"/>
                </a:cubicBezTo>
                <a:cubicBezTo>
                  <a:pt x="110980" y="14244"/>
                  <a:pt x="109412" y="15545"/>
                  <a:pt x="108978" y="17313"/>
                </a:cubicBezTo>
                <a:cubicBezTo>
                  <a:pt x="108778" y="17246"/>
                  <a:pt x="108545" y="17213"/>
                  <a:pt x="108311" y="17213"/>
                </a:cubicBezTo>
                <a:cubicBezTo>
                  <a:pt x="107210" y="17213"/>
                  <a:pt x="106310" y="18080"/>
                  <a:pt x="106243" y="19181"/>
                </a:cubicBezTo>
                <a:cubicBezTo>
                  <a:pt x="106176" y="19181"/>
                  <a:pt x="106110" y="19181"/>
                  <a:pt x="106043" y="19181"/>
                </a:cubicBezTo>
                <a:cubicBezTo>
                  <a:pt x="105776" y="19181"/>
                  <a:pt x="105509" y="19214"/>
                  <a:pt x="105309" y="19315"/>
                </a:cubicBezTo>
                <a:cubicBezTo>
                  <a:pt x="105242" y="18214"/>
                  <a:pt x="104342" y="17346"/>
                  <a:pt x="103241" y="17346"/>
                </a:cubicBezTo>
                <a:cubicBezTo>
                  <a:pt x="102474" y="17346"/>
                  <a:pt x="101807" y="17747"/>
                  <a:pt x="101440" y="18347"/>
                </a:cubicBezTo>
                <a:cubicBezTo>
                  <a:pt x="100639" y="17580"/>
                  <a:pt x="99538" y="17080"/>
                  <a:pt x="98337" y="17080"/>
                </a:cubicBezTo>
                <a:cubicBezTo>
                  <a:pt x="96636" y="17080"/>
                  <a:pt x="95169" y="18047"/>
                  <a:pt x="94435" y="19415"/>
                </a:cubicBezTo>
                <a:cubicBezTo>
                  <a:pt x="93134" y="18581"/>
                  <a:pt x="91633" y="18080"/>
                  <a:pt x="89998" y="18080"/>
                </a:cubicBezTo>
                <a:cubicBezTo>
                  <a:pt x="87797" y="18080"/>
                  <a:pt x="85829" y="18948"/>
                  <a:pt x="84361" y="20382"/>
                </a:cubicBezTo>
                <a:cubicBezTo>
                  <a:pt x="82493" y="18614"/>
                  <a:pt x="79958" y="17580"/>
                  <a:pt x="77222" y="17580"/>
                </a:cubicBezTo>
                <a:cubicBezTo>
                  <a:pt x="75655" y="17580"/>
                  <a:pt x="74187" y="17914"/>
                  <a:pt x="72853" y="18514"/>
                </a:cubicBezTo>
                <a:cubicBezTo>
                  <a:pt x="72519" y="17813"/>
                  <a:pt x="71819" y="17346"/>
                  <a:pt x="70985" y="17346"/>
                </a:cubicBezTo>
                <a:cubicBezTo>
                  <a:pt x="69884" y="17346"/>
                  <a:pt x="68950" y="18214"/>
                  <a:pt x="68916" y="19315"/>
                </a:cubicBezTo>
                <a:cubicBezTo>
                  <a:pt x="68683" y="19214"/>
                  <a:pt x="68416" y="19181"/>
                  <a:pt x="68183" y="19181"/>
                </a:cubicBezTo>
                <a:cubicBezTo>
                  <a:pt x="68083" y="19181"/>
                  <a:pt x="68016" y="19181"/>
                  <a:pt x="67949" y="19181"/>
                </a:cubicBezTo>
                <a:cubicBezTo>
                  <a:pt x="67916" y="18080"/>
                  <a:pt x="66982" y="17213"/>
                  <a:pt x="65881" y="17213"/>
                </a:cubicBezTo>
                <a:cubicBezTo>
                  <a:pt x="65647" y="17213"/>
                  <a:pt x="65414" y="17246"/>
                  <a:pt x="65214" y="17313"/>
                </a:cubicBezTo>
                <a:cubicBezTo>
                  <a:pt x="64814" y="15545"/>
                  <a:pt x="63212" y="14244"/>
                  <a:pt x="61311" y="14244"/>
                </a:cubicBezTo>
                <a:cubicBezTo>
                  <a:pt x="59576" y="14244"/>
                  <a:pt x="58075" y="15378"/>
                  <a:pt x="57542" y="16946"/>
                </a:cubicBezTo>
                <a:cubicBezTo>
                  <a:pt x="57342" y="16879"/>
                  <a:pt x="57175" y="16879"/>
                  <a:pt x="56975" y="16879"/>
                </a:cubicBezTo>
                <a:cubicBezTo>
                  <a:pt x="56708" y="16879"/>
                  <a:pt x="56474" y="16913"/>
                  <a:pt x="56241" y="16980"/>
                </a:cubicBezTo>
                <a:cubicBezTo>
                  <a:pt x="55907" y="16212"/>
                  <a:pt x="55140" y="15679"/>
                  <a:pt x="54239" y="15679"/>
                </a:cubicBezTo>
                <a:cubicBezTo>
                  <a:pt x="53038" y="15679"/>
                  <a:pt x="52038" y="16646"/>
                  <a:pt x="52038" y="17880"/>
                </a:cubicBezTo>
                <a:cubicBezTo>
                  <a:pt x="52038" y="18314"/>
                  <a:pt x="52171" y="18747"/>
                  <a:pt x="52405" y="19081"/>
                </a:cubicBezTo>
                <a:cubicBezTo>
                  <a:pt x="52004" y="18981"/>
                  <a:pt x="51604" y="18914"/>
                  <a:pt x="51170" y="18914"/>
                </a:cubicBezTo>
                <a:cubicBezTo>
                  <a:pt x="50236" y="18914"/>
                  <a:pt x="49336" y="19214"/>
                  <a:pt x="48602" y="19681"/>
                </a:cubicBezTo>
                <a:cubicBezTo>
                  <a:pt x="48268" y="18581"/>
                  <a:pt x="47234" y="17813"/>
                  <a:pt x="46067" y="17813"/>
                </a:cubicBezTo>
                <a:cubicBezTo>
                  <a:pt x="45667" y="17813"/>
                  <a:pt x="45300" y="17880"/>
                  <a:pt x="44999" y="18047"/>
                </a:cubicBezTo>
                <a:cubicBezTo>
                  <a:pt x="44766" y="16279"/>
                  <a:pt x="43231" y="14911"/>
                  <a:pt x="41397" y="14911"/>
                </a:cubicBezTo>
                <a:cubicBezTo>
                  <a:pt x="39429" y="14911"/>
                  <a:pt x="37794" y="16513"/>
                  <a:pt x="37794" y="18514"/>
                </a:cubicBezTo>
                <a:cubicBezTo>
                  <a:pt x="37794" y="18614"/>
                  <a:pt x="37794" y="18714"/>
                  <a:pt x="37828" y="18781"/>
                </a:cubicBezTo>
                <a:lnTo>
                  <a:pt x="37327" y="18881"/>
                </a:lnTo>
                <a:cubicBezTo>
                  <a:pt x="36360" y="17780"/>
                  <a:pt x="34926" y="17080"/>
                  <a:pt x="33324" y="17080"/>
                </a:cubicBezTo>
                <a:cubicBezTo>
                  <a:pt x="31423" y="17080"/>
                  <a:pt x="29789" y="18080"/>
                  <a:pt x="28821" y="19548"/>
                </a:cubicBezTo>
                <a:cubicBezTo>
                  <a:pt x="28121" y="18714"/>
                  <a:pt x="27087" y="18180"/>
                  <a:pt x="25886" y="18180"/>
                </a:cubicBezTo>
                <a:cubicBezTo>
                  <a:pt x="25652" y="18180"/>
                  <a:pt x="25385" y="18214"/>
                  <a:pt x="25152" y="18247"/>
                </a:cubicBezTo>
                <a:cubicBezTo>
                  <a:pt x="24285" y="15879"/>
                  <a:pt x="21983" y="14178"/>
                  <a:pt x="19314" y="14178"/>
                </a:cubicBezTo>
                <a:cubicBezTo>
                  <a:pt x="16312" y="14178"/>
                  <a:pt x="13844" y="16279"/>
                  <a:pt x="13210" y="19081"/>
                </a:cubicBezTo>
                <a:cubicBezTo>
                  <a:pt x="12376" y="18447"/>
                  <a:pt x="11309" y="18080"/>
                  <a:pt x="10175" y="18080"/>
                </a:cubicBezTo>
                <a:cubicBezTo>
                  <a:pt x="9774" y="18080"/>
                  <a:pt x="9407" y="18114"/>
                  <a:pt x="9040" y="18214"/>
                </a:cubicBezTo>
                <a:lnTo>
                  <a:pt x="9040" y="18147"/>
                </a:lnTo>
                <a:cubicBezTo>
                  <a:pt x="9040" y="16813"/>
                  <a:pt x="8140" y="15679"/>
                  <a:pt x="6906" y="15345"/>
                </a:cubicBezTo>
                <a:cubicBezTo>
                  <a:pt x="7106" y="14911"/>
                  <a:pt x="7239" y="14444"/>
                  <a:pt x="7239" y="13944"/>
                </a:cubicBezTo>
                <a:cubicBezTo>
                  <a:pt x="7239" y="12276"/>
                  <a:pt x="5871" y="10942"/>
                  <a:pt x="4204" y="10942"/>
                </a:cubicBezTo>
                <a:cubicBezTo>
                  <a:pt x="3837" y="10942"/>
                  <a:pt x="3436" y="11009"/>
                  <a:pt x="3103" y="11142"/>
                </a:cubicBezTo>
                <a:lnTo>
                  <a:pt x="2669" y="10775"/>
                </a:lnTo>
                <a:cubicBezTo>
                  <a:pt x="2636" y="10775"/>
                  <a:pt x="1535" y="9474"/>
                  <a:pt x="1" y="8807"/>
                </a:cubicBezTo>
                <a:close/>
                <a:moveTo>
                  <a:pt x="4537" y="1"/>
                </a:moveTo>
                <a:cubicBezTo>
                  <a:pt x="4304" y="1"/>
                  <a:pt x="4070" y="201"/>
                  <a:pt x="4070" y="468"/>
                </a:cubicBezTo>
                <a:cubicBezTo>
                  <a:pt x="4070" y="701"/>
                  <a:pt x="4304" y="935"/>
                  <a:pt x="4537" y="935"/>
                </a:cubicBezTo>
                <a:cubicBezTo>
                  <a:pt x="4804" y="935"/>
                  <a:pt x="5004" y="701"/>
                  <a:pt x="5004" y="468"/>
                </a:cubicBezTo>
                <a:cubicBezTo>
                  <a:pt x="5004" y="201"/>
                  <a:pt x="4804" y="1"/>
                  <a:pt x="4537" y="1"/>
                </a:cubicBezTo>
                <a:close/>
                <a:moveTo>
                  <a:pt x="3737" y="4537"/>
                </a:moveTo>
                <a:cubicBezTo>
                  <a:pt x="3069" y="4537"/>
                  <a:pt x="2536" y="5071"/>
                  <a:pt x="2536" y="5738"/>
                </a:cubicBezTo>
                <a:cubicBezTo>
                  <a:pt x="2536" y="6405"/>
                  <a:pt x="3069" y="6939"/>
                  <a:pt x="3737" y="6939"/>
                </a:cubicBezTo>
                <a:cubicBezTo>
                  <a:pt x="4404" y="6939"/>
                  <a:pt x="4937" y="6405"/>
                  <a:pt x="4937" y="5738"/>
                </a:cubicBezTo>
                <a:cubicBezTo>
                  <a:pt x="4937" y="5071"/>
                  <a:pt x="4404" y="4537"/>
                  <a:pt x="3737" y="4537"/>
                </a:cubicBezTo>
                <a:close/>
                <a:moveTo>
                  <a:pt x="10375" y="15779"/>
                </a:moveTo>
                <a:cubicBezTo>
                  <a:pt x="10808" y="15779"/>
                  <a:pt x="11142" y="16112"/>
                  <a:pt x="11142" y="16546"/>
                </a:cubicBezTo>
                <a:cubicBezTo>
                  <a:pt x="11142" y="16946"/>
                  <a:pt x="10775" y="17313"/>
                  <a:pt x="10375" y="17313"/>
                </a:cubicBezTo>
                <a:cubicBezTo>
                  <a:pt x="9941" y="17313"/>
                  <a:pt x="9607" y="16946"/>
                  <a:pt x="9607" y="16546"/>
                </a:cubicBezTo>
                <a:cubicBezTo>
                  <a:pt x="9607" y="16112"/>
                  <a:pt x="9941" y="15779"/>
                  <a:pt x="10375" y="15779"/>
                </a:cubicBezTo>
                <a:close/>
                <a:moveTo>
                  <a:pt x="72486" y="12109"/>
                </a:moveTo>
                <a:cubicBezTo>
                  <a:pt x="73353" y="12109"/>
                  <a:pt x="74020" y="12810"/>
                  <a:pt x="74020" y="13677"/>
                </a:cubicBezTo>
                <a:cubicBezTo>
                  <a:pt x="74020" y="14544"/>
                  <a:pt x="73320" y="15245"/>
                  <a:pt x="72486" y="15245"/>
                </a:cubicBezTo>
                <a:cubicBezTo>
                  <a:pt x="71585" y="15245"/>
                  <a:pt x="70918" y="14544"/>
                  <a:pt x="70918" y="13677"/>
                </a:cubicBezTo>
                <a:cubicBezTo>
                  <a:pt x="70918" y="12810"/>
                  <a:pt x="71618" y="12109"/>
                  <a:pt x="72486" y="12109"/>
                </a:cubicBezTo>
                <a:close/>
                <a:moveTo>
                  <a:pt x="49403" y="15912"/>
                </a:moveTo>
                <a:cubicBezTo>
                  <a:pt x="49836" y="15912"/>
                  <a:pt x="50170" y="16246"/>
                  <a:pt x="50170" y="16679"/>
                </a:cubicBezTo>
                <a:cubicBezTo>
                  <a:pt x="50170" y="17080"/>
                  <a:pt x="49836" y="17447"/>
                  <a:pt x="49403" y="17447"/>
                </a:cubicBezTo>
                <a:cubicBezTo>
                  <a:pt x="49002" y="17447"/>
                  <a:pt x="48669" y="17080"/>
                  <a:pt x="48669" y="16679"/>
                </a:cubicBezTo>
                <a:cubicBezTo>
                  <a:pt x="48669" y="16246"/>
                  <a:pt x="49002" y="15912"/>
                  <a:pt x="49403" y="15912"/>
                </a:cubicBezTo>
                <a:close/>
                <a:moveTo>
                  <a:pt x="5505" y="20982"/>
                </a:moveTo>
                <a:lnTo>
                  <a:pt x="5471" y="21049"/>
                </a:lnTo>
                <a:lnTo>
                  <a:pt x="5471" y="20982"/>
                </a:lnTo>
                <a:close/>
                <a:moveTo>
                  <a:pt x="69717" y="15245"/>
                </a:moveTo>
                <a:cubicBezTo>
                  <a:pt x="70151" y="15245"/>
                  <a:pt x="70484" y="15579"/>
                  <a:pt x="70484" y="15979"/>
                </a:cubicBezTo>
                <a:cubicBezTo>
                  <a:pt x="70484" y="16412"/>
                  <a:pt x="70151" y="16746"/>
                  <a:pt x="69717" y="16746"/>
                </a:cubicBezTo>
                <a:cubicBezTo>
                  <a:pt x="69317" y="16746"/>
                  <a:pt x="68983" y="16412"/>
                  <a:pt x="68983" y="15979"/>
                </a:cubicBezTo>
                <a:cubicBezTo>
                  <a:pt x="68983" y="15579"/>
                  <a:pt x="69317" y="15245"/>
                  <a:pt x="69717" y="15245"/>
                </a:cubicBezTo>
                <a:close/>
                <a:moveTo>
                  <a:pt x="121454" y="13077"/>
                </a:moveTo>
                <a:cubicBezTo>
                  <a:pt x="121854" y="13077"/>
                  <a:pt x="122188" y="13444"/>
                  <a:pt x="122188" y="13844"/>
                </a:cubicBezTo>
                <a:cubicBezTo>
                  <a:pt x="122188" y="14278"/>
                  <a:pt x="121854" y="14611"/>
                  <a:pt x="121454" y="14611"/>
                </a:cubicBezTo>
                <a:cubicBezTo>
                  <a:pt x="121020" y="14611"/>
                  <a:pt x="120687" y="14278"/>
                  <a:pt x="120687" y="13844"/>
                </a:cubicBezTo>
                <a:cubicBezTo>
                  <a:pt x="120687" y="13444"/>
                  <a:pt x="121020" y="13077"/>
                  <a:pt x="121454" y="13077"/>
                </a:cubicBezTo>
                <a:close/>
                <a:moveTo>
                  <a:pt x="124790" y="15912"/>
                </a:moveTo>
                <a:cubicBezTo>
                  <a:pt x="125190" y="15912"/>
                  <a:pt x="125524" y="16246"/>
                  <a:pt x="125524" y="16679"/>
                </a:cubicBezTo>
                <a:cubicBezTo>
                  <a:pt x="125524" y="17080"/>
                  <a:pt x="125190" y="17447"/>
                  <a:pt x="124790" y="17447"/>
                </a:cubicBezTo>
                <a:cubicBezTo>
                  <a:pt x="124356" y="17447"/>
                  <a:pt x="124022" y="17080"/>
                  <a:pt x="124022" y="16679"/>
                </a:cubicBezTo>
                <a:cubicBezTo>
                  <a:pt x="124022" y="16246"/>
                  <a:pt x="124356" y="15912"/>
                  <a:pt x="124790" y="15912"/>
                </a:cubicBezTo>
                <a:close/>
              </a:path>
            </a:pathLst>
          </a:custGeom>
          <a:solidFill>
            <a:srgbClr val="FFFFFF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9" name="Google Shape;5749;p5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50" name="Google Shape;5750;p53"/>
          <p:cNvSpPr txBox="1">
            <a:spLocks noGrp="1"/>
          </p:cNvSpPr>
          <p:nvPr>
            <p:ph type="body" idx="1"/>
          </p:nvPr>
        </p:nvSpPr>
        <p:spPr>
          <a:xfrm>
            <a:off x="720000" y="1030013"/>
            <a:ext cx="7704000" cy="14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751" name="Google Shape;5751;p53"/>
          <p:cNvSpPr txBox="1">
            <a:spLocks noGrp="1"/>
          </p:cNvSpPr>
          <p:nvPr>
            <p:ph type="title" idx="2"/>
          </p:nvPr>
        </p:nvSpPr>
        <p:spPr>
          <a:xfrm>
            <a:off x="720000" y="25146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52" name="Google Shape;5752;p53"/>
          <p:cNvSpPr txBox="1">
            <a:spLocks noGrp="1"/>
          </p:cNvSpPr>
          <p:nvPr>
            <p:ph type="body" idx="3"/>
          </p:nvPr>
        </p:nvSpPr>
        <p:spPr>
          <a:xfrm>
            <a:off x="720000" y="3099588"/>
            <a:ext cx="7704000" cy="14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753" name="Google Shape;5753;p53"/>
          <p:cNvSpPr/>
          <p:nvPr/>
        </p:nvSpPr>
        <p:spPr>
          <a:xfrm>
            <a:off x="4594475" y="934300"/>
            <a:ext cx="1656600" cy="2976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4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2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 idx="3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1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4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5" name="Google Shape;145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igelow Rules"/>
              <a:buNone/>
              <a:defRPr sz="3500">
                <a:solidFill>
                  <a:schemeClr val="dk2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98" r:id="rId19"/>
    <p:sldLayoutId id="2147483699" r:id="rId20"/>
    <p:sldLayoutId id="214748370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7;p25">
            <a:extLst>
              <a:ext uri="{FF2B5EF4-FFF2-40B4-BE49-F238E27FC236}">
                <a16:creationId xmlns:a16="http://schemas.microsoft.com/office/drawing/2014/main" id="{2680599B-D240-4AF2-BC07-C7341159A877}"/>
              </a:ext>
            </a:extLst>
          </p:cNvPr>
          <p:cNvSpPr/>
          <p:nvPr/>
        </p:nvSpPr>
        <p:spPr>
          <a:xfrm>
            <a:off x="254058" y="178337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WordArt 5">
            <a:extLst>
              <a:ext uri="{FF2B5EF4-FFF2-40B4-BE49-F238E27FC236}">
                <a16:creationId xmlns:a16="http://schemas.microsoft.com/office/drawing/2014/main" id="{F36FC762-881C-44BE-BB96-365A465C162D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54057" y="0"/>
            <a:ext cx="8656193" cy="598609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r>
              <a:rPr lang="vi-VN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401F1B9-6B31-4CF1-98AF-80EC09C35F3C}"/>
              </a:ext>
            </a:extLst>
          </p:cNvPr>
          <p:cNvSpPr txBox="1"/>
          <p:nvPr/>
        </p:nvSpPr>
        <p:spPr>
          <a:xfrm>
            <a:off x="2019425" y="1496407"/>
            <a:ext cx="506988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E94DA-D85C-4C3F-8312-F59197C2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8DBBFE-D8B4-458E-B7F1-2590F1BA8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75" y="101666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FF925-98C7-4D66-8A00-084019DE6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38" y="2723761"/>
            <a:ext cx="581025" cy="581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406E0-6443-4F7D-A36F-02B6B4633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19627"/>
            <a:ext cx="581025" cy="58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DE65C7-F110-432F-B72B-48ECA8E4C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94" y="224475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CAB8CF-D06D-405A-8BC0-C4F0C462F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58" y="1432774"/>
            <a:ext cx="3048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9429B-DBF3-4261-9A69-BF45EF1E6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226" y="2310140"/>
            <a:ext cx="581025" cy="581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B727C-15A7-4D02-969A-3D129344E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46DDF2-EE9F-449A-847D-DCA8D58B2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50" y="104093"/>
            <a:ext cx="581025" cy="581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3928B1-217C-434B-97E3-EA33AAA21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DAFFA8-BF0D-5F99-83DB-2C37F5929AEC}"/>
              </a:ext>
            </a:extLst>
          </p:cNvPr>
          <p:cNvSpPr txBox="1"/>
          <p:nvPr/>
        </p:nvSpPr>
        <p:spPr>
          <a:xfrm>
            <a:off x="2079451" y="2188897"/>
            <a:ext cx="482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 NHIÊN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6FA35A-AC1B-1167-02DF-9611BA31A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62596"/>
            <a:ext cx="9144000" cy="18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5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409306" y="723275"/>
            <a:ext cx="482717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228600" y="136833"/>
            <a:ext cx="1831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D022CD02-47B2-46F4-B75B-1B7F9210DF76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8B533-C829-91A0-07F4-E47616772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1" b="57730"/>
          <a:stretch/>
        </p:blipFill>
        <p:spPr>
          <a:xfrm>
            <a:off x="304800" y="1795103"/>
            <a:ext cx="8624711" cy="1584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4214589" y="285109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757130" y="284468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929568" y="2843475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5921598" y="2822559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7966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034234" y="615553"/>
            <a:ext cx="482717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428977" y="0"/>
            <a:ext cx="1831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477;p25">
            <a:extLst>
              <a:ext uri="{FF2B5EF4-FFF2-40B4-BE49-F238E27FC236}">
                <a16:creationId xmlns:a16="http://schemas.microsoft.com/office/drawing/2014/main" id="{BF531073-495B-44B1-81B8-302B73297107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72A41-0922-3E86-3C85-3D0888EDA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42608" r="-296" b="38933"/>
          <a:stretch/>
        </p:blipFill>
        <p:spPr>
          <a:xfrm>
            <a:off x="274320" y="1790795"/>
            <a:ext cx="8549640" cy="159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3279768" y="284347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917150" y="284468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8089588" y="2843475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7423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009422" y="538609"/>
            <a:ext cx="485198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+ 2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428977" y="0"/>
            <a:ext cx="1831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85DE36CE-4CF9-44FF-B08D-FA8B6E9C5FA9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B8DB1-FFE3-8C28-AF10-93B75C220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24249" r="-296" b="38932"/>
          <a:stretch/>
        </p:blipFill>
        <p:spPr>
          <a:xfrm>
            <a:off x="373380" y="1480406"/>
            <a:ext cx="8404859" cy="2687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4138389" y="227197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597110" y="227318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769548" y="2271975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3323049" y="365534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886670" y="3656556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8059108" y="3655343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5841079" y="227197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9946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1994464" y="723275"/>
            <a:ext cx="487456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428977" y="0"/>
            <a:ext cx="1831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D96EADA3-BE32-4ACD-8575-63248BC01E94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E503C-5211-58EE-0F71-179439270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0" r="12500" b="19231"/>
          <a:stretch/>
        </p:blipFill>
        <p:spPr>
          <a:xfrm>
            <a:off x="289560" y="1860088"/>
            <a:ext cx="8557259" cy="1683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4153629" y="293491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8359110" y="294374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3692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082166" y="672650"/>
            <a:ext cx="48098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428977" y="0"/>
            <a:ext cx="1831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A5ACADC7-D217-4695-A027-8656E35239AA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C8AA0-7038-2D6F-29D9-B6689B653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6"/>
          <a:stretch/>
        </p:blipFill>
        <p:spPr>
          <a:xfrm>
            <a:off x="342900" y="1754326"/>
            <a:ext cx="8465820" cy="933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A4ED8-5E70-6FA1-F1C9-F4754BBFA2D5}"/>
              </a:ext>
            </a:extLst>
          </p:cNvPr>
          <p:cNvSpPr/>
          <p:nvPr/>
        </p:nvSpPr>
        <p:spPr>
          <a:xfrm>
            <a:off x="342900" y="2672862"/>
            <a:ext cx="8465820" cy="521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                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Kìa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sáu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ông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sáng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sao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 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trên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trời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cao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6393909" y="266481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8092410" y="266942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8264848" y="2668215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5273010" y="266942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5445448" y="2668215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9929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157294" y="384784"/>
            <a:ext cx="482941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+ 4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428977" y="0"/>
            <a:ext cx="1831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275A897B-F6CE-432F-814B-78545006B870}"/>
              </a:ext>
            </a:extLst>
          </p:cNvPr>
          <p:cNvSpPr/>
          <p:nvPr/>
        </p:nvSpPr>
        <p:spPr>
          <a:xfrm>
            <a:off x="7864924" y="147416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EA46B-FBC6-8C6F-81B0-9B280DFC7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0" r="1534" b="-158"/>
          <a:stretch/>
        </p:blipFill>
        <p:spPr>
          <a:xfrm>
            <a:off x="194081" y="1477454"/>
            <a:ext cx="8755836" cy="2571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3696429" y="219577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543770" y="219698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5753829" y="3525630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764750" y="3534636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937188" y="3533423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4190970" y="3534636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4363408" y="3533423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78822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763858" y="835378"/>
            <a:ext cx="7616283" cy="385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4145729" y="1512277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287822" y="1488804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A90AC-120F-F6D8-EBFD-F5DACE006294}"/>
              </a:ext>
            </a:extLst>
          </p:cNvPr>
          <p:cNvSpPr txBox="1"/>
          <p:nvPr/>
        </p:nvSpPr>
        <p:spPr>
          <a:xfrm>
            <a:off x="3404448" y="2416286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9242B-7EB8-2C52-A1ED-E9637236B00E}"/>
              </a:ext>
            </a:extLst>
          </p:cNvPr>
          <p:cNvSpPr txBox="1"/>
          <p:nvPr/>
        </p:nvSpPr>
        <p:spPr>
          <a:xfrm>
            <a:off x="7565882" y="239281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03544-909D-A183-70F4-B7F6185F7881}"/>
              </a:ext>
            </a:extLst>
          </p:cNvPr>
          <p:cNvSpPr txBox="1"/>
          <p:nvPr/>
        </p:nvSpPr>
        <p:spPr>
          <a:xfrm>
            <a:off x="3718422" y="331285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204BA-7510-AF8A-3B79-2D5B6AC88C61}"/>
              </a:ext>
            </a:extLst>
          </p:cNvPr>
          <p:cNvSpPr txBox="1"/>
          <p:nvPr/>
        </p:nvSpPr>
        <p:spPr>
          <a:xfrm>
            <a:off x="7007272" y="3289382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19DD2-2668-4930-94F7-1DECE5F25F9E}"/>
              </a:ext>
            </a:extLst>
          </p:cNvPr>
          <p:cNvSpPr txBox="1"/>
          <p:nvPr/>
        </p:nvSpPr>
        <p:spPr>
          <a:xfrm>
            <a:off x="4174583" y="422726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5134D-9DF3-D27F-76C0-9A5FF8C57366}"/>
              </a:ext>
            </a:extLst>
          </p:cNvPr>
          <p:cNvSpPr txBox="1"/>
          <p:nvPr/>
        </p:nvSpPr>
        <p:spPr>
          <a:xfrm>
            <a:off x="5521744" y="423765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3B0BC-2E1A-0B8D-1C52-BFD39513556B}"/>
              </a:ext>
            </a:extLst>
          </p:cNvPr>
          <p:cNvSpPr txBox="1"/>
          <p:nvPr/>
        </p:nvSpPr>
        <p:spPr>
          <a:xfrm>
            <a:off x="7197514" y="423598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05344-BDDC-189A-A366-2218086FA054}"/>
              </a:ext>
            </a:extLst>
          </p:cNvPr>
          <p:cNvSpPr txBox="1"/>
          <p:nvPr/>
        </p:nvSpPr>
        <p:spPr>
          <a:xfrm>
            <a:off x="228138" y="124599"/>
            <a:ext cx="193716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39C28-0EB8-CD39-921C-C5DD7D393755}"/>
              </a:ext>
            </a:extLst>
          </p:cNvPr>
          <p:cNvSpPr txBox="1"/>
          <p:nvPr/>
        </p:nvSpPr>
        <p:spPr>
          <a:xfrm>
            <a:off x="3275673" y="124599"/>
            <a:ext cx="22201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 sao </a:t>
            </a:r>
          </a:p>
          <a:p>
            <a:pPr algn="ctr"/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(trích)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381702" y="1487589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9242B-7EB8-2C52-A1ED-E9637236B00E}"/>
              </a:ext>
            </a:extLst>
          </p:cNvPr>
          <p:cNvSpPr txBox="1"/>
          <p:nvPr/>
        </p:nvSpPr>
        <p:spPr>
          <a:xfrm>
            <a:off x="7659760" y="2391597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19DD2-2668-4930-94F7-1DECE5F25F9E}"/>
              </a:ext>
            </a:extLst>
          </p:cNvPr>
          <p:cNvSpPr txBox="1"/>
          <p:nvPr/>
        </p:nvSpPr>
        <p:spPr>
          <a:xfrm>
            <a:off x="4261148" y="423336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63B0BC-2E1A-0B8D-1C52-BFD39513556B}"/>
              </a:ext>
            </a:extLst>
          </p:cNvPr>
          <p:cNvSpPr txBox="1"/>
          <p:nvPr/>
        </p:nvSpPr>
        <p:spPr>
          <a:xfrm>
            <a:off x="7291394" y="424208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5716775" y="1512277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3146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763858" y="835378"/>
            <a:ext cx="7616283" cy="38565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4145729" y="1512277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287822" y="1488804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A90AC-120F-F6D8-EBFD-F5DACE006294}"/>
              </a:ext>
            </a:extLst>
          </p:cNvPr>
          <p:cNvSpPr txBox="1"/>
          <p:nvPr/>
        </p:nvSpPr>
        <p:spPr>
          <a:xfrm>
            <a:off x="3404448" y="2416286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9242B-7EB8-2C52-A1ED-E9637236B00E}"/>
              </a:ext>
            </a:extLst>
          </p:cNvPr>
          <p:cNvSpPr txBox="1"/>
          <p:nvPr/>
        </p:nvSpPr>
        <p:spPr>
          <a:xfrm>
            <a:off x="7565882" y="239281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603544-909D-A183-70F4-B7F6185F7881}"/>
              </a:ext>
            </a:extLst>
          </p:cNvPr>
          <p:cNvSpPr txBox="1"/>
          <p:nvPr/>
        </p:nvSpPr>
        <p:spPr>
          <a:xfrm>
            <a:off x="3718422" y="331285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204BA-7510-AF8A-3B79-2D5B6AC88C61}"/>
              </a:ext>
            </a:extLst>
          </p:cNvPr>
          <p:cNvSpPr txBox="1"/>
          <p:nvPr/>
        </p:nvSpPr>
        <p:spPr>
          <a:xfrm>
            <a:off x="7007272" y="3289382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419DD2-2668-4930-94F7-1DECE5F25F9E}"/>
              </a:ext>
            </a:extLst>
          </p:cNvPr>
          <p:cNvSpPr txBox="1"/>
          <p:nvPr/>
        </p:nvSpPr>
        <p:spPr>
          <a:xfrm>
            <a:off x="4174583" y="422726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5134D-9DF3-D27F-76C0-9A5FF8C57366}"/>
              </a:ext>
            </a:extLst>
          </p:cNvPr>
          <p:cNvSpPr txBox="1"/>
          <p:nvPr/>
        </p:nvSpPr>
        <p:spPr>
          <a:xfrm>
            <a:off x="5521744" y="423765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63B0BC-2E1A-0B8D-1C52-BFD39513556B}"/>
              </a:ext>
            </a:extLst>
          </p:cNvPr>
          <p:cNvSpPr txBox="1"/>
          <p:nvPr/>
        </p:nvSpPr>
        <p:spPr>
          <a:xfrm>
            <a:off x="7197514" y="423598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381702" y="1487589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29242B-7EB8-2C52-A1ED-E9637236B00E}"/>
              </a:ext>
            </a:extLst>
          </p:cNvPr>
          <p:cNvSpPr txBox="1"/>
          <p:nvPr/>
        </p:nvSpPr>
        <p:spPr>
          <a:xfrm>
            <a:off x="7659760" y="2391597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419DD2-2668-4930-94F7-1DECE5F25F9E}"/>
              </a:ext>
            </a:extLst>
          </p:cNvPr>
          <p:cNvSpPr txBox="1"/>
          <p:nvPr/>
        </p:nvSpPr>
        <p:spPr>
          <a:xfrm>
            <a:off x="4261148" y="423336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63B0BC-2E1A-0B8D-1C52-BFD39513556B}"/>
              </a:ext>
            </a:extLst>
          </p:cNvPr>
          <p:cNvSpPr txBox="1"/>
          <p:nvPr/>
        </p:nvSpPr>
        <p:spPr>
          <a:xfrm>
            <a:off x="7291394" y="424208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21898-4AB4-6AAA-9038-E88FF55EEDA7}"/>
              </a:ext>
            </a:extLst>
          </p:cNvPr>
          <p:cNvSpPr txBox="1"/>
          <p:nvPr/>
        </p:nvSpPr>
        <p:spPr>
          <a:xfrm>
            <a:off x="3630226" y="88222"/>
            <a:ext cx="22201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05344-BDDC-189A-A366-2218086FA054}"/>
              </a:ext>
            </a:extLst>
          </p:cNvPr>
          <p:cNvSpPr txBox="1"/>
          <p:nvPr/>
        </p:nvSpPr>
        <p:spPr>
          <a:xfrm>
            <a:off x="176931" y="86043"/>
            <a:ext cx="157140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5747522" y="149847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8235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055401" y="615552"/>
            <a:ext cx="482717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 HÀNH – LUYỆN TẬP</a:t>
            </a:r>
          </a:p>
        </p:txBody>
      </p:sp>
      <p:sp>
        <p:nvSpPr>
          <p:cNvPr id="7" name="Google Shape;477;p25">
            <a:extLst>
              <a:ext uri="{FF2B5EF4-FFF2-40B4-BE49-F238E27FC236}">
                <a16:creationId xmlns:a16="http://schemas.microsoft.com/office/drawing/2014/main" id="{B407CB1A-A5F0-4B9E-8075-EC9F461968DE}"/>
              </a:ext>
            </a:extLst>
          </p:cNvPr>
          <p:cNvSpPr/>
          <p:nvPr/>
        </p:nvSpPr>
        <p:spPr>
          <a:xfrm>
            <a:off x="278791" y="63999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C15A9-39C3-15A6-8473-C3EB65BC8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923559"/>
            <a:ext cx="9144000" cy="2219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02AA7-F3B5-47CB-A404-1C14782A8D7E}"/>
              </a:ext>
            </a:extLst>
          </p:cNvPr>
          <p:cNvSpPr txBox="1"/>
          <p:nvPr/>
        </p:nvSpPr>
        <p:spPr>
          <a:xfrm>
            <a:off x="868680" y="1341707"/>
            <a:ext cx="84011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3/4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6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DEM 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52529-AEDF-34B6-5867-36E53FB7B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427110"/>
            <a:ext cx="9144000" cy="2716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11DC5-16F8-DAAF-923D-45EC576EEF60}"/>
              </a:ext>
            </a:extLst>
          </p:cNvPr>
          <p:cNvSpPr txBox="1"/>
          <p:nvPr/>
        </p:nvSpPr>
        <p:spPr>
          <a:xfrm>
            <a:off x="3771525" y="207769"/>
            <a:ext cx="199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MỞ ĐẦU</a:t>
            </a: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C0FE70AE-6956-FD0E-23FB-9A210E79CDC1}"/>
              </a:ext>
            </a:extLst>
          </p:cNvPr>
          <p:cNvSpPr/>
          <p:nvPr/>
        </p:nvSpPr>
        <p:spPr>
          <a:xfrm>
            <a:off x="126891" y="78366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A0348-6629-BEF8-B264-D52F997C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C404-4BD6-7117-E3E0-A0D5E9021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6" y="774359"/>
            <a:ext cx="3048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70F33-EABA-86B9-BD34-1D6C600DD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97" y="224360"/>
            <a:ext cx="581025" cy="58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4" y="216452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8E684-FC91-2769-FA83-4C0DD1888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7769"/>
            <a:ext cx="581025" cy="58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99283-8A30-0752-51D6-92F05C407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9" y="1139644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C4FFC-870D-B35F-9271-0E9944BA8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0" y="1503260"/>
            <a:ext cx="581025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65FB9-5DA4-327B-C9B7-991235EE5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3DEC00-E3E6-7569-04B7-8EF0A7A0B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06" y="-167451"/>
            <a:ext cx="581025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9E3AD-6C1C-E64B-5B1E-D4C4E3884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BC09F1-A8B0-9F23-37E4-29809AB95857}"/>
              </a:ext>
            </a:extLst>
          </p:cNvPr>
          <p:cNvSpPr txBox="1"/>
          <p:nvPr/>
        </p:nvSpPr>
        <p:spPr>
          <a:xfrm>
            <a:off x="1416927" y="799503"/>
            <a:ext cx="692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ưa rơi, sấm.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5646" y="4725809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21" y="1822150"/>
            <a:ext cx="5810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1909268" y="65131"/>
            <a:ext cx="542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85DE36CE-4CF9-44FF-B08D-FA8B6E9C5FA9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B8DB1-FFE3-8C28-AF10-93B75C220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24249" r="-296" b="36753"/>
          <a:stretch/>
        </p:blipFill>
        <p:spPr>
          <a:xfrm>
            <a:off x="138989" y="957275"/>
            <a:ext cx="8902597" cy="3466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74D548-4B52-D44D-C043-193EE7C55B4D}"/>
              </a:ext>
            </a:extLst>
          </p:cNvPr>
          <p:cNvSpPr/>
          <p:nvPr/>
        </p:nvSpPr>
        <p:spPr>
          <a:xfrm>
            <a:off x="786785" y="1994505"/>
            <a:ext cx="7491899" cy="521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E26307-FB9C-082C-D9D8-918D451A9C9F}"/>
              </a:ext>
            </a:extLst>
          </p:cNvPr>
          <p:cNvSpPr/>
          <p:nvPr/>
        </p:nvSpPr>
        <p:spPr>
          <a:xfrm>
            <a:off x="786785" y="3727062"/>
            <a:ext cx="7491899" cy="521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EB7AE-8F70-73D2-E60E-1BAD33E6524E}"/>
              </a:ext>
            </a:extLst>
          </p:cNvPr>
          <p:cNvSpPr txBox="1"/>
          <p:nvPr/>
        </p:nvSpPr>
        <p:spPr>
          <a:xfrm>
            <a:off x="1016812" y="1914106"/>
            <a:ext cx="781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     </a:t>
            </a:r>
            <a:r>
              <a:rPr lang="en-US" sz="1800" b="1" dirty="0" err="1"/>
              <a:t>ông</a:t>
            </a:r>
            <a:r>
              <a:rPr lang="en-US" sz="1800" b="1" dirty="0"/>
              <a:t>      </a:t>
            </a:r>
            <a:r>
              <a:rPr lang="en-US" sz="1800" b="1" dirty="0" err="1"/>
              <a:t>sao</a:t>
            </a:r>
            <a:r>
              <a:rPr lang="en-US" sz="1800" b="1" dirty="0"/>
              <a:t>        </a:t>
            </a:r>
            <a:r>
              <a:rPr lang="en-US" sz="1800" b="1" dirty="0" err="1">
                <a:solidFill>
                  <a:srgbClr val="FF0000"/>
                </a:solidFill>
              </a:rPr>
              <a:t>sáng</a:t>
            </a:r>
            <a:r>
              <a:rPr lang="en-US" sz="1800" b="1" dirty="0"/>
              <a:t>           </a:t>
            </a:r>
            <a:r>
              <a:rPr lang="en-US" sz="1800" b="1" dirty="0" err="1"/>
              <a:t>hai</a:t>
            </a:r>
            <a:r>
              <a:rPr lang="en-US" sz="1800" b="1" dirty="0"/>
              <a:t>       </a:t>
            </a:r>
            <a:r>
              <a:rPr lang="en-US" sz="1800" b="1" dirty="0" err="1">
                <a:solidFill>
                  <a:srgbClr val="FF0000"/>
                </a:solidFill>
              </a:rPr>
              <a:t>ông</a:t>
            </a:r>
            <a:r>
              <a:rPr lang="en-US" sz="1800" b="1" dirty="0"/>
              <a:t>         </a:t>
            </a:r>
            <a:r>
              <a:rPr lang="en-US" sz="1800" b="1" dirty="0" err="1"/>
              <a:t>sáng</a:t>
            </a:r>
            <a:r>
              <a:rPr lang="en-US" sz="1800" b="1" dirty="0"/>
              <a:t>      </a:t>
            </a:r>
            <a:r>
              <a:rPr lang="en-US" sz="1800" b="1" dirty="0" err="1">
                <a:solidFill>
                  <a:srgbClr val="FF0000"/>
                </a:solidFill>
              </a:rPr>
              <a:t>sao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AC5D1-0B74-1D8D-32B5-AD325645D7CB}"/>
              </a:ext>
            </a:extLst>
          </p:cNvPr>
          <p:cNvSpPr txBox="1"/>
          <p:nvPr/>
        </p:nvSpPr>
        <p:spPr>
          <a:xfrm>
            <a:off x="763889" y="3534128"/>
            <a:ext cx="806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 </a:t>
            </a:r>
            <a:r>
              <a:rPr lang="en-US" sz="1800" b="1" dirty="0"/>
              <a:t>   </a:t>
            </a:r>
            <a:r>
              <a:rPr lang="en-US" sz="1800" b="1" dirty="0" err="1"/>
              <a:t>ông</a:t>
            </a:r>
            <a:r>
              <a:rPr lang="en-US" sz="1800" b="1" dirty="0"/>
              <a:t>    </a:t>
            </a:r>
            <a:r>
              <a:rPr lang="en-US" sz="1800" b="1" dirty="0" err="1"/>
              <a:t>sao</a:t>
            </a:r>
            <a:r>
              <a:rPr lang="en-US" sz="1800" b="1" dirty="0"/>
              <a:t>     </a:t>
            </a:r>
            <a:r>
              <a:rPr lang="en-US" sz="1800" b="1" dirty="0" err="1">
                <a:solidFill>
                  <a:srgbClr val="FF0000"/>
                </a:solidFill>
              </a:rPr>
              <a:t>sáng</a:t>
            </a:r>
            <a:r>
              <a:rPr lang="en-US" sz="1800" b="1" dirty="0"/>
              <a:t>         </a:t>
            </a:r>
            <a:r>
              <a:rPr lang="en-US" sz="1800" b="1" dirty="0" err="1"/>
              <a:t>sáng</a:t>
            </a:r>
            <a:r>
              <a:rPr lang="en-US" sz="1800" b="1" dirty="0"/>
              <a:t>    </a:t>
            </a:r>
            <a:r>
              <a:rPr lang="en-US" sz="1800" b="1" dirty="0" err="1">
                <a:solidFill>
                  <a:srgbClr val="FF0000"/>
                </a:solidFill>
              </a:rPr>
              <a:t>chiếu</a:t>
            </a:r>
            <a:r>
              <a:rPr lang="en-US" sz="1800" b="1" dirty="0"/>
              <a:t>     </a:t>
            </a:r>
            <a:r>
              <a:rPr lang="en-US" sz="1800" b="1" dirty="0" err="1"/>
              <a:t>muôn</a:t>
            </a:r>
            <a:r>
              <a:rPr lang="en-US" sz="1800" b="1" dirty="0"/>
              <a:t>     </a:t>
            </a:r>
            <a:r>
              <a:rPr lang="en-US" sz="1800" b="1" dirty="0" err="1"/>
              <a:t>ánh</a:t>
            </a:r>
            <a:r>
              <a:rPr lang="en-US" sz="1800" b="1" dirty="0"/>
              <a:t>         </a:t>
            </a:r>
            <a:r>
              <a:rPr lang="en-US" sz="1800" b="1" dirty="0" err="1">
                <a:solidFill>
                  <a:srgbClr val="FF0000"/>
                </a:solidFill>
              </a:rPr>
              <a:t>vàng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8" y="2238648"/>
            <a:ext cx="640872" cy="548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FFD8C9-C6F0-146B-7B46-74C3092F7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66" y="2259697"/>
            <a:ext cx="640872" cy="548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BC6CEB-5625-B5F7-8850-B8A11C673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72" y="2242344"/>
            <a:ext cx="640872" cy="548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15766F-62FF-A639-FAA1-C04E1575D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82" y="2228707"/>
            <a:ext cx="640872" cy="548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6F8354-4DFF-CB4E-E759-EE76EF1EC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4" y="3844381"/>
            <a:ext cx="640872" cy="548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660672-A911-D415-6F30-7B816A4D0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2" y="3858773"/>
            <a:ext cx="640872" cy="548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82FC46-EA94-D536-2F4B-90C50921C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848850"/>
            <a:ext cx="640872" cy="5481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0E2565-7FBA-BE3E-7728-966643C93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28" y="3854082"/>
            <a:ext cx="640872" cy="548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E42307-EAC6-4EAB-944A-14AD75AB1F3B}"/>
              </a:ext>
            </a:extLst>
          </p:cNvPr>
          <p:cNvSpPr txBox="1"/>
          <p:nvPr/>
        </p:nvSpPr>
        <p:spPr>
          <a:xfrm>
            <a:off x="2575071" y="79576"/>
            <a:ext cx="542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9869" y="2379077"/>
            <a:ext cx="461369" cy="2872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9489" y="2363837"/>
            <a:ext cx="461369" cy="2872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8249" y="2386697"/>
            <a:ext cx="461369" cy="2872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901" y="2392775"/>
            <a:ext cx="461369" cy="2872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5149" y="2379077"/>
            <a:ext cx="461369" cy="28720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3801" y="2385155"/>
            <a:ext cx="461369" cy="28720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7769" y="2363837"/>
            <a:ext cx="461369" cy="2872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5403" y="2374922"/>
            <a:ext cx="461369" cy="287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6" y="2701346"/>
            <a:ext cx="8759083" cy="17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763858" y="577903"/>
            <a:ext cx="8029012" cy="4389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05344-BDDC-189A-A366-2218086FA054}"/>
              </a:ext>
            </a:extLst>
          </p:cNvPr>
          <p:cNvSpPr txBox="1"/>
          <p:nvPr/>
        </p:nvSpPr>
        <p:spPr>
          <a:xfrm>
            <a:off x="59874" y="1402683"/>
            <a:ext cx="805177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49112-63F9-AC52-023D-74243A0EF447}"/>
              </a:ext>
            </a:extLst>
          </p:cNvPr>
          <p:cNvSpPr txBox="1"/>
          <p:nvPr/>
        </p:nvSpPr>
        <p:spPr>
          <a:xfrm>
            <a:off x="3561595" y="0"/>
            <a:ext cx="2220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92" y="1735463"/>
            <a:ext cx="421749" cy="341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85" y="1735463"/>
            <a:ext cx="421749" cy="341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11" y="1735463"/>
            <a:ext cx="421749" cy="341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37" y="1735462"/>
            <a:ext cx="421749" cy="341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60" y="2758351"/>
            <a:ext cx="421749" cy="341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23" y="2758351"/>
            <a:ext cx="421749" cy="341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67" y="2741511"/>
            <a:ext cx="421749" cy="341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81" y="2758350"/>
            <a:ext cx="421749" cy="341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0" y="3790226"/>
            <a:ext cx="421749" cy="341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61" y="3790226"/>
            <a:ext cx="421749" cy="341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58" y="3790225"/>
            <a:ext cx="421749" cy="3414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88" y="3790225"/>
            <a:ext cx="421749" cy="341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58" y="4829217"/>
            <a:ext cx="421749" cy="341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73" y="4829216"/>
            <a:ext cx="421749" cy="3414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33" y="4831425"/>
            <a:ext cx="421749" cy="3414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39" y="4829216"/>
            <a:ext cx="421749" cy="3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6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763858" y="577903"/>
            <a:ext cx="8029012" cy="4389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05344-BDDC-189A-A366-2218086FA054}"/>
              </a:ext>
            </a:extLst>
          </p:cNvPr>
          <p:cNvSpPr txBox="1"/>
          <p:nvPr/>
        </p:nvSpPr>
        <p:spPr>
          <a:xfrm>
            <a:off x="59873" y="1507220"/>
            <a:ext cx="781725" cy="2462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49112-63F9-AC52-023D-74243A0EF447}"/>
              </a:ext>
            </a:extLst>
          </p:cNvPr>
          <p:cNvSpPr txBox="1"/>
          <p:nvPr/>
        </p:nvSpPr>
        <p:spPr>
          <a:xfrm>
            <a:off x="3561595" y="0"/>
            <a:ext cx="2220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92" y="1699227"/>
            <a:ext cx="457962" cy="408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85" y="1699227"/>
            <a:ext cx="457962" cy="408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11" y="1699227"/>
            <a:ext cx="457962" cy="408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7" y="1699226"/>
            <a:ext cx="457962" cy="408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60" y="2722115"/>
            <a:ext cx="457962" cy="408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23" y="2722115"/>
            <a:ext cx="457962" cy="408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87" y="2705275"/>
            <a:ext cx="457962" cy="4082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81" y="2722114"/>
            <a:ext cx="457962" cy="4082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50" y="3753990"/>
            <a:ext cx="457962" cy="4082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61" y="3753990"/>
            <a:ext cx="457962" cy="408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58" y="3753989"/>
            <a:ext cx="457962" cy="40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88" y="3753989"/>
            <a:ext cx="457962" cy="4082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58" y="4792981"/>
            <a:ext cx="457962" cy="4082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73" y="4792980"/>
            <a:ext cx="457962" cy="4082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33" y="4795189"/>
            <a:ext cx="457962" cy="4082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EA242-56D3-666C-2399-11DA812A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39" y="4792980"/>
            <a:ext cx="457962" cy="408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66" y="1735462"/>
            <a:ext cx="324110" cy="303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01" y="1731820"/>
            <a:ext cx="324110" cy="3030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21" y="1739440"/>
            <a:ext cx="324110" cy="3030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21" y="1731820"/>
            <a:ext cx="324110" cy="3030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01" y="1739440"/>
            <a:ext cx="324110" cy="3030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41" y="1739440"/>
            <a:ext cx="324110" cy="3030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61" y="1724200"/>
            <a:ext cx="324110" cy="3030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81" y="1724200"/>
            <a:ext cx="324110" cy="3030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06" y="2779402"/>
            <a:ext cx="324110" cy="3030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81" y="2775760"/>
            <a:ext cx="324110" cy="303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81" y="2783380"/>
            <a:ext cx="324110" cy="3030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81" y="2775760"/>
            <a:ext cx="324110" cy="3030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41" y="2783380"/>
            <a:ext cx="324110" cy="3030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81" y="2783380"/>
            <a:ext cx="324110" cy="3030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01" y="2768140"/>
            <a:ext cx="324110" cy="3030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521" y="2768140"/>
            <a:ext cx="324110" cy="3030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86" y="3823342"/>
            <a:ext cx="324110" cy="3030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21" y="3819700"/>
            <a:ext cx="324110" cy="3030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61" y="3827320"/>
            <a:ext cx="324110" cy="3030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1" y="3819700"/>
            <a:ext cx="324110" cy="30305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41" y="3827320"/>
            <a:ext cx="324110" cy="3030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01" y="3827320"/>
            <a:ext cx="324110" cy="3030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11" y="3820705"/>
            <a:ext cx="324110" cy="3030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21" y="3812080"/>
            <a:ext cx="324110" cy="30305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06" y="4859662"/>
            <a:ext cx="324110" cy="3030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4856020"/>
            <a:ext cx="324110" cy="3030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1" y="4863640"/>
            <a:ext cx="324110" cy="3030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41" y="4856020"/>
            <a:ext cx="324110" cy="30305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41" y="4856020"/>
            <a:ext cx="324110" cy="3030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61" y="4863640"/>
            <a:ext cx="324110" cy="30305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11" y="4849405"/>
            <a:ext cx="324110" cy="30305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879BC48-67D6-CA7D-E95C-1C7B1623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21" y="4840780"/>
            <a:ext cx="324110" cy="3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52529-AEDF-34B6-5867-36E53FB7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427110"/>
            <a:ext cx="9144000" cy="2716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4E6FA-90B9-13D0-BAE3-407BDAFDEEA9}"/>
              </a:ext>
            </a:extLst>
          </p:cNvPr>
          <p:cNvSpPr txBox="1"/>
          <p:nvPr/>
        </p:nvSpPr>
        <p:spPr>
          <a:xfrm>
            <a:off x="2092769" y="444522"/>
            <a:ext cx="482717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11DC5-16F8-DAAF-923D-45EC576EEF60}"/>
              </a:ext>
            </a:extLst>
          </p:cNvPr>
          <p:cNvSpPr txBox="1"/>
          <p:nvPr/>
        </p:nvSpPr>
        <p:spPr>
          <a:xfrm>
            <a:off x="2328901" y="1141616"/>
            <a:ext cx="4827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7AEC3B6-1BE3-7BF4-7B62-6EBF33B86A2B}"/>
              </a:ext>
            </a:extLst>
          </p:cNvPr>
          <p:cNvSpPr txBox="1"/>
          <p:nvPr/>
        </p:nvSpPr>
        <p:spPr>
          <a:xfrm>
            <a:off x="4571999" y="1750353"/>
            <a:ext cx="423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lời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Chung</a:t>
            </a: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C0FE70AE-6956-FD0E-23FB-9A210E79CDC1}"/>
              </a:ext>
            </a:extLst>
          </p:cNvPr>
          <p:cNvSpPr/>
          <p:nvPr/>
        </p:nvSpPr>
        <p:spPr>
          <a:xfrm>
            <a:off x="126891" y="78366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A0348-6629-BEF8-B264-D52F997C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C404-4BD6-7117-E3E0-A0D5E9021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6" y="774359"/>
            <a:ext cx="3048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70F33-EABA-86B9-BD34-1D6C600DD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97" y="224360"/>
            <a:ext cx="581025" cy="58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4" y="216452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8E684-FC91-2769-FA83-4C0DD188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7769"/>
            <a:ext cx="581025" cy="58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99283-8A30-0752-51D6-92F05C40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9" y="1139644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C4FFC-870D-B35F-9271-0E9944BA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0" y="1503260"/>
            <a:ext cx="581025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65FB9-5DA4-327B-C9B7-991235EE5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3DEC00-E3E6-7569-04B7-8EF0A7A0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06" y="-167451"/>
            <a:ext cx="581025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9E3AD-6C1C-E64B-5B1E-D4C4E388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52529-AEDF-34B6-5867-36E53FB7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5549"/>
            <a:ext cx="9144000" cy="239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4E6FA-90B9-13D0-BAE3-407BDAFDEEA9}"/>
              </a:ext>
            </a:extLst>
          </p:cNvPr>
          <p:cNvSpPr txBox="1"/>
          <p:nvPr/>
        </p:nvSpPr>
        <p:spPr>
          <a:xfrm>
            <a:off x="1240434" y="334596"/>
            <a:ext cx="69756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11DC5-16F8-DAAF-923D-45EC576EEF60}"/>
              </a:ext>
            </a:extLst>
          </p:cNvPr>
          <p:cNvSpPr txBox="1"/>
          <p:nvPr/>
        </p:nvSpPr>
        <p:spPr>
          <a:xfrm>
            <a:off x="335281" y="974789"/>
            <a:ext cx="8654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C0FE70AE-6956-FD0E-23FB-9A210E79CDC1}"/>
              </a:ext>
            </a:extLst>
          </p:cNvPr>
          <p:cNvSpPr/>
          <p:nvPr/>
        </p:nvSpPr>
        <p:spPr>
          <a:xfrm>
            <a:off x="126891" y="78366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A0348-6629-BEF8-B264-D52F997C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C404-4BD6-7117-E3E0-A0D5E9021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6" y="774359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4" y="216452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8E684-FC91-2769-FA83-4C0DD188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7769"/>
            <a:ext cx="581025" cy="58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99283-8A30-0752-51D6-92F05C40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9" y="1139644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C4FFC-870D-B35F-9271-0E9944BA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0" y="1503260"/>
            <a:ext cx="581025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65FB9-5DA4-327B-C9B7-991235EE5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3DEC00-E3E6-7569-04B7-8EF0A7A0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06" y="-167451"/>
            <a:ext cx="581025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9E3AD-6C1C-E64B-5B1E-D4C4E388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52529-AEDF-34B6-5867-36E53FB7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5549"/>
            <a:ext cx="9144000" cy="239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4E6FA-90B9-13D0-BAE3-407BDAFDEEA9}"/>
              </a:ext>
            </a:extLst>
          </p:cNvPr>
          <p:cNvSpPr txBox="1"/>
          <p:nvPr/>
        </p:nvSpPr>
        <p:spPr>
          <a:xfrm>
            <a:off x="1240434" y="187334"/>
            <a:ext cx="69756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11DC5-16F8-DAAF-923D-45EC576EEF60}"/>
              </a:ext>
            </a:extLst>
          </p:cNvPr>
          <p:cNvSpPr txBox="1"/>
          <p:nvPr/>
        </p:nvSpPr>
        <p:spPr>
          <a:xfrm>
            <a:off x="335281" y="974789"/>
            <a:ext cx="86548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C0FE70AE-6956-FD0E-23FB-9A210E79CDC1}"/>
              </a:ext>
            </a:extLst>
          </p:cNvPr>
          <p:cNvSpPr/>
          <p:nvPr/>
        </p:nvSpPr>
        <p:spPr>
          <a:xfrm>
            <a:off x="126891" y="78366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A0348-6629-BEF8-B264-D52F997C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C404-4BD6-7117-E3E0-A0D5E9021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6" y="774359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4" y="216452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8E684-FC91-2769-FA83-4C0DD188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7769"/>
            <a:ext cx="581025" cy="58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99283-8A30-0752-51D6-92F05C40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9" y="1139644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C4FFC-870D-B35F-9271-0E9944BA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0" y="1503260"/>
            <a:ext cx="581025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65FB9-5DA4-327B-C9B7-991235EE5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3DEC00-E3E6-7569-04B7-8EF0A7A0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06" y="-167451"/>
            <a:ext cx="581025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9E3AD-6C1C-E64B-5B1E-D4C4E388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EF9505-DE5D-45B9-9FD7-91F61108D6CF}"/>
              </a:ext>
            </a:extLst>
          </p:cNvPr>
          <p:cNvSpPr txBox="1"/>
          <p:nvPr/>
        </p:nvSpPr>
        <p:spPr>
          <a:xfrm>
            <a:off x="2043290" y="620889"/>
            <a:ext cx="48407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477;p25">
            <a:extLst>
              <a:ext uri="{FF2B5EF4-FFF2-40B4-BE49-F238E27FC236}">
                <a16:creationId xmlns:a16="http://schemas.microsoft.com/office/drawing/2014/main" id="{B407CB1A-A5F0-4B9E-8075-EC9F461968DE}"/>
              </a:ext>
            </a:extLst>
          </p:cNvPr>
          <p:cNvSpPr/>
          <p:nvPr/>
        </p:nvSpPr>
        <p:spPr>
          <a:xfrm>
            <a:off x="8124569" y="224360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EA2A0-B3FA-4DE0-8850-453CEF96CBB0}"/>
              </a:ext>
            </a:extLst>
          </p:cNvPr>
          <p:cNvSpPr txBox="1"/>
          <p:nvPr/>
        </p:nvSpPr>
        <p:spPr>
          <a:xfrm>
            <a:off x="807720" y="1399054"/>
            <a:ext cx="8121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ca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3/4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90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52529-AEDF-34B6-5867-36E53FB7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617176"/>
            <a:ext cx="9144000" cy="2526323"/>
          </a:xfrm>
          <a:prstGeom prst="rect">
            <a:avLst/>
          </a:prstGeom>
        </p:spPr>
      </p:pic>
      <p:sp>
        <p:nvSpPr>
          <p:cNvPr id="6" name="Google Shape;477;p25">
            <a:extLst>
              <a:ext uri="{FF2B5EF4-FFF2-40B4-BE49-F238E27FC236}">
                <a16:creationId xmlns:a16="http://schemas.microsoft.com/office/drawing/2014/main" id="{C0FE70AE-6956-FD0E-23FB-9A210E79CDC1}"/>
              </a:ext>
            </a:extLst>
          </p:cNvPr>
          <p:cNvSpPr/>
          <p:nvPr/>
        </p:nvSpPr>
        <p:spPr>
          <a:xfrm>
            <a:off x="126891" y="78366"/>
            <a:ext cx="804942" cy="782386"/>
          </a:xfrm>
          <a:custGeom>
            <a:avLst/>
            <a:gdLst/>
            <a:ahLst/>
            <a:cxnLst/>
            <a:rect l="l" t="t" r="r" b="b"/>
            <a:pathLst>
              <a:path w="27995" h="28026" extrusionOk="0">
                <a:moveTo>
                  <a:pt x="14013" y="1"/>
                </a:moveTo>
                <a:cubicBezTo>
                  <a:pt x="6262" y="1"/>
                  <a:pt x="0" y="6293"/>
                  <a:pt x="0" y="14013"/>
                </a:cubicBezTo>
                <a:cubicBezTo>
                  <a:pt x="0" y="21764"/>
                  <a:pt x="6262" y="28025"/>
                  <a:pt x="14013" y="28025"/>
                </a:cubicBezTo>
                <a:cubicBezTo>
                  <a:pt x="21733" y="28025"/>
                  <a:pt x="27995" y="21764"/>
                  <a:pt x="27995" y="14013"/>
                </a:cubicBezTo>
                <a:cubicBezTo>
                  <a:pt x="27995" y="6293"/>
                  <a:pt x="21733" y="1"/>
                  <a:pt x="140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0" algn="bl" rotWithShape="0">
              <a:schemeClr val="dk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A0348-6629-BEF8-B264-D52F997C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C404-4BD6-7117-E3E0-A0D5E9021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6" y="774359"/>
            <a:ext cx="3048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70F33-EABA-86B9-BD34-1D6C600DD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97" y="224360"/>
            <a:ext cx="581025" cy="58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4" y="216452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8E684-FC91-2769-FA83-4C0DD188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7769"/>
            <a:ext cx="581025" cy="58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99283-8A30-0752-51D6-92F05C40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9" y="1139644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C4FFC-870D-B35F-9271-0E9944BA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0" y="1503260"/>
            <a:ext cx="581025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65FB9-5DA4-327B-C9B7-991235EE5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3DEC00-E3E6-7569-04B7-8EF0A7A0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06" y="-167451"/>
            <a:ext cx="581025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9E3AD-6C1C-E64B-5B1E-D4C4E388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  <p:sp>
        <p:nvSpPr>
          <p:cNvPr id="17" name="WordArt 5">
            <a:extLst>
              <a:ext uri="{FF2B5EF4-FFF2-40B4-BE49-F238E27FC236}">
                <a16:creationId xmlns:a16="http://schemas.microsoft.com/office/drawing/2014/main" id="{F36FC762-881C-44BE-BB96-365A465C162D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86967" y="78366"/>
            <a:ext cx="7358744" cy="598609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8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52529-AEDF-34B6-5867-36E53FB7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427110"/>
            <a:ext cx="9144000" cy="2716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4E6FA-90B9-13D0-BAE3-407BDAFDEEA9}"/>
              </a:ext>
            </a:extLst>
          </p:cNvPr>
          <p:cNvSpPr txBox="1"/>
          <p:nvPr/>
        </p:nvSpPr>
        <p:spPr>
          <a:xfrm>
            <a:off x="2092769" y="451387"/>
            <a:ext cx="482717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11DC5-16F8-DAAF-923D-45EC576EEF60}"/>
              </a:ext>
            </a:extLst>
          </p:cNvPr>
          <p:cNvSpPr txBox="1"/>
          <p:nvPr/>
        </p:nvSpPr>
        <p:spPr>
          <a:xfrm>
            <a:off x="2378436" y="1135495"/>
            <a:ext cx="4827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7AEC3B6-1BE3-7BF4-7B62-6EBF33B86A2B}"/>
              </a:ext>
            </a:extLst>
          </p:cNvPr>
          <p:cNvSpPr txBox="1"/>
          <p:nvPr/>
        </p:nvSpPr>
        <p:spPr>
          <a:xfrm>
            <a:off x="4626832" y="1764414"/>
            <a:ext cx="423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lời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2000" b="1" i="1" dirty="0" err="1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</a:t>
            </a:r>
            <a:r>
              <a:rPr lang="en-US" altLang="zh-CN" sz="2000" b="1" i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Chung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A0348-6629-BEF8-B264-D52F997C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7" y="2002226"/>
            <a:ext cx="581025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C404-4BD6-7117-E3E0-A0D5E9021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6" y="774359"/>
            <a:ext cx="3048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70F33-EABA-86B9-BD34-1D6C600DD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97" y="224360"/>
            <a:ext cx="581025" cy="58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99E08-348F-DBD7-9344-870ECAC0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4" y="2164524"/>
            <a:ext cx="581025" cy="58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8E684-FC91-2769-FA83-4C0DD188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8" y="207769"/>
            <a:ext cx="581025" cy="58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99283-8A30-0752-51D6-92F05C40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9" y="1139644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C4FFC-870D-B35F-9271-0E9944BA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0" y="1503260"/>
            <a:ext cx="581025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65FB9-5DA4-327B-C9B7-991235EE5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5" y="974789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3DEC00-E3E6-7569-04B7-8EF0A7A0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06" y="-167451"/>
            <a:ext cx="581025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9E3AD-6C1C-E64B-5B1E-D4C4E388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4695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490118" y="835378"/>
            <a:ext cx="8207655" cy="4153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E8182-917A-51F1-8B11-33D24C3A8B42}"/>
              </a:ext>
            </a:extLst>
          </p:cNvPr>
          <p:cNvSpPr txBox="1"/>
          <p:nvPr/>
        </p:nvSpPr>
        <p:spPr>
          <a:xfrm>
            <a:off x="3275673" y="124599"/>
            <a:ext cx="2220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6">
            <a:extLst>
              <a:ext uri="{FF2B5EF4-FFF2-40B4-BE49-F238E27FC236}">
                <a16:creationId xmlns:a16="http://schemas.microsoft.com/office/drawing/2014/main" id="{E706E4FC-126A-4678-9964-318E38F8DDD8}"/>
              </a:ext>
            </a:extLst>
          </p:cNvPr>
          <p:cNvSpPr txBox="1"/>
          <p:nvPr/>
        </p:nvSpPr>
        <p:spPr>
          <a:xfrm>
            <a:off x="3039167" y="60003"/>
            <a:ext cx="3742658" cy="846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 dirty="0" err="1">
                <a:solidFill>
                  <a:srgbClr val="FFFF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Nhạc</a:t>
            </a:r>
            <a:r>
              <a:rPr lang="en-US" altLang="zh-CN" sz="3200" b="1" dirty="0">
                <a:solidFill>
                  <a:srgbClr val="FFFF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sĩ</a:t>
            </a:r>
            <a:r>
              <a:rPr lang="en-US" altLang="zh-CN" sz="3200" b="1" dirty="0">
                <a:solidFill>
                  <a:srgbClr val="FFFF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Văn</a:t>
            </a:r>
            <a:r>
              <a:rPr lang="en-US" altLang="zh-CN" sz="3200" b="1" dirty="0">
                <a:solidFill>
                  <a:srgbClr val="FFFF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 Chung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E82B97F-385A-4239-AEE7-7C4091A279B7}"/>
              </a:ext>
            </a:extLst>
          </p:cNvPr>
          <p:cNvSpPr txBox="1"/>
          <p:nvPr/>
        </p:nvSpPr>
        <p:spPr>
          <a:xfrm>
            <a:off x="3229484" y="912067"/>
            <a:ext cx="5790712" cy="409041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000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sĩ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Chung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đủ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Mai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Chung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xã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Tân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huyện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Tiên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tỉnh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Hải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(nay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thuộc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phố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tỉnh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000" b="1" dirty="0">
              <a:solidFill>
                <a:srgbClr val="FFFF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tiêu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dành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thiếu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tròn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khéo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Trăng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xinh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ngoan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Lỳ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Sáo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Trăng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theo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rước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đèn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Đếm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  <a:p>
            <a:pPr algn="just"/>
            <a:endParaRPr lang="en-US" sz="2000" b="1" dirty="0">
              <a:solidFill>
                <a:srgbClr val="FFFF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Đếm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sz="2000" b="1" i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điệu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nhịp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nhàng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tốc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vừa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đang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ngắm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đếm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tuyệt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đêm</a:t>
            </a:r>
            <a:r>
              <a:rPr lang="en-US" sz="2000" b="1" dirty="0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n-US" sz="2000" b="1" i="1" dirty="0">
              <a:solidFill>
                <a:srgbClr val="FFFF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DB6B6B-E050-4F3E-9E90-FCD695643679}"/>
              </a:ext>
            </a:extLst>
          </p:cNvPr>
          <p:cNvSpPr/>
          <p:nvPr/>
        </p:nvSpPr>
        <p:spPr>
          <a:xfrm>
            <a:off x="85173" y="906054"/>
            <a:ext cx="3048000" cy="3914302"/>
          </a:xfrm>
          <a:prstGeom prst="rect">
            <a:avLst/>
          </a:prstGeom>
          <a:solidFill>
            <a:schemeClr val="accent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3C98-9BB7-4F83-A6AF-B3E1D372F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8" y="1171664"/>
            <a:ext cx="2611270" cy="2892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763382-93DE-464F-B1D9-9A6453AA9473}"/>
              </a:ext>
            </a:extLst>
          </p:cNvPr>
          <p:cNvSpPr txBox="1"/>
          <p:nvPr/>
        </p:nvSpPr>
        <p:spPr>
          <a:xfrm>
            <a:off x="1088102" y="4281266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1914 - 1984</a:t>
            </a:r>
          </a:p>
        </p:txBody>
      </p:sp>
    </p:spTree>
    <p:extLst>
      <p:ext uri="{BB962C8B-B14F-4D97-AF65-F5344CB8AC3E}">
        <p14:creationId xmlns:p14="http://schemas.microsoft.com/office/powerpoint/2010/main" val="177540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833933" y="835378"/>
            <a:ext cx="7863840" cy="4153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E8182-917A-51F1-8B11-33D24C3A8B42}"/>
              </a:ext>
            </a:extLst>
          </p:cNvPr>
          <p:cNvSpPr txBox="1"/>
          <p:nvPr/>
        </p:nvSpPr>
        <p:spPr>
          <a:xfrm>
            <a:off x="3275673" y="124599"/>
            <a:ext cx="2220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05344-BDDC-189A-A366-2218086FA054}"/>
              </a:ext>
            </a:extLst>
          </p:cNvPr>
          <p:cNvSpPr txBox="1"/>
          <p:nvPr/>
        </p:nvSpPr>
        <p:spPr>
          <a:xfrm>
            <a:off x="104423" y="2204286"/>
            <a:ext cx="78071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6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475488" y="658368"/>
            <a:ext cx="8412480" cy="432789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F9ED33F-DE02-B636-EBC8-C4161B677320}"/>
              </a:ext>
            </a:extLst>
          </p:cNvPr>
          <p:cNvSpPr/>
          <p:nvPr/>
        </p:nvSpPr>
        <p:spPr>
          <a:xfrm>
            <a:off x="1110587" y="1533848"/>
            <a:ext cx="231495" cy="29351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3D8017-29D8-843B-1487-164771D81A44}"/>
              </a:ext>
            </a:extLst>
          </p:cNvPr>
          <p:cNvSpPr/>
          <p:nvPr/>
        </p:nvSpPr>
        <p:spPr>
          <a:xfrm>
            <a:off x="820570" y="2528804"/>
            <a:ext cx="231495" cy="29351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DF9C07-1A66-606A-9D2E-ECC7AC82FC6E}"/>
              </a:ext>
            </a:extLst>
          </p:cNvPr>
          <p:cNvSpPr/>
          <p:nvPr/>
        </p:nvSpPr>
        <p:spPr>
          <a:xfrm>
            <a:off x="769364" y="3568834"/>
            <a:ext cx="231495" cy="29351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16F052-02E7-725D-A21E-2535A6B71308}"/>
              </a:ext>
            </a:extLst>
          </p:cNvPr>
          <p:cNvSpPr/>
          <p:nvPr/>
        </p:nvSpPr>
        <p:spPr>
          <a:xfrm>
            <a:off x="7792665" y="3587614"/>
            <a:ext cx="231495" cy="29351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182-917A-51F1-8B11-33D24C3A8B42}"/>
              </a:ext>
            </a:extLst>
          </p:cNvPr>
          <p:cNvSpPr txBox="1"/>
          <p:nvPr/>
        </p:nvSpPr>
        <p:spPr>
          <a:xfrm>
            <a:off x="3831628" y="21945"/>
            <a:ext cx="2220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1046688" y="771141"/>
            <a:ext cx="2286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F103-EC28-E844-62B8-03313607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/>
          <a:stretch/>
        </p:blipFill>
        <p:spPr>
          <a:xfrm>
            <a:off x="819302" y="835378"/>
            <a:ext cx="7885786" cy="385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4321292" y="1519592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609685" y="1496119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A90AC-120F-F6D8-EBFD-F5DACE006294}"/>
              </a:ext>
            </a:extLst>
          </p:cNvPr>
          <p:cNvSpPr txBox="1"/>
          <p:nvPr/>
        </p:nvSpPr>
        <p:spPr>
          <a:xfrm>
            <a:off x="3580011" y="242360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9242B-7EB8-2C52-A1ED-E9637236B00E}"/>
              </a:ext>
            </a:extLst>
          </p:cNvPr>
          <p:cNvSpPr txBox="1"/>
          <p:nvPr/>
        </p:nvSpPr>
        <p:spPr>
          <a:xfrm>
            <a:off x="7873115" y="240012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03544-909D-A183-70F4-B7F6185F7881}"/>
              </a:ext>
            </a:extLst>
          </p:cNvPr>
          <p:cNvSpPr txBox="1"/>
          <p:nvPr/>
        </p:nvSpPr>
        <p:spPr>
          <a:xfrm>
            <a:off x="3893985" y="3320170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204BA-7510-AF8A-3B79-2D5B6AC88C61}"/>
              </a:ext>
            </a:extLst>
          </p:cNvPr>
          <p:cNvSpPr txBox="1"/>
          <p:nvPr/>
        </p:nvSpPr>
        <p:spPr>
          <a:xfrm>
            <a:off x="7314505" y="3296697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19DD2-2668-4930-94F7-1DECE5F25F9E}"/>
              </a:ext>
            </a:extLst>
          </p:cNvPr>
          <p:cNvSpPr txBox="1"/>
          <p:nvPr/>
        </p:nvSpPr>
        <p:spPr>
          <a:xfrm>
            <a:off x="4364776" y="422726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5134D-9DF3-D27F-76C0-9A5FF8C57366}"/>
              </a:ext>
            </a:extLst>
          </p:cNvPr>
          <p:cNvSpPr txBox="1"/>
          <p:nvPr/>
        </p:nvSpPr>
        <p:spPr>
          <a:xfrm>
            <a:off x="5741197" y="4237655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3B0BC-2E1A-0B8D-1C52-BFD39513556B}"/>
              </a:ext>
            </a:extLst>
          </p:cNvPr>
          <p:cNvSpPr txBox="1"/>
          <p:nvPr/>
        </p:nvSpPr>
        <p:spPr>
          <a:xfrm>
            <a:off x="7519377" y="423598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39C28-0EB8-CD39-921C-C5DD7D393755}"/>
              </a:ext>
            </a:extLst>
          </p:cNvPr>
          <p:cNvSpPr txBox="1"/>
          <p:nvPr/>
        </p:nvSpPr>
        <p:spPr>
          <a:xfrm>
            <a:off x="3630226" y="7678"/>
            <a:ext cx="22201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236CAC-10BE-5492-53F4-2A56231396DB}"/>
              </a:ext>
            </a:extLst>
          </p:cNvPr>
          <p:cNvSpPr txBox="1"/>
          <p:nvPr/>
        </p:nvSpPr>
        <p:spPr>
          <a:xfrm>
            <a:off x="7703565" y="1494904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9242B-7EB8-2C52-A1ED-E9637236B00E}"/>
              </a:ext>
            </a:extLst>
          </p:cNvPr>
          <p:cNvSpPr txBox="1"/>
          <p:nvPr/>
        </p:nvSpPr>
        <p:spPr>
          <a:xfrm>
            <a:off x="7966993" y="2398912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19DD2-2668-4930-94F7-1DECE5F25F9E}"/>
              </a:ext>
            </a:extLst>
          </p:cNvPr>
          <p:cNvSpPr txBox="1"/>
          <p:nvPr/>
        </p:nvSpPr>
        <p:spPr>
          <a:xfrm>
            <a:off x="4451341" y="4233361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63B0BC-2E1A-0B8D-1C52-BFD39513556B}"/>
              </a:ext>
            </a:extLst>
          </p:cNvPr>
          <p:cNvSpPr txBox="1"/>
          <p:nvPr/>
        </p:nvSpPr>
        <p:spPr>
          <a:xfrm>
            <a:off x="7613257" y="4242083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105344-BDDC-189A-A366-2218086FA054}"/>
              </a:ext>
            </a:extLst>
          </p:cNvPr>
          <p:cNvSpPr txBox="1"/>
          <p:nvPr/>
        </p:nvSpPr>
        <p:spPr>
          <a:xfrm>
            <a:off x="163274" y="1767438"/>
            <a:ext cx="653793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 theo tiết tấu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B625F-85B6-E46E-AEC2-5BE461B47180}"/>
              </a:ext>
            </a:extLst>
          </p:cNvPr>
          <p:cNvSpPr txBox="1"/>
          <p:nvPr/>
        </p:nvSpPr>
        <p:spPr>
          <a:xfrm>
            <a:off x="5965488" y="1505828"/>
            <a:ext cx="22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7313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EN THANH (ÂM LA 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3562" y="4674413"/>
            <a:ext cx="406400" cy="397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78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alloween Zoom Backgrounds by Slidesgo">
  <a:themeElements>
    <a:clrScheme name="Simple Light">
      <a:dk1>
        <a:srgbClr val="0E0535"/>
      </a:dk1>
      <a:lt1>
        <a:srgbClr val="A1CB2D"/>
      </a:lt1>
      <a:dk2>
        <a:srgbClr val="EDF799"/>
      </a:dk2>
      <a:lt2>
        <a:srgbClr val="351474"/>
      </a:lt2>
      <a:accent1>
        <a:srgbClr val="506877"/>
      </a:accent1>
      <a:accent2>
        <a:srgbClr val="522055"/>
      </a:accent2>
      <a:accent3>
        <a:srgbClr val="BE3B07"/>
      </a:accent3>
      <a:accent4>
        <a:srgbClr val="FF5C1B"/>
      </a:accent4>
      <a:accent5>
        <a:srgbClr val="4F269C"/>
      </a:accent5>
      <a:accent6>
        <a:srgbClr val="7440D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587</Words>
  <Application>Microsoft Office PowerPoint</Application>
  <PresentationFormat>On-screen Show (16:9)</PresentationFormat>
  <Paragraphs>145</Paragraphs>
  <Slides>27</Slides>
  <Notes>4</Notes>
  <HiddenSlides>1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Oswald</vt:lpstr>
      <vt:lpstr>PT Sans</vt:lpstr>
      <vt:lpstr>Bigelow Rules</vt:lpstr>
      <vt:lpstr>Times</vt:lpstr>
      <vt:lpstr>Roboto Condensed Light</vt:lpstr>
      <vt:lpstr>Times New Roman</vt:lpstr>
      <vt:lpstr>Arial</vt:lpstr>
      <vt:lpstr>Halloween Zoom Backgrounds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CTY REDSTAR</cp:lastModifiedBy>
  <cp:revision>49</cp:revision>
  <dcterms:modified xsi:type="dcterms:W3CDTF">2025-03-11T13:26:15Z</dcterms:modified>
</cp:coreProperties>
</file>