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x-wav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media/media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525" r:id="rId2"/>
    <p:sldId id="448" r:id="rId3"/>
    <p:sldId id="435" r:id="rId4"/>
    <p:sldId id="275" r:id="rId5"/>
    <p:sldId id="445" r:id="rId6"/>
    <p:sldId id="437" r:id="rId7"/>
    <p:sldId id="438" r:id="rId8"/>
    <p:sldId id="440" r:id="rId9"/>
    <p:sldId id="443" r:id="rId10"/>
    <p:sldId id="442" r:id="rId11"/>
    <p:sldId id="444" r:id="rId12"/>
    <p:sldId id="414" r:id="rId13"/>
    <p:sldId id="423" r:id="rId14"/>
    <p:sldId id="526" r:id="rId15"/>
    <p:sldId id="431" r:id="rId16"/>
    <p:sldId id="466" r:id="rId17"/>
    <p:sldId id="468" r:id="rId18"/>
    <p:sldId id="301" r:id="rId19"/>
    <p:sldId id="522" r:id="rId20"/>
    <p:sldId id="523" r:id="rId21"/>
    <p:sldId id="524" r:id="rId22"/>
    <p:sldId id="349" r:id="rId23"/>
    <p:sldId id="410" r:id="rId24"/>
    <p:sldId id="451" r:id="rId25"/>
    <p:sldId id="434" r:id="rId26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Giang" initials="NG" lastIdx="1" clrIdx="0">
    <p:extLst>
      <p:ext uri="{19B8F6BF-5375-455C-9EA6-DF929625EA0E}">
        <p15:presenceInfo xmlns:p15="http://schemas.microsoft.com/office/powerpoint/2012/main" userId="S::nguyengiang198x@c2kl.onmicrosoft.com::748dc265-05ec-4d15-aab3-50e60f1508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9900"/>
    <a:srgbClr val="1810C0"/>
    <a:srgbClr val="7FBF36"/>
    <a:srgbClr val="00339A"/>
    <a:srgbClr val="B195C4"/>
    <a:srgbClr val="EE8398"/>
    <a:srgbClr val="3CB9EC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5" autoAdjust="0"/>
    <p:restoredTop sz="38491" autoAdjust="0"/>
  </p:normalViewPr>
  <p:slideViewPr>
    <p:cSldViewPr snapToGrid="0">
      <p:cViewPr varScale="1">
        <p:scale>
          <a:sx n="89" d="100"/>
          <a:sy n="89" d="100"/>
        </p:scale>
        <p:origin x="636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3T18:50:52.574" idx="1">
    <p:pos x="576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53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12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5563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5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6" y="0"/>
            <a:ext cx="9154455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-1" y="2083282"/>
            <a:ext cx="9144000" cy="306280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537029"/>
            <a:ext cx="9144000" cy="4426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7" y="85259"/>
            <a:ext cx="812670" cy="814628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955207" y="161103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单击此处添加您的副标题文字</a:t>
            </a:r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" descr="A blue sky with clouds&#10;&#10;Description automatically generated with medium confidence">
            <a:extLst>
              <a:ext uri="{FF2B5EF4-FFF2-40B4-BE49-F238E27FC236}">
                <a16:creationId xmlns:a16="http://schemas.microsoft.com/office/drawing/2014/main" id="{77BA9D8B-9905-4171-A969-BB07DCEAE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r="9757" b="-4"/>
          <a:stretch/>
        </p:blipFill>
        <p:spPr>
          <a:xfrm>
            <a:off x="0" y="-14890"/>
            <a:ext cx="9144000" cy="13333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24E8AE-A2E2-463D-931A-89DCF5FC1517}"/>
              </a:ext>
            </a:extLst>
          </p:cNvPr>
          <p:cNvSpPr txBox="1"/>
          <p:nvPr userDrawn="1"/>
        </p:nvSpPr>
        <p:spPr>
          <a:xfrm>
            <a:off x="36471" y="107778"/>
            <a:ext cx="196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TRƯỜNG TIỂU HỌC</a:t>
            </a:r>
          </a:p>
          <a:p>
            <a:pPr algn="ctr"/>
            <a:r>
              <a:rPr lang="en-US" sz="1200" b="1" dirty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CỘNG HOÀ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E9787F-96F9-4895-9776-29917C2837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007" y="105674"/>
            <a:ext cx="792480" cy="92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microsoft.com/office/2007/relationships/media" Target="../media/media3.mp3"/><Relationship Id="rId7" Type="http://schemas.openxmlformats.org/officeDocument/2006/relationships/image" Target="../media/image26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comments" Target="../comments/commen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1.wdp"/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12" Type="http://schemas.openxmlformats.org/officeDocument/2006/relationships/image" Target="../media/image37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1.wdp"/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12" Type="http://schemas.openxmlformats.org/officeDocument/2006/relationships/image" Target="../media/image37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5.png"/><Relationship Id="rId18" Type="http://schemas.microsoft.com/office/2007/relationships/hdphoto" Target="../media/hdphoto1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12" Type="http://schemas.microsoft.com/office/2007/relationships/hdphoto" Target="../media/hdphoto16.wdp"/><Relationship Id="rId17" Type="http://schemas.openxmlformats.org/officeDocument/2006/relationships/image" Target="../media/image47.png"/><Relationship Id="rId2" Type="http://schemas.openxmlformats.org/officeDocument/2006/relationships/audio" Target="../media/media6.mp3"/><Relationship Id="rId16" Type="http://schemas.microsoft.com/office/2007/relationships/hdphoto" Target="../media/hdphoto18.wdp"/><Relationship Id="rId1" Type="http://schemas.microsoft.com/office/2007/relationships/media" Target="../media/media6.mp3"/><Relationship Id="rId6" Type="http://schemas.openxmlformats.org/officeDocument/2006/relationships/image" Target="../media/image41.jpg"/><Relationship Id="rId11" Type="http://schemas.openxmlformats.org/officeDocument/2006/relationships/image" Target="../media/image44.png"/><Relationship Id="rId5" Type="http://schemas.microsoft.com/office/2007/relationships/hdphoto" Target="../media/hdphoto13.wdp"/><Relationship Id="rId15" Type="http://schemas.openxmlformats.org/officeDocument/2006/relationships/image" Target="../media/image46.png"/><Relationship Id="rId10" Type="http://schemas.microsoft.com/office/2007/relationships/hdphoto" Target="../media/hdphoto15.wdp"/><Relationship Id="rId19" Type="http://schemas.openxmlformats.org/officeDocument/2006/relationships/image" Target="../media/image25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:\0000000我图PPT\03.20\亲子乐园\r6t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-524594"/>
            <a:ext cx="5629635" cy="610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WordArt 5"/>
          <p:cNvSpPr>
            <a:spLocks noChangeArrowheads="1" noChangeShapeType="1"/>
          </p:cNvSpPr>
          <p:nvPr/>
        </p:nvSpPr>
        <p:spPr bwMode="auto">
          <a:xfrm>
            <a:off x="525981" y="275129"/>
            <a:ext cx="8302429" cy="4728225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</a:bodyPr>
          <a:lstStyle/>
          <a:p>
            <a:r>
              <a:rPr lang="vi-VN" sz="3600" b="1" kern="10" dirty="0">
                <a:ln w="9525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Chào mừng các con đến với giờ học</a:t>
            </a:r>
            <a:endParaRPr lang="en-US" sz="3600" b="1" kern="10" dirty="0">
              <a:ln w="9525">
                <a:solidFill>
                  <a:srgbClr val="FFFF00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WordArt 3"/>
          <p:cNvSpPr>
            <a:spLocks noChangeArrowheads="1" noChangeShapeType="1"/>
          </p:cNvSpPr>
          <p:nvPr/>
        </p:nvSpPr>
        <p:spPr bwMode="auto">
          <a:xfrm>
            <a:off x="3282361" y="1387009"/>
            <a:ext cx="2448272" cy="622558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b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Âm</a:t>
            </a:r>
            <a:r>
              <a:rPr lang="en-US" sz="3600" b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nhạc</a:t>
            </a:r>
            <a:r>
              <a:rPr lang="en-US" sz="3600" b="1" kern="10" dirty="0">
                <a:solidFill>
                  <a:srgbClr val="FF0000"/>
                </a:solidFill>
                <a:latin typeface="Times New Roman"/>
                <a:cs typeface="Times New Roman"/>
              </a:rPr>
              <a:t> 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013" r="89700">
                        <a14:foregroundMark x1="59227" y1="50230" x2="59227" y2="50230"/>
                        <a14:foregroundMark x1="40773" y1="55300" x2="40773" y2="55300"/>
                        <a14:foregroundMark x1="44206" y1="65899" x2="44206" y2="65899"/>
                        <a14:foregroundMark x1="40773" y1="59447" x2="41631" y2="23041"/>
                        <a14:foregroundMark x1="57940" y1="20276" x2="56652" y2="4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080" y="3541745"/>
            <a:ext cx="1899056" cy="1509731"/>
          </a:xfrm>
          <a:prstGeom prst="rect">
            <a:avLst/>
          </a:prstGeom>
        </p:spPr>
      </p:pic>
      <p:sp>
        <p:nvSpPr>
          <p:cNvPr id="19" name="Rectangle 4"/>
          <p:cNvSpPr txBox="1">
            <a:spLocks noChangeArrowheads="1"/>
          </p:cNvSpPr>
          <p:nvPr/>
        </p:nvSpPr>
        <p:spPr bwMode="auto">
          <a:xfrm>
            <a:off x="3635896" y="1990988"/>
            <a:ext cx="1800200" cy="79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</a:rPr>
              <a:t>Chủ</a:t>
            </a:r>
            <a:r>
              <a:rPr kumimoji="0" lang="en-US" altLang="zh-CN" sz="320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</a:rPr>
              <a:t>đề</a:t>
            </a:r>
            <a:r>
              <a:rPr kumimoji="0" lang="en-US" altLang="zh-CN" sz="320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</a:rPr>
              <a:t> 1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91" b="90000" l="1977" r="98023">
                        <a14:foregroundMark x1="29884" y1="24767" x2="29884" y2="24767"/>
                        <a14:foregroundMark x1="37093" y1="13372" x2="37093" y2="13372"/>
                        <a14:foregroundMark x1="26512" y1="40581" x2="26512" y2="40581"/>
                        <a14:foregroundMark x1="32209" y1="42093" x2="32209" y2="42093"/>
                        <a14:foregroundMark x1="42791" y1="24070" x2="42791" y2="24070"/>
                        <a14:foregroundMark x1="38837" y1="9767" x2="38837" y2="9767"/>
                        <a14:foregroundMark x1="49186" y1="14186" x2="49186" y2="14186"/>
                        <a14:foregroundMark x1="44535" y1="32791" x2="44535" y2="32791"/>
                        <a14:foregroundMark x1="26047" y1="55698" x2="26047" y2="55698"/>
                        <a14:foregroundMark x1="33023" y1="78256" x2="33023" y2="78256"/>
                        <a14:foregroundMark x1="49186" y1="77093" x2="49186" y2="77093"/>
                        <a14:foregroundMark x1="45116" y1="73605" x2="45116" y2="73605"/>
                        <a14:foregroundMark x1="42326" y1="71163" x2="42326" y2="71163"/>
                        <a14:foregroundMark x1="81977" y1="80465" x2="81977" y2="80465"/>
                        <a14:foregroundMark x1="82209" y1="82791" x2="82209" y2="82791"/>
                        <a14:foregroundMark x1="84884" y1="81512" x2="84884" y2="81512"/>
                        <a14:foregroundMark x1="85349" y1="78256" x2="85349" y2="78256"/>
                        <a14:foregroundMark x1="87907" y1="76163" x2="87907" y2="76163"/>
                        <a14:foregroundMark x1="89767" y1="76628" x2="89767" y2="76628"/>
                        <a14:foregroundMark x1="89419" y1="74651" x2="89419" y2="74651"/>
                        <a14:foregroundMark x1="80930" y1="73023" x2="80930" y2="73023"/>
                        <a14:foregroundMark x1="56395" y1="58256" x2="56395" y2="58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073" y="2571750"/>
            <a:ext cx="4830944" cy="28367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91" b="90000" l="1977" r="98023">
                        <a14:foregroundMark x1="29884" y1="24767" x2="29884" y2="24767"/>
                        <a14:foregroundMark x1="37093" y1="13372" x2="37093" y2="13372"/>
                        <a14:foregroundMark x1="26512" y1="40581" x2="26512" y2="40581"/>
                        <a14:foregroundMark x1="32209" y1="42093" x2="32209" y2="42093"/>
                        <a14:foregroundMark x1="42791" y1="24070" x2="42791" y2="24070"/>
                        <a14:foregroundMark x1="38837" y1="9767" x2="38837" y2="9767"/>
                        <a14:foregroundMark x1="49186" y1="14186" x2="49186" y2="14186"/>
                        <a14:foregroundMark x1="44535" y1="32791" x2="44535" y2="32791"/>
                        <a14:foregroundMark x1="26047" y1="55698" x2="26047" y2="55698"/>
                        <a14:foregroundMark x1="33023" y1="78256" x2="33023" y2="78256"/>
                        <a14:foregroundMark x1="49186" y1="77093" x2="49186" y2="77093"/>
                        <a14:foregroundMark x1="45116" y1="73605" x2="45116" y2="73605"/>
                        <a14:foregroundMark x1="42326" y1="71163" x2="42326" y2="71163"/>
                        <a14:foregroundMark x1="81977" y1="80465" x2="81977" y2="80465"/>
                        <a14:foregroundMark x1="82209" y1="82791" x2="82209" y2="82791"/>
                        <a14:foregroundMark x1="84884" y1="81512" x2="84884" y2="81512"/>
                        <a14:foregroundMark x1="85349" y1="78256" x2="85349" y2="78256"/>
                        <a14:foregroundMark x1="87907" y1="76163" x2="87907" y2="76163"/>
                        <a14:foregroundMark x1="89767" y1="76628" x2="89767" y2="76628"/>
                        <a14:foregroundMark x1="89419" y1="74651" x2="89419" y2="74651"/>
                        <a14:foregroundMark x1="80930" y1="73023" x2="80930" y2="73023"/>
                        <a14:foregroundMark x1="56395" y1="58256" x2="56395" y2="58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9057" y="2571750"/>
            <a:ext cx="4903418" cy="2787959"/>
          </a:xfrm>
          <a:prstGeom prst="rect">
            <a:avLst/>
          </a:prstGeom>
        </p:spPr>
      </p:pic>
      <p:sp>
        <p:nvSpPr>
          <p:cNvPr id="22" name="WordArt 5"/>
          <p:cNvSpPr>
            <a:spLocks noChangeArrowheads="1" noChangeShapeType="1"/>
          </p:cNvSpPr>
          <p:nvPr/>
        </p:nvSpPr>
        <p:spPr bwMode="auto">
          <a:xfrm>
            <a:off x="3026418" y="2742284"/>
            <a:ext cx="3173551" cy="606391"/>
          </a:xfrm>
          <a:prstGeom prst="rect">
            <a:avLst/>
          </a:prstGeom>
        </p:spPr>
        <p:txBody>
          <a:bodyPr wrap="none" fromWordArt="1"/>
          <a:lstStyle/>
          <a:p>
            <a:r>
              <a:rPr lang="en-US" sz="3600" b="1" kern="10" dirty="0">
                <a:ln w="12700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QUÊ HƯƠNG</a:t>
            </a:r>
          </a:p>
        </p:txBody>
      </p:sp>
      <p:pic>
        <p:nvPicPr>
          <p:cNvPr id="23" name="Picture 16" descr="Anh-dong-canh-chim-bay- (8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838" y="140146"/>
            <a:ext cx="976963" cy="60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Anh-dong-canh-chim-bay- (8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7275" y="2086185"/>
            <a:ext cx="1001236" cy="60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Anh-dong-canh-chim-bay- (8)">
            <a:extLst>
              <a:ext uri="{FF2B5EF4-FFF2-40B4-BE49-F238E27FC236}">
                <a16:creationId xmlns:a16="http://schemas.microsoft.com/office/drawing/2014/main" id="{684D438F-6118-4B00-9109-5449EE1A1D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020" y="3238549"/>
            <a:ext cx="976963" cy="60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34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9" y="474480"/>
            <a:ext cx="5709683" cy="35553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684C07-3B05-417E-8407-46EBCCB19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31" y="474480"/>
            <a:ext cx="6469764" cy="35553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51DDC2E-B5ED-45C9-9257-9B9E490AE8E6}"/>
              </a:ext>
            </a:extLst>
          </p:cNvPr>
          <p:cNvSpPr txBox="1"/>
          <p:nvPr/>
        </p:nvSpPr>
        <p:spPr>
          <a:xfrm>
            <a:off x="1179877" y="1382399"/>
            <a:ext cx="5028199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………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…… 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23" name="Group 17">
            <a:extLst>
              <a:ext uri="{FF2B5EF4-FFF2-40B4-BE49-F238E27FC236}">
                <a16:creationId xmlns:a16="http://schemas.microsoft.com/office/drawing/2014/main" id="{767F137C-E1DC-4058-9245-0B711C354C7A}"/>
              </a:ext>
            </a:extLst>
          </p:cNvPr>
          <p:cNvGrpSpPr>
            <a:grpSpLocks/>
          </p:cNvGrpSpPr>
          <p:nvPr/>
        </p:nvGrpSpPr>
        <p:grpSpPr bwMode="auto">
          <a:xfrm>
            <a:off x="7777444" y="3302"/>
            <a:ext cx="1402550" cy="1364996"/>
            <a:chOff x="3429001" y="1752600"/>
            <a:chExt cx="2743201" cy="28194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2973B30-4125-461F-8F5A-AF323AEA2AC3}"/>
                </a:ext>
              </a:extLst>
            </p:cNvPr>
            <p:cNvSpPr/>
            <p:nvPr/>
          </p:nvSpPr>
          <p:spPr>
            <a:xfrm>
              <a:off x="3429001" y="1752600"/>
              <a:ext cx="2743201" cy="2819400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eaLnBrk="1" hangingPunct="1">
                <a:defRPr/>
              </a:pPr>
              <a:endParaRPr lang="en-US">
                <a:ln w="28575">
                  <a:solidFill>
                    <a:srgbClr val="002060"/>
                  </a:solidFill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468EE5F-CF03-4C9A-B22E-61728BA01918}"/>
                </a:ext>
              </a:extLst>
            </p:cNvPr>
            <p:cNvSpPr/>
            <p:nvPr/>
          </p:nvSpPr>
          <p:spPr>
            <a:xfrm>
              <a:off x="3623797" y="1950840"/>
              <a:ext cx="2365066" cy="2440053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eaLnBrk="1" hangingPunct="1">
                <a:defRPr/>
              </a:pPr>
              <a:endParaRPr lang="en-US">
                <a:ln w="28575">
                  <a:solidFill>
                    <a:srgbClr val="0000FF"/>
                  </a:solidFill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0A27CA0-9B07-484A-913A-BD4506F802BF}"/>
              </a:ext>
            </a:extLst>
          </p:cNvPr>
          <p:cNvSpPr txBox="1"/>
          <p:nvPr/>
        </p:nvSpPr>
        <p:spPr>
          <a:xfrm>
            <a:off x="965562" y="1364996"/>
            <a:ext cx="15366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80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15E48A-4942-45E7-80DB-8C0A6A0AEF65}"/>
              </a:ext>
            </a:extLst>
          </p:cNvPr>
          <p:cNvSpPr txBox="1"/>
          <p:nvPr/>
        </p:nvSpPr>
        <p:spPr>
          <a:xfrm>
            <a:off x="8117830" y="-6352"/>
            <a:ext cx="618670" cy="1448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B7482A-FF29-4036-AFC9-56560006D937}"/>
              </a:ext>
            </a:extLst>
          </p:cNvPr>
          <p:cNvSpPr txBox="1"/>
          <p:nvPr/>
        </p:nvSpPr>
        <p:spPr>
          <a:xfrm>
            <a:off x="8079927" y="-59864"/>
            <a:ext cx="618670" cy="1448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AA237A-1343-4271-A16E-5EAE1F1FAE82}"/>
              </a:ext>
            </a:extLst>
          </p:cNvPr>
          <p:cNvSpPr txBox="1"/>
          <p:nvPr/>
        </p:nvSpPr>
        <p:spPr>
          <a:xfrm>
            <a:off x="8109661" y="40227"/>
            <a:ext cx="618670" cy="1448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739A0A-70C9-4194-A425-8F6D9AA42076}"/>
              </a:ext>
            </a:extLst>
          </p:cNvPr>
          <p:cNvSpPr txBox="1"/>
          <p:nvPr/>
        </p:nvSpPr>
        <p:spPr>
          <a:xfrm>
            <a:off x="8170780" y="-48482"/>
            <a:ext cx="618670" cy="1448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939ED2-EDE2-4133-A7F8-F4C9F8DF9F24}"/>
              </a:ext>
            </a:extLst>
          </p:cNvPr>
          <p:cNvSpPr txBox="1"/>
          <p:nvPr/>
        </p:nvSpPr>
        <p:spPr>
          <a:xfrm>
            <a:off x="8077030" y="-50888"/>
            <a:ext cx="618670" cy="1448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7FC7FC-AA79-4683-9FCB-8C8BA240339B}"/>
              </a:ext>
            </a:extLst>
          </p:cNvPr>
          <p:cNvSpPr txBox="1"/>
          <p:nvPr/>
        </p:nvSpPr>
        <p:spPr>
          <a:xfrm>
            <a:off x="8138259" y="-1019"/>
            <a:ext cx="618670" cy="1448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416111-4FAE-48E3-8883-10CD1D1836F9}"/>
              </a:ext>
            </a:extLst>
          </p:cNvPr>
          <p:cNvSpPr txBox="1"/>
          <p:nvPr/>
        </p:nvSpPr>
        <p:spPr>
          <a:xfrm>
            <a:off x="7837403" y="398891"/>
            <a:ext cx="13292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8F5808-5B8D-482E-9DC6-A04F32AD2CCD}"/>
              </a:ext>
            </a:extLst>
          </p:cNvPr>
          <p:cNvSpPr txBox="1"/>
          <p:nvPr/>
        </p:nvSpPr>
        <p:spPr>
          <a:xfrm>
            <a:off x="950834" y="1792620"/>
            <a:ext cx="1204160" cy="523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</a:p>
        </p:txBody>
      </p:sp>
    </p:spTree>
    <p:extLst>
      <p:ext uri="{BB962C8B-B14F-4D97-AF65-F5344CB8AC3E}">
        <p14:creationId xmlns:p14="http://schemas.microsoft.com/office/powerpoint/2010/main" val="39503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53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F37ADE9-EB72-4260-AB4E-DF11E0A1F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" y="0"/>
            <a:ext cx="4521084" cy="2627240"/>
          </a:xfrm>
          <a:prstGeom prst="rect">
            <a:avLst/>
          </a:prstGeom>
        </p:spPr>
      </p:pic>
      <p:pic>
        <p:nvPicPr>
          <p:cNvPr id="18" name="Picture 17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F3CED842-157E-4B1A-A9DA-5CDABC72B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63" y="-1"/>
            <a:ext cx="4588218" cy="2623915"/>
          </a:xfrm>
          <a:prstGeom prst="rect">
            <a:avLst/>
          </a:prstGeom>
        </p:spPr>
      </p:pic>
      <p:pic>
        <p:nvPicPr>
          <p:cNvPr id="20" name="Picture 19" descr="A plate of sushi&#10;&#10;Description automatically generated with low confidence">
            <a:extLst>
              <a:ext uri="{FF2B5EF4-FFF2-40B4-BE49-F238E27FC236}">
                <a16:creationId xmlns:a16="http://schemas.microsoft.com/office/drawing/2014/main" id="{C1A1E07B-A5C6-4A38-850D-55B5F9CAB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" y="2627240"/>
            <a:ext cx="4521083" cy="2516260"/>
          </a:xfrm>
          <a:prstGeom prst="rect">
            <a:avLst/>
          </a:prstGeom>
        </p:spPr>
      </p:pic>
      <p:pic>
        <p:nvPicPr>
          <p:cNvPr id="22" name="Picture 21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829A37A3-88A9-4EF7-9893-DCC5F597B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62" y="2627239"/>
            <a:ext cx="4588219" cy="25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30973" y="589637"/>
            <a:ext cx="2737615" cy="54023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3200" b="1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Âm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nhạc</a:t>
            </a:r>
            <a:endParaRPr lang="zh-CN" altLang="en-US" sz="3200" b="1" u="sng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FB8F2D-7437-4F4C-AC62-738055D484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891">
                        <a14:foregroundMark x1="1368" y1="87955" x2="99891" y2="91027"/>
                        <a14:foregroundMark x1="80186" y1="68957" x2="79693" y2="78658"/>
                        <a14:foregroundMark x1="93158" y1="71382" x2="93979" y2="862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" y="1629389"/>
            <a:ext cx="9144000" cy="44204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0D10F6-6449-4DFB-9F41-1B029CAC597A}"/>
              </a:ext>
            </a:extLst>
          </p:cNvPr>
          <p:cNvSpPr/>
          <p:nvPr/>
        </p:nvSpPr>
        <p:spPr>
          <a:xfrm>
            <a:off x="1402597" y="1216843"/>
            <a:ext cx="60830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572000" algn="l"/>
              </a:tabLst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2: </a:t>
            </a:r>
            <a:r>
              <a:rPr lang="en-US" altLang="en-US" sz="2800" b="1" dirty="0" err="1">
                <a:solidFill>
                  <a:srgbClr val="1810C0"/>
                </a:solidFill>
                <a:latin typeface="Times New Roman" pitchFamily="18" charset="0"/>
              </a:rPr>
              <a:t>Ôn</a:t>
            </a:r>
            <a:r>
              <a:rPr lang="en-US" altLang="en-US" sz="2800" b="1" dirty="0">
                <a:solidFill>
                  <a:srgbClr val="181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1810C0"/>
                </a:solidFill>
                <a:latin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181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1810C0"/>
                </a:solidFill>
                <a:latin typeface="Times New Roman" pitchFamily="18" charset="0"/>
              </a:rPr>
              <a:t>hát</a:t>
            </a:r>
            <a:r>
              <a:rPr lang="en-US" altLang="en-US" sz="2800" b="1" dirty="0">
                <a:solidFill>
                  <a:srgbClr val="1810C0"/>
                </a:solidFill>
                <a:latin typeface="Times New Roman" pitchFamily="18" charset="0"/>
              </a:rPr>
              <a:t>: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Ngày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mùa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vui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</a:p>
          <a:p>
            <a:pPr>
              <a:tabLst>
                <a:tab pos="4572000" algn="l"/>
              </a:tabLst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                </a:t>
            </a:r>
            <a:r>
              <a:rPr lang="en-US" altLang="en-US" sz="2800" b="1" dirty="0">
                <a:solidFill>
                  <a:srgbClr val="1810C0"/>
                </a:solidFill>
                <a:latin typeface="Times New Roman" pitchFamily="18" charset="0"/>
              </a:rPr>
              <a:t>Nghe </a:t>
            </a:r>
            <a:r>
              <a:rPr lang="en-US" altLang="en-US" sz="2800" b="1" dirty="0" err="1">
                <a:solidFill>
                  <a:srgbClr val="1810C0"/>
                </a:solidFill>
                <a:latin typeface="Times New Roman" pitchFamily="18" charset="0"/>
              </a:rPr>
              <a:t>nhạc</a:t>
            </a:r>
            <a:r>
              <a:rPr lang="en-US" altLang="en-US" sz="2800" b="1" dirty="0">
                <a:solidFill>
                  <a:srgbClr val="1810C0"/>
                </a:solidFill>
                <a:latin typeface="Times New Roman" pitchFamily="18" charset="0"/>
              </a:rPr>
              <a:t>: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Đi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học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algn="ctr">
              <a:tabLst>
                <a:tab pos="4572000" algn="l"/>
              </a:tabLst>
            </a:pP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5C96D6-6FF9-4D68-B401-A46793ACFD27}"/>
              </a:ext>
            </a:extLst>
          </p:cNvPr>
          <p:cNvGrpSpPr/>
          <p:nvPr/>
        </p:nvGrpSpPr>
        <p:grpSpPr>
          <a:xfrm>
            <a:off x="8626" y="164241"/>
            <a:ext cx="1765536" cy="344719"/>
            <a:chOff x="8626" y="164241"/>
            <a:chExt cx="1765536" cy="3447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1060A63-B9FB-4A50-B8F9-953C70AF85C8}"/>
                </a:ext>
              </a:extLst>
            </p:cNvPr>
            <p:cNvSpPr/>
            <p:nvPr/>
          </p:nvSpPr>
          <p:spPr>
            <a:xfrm>
              <a:off x="8626" y="333561"/>
              <a:ext cx="1756910" cy="175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0EEE3E-A55E-4428-8086-11967D4E554D}"/>
                </a:ext>
              </a:extLst>
            </p:cNvPr>
            <p:cNvSpPr/>
            <p:nvPr/>
          </p:nvSpPr>
          <p:spPr>
            <a:xfrm>
              <a:off x="17252" y="164241"/>
              <a:ext cx="1756910" cy="1693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7772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999963" y="-199964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737118" y="-126438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4" descr="A blue sky with clouds&#10;&#10;Description automatically generated with medium confidence">
            <a:extLst>
              <a:ext uri="{FF2B5EF4-FFF2-40B4-BE49-F238E27FC236}">
                <a16:creationId xmlns:a16="http://schemas.microsoft.com/office/drawing/2014/main" id="{F2DA7458-A166-4B63-B41C-4F180677F3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r="9757" b="-4"/>
          <a:stretch/>
        </p:blipFill>
        <p:spPr>
          <a:xfrm>
            <a:off x="534988" y="342901"/>
            <a:ext cx="8075612" cy="1379574"/>
          </a:xfrm>
          <a:prstGeom prst="rect">
            <a:avLst/>
          </a:prstGeom>
        </p:spPr>
      </p:pic>
      <p:pic>
        <p:nvPicPr>
          <p:cNvPr id="19" name="Picture 18" descr="A picture containing plant, grass&#10;&#10;Description automatically generated">
            <a:extLst>
              <a:ext uri="{FF2B5EF4-FFF2-40B4-BE49-F238E27FC236}">
                <a16:creationId xmlns:a16="http://schemas.microsoft.com/office/drawing/2014/main" id="{AA5FD3F3-DB90-4C44-A9BD-A7B28887D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" y="1812925"/>
            <a:ext cx="3741738" cy="2987675"/>
          </a:xfrm>
          <a:prstGeom prst="rect">
            <a:avLst/>
          </a:prstGeom>
        </p:spPr>
      </p:pic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F53A667A-2D3C-403E-971E-19B5AB45B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38" y="1814513"/>
            <a:ext cx="2036763" cy="1406525"/>
          </a:xfrm>
          <a:prstGeom prst="rect">
            <a:avLst/>
          </a:prstGeom>
        </p:spPr>
      </p:pic>
      <p:pic>
        <p:nvPicPr>
          <p:cNvPr id="5" name="Picture 4" descr="A group of people working in a field&#10;&#10;Description automatically generated with medium confidence">
            <a:extLst>
              <a:ext uri="{FF2B5EF4-FFF2-40B4-BE49-F238E27FC236}">
                <a16:creationId xmlns:a16="http://schemas.microsoft.com/office/drawing/2014/main" id="{C149C391-D2FB-4CE6-B30A-21861BEF76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5"/>
          <a:stretch/>
        </p:blipFill>
        <p:spPr>
          <a:xfrm>
            <a:off x="6461125" y="1812925"/>
            <a:ext cx="2149475" cy="1408113"/>
          </a:xfrm>
          <a:prstGeom prst="rect">
            <a:avLst/>
          </a:prstGeom>
        </p:spPr>
      </p:pic>
      <p:pic>
        <p:nvPicPr>
          <p:cNvPr id="11" name="Picture 10" descr="A group of camels in a field&#10;&#10;Description automatically generated with low confidence">
            <a:extLst>
              <a:ext uri="{FF2B5EF4-FFF2-40B4-BE49-F238E27FC236}">
                <a16:creationId xmlns:a16="http://schemas.microsoft.com/office/drawing/2014/main" id="{91234B71-89CA-49B5-B140-08B6502D1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38" y="3294063"/>
            <a:ext cx="1854200" cy="1506538"/>
          </a:xfrm>
          <a:prstGeom prst="rect">
            <a:avLst/>
          </a:prstGeom>
        </p:spPr>
      </p:pic>
      <p:pic>
        <p:nvPicPr>
          <p:cNvPr id="13" name="Picture 12" descr="A picture containing text, grass, outdoor, field&#10;&#10;Description automatically generated">
            <a:extLst>
              <a:ext uri="{FF2B5EF4-FFF2-40B4-BE49-F238E27FC236}">
                <a16:creationId xmlns:a16="http://schemas.microsoft.com/office/drawing/2014/main" id="{F9C45828-C578-4BC6-BDEE-4AFECBD83F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7"/>
          <a:stretch/>
        </p:blipFill>
        <p:spPr>
          <a:xfrm>
            <a:off x="6278563" y="3294063"/>
            <a:ext cx="2332038" cy="150653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1C323FB-0787-4A3E-956E-B03F2F66DE03}"/>
              </a:ext>
            </a:extLst>
          </p:cNvPr>
          <p:cNvSpPr/>
          <p:nvPr/>
        </p:nvSpPr>
        <p:spPr>
          <a:xfrm>
            <a:off x="3096973" y="671430"/>
            <a:ext cx="5064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Ôn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bài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hát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mùa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vui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8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ẪU 1 LỜI">
            <a:hlinkClick r:id="" action="ppaction://media"/>
            <a:extLst>
              <a:ext uri="{FF2B5EF4-FFF2-40B4-BE49-F238E27FC236}">
                <a16:creationId xmlns:a16="http://schemas.microsoft.com/office/drawing/2014/main" id="{A0FB931D-D9EC-4A4E-8F5A-7352CE3B9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1255" y="4512661"/>
            <a:ext cx="406400" cy="406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EE8D614-8DE5-466D-9E3E-1BC4990C8E4C}"/>
              </a:ext>
            </a:extLst>
          </p:cNvPr>
          <p:cNvGrpSpPr/>
          <p:nvPr/>
        </p:nvGrpSpPr>
        <p:grpSpPr>
          <a:xfrm>
            <a:off x="0" y="-14990"/>
            <a:ext cx="9144000" cy="5165985"/>
            <a:chOff x="0" y="-14990"/>
            <a:chExt cx="9144000" cy="51659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5486341-52A3-483B-880D-099D14F76837}"/>
                </a:ext>
              </a:extLst>
            </p:cNvPr>
            <p:cNvGrpSpPr/>
            <p:nvPr/>
          </p:nvGrpSpPr>
          <p:grpSpPr>
            <a:xfrm>
              <a:off x="0" y="-14990"/>
              <a:ext cx="9144000" cy="5165985"/>
              <a:chOff x="0" y="-14990"/>
              <a:chExt cx="9144000" cy="516598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1D1C6EA-1886-4AFB-A60B-8D311F0057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4990"/>
                <a:ext cx="4572000" cy="514350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A1BF409-3C51-4959-8FC9-C88D378F9E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7495"/>
                <a:ext cx="4572000" cy="514350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9832DD-0CD5-4F02-A111-FFA2FC1FC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06" y="928078"/>
              <a:ext cx="2886094" cy="333163"/>
            </a:xfrm>
            <a:prstGeom prst="rect">
              <a:avLst/>
            </a:prstGeom>
          </p:spPr>
        </p:pic>
      </p:grpSp>
      <p:pic>
        <p:nvPicPr>
          <p:cNvPr id="2" name="NGHE MAU NGAY M VUI">
            <a:hlinkClick r:id="" action="ppaction://media"/>
            <a:extLst>
              <a:ext uri="{FF2B5EF4-FFF2-40B4-BE49-F238E27FC236}">
                <a16:creationId xmlns:a16="http://schemas.microsoft.com/office/drawing/2014/main" id="{45FAB644-84B7-32A5-0CAE-228C74EA0A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5849" y="47445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1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4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B89C3A-8ED3-4BBC-B009-7D953DC73BC0}"/>
              </a:ext>
            </a:extLst>
          </p:cNvPr>
          <p:cNvSpPr/>
          <p:nvPr/>
        </p:nvSpPr>
        <p:spPr>
          <a:xfrm>
            <a:off x="2551023" y="212014"/>
            <a:ext cx="4296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991158-4C80-4CBE-B37D-982554DDCE22}"/>
              </a:ext>
            </a:extLst>
          </p:cNvPr>
          <p:cNvSpPr txBox="1"/>
          <p:nvPr/>
        </p:nvSpPr>
        <p:spPr>
          <a:xfrm>
            <a:off x="2691697" y="956087"/>
            <a:ext cx="4807726" cy="4144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Ngoài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/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lúa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chín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thơm</a:t>
            </a:r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/</a:t>
            </a:r>
          </a:p>
          <a:p>
            <a:pPr>
              <a:lnSpc>
                <a:spcPts val="4000"/>
              </a:lnSpc>
            </a:pP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Con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/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hót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vườn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.</a:t>
            </a:r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/</a:t>
            </a:r>
          </a:p>
          <a:p>
            <a:pPr>
              <a:lnSpc>
                <a:spcPts val="4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Nô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nức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đường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vui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thay</a:t>
            </a:r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/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</a:t>
            </a:r>
          </a:p>
          <a:p>
            <a:pPr>
              <a:lnSpc>
                <a:spcPts val="4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Bõ</a:t>
            </a:r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/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công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bao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mong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chờ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.</a:t>
            </a:r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/</a:t>
            </a:r>
          </a:p>
          <a:p>
            <a:pPr>
              <a:lnSpc>
                <a:spcPts val="4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Hội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mùa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rộn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ràng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quê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hương</a:t>
            </a:r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/</a:t>
            </a:r>
          </a:p>
          <a:p>
            <a:pPr>
              <a:lnSpc>
                <a:spcPts val="4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Ấm</a:t>
            </a:r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/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no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chan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hoà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yêu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thương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.</a:t>
            </a:r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/</a:t>
            </a:r>
          </a:p>
          <a:p>
            <a:pPr>
              <a:lnSpc>
                <a:spcPts val="4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mùa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rộn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ràng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nơi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nơi</a:t>
            </a:r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/</a:t>
            </a:r>
          </a:p>
          <a:p>
            <a:pPr>
              <a:lnSpc>
                <a:spcPts val="4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/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đâu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vui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nào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vui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hơn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.</a:t>
            </a:r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/</a:t>
            </a:r>
            <a:endParaRPr lang="vi-VN" sz="24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Times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18FAD5-DFC8-4294-8261-9D264879C72E}"/>
              </a:ext>
            </a:extLst>
          </p:cNvPr>
          <p:cNvSpPr txBox="1"/>
          <p:nvPr/>
        </p:nvSpPr>
        <p:spPr>
          <a:xfrm>
            <a:off x="1161738" y="1049489"/>
            <a:ext cx="15299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1D1270-0ADC-4AD2-8CDC-D6C0E44E7AEA}"/>
              </a:ext>
            </a:extLst>
          </p:cNvPr>
          <p:cNvGrpSpPr/>
          <p:nvPr/>
        </p:nvGrpSpPr>
        <p:grpSpPr>
          <a:xfrm>
            <a:off x="8626" y="164241"/>
            <a:ext cx="1765536" cy="344719"/>
            <a:chOff x="8626" y="164241"/>
            <a:chExt cx="1765536" cy="34471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ECC235-F805-45CA-A1DB-140062BAA3E6}"/>
                </a:ext>
              </a:extLst>
            </p:cNvPr>
            <p:cNvSpPr/>
            <p:nvPr/>
          </p:nvSpPr>
          <p:spPr>
            <a:xfrm>
              <a:off x="8626" y="333561"/>
              <a:ext cx="1756910" cy="175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F47938C-5D81-42F3-8723-4F8A860DA482}"/>
                </a:ext>
              </a:extLst>
            </p:cNvPr>
            <p:cNvSpPr/>
            <p:nvPr/>
          </p:nvSpPr>
          <p:spPr>
            <a:xfrm>
              <a:off x="17252" y="164241"/>
              <a:ext cx="1756910" cy="1693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BE993B3-6BF9-47B8-AD91-F970BC2961D4}"/>
              </a:ext>
            </a:extLst>
          </p:cNvPr>
          <p:cNvSpPr txBox="1"/>
          <p:nvPr/>
        </p:nvSpPr>
        <p:spPr>
          <a:xfrm>
            <a:off x="1171733" y="2071315"/>
            <a:ext cx="15299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32299B-F1D5-4DD5-855A-B6E5ABFFA080}"/>
              </a:ext>
            </a:extLst>
          </p:cNvPr>
          <p:cNvSpPr txBox="1"/>
          <p:nvPr/>
        </p:nvSpPr>
        <p:spPr>
          <a:xfrm>
            <a:off x="1171733" y="3071415"/>
            <a:ext cx="15299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267AFC-A403-4C36-87F9-04CD58431043}"/>
              </a:ext>
            </a:extLst>
          </p:cNvPr>
          <p:cNvSpPr txBox="1"/>
          <p:nvPr/>
        </p:nvSpPr>
        <p:spPr>
          <a:xfrm>
            <a:off x="1181728" y="4093237"/>
            <a:ext cx="1529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r>
              <a:rPr lang="en-US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giọng</a:t>
            </a:r>
            <a:endParaRPr lang="en-US" sz="2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NGAY M VUI Fm">
            <a:hlinkClick r:id="" action="ppaction://media"/>
            <a:extLst>
              <a:ext uri="{FF2B5EF4-FFF2-40B4-BE49-F238E27FC236}">
                <a16:creationId xmlns:a16="http://schemas.microsoft.com/office/drawing/2014/main" id="{9054C716-1486-8740-77FF-F26DC2236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7600" y="47175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3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6991158-4C80-4CBE-B37D-982554DDCE22}"/>
              </a:ext>
            </a:extLst>
          </p:cNvPr>
          <p:cNvSpPr txBox="1"/>
          <p:nvPr/>
        </p:nvSpPr>
        <p:spPr>
          <a:xfrm>
            <a:off x="599667" y="851611"/>
            <a:ext cx="8291052" cy="3336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Ngoài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đồng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lúa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chín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thơm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,  con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chim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hót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vườn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Nô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nức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trên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đường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vui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thay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,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bõ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công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bao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ngày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mong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chờ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Hội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mùa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rộn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ràng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quê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hương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ấm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no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chan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hoà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yêu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thương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Ngày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mùa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rộn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ràng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nơi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nơi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có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đâu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vui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nào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vui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hơn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.</a:t>
            </a:r>
            <a:endParaRPr lang="vi-VN" sz="2200" b="1" dirty="0">
              <a:solidFill>
                <a:srgbClr val="0000CC"/>
              </a:solidFill>
              <a:latin typeface="Roboto" panose="02000000000000000000" pitchFamily="2" charset="0"/>
              <a:ea typeface="Roboto" panose="02000000000000000000" pitchFamily="2" charset="0"/>
              <a:cs typeface="Times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47550B-2926-4B81-A43A-42EF8B6812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121" y="1577436"/>
            <a:ext cx="464295" cy="4601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E1D8BC-FB51-4A94-8F31-93EA8ED822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09" y="1577436"/>
            <a:ext cx="464295" cy="4601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903E08-947C-4147-BED0-6F8C56ED8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496" y="1577436"/>
            <a:ext cx="464295" cy="4601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862B52-E0DD-4CB0-B2A6-9FF2484D50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21" y="1577436"/>
            <a:ext cx="464295" cy="4601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151BC9-00EF-4362-BE73-B6DA88992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26" y="2440133"/>
            <a:ext cx="464295" cy="4601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48E668-BEAB-422E-A0F2-E93D4A000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256" y="2414513"/>
            <a:ext cx="464295" cy="4601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1D655E-4367-4F63-9B89-DBBA5A1360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460" y="2405885"/>
            <a:ext cx="464295" cy="4601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3594CA-7F89-4A9A-8E5F-99C10D7519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22" y="2414511"/>
            <a:ext cx="464295" cy="4601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A24D4B-CEF3-445E-B230-3F300DE5FB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38" y="3243844"/>
            <a:ext cx="464295" cy="4601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D25EDE-D6B5-48A5-9A08-58D72A12F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256" y="3243844"/>
            <a:ext cx="464295" cy="4601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0E8B44-D4D1-4AEF-A41B-A9CEF852AB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932" y="3273665"/>
            <a:ext cx="464295" cy="4601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9CBCA0-86E7-4A18-B9BA-69AC566908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93" y="3247787"/>
            <a:ext cx="464295" cy="4601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1E30760-BFE9-460C-AF2A-B0D186589A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04" y="4095704"/>
            <a:ext cx="464295" cy="4601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6842F58-BD7B-4B79-9939-55C72B0766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378" y="4094890"/>
            <a:ext cx="464295" cy="4601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3F8AC5-6B6A-491F-963B-D646C0F6E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33" y="4098316"/>
            <a:ext cx="464295" cy="4601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43F233F-99C0-4AD3-A510-D87F05B3E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328" y="4091402"/>
            <a:ext cx="464295" cy="460123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590B6ADB-97CF-448B-8172-6D49291CEE3C}"/>
              </a:ext>
            </a:extLst>
          </p:cNvPr>
          <p:cNvSpPr/>
          <p:nvPr/>
        </p:nvSpPr>
        <p:spPr>
          <a:xfrm>
            <a:off x="2100879" y="325211"/>
            <a:ext cx="51732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AE3C45-34D1-405C-9CB2-28806364E24B}"/>
              </a:ext>
            </a:extLst>
          </p:cNvPr>
          <p:cNvGrpSpPr/>
          <p:nvPr/>
        </p:nvGrpSpPr>
        <p:grpSpPr>
          <a:xfrm>
            <a:off x="8626" y="164241"/>
            <a:ext cx="1765536" cy="344719"/>
            <a:chOff x="8626" y="164241"/>
            <a:chExt cx="1765536" cy="34471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76AB012-1D39-4CD1-9721-AE3E34EC2B38}"/>
                </a:ext>
              </a:extLst>
            </p:cNvPr>
            <p:cNvSpPr/>
            <p:nvPr/>
          </p:nvSpPr>
          <p:spPr>
            <a:xfrm>
              <a:off x="8626" y="333561"/>
              <a:ext cx="1756910" cy="175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902F53F-E9A6-4909-9589-1EDC74AF3672}"/>
                </a:ext>
              </a:extLst>
            </p:cNvPr>
            <p:cNvSpPr/>
            <p:nvPr/>
          </p:nvSpPr>
          <p:spPr>
            <a:xfrm>
              <a:off x="17252" y="164241"/>
              <a:ext cx="1756910" cy="1693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NGAY M VUI Fm">
            <a:hlinkClick r:id="" action="ppaction://media"/>
            <a:extLst>
              <a:ext uri="{FF2B5EF4-FFF2-40B4-BE49-F238E27FC236}">
                <a16:creationId xmlns:a16="http://schemas.microsoft.com/office/drawing/2014/main" id="{1F721BAB-2587-61C6-40C1-E76B8E4A8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7600" y="47175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3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12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6991158-4C80-4CBE-B37D-982554DDCE22}"/>
              </a:ext>
            </a:extLst>
          </p:cNvPr>
          <p:cNvSpPr txBox="1"/>
          <p:nvPr/>
        </p:nvSpPr>
        <p:spPr>
          <a:xfrm>
            <a:off x="599667" y="985677"/>
            <a:ext cx="8291052" cy="3396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Ngoài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đồng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lúa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chín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thơm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.  Con 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chim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hót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vườn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Nô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nức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trên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đường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vui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thay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.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Bõ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công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bao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ngày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mong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chờ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Hội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mùa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rộn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ràng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quê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hương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.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Ấm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no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chan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hoà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yêu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thương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Ngày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mùa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rộn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ràng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nơi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nơi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.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Có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đâu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vui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nào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vui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hơn</a:t>
            </a:r>
            <a:r>
              <a:rPr lang="en-US" sz="22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18" charset="0"/>
              </a:rPr>
              <a:t>.</a:t>
            </a:r>
            <a:endParaRPr lang="vi-VN" sz="2200" b="1" dirty="0">
              <a:solidFill>
                <a:srgbClr val="0000CC"/>
              </a:solidFill>
              <a:latin typeface="Roboto" panose="02000000000000000000" pitchFamily="2" charset="0"/>
              <a:ea typeface="Roboto" panose="02000000000000000000" pitchFamily="2" charset="0"/>
              <a:cs typeface="Times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90B6ADB-97CF-448B-8172-6D49291CEE3C}"/>
              </a:ext>
            </a:extLst>
          </p:cNvPr>
          <p:cNvSpPr/>
          <p:nvPr/>
        </p:nvSpPr>
        <p:spPr>
          <a:xfrm>
            <a:off x="2387817" y="390926"/>
            <a:ext cx="471475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CD40979-15C2-4CED-81CB-B0145763D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70" y="1678745"/>
            <a:ext cx="630580" cy="5105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160F297-0D6B-4A23-A900-92A6365FAF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1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79" y="1691808"/>
            <a:ext cx="423854" cy="432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C6AA7BE-8660-4A8B-AF50-61A476FEF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221" y="1676233"/>
            <a:ext cx="630580" cy="5105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B5B019C-ED5D-4F3B-9EBF-FF74FCF36B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1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080" y="1696791"/>
            <a:ext cx="423854" cy="4326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09E7B3C-BFB5-4CCF-B9E3-EB2519D93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58" y="2528849"/>
            <a:ext cx="630580" cy="5105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8D015C2-37B5-46F6-8EC4-0B8074982D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1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31" y="2540378"/>
            <a:ext cx="423854" cy="43264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E4EDF4A-B9CC-4D3D-8674-8506B29B2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024" y="2526337"/>
            <a:ext cx="630580" cy="5105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75CC462-B4E3-494F-AF3D-F7C3E04633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1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953" y="2525118"/>
            <a:ext cx="423854" cy="43264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C522C8-2DF2-4615-AA42-E129CDE91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03" y="3361828"/>
            <a:ext cx="630580" cy="5105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CE22359-1955-4959-AD5C-03FAF6DE1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1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91" y="3366463"/>
            <a:ext cx="423854" cy="43264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599F5E3-0547-4980-A727-5E5F0B357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49" y="3366811"/>
            <a:ext cx="630580" cy="5105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08EC284-E6AD-49B9-9279-5F72F8E98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1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93" y="3362298"/>
            <a:ext cx="423854" cy="4326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D88F1B0-5642-483E-AFC8-F535AE7F9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23" y="4198573"/>
            <a:ext cx="630580" cy="51058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E400FE-C08C-44FA-B815-004817D49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1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087" y="4211636"/>
            <a:ext cx="423854" cy="43264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52B5A2B-2C04-411B-99C6-05E35C39A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29" y="4195150"/>
            <a:ext cx="630580" cy="51058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ED9C584-227F-476D-B86C-1938EEF894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1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06" y="4199647"/>
            <a:ext cx="423854" cy="43264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7081774-B5DB-48A1-8C9A-B11143B79D2C}"/>
              </a:ext>
            </a:extLst>
          </p:cNvPr>
          <p:cNvGrpSpPr/>
          <p:nvPr/>
        </p:nvGrpSpPr>
        <p:grpSpPr>
          <a:xfrm>
            <a:off x="8626" y="164241"/>
            <a:ext cx="1765536" cy="344719"/>
            <a:chOff x="8626" y="164241"/>
            <a:chExt cx="1765536" cy="344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B3F0DE7-40E7-4411-B3E0-235A5E394C2E}"/>
                </a:ext>
              </a:extLst>
            </p:cNvPr>
            <p:cNvSpPr/>
            <p:nvPr/>
          </p:nvSpPr>
          <p:spPr>
            <a:xfrm>
              <a:off x="8626" y="333561"/>
              <a:ext cx="1756910" cy="175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9717B9B-27EE-421D-92BA-30299F76DD85}"/>
                </a:ext>
              </a:extLst>
            </p:cNvPr>
            <p:cNvSpPr/>
            <p:nvPr/>
          </p:nvSpPr>
          <p:spPr>
            <a:xfrm>
              <a:off x="17252" y="164241"/>
              <a:ext cx="1756910" cy="1693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NGAY M VUI Fm">
            <a:hlinkClick r:id="" action="ppaction://media"/>
            <a:extLst>
              <a:ext uri="{FF2B5EF4-FFF2-40B4-BE49-F238E27FC236}">
                <a16:creationId xmlns:a16="http://schemas.microsoft.com/office/drawing/2014/main" id="{C4722AB6-AE91-F7D1-991D-AA18A30C0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7600" y="47175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8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12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7" b="-2"/>
          <a:stretch/>
        </p:blipFill>
        <p:spPr>
          <a:xfrm>
            <a:off x="2669448" y="10"/>
            <a:ext cx="6501384" cy="51434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3410190"/>
            <a:ext cx="298323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99EC5B-1071-44B2-81BD-45915674FA7C}"/>
              </a:ext>
            </a:extLst>
          </p:cNvPr>
          <p:cNvSpPr txBox="1"/>
          <p:nvPr/>
        </p:nvSpPr>
        <p:spPr>
          <a:xfrm>
            <a:off x="1108954" y="1690596"/>
            <a:ext cx="35477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Lắng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nghe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,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cảm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nhận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Giai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điệu</a:t>
            </a:r>
            <a:endParaRPr lang="en-US" sz="2200" b="1" dirty="0">
              <a:latin typeface="Roboto" panose="02000000000000000000" pitchFamily="2" charset="0"/>
              <a:ea typeface="Roboto" panose="02000000000000000000" pitchFamily="2" charset="0"/>
              <a:cs typeface="Times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Tiết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tấu</a:t>
            </a:r>
            <a:endParaRPr lang="en-US" sz="2200" b="1" dirty="0">
              <a:latin typeface="Roboto" panose="02000000000000000000" pitchFamily="2" charset="0"/>
              <a:ea typeface="Roboto" panose="02000000000000000000" pitchFamily="2" charset="0"/>
              <a:cs typeface="Times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Nội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 dung</a:t>
            </a: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F148A4C0-EF85-4525-B09C-D6EB02FE0B20}"/>
              </a:ext>
            </a:extLst>
          </p:cNvPr>
          <p:cNvSpPr txBox="1"/>
          <p:nvPr/>
        </p:nvSpPr>
        <p:spPr>
          <a:xfrm>
            <a:off x="-1" y="935836"/>
            <a:ext cx="6213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altLang="zh-CN" sz="36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2: </a:t>
            </a:r>
            <a:r>
              <a:rPr lang="en-US" altLang="zh-CN" sz="3600" b="1" dirty="0">
                <a:ln w="19050">
                  <a:solidFill>
                    <a:schemeClr val="bg1"/>
                  </a:solidFill>
                </a:ln>
                <a:solidFill>
                  <a:srgbClr val="00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</a:t>
            </a:r>
            <a:r>
              <a:rPr lang="en-US" altLang="zh-CN" sz="3600" b="1" dirty="0" err="1">
                <a:ln w="19050">
                  <a:solidFill>
                    <a:schemeClr val="bg1"/>
                  </a:solidFill>
                </a:ln>
                <a:solidFill>
                  <a:srgbClr val="00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endParaRPr lang="zh-CN" altLang="en-US" sz="3600" b="1" dirty="0">
              <a:ln w="19050">
                <a:solidFill>
                  <a:schemeClr val="bg1"/>
                </a:solidFill>
              </a:ln>
              <a:solidFill>
                <a:srgbClr val="0000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站酷快乐体2016修订版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51435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Graphical user interface, website&#10;&#10;Description automatically generated with medium confidence">
            <a:extLst>
              <a:ext uri="{FF2B5EF4-FFF2-40B4-BE49-F238E27FC236}">
                <a16:creationId xmlns:a16="http://schemas.microsoft.com/office/drawing/2014/main" id="{4132F38E-9811-4A02-8ACB-1C4451E441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2" b="99076" l="2806" r="99745">
                        <a14:foregroundMark x1="3061" y1="60998" x2="15306" y2="61183"/>
                        <a14:foregroundMark x1="765" y1="96303" x2="13776" y2="95564"/>
                        <a14:foregroundMark x1="13776" y1="95564" x2="91327" y2="99076"/>
                        <a14:foregroundMark x1="91327" y1="99076" x2="99745" y2="97227"/>
                        <a14:foregroundMark x1="4337" y1="78743" x2="38520" y2="79482"/>
                        <a14:foregroundMark x1="4592" y1="89279" x2="50765" y2="93715"/>
                        <a14:foregroundMark x1="50765" y1="93715" x2="62755" y2="93346"/>
                        <a14:foregroundMark x1="99745" y1="32902" x2="99490" y2="68392"/>
                        <a14:backgroundMark x1="23724" y1="39187" x2="82143" y2="1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369" r="-1" b="-1"/>
          <a:stretch/>
        </p:blipFill>
        <p:spPr>
          <a:xfrm>
            <a:off x="1095446" y="10"/>
            <a:ext cx="6953105" cy="51434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id="{74BBB6BA-615B-45E0-9A25-32AC008A9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77" b="90000" l="10000" r="90000">
                        <a14:foregroundMark x1="55444" y1="8462" x2="55444" y2="8462"/>
                        <a14:foregroundMark x1="53000" y1="8077" x2="53000" y2="8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81804" flipH="1">
            <a:off x="6176286" y="-233673"/>
            <a:ext cx="3365975" cy="2913938"/>
          </a:xfrm>
          <a:prstGeom prst="rect">
            <a:avLst/>
          </a:prstGeom>
        </p:spPr>
      </p:pic>
      <p:pic>
        <p:nvPicPr>
          <p:cNvPr id="16" name="Picture 15" descr="A picture containing plant&#10;&#10;Description automatically generated">
            <a:extLst>
              <a:ext uri="{FF2B5EF4-FFF2-40B4-BE49-F238E27FC236}">
                <a16:creationId xmlns:a16="http://schemas.microsoft.com/office/drawing/2014/main" id="{D8B8EB7A-EE1D-44F8-B6F7-2D89E07F17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77" b="90000" l="10000" r="90000">
                        <a14:foregroundMark x1="55444" y1="8462" x2="55444" y2="8462"/>
                        <a14:foregroundMark x1="53000" y1="8077" x2="53000" y2="8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9176" flipH="1">
            <a:off x="7198332" y="1026251"/>
            <a:ext cx="2607918" cy="2096548"/>
          </a:xfrm>
          <a:prstGeom prst="rect">
            <a:avLst/>
          </a:prstGeom>
        </p:spPr>
      </p:pic>
      <p:pic>
        <p:nvPicPr>
          <p:cNvPr id="17" name="Picture 16" descr="A picture containing plant&#10;&#10;Description automatically generated">
            <a:extLst>
              <a:ext uri="{FF2B5EF4-FFF2-40B4-BE49-F238E27FC236}">
                <a16:creationId xmlns:a16="http://schemas.microsoft.com/office/drawing/2014/main" id="{F4B26D78-BC06-4447-947C-D87E53AB5E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77" b="90000" l="10000" r="90000">
                        <a14:foregroundMark x1="55444" y1="8462" x2="55444" y2="8462"/>
                        <a14:foregroundMark x1="53000" y1="8077" x2="53000" y2="8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31170" flipH="1">
            <a:off x="6645946" y="-351166"/>
            <a:ext cx="3825596" cy="2201476"/>
          </a:xfrm>
          <a:prstGeom prst="rect">
            <a:avLst/>
          </a:prstGeom>
        </p:spPr>
      </p:pic>
      <p:pic>
        <p:nvPicPr>
          <p:cNvPr id="21" name="Picture 20" descr="A picture containing plant&#10;&#10;Description automatically generated">
            <a:extLst>
              <a:ext uri="{FF2B5EF4-FFF2-40B4-BE49-F238E27FC236}">
                <a16:creationId xmlns:a16="http://schemas.microsoft.com/office/drawing/2014/main" id="{5683F751-571A-4FFA-92DE-54F3FB11C1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77" b="90000" l="10000" r="90000">
                        <a14:foregroundMark x1="55444" y1="8462" x2="55444" y2="8462"/>
                        <a14:foregroundMark x1="53000" y1="8077" x2="53000" y2="8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4775">
            <a:off x="-664683" y="2624237"/>
            <a:ext cx="1965621" cy="1733797"/>
          </a:xfrm>
          <a:prstGeom prst="rect">
            <a:avLst/>
          </a:prstGeom>
        </p:spPr>
      </p:pic>
      <p:pic>
        <p:nvPicPr>
          <p:cNvPr id="23" name="Picture 22" descr="A picture containing plant&#10;&#10;Description automatically generated">
            <a:extLst>
              <a:ext uri="{FF2B5EF4-FFF2-40B4-BE49-F238E27FC236}">
                <a16:creationId xmlns:a16="http://schemas.microsoft.com/office/drawing/2014/main" id="{F0FCAF4F-9FF7-4B9B-BB36-4A9A970D31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77" b="90000" l="10000" r="90000">
                        <a14:foregroundMark x1="55444" y1="8462" x2="55444" y2="8462"/>
                        <a14:foregroundMark x1="53000" y1="8077" x2="53000" y2="8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5948">
            <a:off x="9656" y="2810586"/>
            <a:ext cx="2234424" cy="2083314"/>
          </a:xfrm>
          <a:prstGeom prst="rect">
            <a:avLst/>
          </a:prstGeom>
        </p:spPr>
      </p:pic>
      <p:pic>
        <p:nvPicPr>
          <p:cNvPr id="25" name="Picture 24" descr="A picture containing plant&#10;&#10;Description automatically generated">
            <a:extLst>
              <a:ext uri="{FF2B5EF4-FFF2-40B4-BE49-F238E27FC236}">
                <a16:creationId xmlns:a16="http://schemas.microsoft.com/office/drawing/2014/main" id="{88D001F3-C2A6-4347-871E-BF46DD5F606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77" b="90000" l="10000" r="90000">
                        <a14:foregroundMark x1="55444" y1="8462" x2="55444" y2="8462"/>
                        <a14:foregroundMark x1="53000" y1="8077" x2="53000" y2="8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10311" y="3599334"/>
            <a:ext cx="1977604" cy="17337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35C4FD5-37E1-4980-BD86-34135F114CDC}"/>
              </a:ext>
            </a:extLst>
          </p:cNvPr>
          <p:cNvSpPr txBox="1"/>
          <p:nvPr/>
        </p:nvSpPr>
        <p:spPr>
          <a:xfrm>
            <a:off x="1108839" y="1141309"/>
            <a:ext cx="26777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Nhạc</a:t>
            </a:r>
            <a:r>
              <a:rPr lang="en-US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Bùi</a:t>
            </a:r>
            <a:r>
              <a:rPr lang="en-US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Đình</a:t>
            </a:r>
            <a:r>
              <a:rPr lang="en-US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</a:t>
            </a:r>
            <a:endParaRPr lang="en-US" b="1" dirty="0">
              <a:solidFill>
                <a:srgbClr val="0000C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Lời</a:t>
            </a:r>
            <a:r>
              <a:rPr lang="en-US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Minh </a:t>
            </a:r>
            <a:r>
              <a:rPr lang="en-US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Chính</a:t>
            </a:r>
            <a:r>
              <a:rPr lang="en-US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lang="en-US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Bùi</a:t>
            </a:r>
            <a:r>
              <a:rPr lang="en-US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Đình</a:t>
            </a:r>
            <a:r>
              <a:rPr lang="en-US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</a:t>
            </a:r>
            <a:endParaRPr lang="en-US" b="1" dirty="0">
              <a:solidFill>
                <a:srgbClr val="0000C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0" name="Đi Học - Hồng Nhung">
            <a:hlinkClick r:id="" action="ppaction://media"/>
            <a:extLst>
              <a:ext uri="{FF2B5EF4-FFF2-40B4-BE49-F238E27FC236}">
                <a16:creationId xmlns:a16="http://schemas.microsoft.com/office/drawing/2014/main" id="{3FEC0CA3-E7BA-498D-8F8B-8B1F90BD21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300" end="5001.417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49144" y="4147711"/>
            <a:ext cx="609600" cy="609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90BCEB7-33C0-4D2C-841F-541EF655B480}"/>
              </a:ext>
            </a:extLst>
          </p:cNvPr>
          <p:cNvGrpSpPr/>
          <p:nvPr/>
        </p:nvGrpSpPr>
        <p:grpSpPr>
          <a:xfrm>
            <a:off x="8626" y="164241"/>
            <a:ext cx="1765536" cy="344719"/>
            <a:chOff x="8626" y="164241"/>
            <a:chExt cx="1765536" cy="34471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141E844-5341-4FF6-B683-7D1BAF915A0B}"/>
                </a:ext>
              </a:extLst>
            </p:cNvPr>
            <p:cNvSpPr/>
            <p:nvPr/>
          </p:nvSpPr>
          <p:spPr>
            <a:xfrm>
              <a:off x="8626" y="333561"/>
              <a:ext cx="1756910" cy="175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12799E-8410-48E6-B915-26F9CD77C942}"/>
                </a:ext>
              </a:extLst>
            </p:cNvPr>
            <p:cNvSpPr/>
            <p:nvPr/>
          </p:nvSpPr>
          <p:spPr>
            <a:xfrm>
              <a:off x="17252" y="164241"/>
              <a:ext cx="1756910" cy="1693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文本框 7">
            <a:extLst>
              <a:ext uri="{FF2B5EF4-FFF2-40B4-BE49-F238E27FC236}">
                <a16:creationId xmlns:a16="http://schemas.microsoft.com/office/drawing/2014/main" id="{14387E67-3297-4A09-80EA-1FC67B72BC4E}"/>
              </a:ext>
            </a:extLst>
          </p:cNvPr>
          <p:cNvSpPr txBox="1"/>
          <p:nvPr/>
        </p:nvSpPr>
        <p:spPr>
          <a:xfrm>
            <a:off x="-256163" y="280656"/>
            <a:ext cx="3948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zh-CN" altLang="en-US" sz="4800" b="1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站酷快乐体2016修订版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019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8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9 Track 19 (mp3cut.net).mp3">
            <a:hlinkClick r:id="" action="ppaction://media"/>
            <a:extLst>
              <a:ext uri="{FF2B5EF4-FFF2-40B4-BE49-F238E27FC236}">
                <a16:creationId xmlns:a16="http://schemas.microsoft.com/office/drawing/2014/main" id="{19B5548A-C902-4CF8-9141-BA989B321F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786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6991" y="1219800"/>
            <a:ext cx="553855" cy="553855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F71F3FE0-5C10-4069-A8A7-38AB6A90CA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595842" y="499730"/>
            <a:ext cx="7949606" cy="44550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094355-5FE3-49BC-81B9-426B63124762}"/>
              </a:ext>
            </a:extLst>
          </p:cNvPr>
          <p:cNvSpPr/>
          <p:nvPr/>
        </p:nvSpPr>
        <p:spPr>
          <a:xfrm>
            <a:off x="1951108" y="1177268"/>
            <a:ext cx="493176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algn="ctr"/>
            <a:r>
              <a:rPr lang="en-US" sz="4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CỬA BÍ MẬT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32BD6F-B803-4E42-B368-3E77B8BA9DC9}"/>
              </a:ext>
            </a:extLst>
          </p:cNvPr>
          <p:cNvGrpSpPr/>
          <p:nvPr/>
        </p:nvGrpSpPr>
        <p:grpSpPr>
          <a:xfrm>
            <a:off x="8626" y="164241"/>
            <a:ext cx="1765536" cy="344719"/>
            <a:chOff x="8626" y="164241"/>
            <a:chExt cx="1765536" cy="3447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5D4504-4B9C-4582-BC3B-766A5131C14E}"/>
                </a:ext>
              </a:extLst>
            </p:cNvPr>
            <p:cNvSpPr/>
            <p:nvPr/>
          </p:nvSpPr>
          <p:spPr>
            <a:xfrm>
              <a:off x="8626" y="333561"/>
              <a:ext cx="1756910" cy="175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EE59C40-5D97-4E22-81D4-97FAC4DC6897}"/>
                </a:ext>
              </a:extLst>
            </p:cNvPr>
            <p:cNvSpPr/>
            <p:nvPr/>
          </p:nvSpPr>
          <p:spPr>
            <a:xfrm>
              <a:off x="17252" y="164241"/>
              <a:ext cx="1756910" cy="1693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5547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random/>
      </p:transition>
    </mc:Choice>
    <mc:Fallback xmlns="">
      <p:transition spd="slow" advClick="0" advTm="2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7" b="-2"/>
          <a:stretch/>
        </p:blipFill>
        <p:spPr>
          <a:xfrm>
            <a:off x="2642616" y="10"/>
            <a:ext cx="6501384" cy="51434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6919" y="454343"/>
            <a:ext cx="54864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1832610"/>
            <a:ext cx="2475738" cy="6858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99EC5B-1071-44B2-81BD-45915674FA7C}"/>
              </a:ext>
            </a:extLst>
          </p:cNvPr>
          <p:cNvSpPr txBox="1"/>
          <p:nvPr/>
        </p:nvSpPr>
        <p:spPr>
          <a:xfrm>
            <a:off x="381944" y="1809659"/>
            <a:ext cx="5296215" cy="2405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Kết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hợp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gõ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đệm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Vận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động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cơ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thể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theo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nhịp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imes" panose="02020603050405020304" pitchFamily="18" charset="0"/>
              </a:rPr>
              <a:t>điệu</a:t>
            </a:r>
            <a:endParaRPr lang="en-US" sz="2200" b="1" dirty="0">
              <a:latin typeface="Roboto" panose="02000000000000000000" pitchFamily="2" charset="0"/>
              <a:ea typeface="Roboto" panose="02000000000000000000" pitchFamily="2" charset="0"/>
              <a:cs typeface="Times" panose="02020603050405020304" pitchFamily="18" charset="0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1E7711ED-411B-4FFA-AEF3-4AA1E46E7AF1}"/>
              </a:ext>
            </a:extLst>
          </p:cNvPr>
          <p:cNvSpPr txBox="1"/>
          <p:nvPr/>
        </p:nvSpPr>
        <p:spPr>
          <a:xfrm>
            <a:off x="524351" y="928397"/>
            <a:ext cx="272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</a:t>
            </a:r>
            <a:r>
              <a:rPr lang="en-US" altLang="zh-CN" sz="3600" b="1" dirty="0" err="1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endParaRPr lang="zh-CN" altLang="en-US" sz="3600" b="1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站酷快乐体2016修订版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 with medium confidence">
            <a:extLst>
              <a:ext uri="{FF2B5EF4-FFF2-40B4-BE49-F238E27FC236}">
                <a16:creationId xmlns:a16="http://schemas.microsoft.com/office/drawing/2014/main" id="{4132F38E-9811-4A02-8ACB-1C4451E441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2" b="99076" l="2806" r="99745">
                        <a14:foregroundMark x1="3061" y1="60998" x2="15306" y2="61183"/>
                        <a14:foregroundMark x1="765" y1="96303" x2="13776" y2="95564"/>
                        <a14:foregroundMark x1="13776" y1="95564" x2="91327" y2="99076"/>
                        <a14:foregroundMark x1="91327" y1="99076" x2="99745" y2="97227"/>
                        <a14:foregroundMark x1="4337" y1="78743" x2="38520" y2="79482"/>
                        <a14:foregroundMark x1="4592" y1="89279" x2="50765" y2="93715"/>
                        <a14:foregroundMark x1="50765" y1="93715" x2="62755" y2="93346"/>
                        <a14:foregroundMark x1="99745" y1="32902" x2="99490" y2="68392"/>
                        <a14:backgroundMark x1="23724" y1="39187" x2="82143" y2="1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369" r="-1" b="-1"/>
          <a:stretch/>
        </p:blipFill>
        <p:spPr>
          <a:xfrm>
            <a:off x="1095446" y="10"/>
            <a:ext cx="6953105" cy="51434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id="{74BBB6BA-615B-45E0-9A25-32AC008A9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77" b="90000" l="10000" r="90000">
                        <a14:foregroundMark x1="55444" y1="8462" x2="55444" y2="8462"/>
                        <a14:foregroundMark x1="53000" y1="8077" x2="53000" y2="8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81804" flipH="1">
            <a:off x="6176286" y="-233673"/>
            <a:ext cx="3365975" cy="2913938"/>
          </a:xfrm>
          <a:prstGeom prst="rect">
            <a:avLst/>
          </a:prstGeom>
        </p:spPr>
      </p:pic>
      <p:pic>
        <p:nvPicPr>
          <p:cNvPr id="16" name="Picture 15" descr="A picture containing plant&#10;&#10;Description automatically generated">
            <a:extLst>
              <a:ext uri="{FF2B5EF4-FFF2-40B4-BE49-F238E27FC236}">
                <a16:creationId xmlns:a16="http://schemas.microsoft.com/office/drawing/2014/main" id="{D8B8EB7A-EE1D-44F8-B6F7-2D89E07F17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77" b="90000" l="10000" r="90000">
                        <a14:foregroundMark x1="55444" y1="8462" x2="55444" y2="8462"/>
                        <a14:foregroundMark x1="53000" y1="8077" x2="53000" y2="8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9176" flipH="1">
            <a:off x="7198332" y="1026251"/>
            <a:ext cx="2607918" cy="2096548"/>
          </a:xfrm>
          <a:prstGeom prst="rect">
            <a:avLst/>
          </a:prstGeom>
        </p:spPr>
      </p:pic>
      <p:pic>
        <p:nvPicPr>
          <p:cNvPr id="17" name="Picture 16" descr="A picture containing plant&#10;&#10;Description automatically generated">
            <a:extLst>
              <a:ext uri="{FF2B5EF4-FFF2-40B4-BE49-F238E27FC236}">
                <a16:creationId xmlns:a16="http://schemas.microsoft.com/office/drawing/2014/main" id="{F4B26D78-BC06-4447-947C-D87E53AB5E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77" b="90000" l="10000" r="90000">
                        <a14:foregroundMark x1="55444" y1="8462" x2="55444" y2="8462"/>
                        <a14:foregroundMark x1="53000" y1="8077" x2="53000" y2="8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31170" flipH="1">
            <a:off x="6645946" y="-351166"/>
            <a:ext cx="3825596" cy="2201476"/>
          </a:xfrm>
          <a:prstGeom prst="rect">
            <a:avLst/>
          </a:prstGeom>
        </p:spPr>
      </p:pic>
      <p:pic>
        <p:nvPicPr>
          <p:cNvPr id="21" name="Picture 20" descr="A picture containing plant&#10;&#10;Description automatically generated">
            <a:extLst>
              <a:ext uri="{FF2B5EF4-FFF2-40B4-BE49-F238E27FC236}">
                <a16:creationId xmlns:a16="http://schemas.microsoft.com/office/drawing/2014/main" id="{5683F751-571A-4FFA-92DE-54F3FB11C1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77" b="90000" l="10000" r="90000">
                        <a14:foregroundMark x1="55444" y1="8462" x2="55444" y2="8462"/>
                        <a14:foregroundMark x1="53000" y1="8077" x2="53000" y2="8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4775">
            <a:off x="-664683" y="2624237"/>
            <a:ext cx="1965621" cy="1733797"/>
          </a:xfrm>
          <a:prstGeom prst="rect">
            <a:avLst/>
          </a:prstGeom>
        </p:spPr>
      </p:pic>
      <p:pic>
        <p:nvPicPr>
          <p:cNvPr id="23" name="Picture 22" descr="A picture containing plant&#10;&#10;Description automatically generated">
            <a:extLst>
              <a:ext uri="{FF2B5EF4-FFF2-40B4-BE49-F238E27FC236}">
                <a16:creationId xmlns:a16="http://schemas.microsoft.com/office/drawing/2014/main" id="{F0FCAF4F-9FF7-4B9B-BB36-4A9A970D31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77" b="90000" l="10000" r="90000">
                        <a14:foregroundMark x1="55444" y1="8462" x2="55444" y2="8462"/>
                        <a14:foregroundMark x1="53000" y1="8077" x2="53000" y2="8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5948">
            <a:off x="9656" y="2810586"/>
            <a:ext cx="2234424" cy="2083314"/>
          </a:xfrm>
          <a:prstGeom prst="rect">
            <a:avLst/>
          </a:prstGeom>
        </p:spPr>
      </p:pic>
      <p:pic>
        <p:nvPicPr>
          <p:cNvPr id="25" name="Picture 24" descr="A picture containing plant&#10;&#10;Description automatically generated">
            <a:extLst>
              <a:ext uri="{FF2B5EF4-FFF2-40B4-BE49-F238E27FC236}">
                <a16:creationId xmlns:a16="http://schemas.microsoft.com/office/drawing/2014/main" id="{88D001F3-C2A6-4347-871E-BF46DD5F606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77" b="90000" l="10000" r="90000">
                        <a14:foregroundMark x1="55444" y1="8462" x2="55444" y2="8462"/>
                        <a14:foregroundMark x1="53000" y1="8077" x2="53000" y2="8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10311" y="3599334"/>
            <a:ext cx="1977604" cy="1733797"/>
          </a:xfrm>
          <a:prstGeom prst="rect">
            <a:avLst/>
          </a:prstGeom>
        </p:spPr>
      </p:pic>
      <p:pic>
        <p:nvPicPr>
          <p:cNvPr id="30" name="Đi Học - Hồng Nhung">
            <a:hlinkClick r:id="" action="ppaction://media"/>
            <a:extLst>
              <a:ext uri="{FF2B5EF4-FFF2-40B4-BE49-F238E27FC236}">
                <a16:creationId xmlns:a16="http://schemas.microsoft.com/office/drawing/2014/main" id="{3FEC0CA3-E7BA-498D-8F8B-8B1F90BD21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300" end="5001.417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34400" y="4533900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BC2BA9-ADE6-4452-80B9-522B99B18DB2}"/>
              </a:ext>
            </a:extLst>
          </p:cNvPr>
          <p:cNvSpPr txBox="1"/>
          <p:nvPr/>
        </p:nvSpPr>
        <p:spPr>
          <a:xfrm>
            <a:off x="1108839" y="1141309"/>
            <a:ext cx="26777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Nhạc</a:t>
            </a:r>
            <a:r>
              <a:rPr lang="en-US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Bùi</a:t>
            </a:r>
            <a:r>
              <a:rPr lang="en-US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Đình</a:t>
            </a:r>
            <a:r>
              <a:rPr lang="en-US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</a:t>
            </a:r>
            <a:endParaRPr lang="en-US" b="1" dirty="0">
              <a:solidFill>
                <a:srgbClr val="0000C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Lời</a:t>
            </a:r>
            <a:r>
              <a:rPr lang="en-US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Minh </a:t>
            </a:r>
            <a:r>
              <a:rPr lang="en-US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Chính</a:t>
            </a:r>
            <a:r>
              <a:rPr lang="en-US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lang="en-US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Bùi</a:t>
            </a:r>
            <a:r>
              <a:rPr lang="en-US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Đình</a:t>
            </a:r>
            <a:r>
              <a:rPr lang="en-US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</a:t>
            </a:r>
            <a:endParaRPr lang="en-US" b="1" dirty="0">
              <a:solidFill>
                <a:srgbClr val="0000C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CAF251-E8E2-4452-8D49-9FF24AB336C9}"/>
              </a:ext>
            </a:extLst>
          </p:cNvPr>
          <p:cNvGrpSpPr/>
          <p:nvPr/>
        </p:nvGrpSpPr>
        <p:grpSpPr>
          <a:xfrm>
            <a:off x="8626" y="164241"/>
            <a:ext cx="1765536" cy="344719"/>
            <a:chOff x="8626" y="164241"/>
            <a:chExt cx="1765536" cy="34471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83E28C-9EC5-4314-8A8B-F564CEBD10A0}"/>
                </a:ext>
              </a:extLst>
            </p:cNvPr>
            <p:cNvSpPr/>
            <p:nvPr/>
          </p:nvSpPr>
          <p:spPr>
            <a:xfrm>
              <a:off x="8626" y="333561"/>
              <a:ext cx="1756910" cy="175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C2AFB9-4F0F-484F-83C1-D32777EC66E9}"/>
                </a:ext>
              </a:extLst>
            </p:cNvPr>
            <p:cNvSpPr/>
            <p:nvPr/>
          </p:nvSpPr>
          <p:spPr>
            <a:xfrm>
              <a:off x="17252" y="164241"/>
              <a:ext cx="1756910" cy="1693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文本框 7">
            <a:extLst>
              <a:ext uri="{FF2B5EF4-FFF2-40B4-BE49-F238E27FC236}">
                <a16:creationId xmlns:a16="http://schemas.microsoft.com/office/drawing/2014/main" id="{C633C849-A5C9-4351-A8CB-CABA1015F995}"/>
              </a:ext>
            </a:extLst>
          </p:cNvPr>
          <p:cNvSpPr txBox="1"/>
          <p:nvPr/>
        </p:nvSpPr>
        <p:spPr>
          <a:xfrm>
            <a:off x="-256163" y="280656"/>
            <a:ext cx="3948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zh-CN" altLang="en-US" sz="4800" b="1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站酷快乐体2016修订版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0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195"/>
                            </p:stCondLst>
                            <p:childTnLst>
                              <p:par>
                                <p:cTn id="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1845"/>
                            </p:stCondLst>
                            <p:childTnLst>
                              <p:par>
                                <p:cTn id="1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2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3704" y="1032739"/>
            <a:ext cx="29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99208" y="1032739"/>
            <a:ext cx="3614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33986" y="2858622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787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:\0000000我图PPT\03.20\亲子乐园\r6t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-524594"/>
            <a:ext cx="5629635" cy="610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WordArt 5"/>
          <p:cNvSpPr>
            <a:spLocks noChangeArrowheads="1" noChangeShapeType="1"/>
          </p:cNvSpPr>
          <p:nvPr/>
        </p:nvSpPr>
        <p:spPr bwMode="auto">
          <a:xfrm>
            <a:off x="1907704" y="51470"/>
            <a:ext cx="5184576" cy="4984252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</a:bodyPr>
          <a:lstStyle/>
          <a:p>
            <a:r>
              <a:rPr lang="vi-VN" sz="3600" b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Chúc các con chăm ngoan học giỏi</a:t>
            </a:r>
            <a:endParaRPr lang="en-US" sz="3600" b="1" kern="1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013" r="89700">
                        <a14:foregroundMark x1="59227" y1="50230" x2="59227" y2="50230"/>
                        <a14:foregroundMark x1="40773" y1="55300" x2="40773" y2="55300"/>
                        <a14:foregroundMark x1="44206" y1="65899" x2="44206" y2="65899"/>
                        <a14:foregroundMark x1="40773" y1="59447" x2="41631" y2="23041"/>
                        <a14:foregroundMark x1="57940" y1="20276" x2="56652" y2="4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68" y="1663959"/>
            <a:ext cx="2955648" cy="27526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91" b="90000" l="1977" r="98023">
                        <a14:foregroundMark x1="29884" y1="24767" x2="29884" y2="24767"/>
                        <a14:foregroundMark x1="37093" y1="13372" x2="37093" y2="13372"/>
                        <a14:foregroundMark x1="26512" y1="40581" x2="26512" y2="40581"/>
                        <a14:foregroundMark x1="32209" y1="42093" x2="32209" y2="42093"/>
                        <a14:foregroundMark x1="42791" y1="24070" x2="42791" y2="24070"/>
                        <a14:foregroundMark x1="38837" y1="9767" x2="38837" y2="9767"/>
                        <a14:foregroundMark x1="49186" y1="14186" x2="49186" y2="14186"/>
                        <a14:foregroundMark x1="44535" y1="32791" x2="44535" y2="32791"/>
                        <a14:foregroundMark x1="26047" y1="55698" x2="26047" y2="55698"/>
                        <a14:foregroundMark x1="33023" y1="78256" x2="33023" y2="78256"/>
                        <a14:foregroundMark x1="49186" y1="77093" x2="49186" y2="77093"/>
                        <a14:foregroundMark x1="45116" y1="73605" x2="45116" y2="73605"/>
                        <a14:foregroundMark x1="42326" y1="71163" x2="42326" y2="71163"/>
                        <a14:foregroundMark x1="81977" y1="80465" x2="81977" y2="80465"/>
                        <a14:foregroundMark x1="82209" y1="82791" x2="82209" y2="82791"/>
                        <a14:foregroundMark x1="84884" y1="81512" x2="84884" y2="81512"/>
                        <a14:foregroundMark x1="85349" y1="78256" x2="85349" y2="78256"/>
                        <a14:foregroundMark x1="87907" y1="76163" x2="87907" y2="76163"/>
                        <a14:foregroundMark x1="89767" y1="76628" x2="89767" y2="76628"/>
                        <a14:foregroundMark x1="89419" y1="74651" x2="89419" y2="74651"/>
                        <a14:foregroundMark x1="80930" y1="73023" x2="80930" y2="73023"/>
                        <a14:foregroundMark x1="56395" y1="58256" x2="56395" y2="58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048" y="468552"/>
            <a:ext cx="5143500" cy="5143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91" b="90000" l="1977" r="98023">
                        <a14:foregroundMark x1="29884" y1="24767" x2="29884" y2="24767"/>
                        <a14:foregroundMark x1="37093" y1="13372" x2="37093" y2="13372"/>
                        <a14:foregroundMark x1="26512" y1="40581" x2="26512" y2="40581"/>
                        <a14:foregroundMark x1="32209" y1="42093" x2="32209" y2="42093"/>
                        <a14:foregroundMark x1="42791" y1="24070" x2="42791" y2="24070"/>
                        <a14:foregroundMark x1="38837" y1="9767" x2="38837" y2="9767"/>
                        <a14:foregroundMark x1="49186" y1="14186" x2="49186" y2="14186"/>
                        <a14:foregroundMark x1="44535" y1="32791" x2="44535" y2="32791"/>
                        <a14:foregroundMark x1="26047" y1="55698" x2="26047" y2="55698"/>
                        <a14:foregroundMark x1="33023" y1="78256" x2="33023" y2="78256"/>
                        <a14:foregroundMark x1="49186" y1="77093" x2="49186" y2="77093"/>
                        <a14:foregroundMark x1="45116" y1="73605" x2="45116" y2="73605"/>
                        <a14:foregroundMark x1="42326" y1="71163" x2="42326" y2="71163"/>
                        <a14:foregroundMark x1="81977" y1="80465" x2="81977" y2="80465"/>
                        <a14:foregroundMark x1="82209" y1="82791" x2="82209" y2="82791"/>
                        <a14:foregroundMark x1="84884" y1="81512" x2="84884" y2="81512"/>
                        <a14:foregroundMark x1="85349" y1="78256" x2="85349" y2="78256"/>
                        <a14:foregroundMark x1="87907" y1="76163" x2="87907" y2="76163"/>
                        <a14:foregroundMark x1="89767" y1="76628" x2="89767" y2="76628"/>
                        <a14:foregroundMark x1="89419" y1="74651" x2="89419" y2="74651"/>
                        <a14:foregroundMark x1="80930" y1="73023" x2="80930" y2="73023"/>
                        <a14:foregroundMark x1="56395" y1="58256" x2="56395" y2="58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6838" y="433679"/>
            <a:ext cx="5196730" cy="5143500"/>
          </a:xfrm>
          <a:prstGeom prst="rect">
            <a:avLst/>
          </a:prstGeom>
        </p:spPr>
      </p:pic>
      <p:sp>
        <p:nvSpPr>
          <p:cNvPr id="22" name="WordArt 5"/>
          <p:cNvSpPr>
            <a:spLocks noChangeArrowheads="1" noChangeShapeType="1"/>
          </p:cNvSpPr>
          <p:nvPr/>
        </p:nvSpPr>
        <p:spPr bwMode="auto">
          <a:xfrm>
            <a:off x="1518412" y="3005429"/>
            <a:ext cx="5184576" cy="4984252"/>
          </a:xfrm>
          <a:prstGeom prst="rect">
            <a:avLst/>
          </a:prstGeom>
        </p:spPr>
        <p:txBody>
          <a:bodyPr wrap="none" fromWordArt="1"/>
          <a:lstStyle/>
          <a:p>
            <a:endParaRPr lang="en-US" sz="3600" b="1" kern="1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3" name="Picture 16" descr="Anh-dong-canh-chim-bay- (8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988" y="433679"/>
            <a:ext cx="976963" cy="60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Anh-dong-canh-chim-bay- (8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3815" y="433330"/>
            <a:ext cx="1001236" cy="60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57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6991158-4C80-4CBE-B37D-982554DDCE22}"/>
              </a:ext>
            </a:extLst>
          </p:cNvPr>
          <p:cNvSpPr txBox="1"/>
          <p:nvPr/>
        </p:nvSpPr>
        <p:spPr>
          <a:xfrm>
            <a:off x="599667" y="520987"/>
            <a:ext cx="8175636" cy="362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Ngoài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đồng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lúa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chín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thơm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,   con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chim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hót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trong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vườn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Nô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nức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trên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đường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vui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thay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bõ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công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bao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ngày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mong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chờ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Hội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mùa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rộn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ràng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quê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hương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,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ấm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no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chan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hoà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yêu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thương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  <a:p>
            <a:pPr>
              <a:lnSpc>
                <a:spcPct val="250000"/>
              </a:lnSpc>
            </a:pP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Ngày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mùa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rộn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ràng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nơi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nơi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,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có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đâu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vui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nào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vui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hơn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.</a:t>
            </a:r>
            <a:endParaRPr lang="vi-VN" sz="2400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47550B-2926-4B81-A43A-42EF8B6812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999" y="1637414"/>
            <a:ext cx="318977" cy="3161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971BAE-7F7E-4727-8F04-33A60EEECF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1747362" y="1333066"/>
            <a:ext cx="389645" cy="2897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E1D8BC-FB51-4A94-8F31-93EA8ED822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013" y="1637414"/>
            <a:ext cx="318977" cy="316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903E08-947C-4147-BED0-6F8C56ED8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62" y="1626781"/>
            <a:ext cx="318977" cy="3161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862B52-E0DD-4CB0-B2A6-9FF2484D50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27" y="1637414"/>
            <a:ext cx="318977" cy="3161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151BC9-00EF-4362-BE73-B6DA88992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813" y="2543241"/>
            <a:ext cx="318977" cy="3161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48E668-BEAB-422E-A0F2-E93D4A000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012" y="2578003"/>
            <a:ext cx="318977" cy="3161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1D655E-4367-4F63-9B89-DBBA5A1360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30" y="2578002"/>
            <a:ext cx="318977" cy="3161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3594CA-7F89-4A9A-8E5F-99C10D7519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192" y="2578001"/>
            <a:ext cx="318977" cy="3161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A24D4B-CEF3-445E-B230-3F300DE5FB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14" y="3498738"/>
            <a:ext cx="318977" cy="3161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D25EDE-D6B5-48A5-9A08-58D72A12F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22" y="3468243"/>
            <a:ext cx="318977" cy="3161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0E8B44-D4D1-4AEF-A41B-A9CEF852AB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83" y="3469655"/>
            <a:ext cx="318977" cy="3161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9CBCA0-86E7-4A18-B9BA-69AC566908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25" y="3480287"/>
            <a:ext cx="318977" cy="3161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1E30760-BFE9-460C-AF2A-B0D186589A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24" y="4388588"/>
            <a:ext cx="318977" cy="3161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6842F58-BD7B-4B79-9939-55C72B0766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78" y="4411648"/>
            <a:ext cx="318977" cy="3161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3F8AC5-6B6A-491F-963B-D646C0F6E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72" y="4361308"/>
            <a:ext cx="318977" cy="3161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43F233F-99C0-4AD3-A510-D87F05B3E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53" y="4382283"/>
            <a:ext cx="318977" cy="3161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9CE998B-6AB2-46B0-B287-43BB416491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2488821" y="1354330"/>
            <a:ext cx="389645" cy="2897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A02290-1D5D-4E28-84ED-D738436E8E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3974275" y="1339417"/>
            <a:ext cx="389645" cy="2897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4503E24-0E6F-417F-939C-8B6F20EF8D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5571562" y="1308499"/>
            <a:ext cx="389645" cy="2897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AA8C3B2-8A49-4FB6-AB2A-BFEC9A326E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6284762" y="1288832"/>
            <a:ext cx="389645" cy="2897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0210850-EE91-422F-8D11-C8311135D6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7900092" y="1294002"/>
            <a:ext cx="389645" cy="2897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999DDD8-12C7-4295-A7BC-E5CE02026E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1269727" y="2267418"/>
            <a:ext cx="389645" cy="2897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0646534-7AF8-4490-9793-4D55E602BC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2664147" y="2270780"/>
            <a:ext cx="389645" cy="2897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391C2A2-E736-4E43-818A-75F3DF3CA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3961954" y="2253580"/>
            <a:ext cx="389645" cy="2897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7E4F484-89B1-4640-90FE-BC5B734ED4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5093927" y="2242851"/>
            <a:ext cx="389645" cy="28971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866F3CB-A1AE-4015-812D-B9A8997F0F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6555664" y="2267418"/>
            <a:ext cx="389645" cy="28971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AC803DE-09D6-4C01-8809-EA9D06897F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8032051" y="2270781"/>
            <a:ext cx="389645" cy="28971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73F7635-00B0-4B83-9625-45D161DE0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1326320" y="3174903"/>
            <a:ext cx="389645" cy="28971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FA383FA-77F3-47F4-B7F5-70C6D86648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2552714" y="3181657"/>
            <a:ext cx="389645" cy="28971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F1A04AB-3B4D-4B44-A7F6-8E528FE783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3965763" y="3167743"/>
            <a:ext cx="389645" cy="28971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3C0BFBF-ED19-4D2C-84D0-2309B8BCE5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5313933" y="3171881"/>
            <a:ext cx="389645" cy="28971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744B270-A0EE-492F-B6F0-06AE7E5A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6569615" y="3196166"/>
            <a:ext cx="389645" cy="2897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B417D8F-3C57-4CA6-85B9-B8085765C9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7917816" y="3181254"/>
            <a:ext cx="389645" cy="28971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275E919-92D4-430C-A228-7868163310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1526803" y="4092698"/>
            <a:ext cx="389645" cy="28971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93102F8-4C54-40ED-AB27-D269E97A41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2778343" y="4123205"/>
            <a:ext cx="389645" cy="2897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F9F99A7-5FEB-4736-B435-DE7F27BF99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3999399" y="4098080"/>
            <a:ext cx="389645" cy="2897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F731E27-30F5-4F05-9863-0751B591B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5107547" y="4055717"/>
            <a:ext cx="389645" cy="28971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F359028-15A0-42F6-A79C-8DAA3A3B1D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6194086" y="4067574"/>
            <a:ext cx="389645" cy="28971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B3071C2-A1FA-4C8D-BA1D-ECFF2A3E15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9" b="98418" l="706" r="99765">
                        <a14:foregroundMark x1="37647" y1="87342" x2="37647" y2="8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96">
            <a:off x="7371303" y="4072934"/>
            <a:ext cx="389645" cy="28971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41A9125-FAC2-448E-81FE-F86CA226D604}"/>
              </a:ext>
            </a:extLst>
          </p:cNvPr>
          <p:cNvSpPr txBox="1"/>
          <p:nvPr/>
        </p:nvSpPr>
        <p:spPr>
          <a:xfrm>
            <a:off x="574159" y="1233377"/>
            <a:ext cx="111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sz="1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2F364BC-3370-4DF4-B942-FFAEC2466CEA}"/>
              </a:ext>
            </a:extLst>
          </p:cNvPr>
          <p:cNvSpPr txBox="1"/>
          <p:nvPr/>
        </p:nvSpPr>
        <p:spPr>
          <a:xfrm>
            <a:off x="564623" y="1598726"/>
            <a:ext cx="117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sz="1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90B6ADB-97CF-448B-8172-6D49291CEE3C}"/>
              </a:ext>
            </a:extLst>
          </p:cNvPr>
          <p:cNvSpPr/>
          <p:nvPr/>
        </p:nvSpPr>
        <p:spPr>
          <a:xfrm>
            <a:off x="2726175" y="101713"/>
            <a:ext cx="35285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18 ngày mùa vui đệm (mp3cut.net)">
            <a:hlinkClick r:id="" action="ppaction://media"/>
            <a:extLst>
              <a:ext uri="{FF2B5EF4-FFF2-40B4-BE49-F238E27FC236}">
                <a16:creationId xmlns:a16="http://schemas.microsoft.com/office/drawing/2014/main" id="{31BDF550-9DFE-4D4F-9520-E29A3AD97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7433" y="4372619"/>
            <a:ext cx="609600" cy="6096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46965C98-6A67-4E14-8E42-257CE576027B}"/>
              </a:ext>
            </a:extLst>
          </p:cNvPr>
          <p:cNvGrpSpPr/>
          <p:nvPr/>
        </p:nvGrpSpPr>
        <p:grpSpPr>
          <a:xfrm>
            <a:off x="8626" y="164241"/>
            <a:ext cx="1765536" cy="344719"/>
            <a:chOff x="8626" y="164241"/>
            <a:chExt cx="1765536" cy="34471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46C11EB-A1A8-40FD-9409-A3FDF3D40DCC}"/>
                </a:ext>
              </a:extLst>
            </p:cNvPr>
            <p:cNvSpPr/>
            <p:nvPr/>
          </p:nvSpPr>
          <p:spPr>
            <a:xfrm>
              <a:off x="8626" y="333561"/>
              <a:ext cx="1756910" cy="175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9C06853-7D15-4E5D-9933-A3F97BBD82B4}"/>
                </a:ext>
              </a:extLst>
            </p:cNvPr>
            <p:cNvSpPr/>
            <p:nvPr/>
          </p:nvSpPr>
          <p:spPr>
            <a:xfrm>
              <a:off x="17252" y="164241"/>
              <a:ext cx="1756910" cy="1693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5761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6000"/>
    </mc:Choice>
    <mc:Fallback xmlns="">
      <p:transition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2" dur="49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4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6991158-4C80-4CBE-B37D-982554DDCE22}"/>
              </a:ext>
            </a:extLst>
          </p:cNvPr>
          <p:cNvSpPr txBox="1"/>
          <p:nvPr/>
        </p:nvSpPr>
        <p:spPr>
          <a:xfrm>
            <a:off x="599667" y="520987"/>
            <a:ext cx="8266237" cy="362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Ngoài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đồng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lúa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chín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thơm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,   con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chim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hót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trong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vườn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Nô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nức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trên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đường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vui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thay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,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bõ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công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bao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ngày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mong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chờ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Hội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mùa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rộn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ràng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quê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hương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,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ấm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no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chan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hoà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yêu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thương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  <a:p>
            <a:pPr>
              <a:lnSpc>
                <a:spcPct val="250000"/>
              </a:lnSpc>
            </a:pP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Ngày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mùa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rộn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ràng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nơi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nơi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,  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có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đâu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vui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nào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vui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    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hơn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  <a:cs typeface="Times" pitchFamily="18" charset="0"/>
              </a:rPr>
              <a:t>.</a:t>
            </a:r>
            <a:endParaRPr lang="vi-VN" sz="2400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90B6ADB-97CF-448B-8172-6D49291CEE3C}"/>
              </a:ext>
            </a:extLst>
          </p:cNvPr>
          <p:cNvSpPr/>
          <p:nvPr/>
        </p:nvSpPr>
        <p:spPr>
          <a:xfrm>
            <a:off x="1960631" y="154876"/>
            <a:ext cx="48413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7E0F76B-CDFC-4DB4-9237-AC868A4B0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63" y="1307453"/>
            <a:ext cx="497536" cy="487968"/>
          </a:xfrm>
          <a:prstGeom prst="rect">
            <a:avLst/>
          </a:prstGeom>
        </p:spPr>
      </p:pic>
      <p:pic>
        <p:nvPicPr>
          <p:cNvPr id="59" name="Picture 58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A76A51DA-79D5-498D-92AC-D901881968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224" y="1307477"/>
            <a:ext cx="489871" cy="523220"/>
          </a:xfrm>
          <a:prstGeom prst="rect">
            <a:avLst/>
          </a:prstGeom>
        </p:spPr>
      </p:pic>
      <p:pic>
        <p:nvPicPr>
          <p:cNvPr id="60" name="Picture 59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9DCBC771-6133-4FF5-B775-999FC6E4A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62762" y="1307477"/>
            <a:ext cx="497536" cy="52322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32D38FF-84B0-4966-8B34-0D092F718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29" y="1268561"/>
            <a:ext cx="497536" cy="487968"/>
          </a:xfrm>
          <a:prstGeom prst="rect">
            <a:avLst/>
          </a:prstGeom>
        </p:spPr>
      </p:pic>
      <p:pic>
        <p:nvPicPr>
          <p:cNvPr id="63" name="Picture 62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25247F56-4ACF-44A9-A144-D2A3CB603F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90" y="1268585"/>
            <a:ext cx="489871" cy="523220"/>
          </a:xfrm>
          <a:prstGeom prst="rect">
            <a:avLst/>
          </a:prstGeom>
        </p:spPr>
      </p:pic>
      <p:pic>
        <p:nvPicPr>
          <p:cNvPr id="64" name="Picture 63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30076DFA-AA9E-4864-BA47-5C89B5530F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7294" y="1268585"/>
            <a:ext cx="497536" cy="52322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1AF8E93-20BE-46D6-8C44-C3B1DC04C0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06" y="2216258"/>
            <a:ext cx="497536" cy="487968"/>
          </a:xfrm>
          <a:prstGeom prst="rect">
            <a:avLst/>
          </a:prstGeom>
        </p:spPr>
      </p:pic>
      <p:pic>
        <p:nvPicPr>
          <p:cNvPr id="67" name="Picture 66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76BE472B-6E7D-48F4-BD62-AEDAD7D404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15" y="2216258"/>
            <a:ext cx="489871" cy="523220"/>
          </a:xfrm>
          <a:prstGeom prst="rect">
            <a:avLst/>
          </a:prstGeom>
        </p:spPr>
      </p:pic>
      <p:pic>
        <p:nvPicPr>
          <p:cNvPr id="68" name="Picture 67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103ECE45-52F2-4C79-8298-63FE383BF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0821" y="2214952"/>
            <a:ext cx="497536" cy="52322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F222DAD-3201-4213-9276-5F922C4FD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55" y="2155338"/>
            <a:ext cx="497536" cy="487968"/>
          </a:xfrm>
          <a:prstGeom prst="rect">
            <a:avLst/>
          </a:prstGeom>
        </p:spPr>
      </p:pic>
      <p:pic>
        <p:nvPicPr>
          <p:cNvPr id="71" name="Picture 70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303F3057-E21B-4B71-A6A7-B9C405416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74" y="2234758"/>
            <a:ext cx="489871" cy="523220"/>
          </a:xfrm>
          <a:prstGeom prst="rect">
            <a:avLst/>
          </a:prstGeom>
        </p:spPr>
      </p:pic>
      <p:pic>
        <p:nvPicPr>
          <p:cNvPr id="72" name="Picture 71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9D3C9D8A-50F8-498A-B2D8-44345DB9CE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38888" y="2224255"/>
            <a:ext cx="497536" cy="52322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96299BE-B0FB-42D2-821C-C6F98CD0C6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02" y="3143184"/>
            <a:ext cx="497536" cy="487968"/>
          </a:xfrm>
          <a:prstGeom prst="rect">
            <a:avLst/>
          </a:prstGeom>
        </p:spPr>
      </p:pic>
      <p:pic>
        <p:nvPicPr>
          <p:cNvPr id="75" name="Picture 74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5FCD40C7-523E-43A7-AEC1-A754B33682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559" y="3139568"/>
            <a:ext cx="489871" cy="523220"/>
          </a:xfrm>
          <a:prstGeom prst="rect">
            <a:avLst/>
          </a:prstGeom>
        </p:spPr>
      </p:pic>
      <p:pic>
        <p:nvPicPr>
          <p:cNvPr id="76" name="Picture 75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26532F33-93CD-48C2-9D04-27905CEE0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5822" y="3139568"/>
            <a:ext cx="497536" cy="52322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5966F10-4A1A-4B33-B572-82BBF5DCB5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61" y="3083131"/>
            <a:ext cx="497536" cy="487968"/>
          </a:xfrm>
          <a:prstGeom prst="rect">
            <a:avLst/>
          </a:prstGeom>
        </p:spPr>
      </p:pic>
      <p:pic>
        <p:nvPicPr>
          <p:cNvPr id="79" name="Picture 78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A66F0C38-9C4E-4A7B-9D9C-C51B4BE460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06" y="3139568"/>
            <a:ext cx="489871" cy="523220"/>
          </a:xfrm>
          <a:prstGeom prst="rect">
            <a:avLst/>
          </a:prstGeom>
        </p:spPr>
      </p:pic>
      <p:pic>
        <p:nvPicPr>
          <p:cNvPr id="80" name="Picture 79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C3329EFE-C884-4CC5-9900-DD6B9575CA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6088" y="3143208"/>
            <a:ext cx="497536" cy="52322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0EB5EA1-0E3D-4205-A503-E2AFD504CC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27" y="4096082"/>
            <a:ext cx="497536" cy="487968"/>
          </a:xfrm>
          <a:prstGeom prst="rect">
            <a:avLst/>
          </a:prstGeom>
        </p:spPr>
      </p:pic>
      <p:pic>
        <p:nvPicPr>
          <p:cNvPr id="83" name="Picture 82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121A88B0-6AD1-4D34-8E33-D2C0C85EAA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91" y="4067344"/>
            <a:ext cx="489871" cy="523220"/>
          </a:xfrm>
          <a:prstGeom prst="rect">
            <a:avLst/>
          </a:prstGeom>
        </p:spPr>
      </p:pic>
      <p:pic>
        <p:nvPicPr>
          <p:cNvPr id="84" name="Picture 83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65FD8C35-A06D-4F34-9189-BFD431EA42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9429" y="4078456"/>
            <a:ext cx="497536" cy="52322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471E592-6C12-4D5B-92B3-DF9A31D114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6" y="4047280"/>
            <a:ext cx="497536" cy="487968"/>
          </a:xfrm>
          <a:prstGeom prst="rect">
            <a:avLst/>
          </a:prstGeom>
        </p:spPr>
      </p:pic>
      <p:pic>
        <p:nvPicPr>
          <p:cNvPr id="87" name="Picture 86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45AA5C40-1A6F-446B-863D-0F2544C329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76" y="4044378"/>
            <a:ext cx="489871" cy="523220"/>
          </a:xfrm>
          <a:prstGeom prst="rect">
            <a:avLst/>
          </a:prstGeom>
        </p:spPr>
      </p:pic>
      <p:pic>
        <p:nvPicPr>
          <p:cNvPr id="88" name="Picture 87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3EAAE5C0-1AC7-4ED3-BE52-78E2FC08A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0373" y="4035378"/>
            <a:ext cx="497536" cy="523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59E54E-29DC-4CE1-AA14-3248684732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6154" y1="60959" x2="46154" y2="60959"/>
                        <a14:foregroundMark x1="41758" y1="50685" x2="54945" y2="72603"/>
                        <a14:foregroundMark x1="62637" y1="88356" x2="62637" y2="88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727" y="1350171"/>
            <a:ext cx="524422" cy="4206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BFF9F1F-64BF-485E-9346-B18CE1D6A6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6154" y1="60959" x2="46154" y2="60959"/>
                        <a14:foregroundMark x1="41758" y1="50685" x2="54945" y2="72603"/>
                        <a14:foregroundMark x1="62637" y1="88356" x2="62637" y2="88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9202" y="1368888"/>
            <a:ext cx="450402" cy="42069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2277F7A-BE03-42C1-9EBE-453120423D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6154" y1="60959" x2="46154" y2="60959"/>
                        <a14:foregroundMark x1="41758" y1="50685" x2="54945" y2="72603"/>
                        <a14:foregroundMark x1="62637" y1="88356" x2="62637" y2="88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67" y="1261074"/>
            <a:ext cx="524422" cy="4206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E1F4FB2-1866-4443-A951-DE2DE7494A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6154" y1="60959" x2="46154" y2="60959"/>
                        <a14:foregroundMark x1="41758" y1="50685" x2="54945" y2="72603"/>
                        <a14:foregroundMark x1="62637" y1="88356" x2="62637" y2="88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4699" y="1277595"/>
            <a:ext cx="524422" cy="42069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9EC7762-0999-4575-B8E8-B655FEA3AC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6154" y1="60959" x2="46154" y2="60959"/>
                        <a14:foregroundMark x1="41758" y1="50685" x2="54945" y2="72603"/>
                        <a14:foregroundMark x1="62637" y1="88356" x2="62637" y2="88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432" y="2226729"/>
            <a:ext cx="524422" cy="42069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7E4D48F-CAC8-4ED6-AFBB-C7905D94D70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6154" y1="60959" x2="46154" y2="60959"/>
                        <a14:foregroundMark x1="41758" y1="50685" x2="54945" y2="72603"/>
                        <a14:foregroundMark x1="62637" y1="88356" x2="62637" y2="88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4076" y="2222615"/>
            <a:ext cx="476316" cy="42069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AE4424F-DE02-40AB-BD34-90FB94A622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6154" y1="60959" x2="46154" y2="60959"/>
                        <a14:foregroundMark x1="41758" y1="50685" x2="54945" y2="72603"/>
                        <a14:foregroundMark x1="62637" y1="88356" x2="62637" y2="88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11" y="2237888"/>
            <a:ext cx="524422" cy="42069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87313EA-0386-4DA9-83E9-AB678E1C5B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6154" y1="60959" x2="46154" y2="60959"/>
                        <a14:foregroundMark x1="41758" y1="50685" x2="54945" y2="72603"/>
                        <a14:foregroundMark x1="62637" y1="88356" x2="62637" y2="88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2766" y="2235734"/>
            <a:ext cx="479076" cy="42069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E7F4F8C-C90C-4B83-93F1-D451B741C1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6154" y1="60959" x2="46154" y2="60959"/>
                        <a14:foregroundMark x1="41758" y1="50685" x2="54945" y2="72603"/>
                        <a14:foregroundMark x1="62637" y1="88356" x2="62637" y2="88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170" y="3138866"/>
            <a:ext cx="524422" cy="42069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E74910B-669C-4360-A3D4-B25788BADE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6154" y1="60959" x2="46154" y2="60959"/>
                        <a14:foregroundMark x1="41758" y1="50685" x2="54945" y2="72603"/>
                        <a14:foregroundMark x1="62637" y1="88356" x2="62637" y2="88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9738" y="3138866"/>
            <a:ext cx="476316" cy="42069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DA4DB8A-ECF8-492A-946C-A83D08ADBB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6154" y1="60959" x2="46154" y2="60959"/>
                        <a14:foregroundMark x1="41758" y1="50685" x2="54945" y2="72603"/>
                        <a14:foregroundMark x1="62637" y1="88356" x2="62637" y2="88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053" y="3086941"/>
            <a:ext cx="524422" cy="4206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ECC080F-4965-4FC4-A009-5AAAEB4EFFB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6154" y1="60959" x2="46154" y2="60959"/>
                        <a14:foregroundMark x1="41758" y1="50685" x2="54945" y2="72603"/>
                        <a14:foregroundMark x1="62637" y1="88356" x2="62637" y2="88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3089" y="3095511"/>
            <a:ext cx="466032" cy="42069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4628EB7-DC6D-4C76-A943-7DE3EFC49F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6154" y1="60959" x2="46154" y2="60959"/>
                        <a14:foregroundMark x1="41758" y1="50685" x2="54945" y2="72603"/>
                        <a14:foregroundMark x1="62637" y1="88356" x2="62637" y2="88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55" y="4054251"/>
            <a:ext cx="524422" cy="42069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7FFBB8E-9C51-4725-A3B8-2514C5A06B9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6154" y1="60959" x2="46154" y2="60959"/>
                        <a14:foregroundMark x1="41758" y1="50685" x2="54945" y2="72603"/>
                        <a14:foregroundMark x1="62637" y1="88356" x2="62637" y2="88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9592" y="4080918"/>
            <a:ext cx="470061" cy="42069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19515D8-F140-41EB-BA4B-98CF3A41F1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6154" y1="60959" x2="46154" y2="60959"/>
                        <a14:foregroundMark x1="41758" y1="50685" x2="54945" y2="72603"/>
                        <a14:foregroundMark x1="62637" y1="88356" x2="62637" y2="88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24" y="4042906"/>
            <a:ext cx="524422" cy="4206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C1E88AF-7123-4FE0-900E-81AD6993C16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6154" y1="60959" x2="46154" y2="60959"/>
                        <a14:foregroundMark x1="41758" y1="50685" x2="54945" y2="72603"/>
                        <a14:foregroundMark x1="62637" y1="88356" x2="62637" y2="88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6973" y="4042906"/>
            <a:ext cx="458877" cy="420691"/>
          </a:xfrm>
          <a:prstGeom prst="rect">
            <a:avLst/>
          </a:prstGeom>
        </p:spPr>
      </p:pic>
      <p:pic>
        <p:nvPicPr>
          <p:cNvPr id="55" name="18 ngày mùa vui đệm (mp3cut.net)">
            <a:hlinkClick r:id="" action="ppaction://media"/>
            <a:extLst>
              <a:ext uri="{FF2B5EF4-FFF2-40B4-BE49-F238E27FC236}">
                <a16:creationId xmlns:a16="http://schemas.microsoft.com/office/drawing/2014/main" id="{4E4EA560-D623-40CE-B3A7-5C28691B1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447433" y="4372619"/>
            <a:ext cx="609600" cy="60960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1B51B42F-70BA-4C52-919D-AD08214C766E}"/>
              </a:ext>
            </a:extLst>
          </p:cNvPr>
          <p:cNvGrpSpPr/>
          <p:nvPr/>
        </p:nvGrpSpPr>
        <p:grpSpPr>
          <a:xfrm>
            <a:off x="8626" y="164241"/>
            <a:ext cx="1765536" cy="344719"/>
            <a:chOff x="8626" y="164241"/>
            <a:chExt cx="1765536" cy="34471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04A1216-EFDB-4185-B2A9-5B118304750E}"/>
                </a:ext>
              </a:extLst>
            </p:cNvPr>
            <p:cNvSpPr/>
            <p:nvPr/>
          </p:nvSpPr>
          <p:spPr>
            <a:xfrm>
              <a:off x="8626" y="333561"/>
              <a:ext cx="1756910" cy="175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B5E5DBA-D1BA-4905-9535-B32C9941658E}"/>
                </a:ext>
              </a:extLst>
            </p:cNvPr>
            <p:cNvSpPr/>
            <p:nvPr/>
          </p:nvSpPr>
          <p:spPr>
            <a:xfrm>
              <a:off x="17252" y="164241"/>
              <a:ext cx="1756910" cy="1693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03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000"/>
    </mc:Choice>
    <mc:Fallback xmlns="">
      <p:transition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animals in a field&#10;&#10;Description automatically generated with low confidence">
            <a:extLst>
              <a:ext uri="{FF2B5EF4-FFF2-40B4-BE49-F238E27FC236}">
                <a16:creationId xmlns:a16="http://schemas.microsoft.com/office/drawing/2014/main" id="{E71954F7-3966-47C9-8513-8E0788782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0"/>
            <a:ext cx="9144000" cy="514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1EF02F-EB34-499F-AD4E-9AF13DC29E31}"/>
              </a:ext>
            </a:extLst>
          </p:cNvPr>
          <p:cNvSpPr/>
          <p:nvPr/>
        </p:nvSpPr>
        <p:spPr bwMode="auto">
          <a:xfrm>
            <a:off x="4538663" y="1"/>
            <a:ext cx="4605337" cy="2571750"/>
          </a:xfrm>
          <a:prstGeom prst="rect">
            <a:avLst/>
          </a:prstGeom>
          <a:solidFill>
            <a:srgbClr val="00A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BEA92-AA03-4D77-A15B-6ADFB1CD47A7}"/>
              </a:ext>
            </a:extLst>
          </p:cNvPr>
          <p:cNvSpPr txBox="1"/>
          <p:nvPr/>
        </p:nvSpPr>
        <p:spPr bwMode="auto">
          <a:xfrm>
            <a:off x="6477001" y="736036"/>
            <a:ext cx="78821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9" name="Group 14">
            <a:extLst>
              <a:ext uri="{FF2B5EF4-FFF2-40B4-BE49-F238E27FC236}">
                <a16:creationId xmlns:a16="http://schemas.microsoft.com/office/drawing/2014/main" id="{E79AB6B2-20EB-4E49-8E14-BE17AB2FAF74}"/>
              </a:ext>
            </a:extLst>
          </p:cNvPr>
          <p:cNvGrpSpPr>
            <a:grpSpLocks/>
          </p:cNvGrpSpPr>
          <p:nvPr/>
        </p:nvGrpSpPr>
        <p:grpSpPr bwMode="auto">
          <a:xfrm>
            <a:off x="4545390" y="2571750"/>
            <a:ext cx="4598612" cy="2571750"/>
            <a:chOff x="4539343" y="3430815"/>
            <a:chExt cx="4582886" cy="3429000"/>
          </a:xfrm>
          <a:solidFill>
            <a:srgbClr val="CC3300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53A3C0-2A32-4DE3-948C-E482C8DC6A7E}"/>
                </a:ext>
              </a:extLst>
            </p:cNvPr>
            <p:cNvSpPr/>
            <p:nvPr/>
          </p:nvSpPr>
          <p:spPr>
            <a:xfrm>
              <a:off x="4539343" y="3430815"/>
              <a:ext cx="4582886" cy="3429000"/>
            </a:xfrm>
            <a:prstGeom prst="rect">
              <a:avLst/>
            </a:prstGeom>
            <a:solidFill>
              <a:srgbClr val="F1651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442261-BA14-4D0C-936E-F9B1653E304A}"/>
                </a:ext>
              </a:extLst>
            </p:cNvPr>
            <p:cNvSpPr txBox="1"/>
            <p:nvPr/>
          </p:nvSpPr>
          <p:spPr>
            <a:xfrm>
              <a:off x="6418035" y="4420226"/>
              <a:ext cx="825501" cy="192873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8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7EABB0F9-F14C-4FAD-ACDA-A94CC6D91E6B}"/>
              </a:ext>
            </a:extLst>
          </p:cNvPr>
          <p:cNvGrpSpPr>
            <a:grpSpLocks/>
          </p:cNvGrpSpPr>
          <p:nvPr/>
        </p:nvGrpSpPr>
        <p:grpSpPr bwMode="auto">
          <a:xfrm>
            <a:off x="-1587" y="2571749"/>
            <a:ext cx="4540250" cy="2571750"/>
            <a:chOff x="3629" y="3429000"/>
            <a:chExt cx="4539343" cy="3429000"/>
          </a:xfrm>
          <a:solidFill>
            <a:srgbClr val="0066FF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56A04D6-3523-4A93-BF9B-CC705F0C4103}"/>
                </a:ext>
              </a:extLst>
            </p:cNvPr>
            <p:cNvSpPr/>
            <p:nvPr/>
          </p:nvSpPr>
          <p:spPr>
            <a:xfrm>
              <a:off x="3629" y="3429000"/>
              <a:ext cx="4539343" cy="342900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FB0D34-146F-41F1-8FB0-E50146C8D722}"/>
                </a:ext>
              </a:extLst>
            </p:cNvPr>
            <p:cNvSpPr txBox="1"/>
            <p:nvPr/>
          </p:nvSpPr>
          <p:spPr>
            <a:xfrm>
              <a:off x="1866906" y="4420225"/>
              <a:ext cx="825501" cy="192873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8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5" name="Group 5">
            <a:extLst>
              <a:ext uri="{FF2B5EF4-FFF2-40B4-BE49-F238E27FC236}">
                <a16:creationId xmlns:a16="http://schemas.microsoft.com/office/drawing/2014/main" id="{276D4912-8A47-4095-826B-5A4DFD0C9A1D}"/>
              </a:ext>
            </a:extLst>
          </p:cNvPr>
          <p:cNvGrpSpPr>
            <a:grpSpLocks/>
          </p:cNvGrpSpPr>
          <p:nvPr/>
        </p:nvGrpSpPr>
        <p:grpSpPr bwMode="auto">
          <a:xfrm>
            <a:off x="-8314" y="-643"/>
            <a:ext cx="4540250" cy="2571748"/>
            <a:chOff x="-3837353" y="2667625"/>
            <a:chExt cx="4539343" cy="3367291"/>
          </a:xfrm>
          <a:solidFill>
            <a:srgbClr val="EC1D23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96EDA2A-8418-4484-B8F0-561EE0A8A9B9}"/>
                </a:ext>
              </a:extLst>
            </p:cNvPr>
            <p:cNvSpPr/>
            <p:nvPr/>
          </p:nvSpPr>
          <p:spPr>
            <a:xfrm>
              <a:off x="-3837353" y="2667625"/>
              <a:ext cx="4539343" cy="3367291"/>
            </a:xfrm>
            <a:prstGeom prst="rect">
              <a:avLst/>
            </a:prstGeom>
            <a:solidFill>
              <a:srgbClr val="EF3D4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99164C-B84A-4846-BED6-3C8E3E1A5CB3}"/>
                </a:ext>
              </a:extLst>
            </p:cNvPr>
            <p:cNvSpPr txBox="1"/>
            <p:nvPr/>
          </p:nvSpPr>
          <p:spPr>
            <a:xfrm>
              <a:off x="-2165161" y="3631346"/>
              <a:ext cx="723754" cy="1894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sz="8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40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9" y="451994"/>
            <a:ext cx="5709683" cy="3555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2743" y="967563"/>
            <a:ext cx="4699591" cy="21082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endParaRPr lang="en-US" sz="28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………….</a:t>
            </a:r>
            <a:endParaRPr lang="en-US" sz="2100" i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7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6" name="Group 17">
            <a:extLst>
              <a:ext uri="{FF2B5EF4-FFF2-40B4-BE49-F238E27FC236}">
                <a16:creationId xmlns:a16="http://schemas.microsoft.com/office/drawing/2014/main" id="{C8EEE540-8A6E-47B3-8F0B-B31F5E0B84DD}"/>
              </a:ext>
            </a:extLst>
          </p:cNvPr>
          <p:cNvGrpSpPr>
            <a:grpSpLocks/>
          </p:cNvGrpSpPr>
          <p:nvPr/>
        </p:nvGrpSpPr>
        <p:grpSpPr bwMode="auto">
          <a:xfrm>
            <a:off x="7783906" y="4007"/>
            <a:ext cx="1389625" cy="1363586"/>
            <a:chOff x="3429001" y="1752600"/>
            <a:chExt cx="2743201" cy="2819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311A2AD-4423-40C6-B044-19DE7F5D9EEB}"/>
                </a:ext>
              </a:extLst>
            </p:cNvPr>
            <p:cNvSpPr/>
            <p:nvPr/>
          </p:nvSpPr>
          <p:spPr>
            <a:xfrm>
              <a:off x="3429001" y="1752600"/>
              <a:ext cx="2743201" cy="2819400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eaLnBrk="1" hangingPunct="1">
                <a:defRPr/>
              </a:pPr>
              <a:endParaRPr lang="en-US">
                <a:ln w="28575">
                  <a:solidFill>
                    <a:srgbClr val="002060"/>
                  </a:solidFill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523D30C-7294-4844-AD02-8F673D69098F}"/>
                </a:ext>
              </a:extLst>
            </p:cNvPr>
            <p:cNvSpPr/>
            <p:nvPr/>
          </p:nvSpPr>
          <p:spPr>
            <a:xfrm>
              <a:off x="3623797" y="1950840"/>
              <a:ext cx="2365066" cy="2440053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eaLnBrk="1" hangingPunct="1">
                <a:defRPr/>
              </a:pPr>
              <a:endParaRPr lang="en-US">
                <a:ln w="28575">
                  <a:solidFill>
                    <a:srgbClr val="0000FF"/>
                  </a:solidFill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1A795B3-8962-4724-A6EC-ED04DDF143ED}"/>
              </a:ext>
            </a:extLst>
          </p:cNvPr>
          <p:cNvSpPr txBox="1"/>
          <p:nvPr/>
        </p:nvSpPr>
        <p:spPr>
          <a:xfrm>
            <a:off x="1909438" y="2021697"/>
            <a:ext cx="3408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F803E2-2B82-4FFA-88FD-DD6F4CD173FE}"/>
              </a:ext>
            </a:extLst>
          </p:cNvPr>
          <p:cNvSpPr txBox="1"/>
          <p:nvPr/>
        </p:nvSpPr>
        <p:spPr>
          <a:xfrm>
            <a:off x="8120681" y="-5604"/>
            <a:ext cx="6129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143AB-0B91-4E7A-B01C-879D0FAFC04E}"/>
              </a:ext>
            </a:extLst>
          </p:cNvPr>
          <p:cNvSpPr txBox="1"/>
          <p:nvPr/>
        </p:nvSpPr>
        <p:spPr>
          <a:xfrm>
            <a:off x="8082778" y="-59116"/>
            <a:ext cx="6129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A5B882-B8C0-42CA-8A96-45C719A2576D}"/>
              </a:ext>
            </a:extLst>
          </p:cNvPr>
          <p:cNvSpPr txBox="1"/>
          <p:nvPr/>
        </p:nvSpPr>
        <p:spPr>
          <a:xfrm>
            <a:off x="8112512" y="40975"/>
            <a:ext cx="6129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ADA286-8D5C-4586-98FD-3BFB47A811F0}"/>
              </a:ext>
            </a:extLst>
          </p:cNvPr>
          <p:cNvSpPr txBox="1"/>
          <p:nvPr/>
        </p:nvSpPr>
        <p:spPr>
          <a:xfrm>
            <a:off x="8173631" y="-47734"/>
            <a:ext cx="6129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541915-F3DB-4C2B-9868-E700E90918B1}"/>
              </a:ext>
            </a:extLst>
          </p:cNvPr>
          <p:cNvSpPr txBox="1"/>
          <p:nvPr/>
        </p:nvSpPr>
        <p:spPr>
          <a:xfrm>
            <a:off x="8079881" y="-50140"/>
            <a:ext cx="6129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6E9E97-DE4F-41D8-9B53-8310346A97BA}"/>
              </a:ext>
            </a:extLst>
          </p:cNvPr>
          <p:cNvSpPr txBox="1"/>
          <p:nvPr/>
        </p:nvSpPr>
        <p:spPr>
          <a:xfrm>
            <a:off x="8141110" y="-271"/>
            <a:ext cx="6129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96E0B0-6508-4ADC-82DA-0468730FD11A}"/>
              </a:ext>
            </a:extLst>
          </p:cNvPr>
          <p:cNvSpPr txBox="1"/>
          <p:nvPr/>
        </p:nvSpPr>
        <p:spPr>
          <a:xfrm>
            <a:off x="7842597" y="399046"/>
            <a:ext cx="1389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83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53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F37ADE9-EB72-4260-AB4E-DF11E0A1F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" y="0"/>
            <a:ext cx="4521084" cy="2627240"/>
          </a:xfrm>
          <a:prstGeom prst="rect">
            <a:avLst/>
          </a:prstGeom>
        </p:spPr>
      </p:pic>
      <p:pic>
        <p:nvPicPr>
          <p:cNvPr id="18" name="Picture 17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F3CED842-157E-4B1A-A9DA-5CDABC72B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63" y="-1"/>
            <a:ext cx="4588218" cy="2623915"/>
          </a:xfrm>
          <a:prstGeom prst="rect">
            <a:avLst/>
          </a:prstGeom>
        </p:spPr>
      </p:pic>
      <p:pic>
        <p:nvPicPr>
          <p:cNvPr id="20" name="Picture 19" descr="A plate of sushi&#10;&#10;Description automatically generated with low confidence">
            <a:extLst>
              <a:ext uri="{FF2B5EF4-FFF2-40B4-BE49-F238E27FC236}">
                <a16:creationId xmlns:a16="http://schemas.microsoft.com/office/drawing/2014/main" id="{C1A1E07B-A5C6-4A38-850D-55B5F9CAB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" y="2627240"/>
            <a:ext cx="4521083" cy="2516260"/>
          </a:xfrm>
          <a:prstGeom prst="rect">
            <a:avLst/>
          </a:prstGeom>
        </p:spPr>
      </p:pic>
      <p:pic>
        <p:nvPicPr>
          <p:cNvPr id="22" name="Picture 21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829A37A3-88A9-4EF7-9893-DCC5F597B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62" y="2627239"/>
            <a:ext cx="4588219" cy="2519585"/>
          </a:xfrm>
          <a:prstGeom prst="rect">
            <a:avLst/>
          </a:prstGeom>
        </p:spPr>
      </p:pic>
      <p:grpSp>
        <p:nvGrpSpPr>
          <p:cNvPr id="6" name="Group 11">
            <a:extLst>
              <a:ext uri="{FF2B5EF4-FFF2-40B4-BE49-F238E27FC236}">
                <a16:creationId xmlns:a16="http://schemas.microsoft.com/office/drawing/2014/main" id="{85962355-9860-4651-818C-16C3A720C22E}"/>
              </a:ext>
            </a:extLst>
          </p:cNvPr>
          <p:cNvGrpSpPr>
            <a:grpSpLocks/>
          </p:cNvGrpSpPr>
          <p:nvPr/>
        </p:nvGrpSpPr>
        <p:grpSpPr bwMode="auto">
          <a:xfrm>
            <a:off x="4538662" y="-21432"/>
            <a:ext cx="4605338" cy="2593181"/>
            <a:chOff x="4539343" y="0"/>
            <a:chExt cx="4604657" cy="3429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3B0094D-9080-4C5E-853C-92FBE16A26AF}"/>
                </a:ext>
              </a:extLst>
            </p:cNvPr>
            <p:cNvSpPr/>
            <p:nvPr/>
          </p:nvSpPr>
          <p:spPr>
            <a:xfrm>
              <a:off x="4539343" y="0"/>
              <a:ext cx="4604657" cy="3429000"/>
            </a:xfrm>
            <a:prstGeom prst="rect">
              <a:avLst/>
            </a:prstGeom>
            <a:solidFill>
              <a:srgbClr val="00A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AEBCC1-0E77-4DA8-840D-6DA8CC704984}"/>
                </a:ext>
              </a:extLst>
            </p:cNvPr>
            <p:cNvSpPr txBox="1"/>
            <p:nvPr/>
          </p:nvSpPr>
          <p:spPr>
            <a:xfrm>
              <a:off x="6428920" y="991225"/>
              <a:ext cx="825501" cy="19127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8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336FE589-8E62-47FA-8B64-F86A079023EA}"/>
              </a:ext>
            </a:extLst>
          </p:cNvPr>
          <p:cNvGrpSpPr>
            <a:grpSpLocks/>
          </p:cNvGrpSpPr>
          <p:nvPr/>
        </p:nvGrpSpPr>
        <p:grpSpPr bwMode="auto">
          <a:xfrm>
            <a:off x="0" y="2571750"/>
            <a:ext cx="4572000" cy="2571750"/>
            <a:chOff x="3629" y="3429000"/>
            <a:chExt cx="4539343" cy="3429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669A34-CB86-4096-89F7-CCD83AB5051B}"/>
                </a:ext>
              </a:extLst>
            </p:cNvPr>
            <p:cNvSpPr/>
            <p:nvPr/>
          </p:nvSpPr>
          <p:spPr>
            <a:xfrm>
              <a:off x="3629" y="3429000"/>
              <a:ext cx="4539343" cy="3429000"/>
            </a:xfrm>
            <a:prstGeom prst="rect">
              <a:avLst/>
            </a:prstGeom>
            <a:solidFill>
              <a:srgbClr val="00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18A999-6525-4501-8571-3F1153E29927}"/>
                </a:ext>
              </a:extLst>
            </p:cNvPr>
            <p:cNvSpPr txBox="1"/>
            <p:nvPr/>
          </p:nvSpPr>
          <p:spPr>
            <a:xfrm>
              <a:off x="1866906" y="4420225"/>
              <a:ext cx="825501" cy="192873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8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E8C78CED-CD97-4ECA-86CE-1E0549F7BA7A}"/>
              </a:ext>
            </a:extLst>
          </p:cNvPr>
          <p:cNvGrpSpPr>
            <a:grpSpLocks/>
          </p:cNvGrpSpPr>
          <p:nvPr/>
        </p:nvGrpSpPr>
        <p:grpSpPr bwMode="auto">
          <a:xfrm>
            <a:off x="4577555" y="2569673"/>
            <a:ext cx="4583113" cy="2571750"/>
            <a:chOff x="4539343" y="3430815"/>
            <a:chExt cx="4582886" cy="3429000"/>
          </a:xfrm>
          <a:solidFill>
            <a:srgbClr val="F16517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2BE9AA-CF86-499C-AB7A-318BD7CD156E}"/>
                </a:ext>
              </a:extLst>
            </p:cNvPr>
            <p:cNvSpPr/>
            <p:nvPr/>
          </p:nvSpPr>
          <p:spPr>
            <a:xfrm>
              <a:off x="4539343" y="3430815"/>
              <a:ext cx="4582886" cy="3429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630509-1199-4284-9E56-DDEB98A97482}"/>
                </a:ext>
              </a:extLst>
            </p:cNvPr>
            <p:cNvSpPr txBox="1"/>
            <p:nvPr/>
          </p:nvSpPr>
          <p:spPr>
            <a:xfrm>
              <a:off x="6418035" y="4420226"/>
              <a:ext cx="825501" cy="1928733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8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5" name="Group 5">
            <a:extLst>
              <a:ext uri="{FF2B5EF4-FFF2-40B4-BE49-F238E27FC236}">
                <a16:creationId xmlns:a16="http://schemas.microsoft.com/office/drawing/2014/main" id="{AD8748A6-93AF-48A6-A536-290EC5C50588}"/>
              </a:ext>
            </a:extLst>
          </p:cNvPr>
          <p:cNvGrpSpPr>
            <a:grpSpLocks/>
          </p:cNvGrpSpPr>
          <p:nvPr/>
        </p:nvGrpSpPr>
        <p:grpSpPr bwMode="auto">
          <a:xfrm>
            <a:off x="-13893" y="0"/>
            <a:ext cx="4572001" cy="2571750"/>
            <a:chOff x="652287" y="536357"/>
            <a:chExt cx="4539343" cy="3499760"/>
          </a:xfrm>
          <a:solidFill>
            <a:srgbClr val="EF3D4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1A0917-E9B9-4DFF-A868-9051E083DD19}"/>
                </a:ext>
              </a:extLst>
            </p:cNvPr>
            <p:cNvSpPr/>
            <p:nvPr/>
          </p:nvSpPr>
          <p:spPr>
            <a:xfrm>
              <a:off x="652287" y="536357"/>
              <a:ext cx="4539343" cy="349976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B70D60-9B33-46B6-BEA5-32A9D364BA79}"/>
                </a:ext>
              </a:extLst>
            </p:cNvPr>
            <p:cNvSpPr txBox="1"/>
            <p:nvPr/>
          </p:nvSpPr>
          <p:spPr>
            <a:xfrm>
              <a:off x="2408760" y="1107365"/>
              <a:ext cx="825501" cy="191279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8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298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9" y="474480"/>
            <a:ext cx="5709683" cy="3555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4522" y="1113640"/>
            <a:ext cx="5199321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8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…..……</a:t>
            </a:r>
            <a:endParaRPr lang="en-US" sz="2800" i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6" name="Group 17">
            <a:extLst>
              <a:ext uri="{FF2B5EF4-FFF2-40B4-BE49-F238E27FC236}">
                <a16:creationId xmlns:a16="http://schemas.microsoft.com/office/drawing/2014/main" id="{C8EEE540-8A6E-47B3-8F0B-B31F5E0B84DD}"/>
              </a:ext>
            </a:extLst>
          </p:cNvPr>
          <p:cNvGrpSpPr>
            <a:grpSpLocks/>
          </p:cNvGrpSpPr>
          <p:nvPr/>
        </p:nvGrpSpPr>
        <p:grpSpPr bwMode="auto">
          <a:xfrm>
            <a:off x="7783906" y="4007"/>
            <a:ext cx="1389625" cy="1363586"/>
            <a:chOff x="3429001" y="1752600"/>
            <a:chExt cx="2743201" cy="2819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311A2AD-4423-40C6-B044-19DE7F5D9EEB}"/>
                </a:ext>
              </a:extLst>
            </p:cNvPr>
            <p:cNvSpPr/>
            <p:nvPr/>
          </p:nvSpPr>
          <p:spPr>
            <a:xfrm>
              <a:off x="3429001" y="1752600"/>
              <a:ext cx="2743201" cy="2819400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eaLnBrk="1" hangingPunct="1">
                <a:defRPr/>
              </a:pPr>
              <a:endParaRPr lang="en-US">
                <a:ln w="28575">
                  <a:solidFill>
                    <a:srgbClr val="002060"/>
                  </a:solidFill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523D30C-7294-4844-AD02-8F673D69098F}"/>
                </a:ext>
              </a:extLst>
            </p:cNvPr>
            <p:cNvSpPr/>
            <p:nvPr/>
          </p:nvSpPr>
          <p:spPr>
            <a:xfrm>
              <a:off x="3623797" y="1950840"/>
              <a:ext cx="2365066" cy="2440053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eaLnBrk="1" hangingPunct="1">
                <a:defRPr/>
              </a:pPr>
              <a:endParaRPr lang="en-US">
                <a:ln w="28575">
                  <a:solidFill>
                    <a:srgbClr val="0000FF"/>
                  </a:solidFill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1A795B3-8962-4724-A6EC-ED04DDF143ED}"/>
              </a:ext>
            </a:extLst>
          </p:cNvPr>
          <p:cNvSpPr txBox="1"/>
          <p:nvPr/>
        </p:nvSpPr>
        <p:spPr>
          <a:xfrm>
            <a:off x="2209405" y="1835664"/>
            <a:ext cx="2741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600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600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360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F803E2-2B82-4FFA-88FD-DD6F4CD173FE}"/>
              </a:ext>
            </a:extLst>
          </p:cNvPr>
          <p:cNvSpPr txBox="1"/>
          <p:nvPr/>
        </p:nvSpPr>
        <p:spPr>
          <a:xfrm>
            <a:off x="8120681" y="-5604"/>
            <a:ext cx="6129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143AB-0B91-4E7A-B01C-879D0FAFC04E}"/>
              </a:ext>
            </a:extLst>
          </p:cNvPr>
          <p:cNvSpPr txBox="1"/>
          <p:nvPr/>
        </p:nvSpPr>
        <p:spPr>
          <a:xfrm>
            <a:off x="8082778" y="-59116"/>
            <a:ext cx="6129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A5B882-B8C0-42CA-8A96-45C719A2576D}"/>
              </a:ext>
            </a:extLst>
          </p:cNvPr>
          <p:cNvSpPr txBox="1"/>
          <p:nvPr/>
        </p:nvSpPr>
        <p:spPr>
          <a:xfrm>
            <a:off x="8112512" y="40975"/>
            <a:ext cx="6129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ADA286-8D5C-4586-98FD-3BFB47A811F0}"/>
              </a:ext>
            </a:extLst>
          </p:cNvPr>
          <p:cNvSpPr txBox="1"/>
          <p:nvPr/>
        </p:nvSpPr>
        <p:spPr>
          <a:xfrm>
            <a:off x="8173631" y="-47734"/>
            <a:ext cx="6129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541915-F3DB-4C2B-9868-E700E90918B1}"/>
              </a:ext>
            </a:extLst>
          </p:cNvPr>
          <p:cNvSpPr txBox="1"/>
          <p:nvPr/>
        </p:nvSpPr>
        <p:spPr>
          <a:xfrm>
            <a:off x="8079881" y="-50140"/>
            <a:ext cx="6129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6E9E97-DE4F-41D8-9B53-8310346A97BA}"/>
              </a:ext>
            </a:extLst>
          </p:cNvPr>
          <p:cNvSpPr txBox="1"/>
          <p:nvPr/>
        </p:nvSpPr>
        <p:spPr>
          <a:xfrm>
            <a:off x="8141110" y="-271"/>
            <a:ext cx="6129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96E0B0-6508-4ADC-82DA-0468730FD11A}"/>
              </a:ext>
            </a:extLst>
          </p:cNvPr>
          <p:cNvSpPr txBox="1"/>
          <p:nvPr/>
        </p:nvSpPr>
        <p:spPr>
          <a:xfrm>
            <a:off x="7851186" y="399046"/>
            <a:ext cx="1389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02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53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F37ADE9-EB72-4260-AB4E-DF11E0A1F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" y="0"/>
            <a:ext cx="4521084" cy="2627240"/>
          </a:xfrm>
          <a:prstGeom prst="rect">
            <a:avLst/>
          </a:prstGeom>
        </p:spPr>
      </p:pic>
      <p:pic>
        <p:nvPicPr>
          <p:cNvPr id="18" name="Picture 17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F3CED842-157E-4B1A-A9DA-5CDABC72B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63" y="-1"/>
            <a:ext cx="4588218" cy="2623915"/>
          </a:xfrm>
          <a:prstGeom prst="rect">
            <a:avLst/>
          </a:prstGeom>
        </p:spPr>
      </p:pic>
      <p:pic>
        <p:nvPicPr>
          <p:cNvPr id="20" name="Picture 19" descr="A plate of sushi&#10;&#10;Description automatically generated with low confidence">
            <a:extLst>
              <a:ext uri="{FF2B5EF4-FFF2-40B4-BE49-F238E27FC236}">
                <a16:creationId xmlns:a16="http://schemas.microsoft.com/office/drawing/2014/main" id="{C1A1E07B-A5C6-4A38-850D-55B5F9CAB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" y="2627240"/>
            <a:ext cx="4521083" cy="2516260"/>
          </a:xfrm>
          <a:prstGeom prst="rect">
            <a:avLst/>
          </a:prstGeom>
        </p:spPr>
      </p:pic>
      <p:pic>
        <p:nvPicPr>
          <p:cNvPr id="22" name="Picture 21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829A37A3-88A9-4EF7-9893-DCC5F597B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62" y="2627239"/>
            <a:ext cx="4588219" cy="2519585"/>
          </a:xfrm>
          <a:prstGeom prst="rect">
            <a:avLst/>
          </a:prstGeom>
        </p:spPr>
      </p:pic>
      <p:grpSp>
        <p:nvGrpSpPr>
          <p:cNvPr id="23" name="Group 12">
            <a:extLst>
              <a:ext uri="{FF2B5EF4-FFF2-40B4-BE49-F238E27FC236}">
                <a16:creationId xmlns:a16="http://schemas.microsoft.com/office/drawing/2014/main" id="{A8AB99D0-C4B2-4557-9336-1218EF8CD2D1}"/>
              </a:ext>
            </a:extLst>
          </p:cNvPr>
          <p:cNvGrpSpPr>
            <a:grpSpLocks/>
          </p:cNvGrpSpPr>
          <p:nvPr/>
        </p:nvGrpSpPr>
        <p:grpSpPr bwMode="auto">
          <a:xfrm>
            <a:off x="0" y="2646760"/>
            <a:ext cx="4586288" cy="2571750"/>
            <a:chOff x="-172548" y="4906962"/>
            <a:chExt cx="4539343" cy="3429000"/>
          </a:xfrm>
          <a:solidFill>
            <a:srgbClr val="0066FF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7D7CB4B-6DAE-4EAA-9D87-BCECE03DFCD1}"/>
                </a:ext>
              </a:extLst>
            </p:cNvPr>
            <p:cNvSpPr/>
            <p:nvPr/>
          </p:nvSpPr>
          <p:spPr>
            <a:xfrm>
              <a:off x="-172548" y="4906962"/>
              <a:ext cx="4539343" cy="3429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2B7AAE-81AA-4B47-9A61-EB51D5276B5F}"/>
                </a:ext>
              </a:extLst>
            </p:cNvPr>
            <p:cNvSpPr txBox="1"/>
            <p:nvPr/>
          </p:nvSpPr>
          <p:spPr>
            <a:xfrm>
              <a:off x="1684373" y="5492582"/>
              <a:ext cx="825501" cy="1928733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8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6" name="Group 14">
            <a:extLst>
              <a:ext uri="{FF2B5EF4-FFF2-40B4-BE49-F238E27FC236}">
                <a16:creationId xmlns:a16="http://schemas.microsoft.com/office/drawing/2014/main" id="{D7513065-D361-44DD-B199-161CC6A34C9B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46760"/>
            <a:ext cx="4583112" cy="2571750"/>
            <a:chOff x="4539343" y="3430815"/>
            <a:chExt cx="4582886" cy="3429000"/>
          </a:xfrm>
          <a:solidFill>
            <a:srgbClr val="F16517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8A689A-EEAC-4826-A14B-841486636B30}"/>
                </a:ext>
              </a:extLst>
            </p:cNvPr>
            <p:cNvSpPr/>
            <p:nvPr/>
          </p:nvSpPr>
          <p:spPr>
            <a:xfrm>
              <a:off x="4539343" y="3430815"/>
              <a:ext cx="4582886" cy="3429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F81CD9A-1D6C-4BAE-AF05-FB8C5D21E3D9}"/>
                </a:ext>
              </a:extLst>
            </p:cNvPr>
            <p:cNvSpPr txBox="1"/>
            <p:nvPr/>
          </p:nvSpPr>
          <p:spPr>
            <a:xfrm>
              <a:off x="6418035" y="4420226"/>
              <a:ext cx="825501" cy="1928733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8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0FB5EB70-F453-4748-820A-1093C8DA723A}"/>
              </a:ext>
            </a:extLst>
          </p:cNvPr>
          <p:cNvGrpSpPr>
            <a:grpSpLocks/>
          </p:cNvGrpSpPr>
          <p:nvPr/>
        </p:nvGrpSpPr>
        <p:grpSpPr bwMode="auto">
          <a:xfrm>
            <a:off x="4592454" y="12998"/>
            <a:ext cx="4557712" cy="2646759"/>
            <a:chOff x="4539343" y="0"/>
            <a:chExt cx="4604657" cy="3429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DC4E5BD-014A-4A71-A3B5-DF9EBB71E913}"/>
                </a:ext>
              </a:extLst>
            </p:cNvPr>
            <p:cNvSpPr/>
            <p:nvPr/>
          </p:nvSpPr>
          <p:spPr>
            <a:xfrm>
              <a:off x="4539343" y="0"/>
              <a:ext cx="4604657" cy="3429000"/>
            </a:xfrm>
            <a:prstGeom prst="rect">
              <a:avLst/>
            </a:prstGeom>
            <a:solidFill>
              <a:srgbClr val="00A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47AC0C4-5AB3-4786-8290-9580C2DC4745}"/>
                </a:ext>
              </a:extLst>
            </p:cNvPr>
            <p:cNvSpPr txBox="1"/>
            <p:nvPr/>
          </p:nvSpPr>
          <p:spPr>
            <a:xfrm>
              <a:off x="6428920" y="991225"/>
              <a:ext cx="825501" cy="18740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8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556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0" y="-23923"/>
            <a:ext cx="9229060" cy="51913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9" y="474480"/>
            <a:ext cx="5709683" cy="3555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4568" y="1403772"/>
            <a:ext cx="5247686" cy="95509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………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thay</a:t>
            </a:r>
            <a:endParaRPr lang="en-US" sz="28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Bõ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8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………….</a:t>
            </a:r>
            <a:endParaRPr lang="en-US" sz="28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6" name="Group 17">
            <a:extLst>
              <a:ext uri="{FF2B5EF4-FFF2-40B4-BE49-F238E27FC236}">
                <a16:creationId xmlns:a16="http://schemas.microsoft.com/office/drawing/2014/main" id="{C8EEE540-8A6E-47B3-8F0B-B31F5E0B84DD}"/>
              </a:ext>
            </a:extLst>
          </p:cNvPr>
          <p:cNvGrpSpPr>
            <a:grpSpLocks/>
          </p:cNvGrpSpPr>
          <p:nvPr/>
        </p:nvGrpSpPr>
        <p:grpSpPr bwMode="auto">
          <a:xfrm>
            <a:off x="7777444" y="3302"/>
            <a:ext cx="1402550" cy="1364996"/>
            <a:chOff x="3429001" y="1752600"/>
            <a:chExt cx="2743201" cy="2819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311A2AD-4423-40C6-B044-19DE7F5D9EEB}"/>
                </a:ext>
              </a:extLst>
            </p:cNvPr>
            <p:cNvSpPr/>
            <p:nvPr/>
          </p:nvSpPr>
          <p:spPr>
            <a:xfrm>
              <a:off x="3429001" y="1752600"/>
              <a:ext cx="2743201" cy="2819400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eaLnBrk="1" hangingPunct="1">
                <a:defRPr/>
              </a:pPr>
              <a:endParaRPr lang="en-US">
                <a:ln w="28575">
                  <a:solidFill>
                    <a:srgbClr val="002060"/>
                  </a:solidFill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523D30C-7294-4844-AD02-8F673D69098F}"/>
                </a:ext>
              </a:extLst>
            </p:cNvPr>
            <p:cNvSpPr/>
            <p:nvPr/>
          </p:nvSpPr>
          <p:spPr>
            <a:xfrm>
              <a:off x="3623797" y="1950840"/>
              <a:ext cx="2365066" cy="2440053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eaLnBrk="1" hangingPunct="1">
                <a:defRPr/>
              </a:pPr>
              <a:endParaRPr lang="en-US">
                <a:ln w="28575">
                  <a:solidFill>
                    <a:srgbClr val="0000FF"/>
                  </a:solidFill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1A795B3-8962-4724-A6EC-ED04DDF143ED}"/>
              </a:ext>
            </a:extLst>
          </p:cNvPr>
          <p:cNvSpPr txBox="1"/>
          <p:nvPr/>
        </p:nvSpPr>
        <p:spPr>
          <a:xfrm>
            <a:off x="1312836" y="1382232"/>
            <a:ext cx="1283530" cy="523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endParaRPr lang="en-US" sz="280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F803E2-2B82-4FFA-88FD-DD6F4CD173FE}"/>
              </a:ext>
            </a:extLst>
          </p:cNvPr>
          <p:cNvSpPr txBox="1"/>
          <p:nvPr/>
        </p:nvSpPr>
        <p:spPr>
          <a:xfrm>
            <a:off x="8117830" y="-6352"/>
            <a:ext cx="618670" cy="1448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143AB-0B91-4E7A-B01C-879D0FAFC04E}"/>
              </a:ext>
            </a:extLst>
          </p:cNvPr>
          <p:cNvSpPr txBox="1"/>
          <p:nvPr/>
        </p:nvSpPr>
        <p:spPr>
          <a:xfrm>
            <a:off x="8079927" y="-59864"/>
            <a:ext cx="618670" cy="1448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A5B882-B8C0-42CA-8A96-45C719A2576D}"/>
              </a:ext>
            </a:extLst>
          </p:cNvPr>
          <p:cNvSpPr txBox="1"/>
          <p:nvPr/>
        </p:nvSpPr>
        <p:spPr>
          <a:xfrm>
            <a:off x="8109661" y="40227"/>
            <a:ext cx="618670" cy="1448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ADA286-8D5C-4586-98FD-3BFB47A811F0}"/>
              </a:ext>
            </a:extLst>
          </p:cNvPr>
          <p:cNvSpPr txBox="1"/>
          <p:nvPr/>
        </p:nvSpPr>
        <p:spPr>
          <a:xfrm>
            <a:off x="8170780" y="-48482"/>
            <a:ext cx="618670" cy="1448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541915-F3DB-4C2B-9868-E700E90918B1}"/>
              </a:ext>
            </a:extLst>
          </p:cNvPr>
          <p:cNvSpPr txBox="1"/>
          <p:nvPr/>
        </p:nvSpPr>
        <p:spPr>
          <a:xfrm>
            <a:off x="8077030" y="-50888"/>
            <a:ext cx="618670" cy="1448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6E9E97-DE4F-41D8-9B53-8310346A97BA}"/>
              </a:ext>
            </a:extLst>
          </p:cNvPr>
          <p:cNvSpPr txBox="1"/>
          <p:nvPr/>
        </p:nvSpPr>
        <p:spPr>
          <a:xfrm>
            <a:off x="8138259" y="-1019"/>
            <a:ext cx="618670" cy="1448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96E0B0-6508-4ADC-82DA-0468730FD11A}"/>
              </a:ext>
            </a:extLst>
          </p:cNvPr>
          <p:cNvSpPr txBox="1"/>
          <p:nvPr/>
        </p:nvSpPr>
        <p:spPr>
          <a:xfrm>
            <a:off x="7849281" y="398891"/>
            <a:ext cx="1520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3258A5-E44F-4321-98E5-65A9B5F03488}"/>
              </a:ext>
            </a:extLst>
          </p:cNvPr>
          <p:cNvSpPr txBox="1"/>
          <p:nvPr/>
        </p:nvSpPr>
        <p:spPr>
          <a:xfrm>
            <a:off x="4113724" y="1804902"/>
            <a:ext cx="1713316" cy="523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endParaRPr lang="en-US" sz="280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10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53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F37ADE9-EB72-4260-AB4E-DF11E0A1F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" y="0"/>
            <a:ext cx="4521084" cy="2627240"/>
          </a:xfrm>
          <a:prstGeom prst="rect">
            <a:avLst/>
          </a:prstGeom>
        </p:spPr>
      </p:pic>
      <p:pic>
        <p:nvPicPr>
          <p:cNvPr id="18" name="Picture 17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F3CED842-157E-4B1A-A9DA-5CDABC72B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63" y="-1"/>
            <a:ext cx="4588218" cy="2623915"/>
          </a:xfrm>
          <a:prstGeom prst="rect">
            <a:avLst/>
          </a:prstGeom>
        </p:spPr>
      </p:pic>
      <p:pic>
        <p:nvPicPr>
          <p:cNvPr id="20" name="Picture 19" descr="A plate of sushi&#10;&#10;Description automatically generated with low confidence">
            <a:extLst>
              <a:ext uri="{FF2B5EF4-FFF2-40B4-BE49-F238E27FC236}">
                <a16:creationId xmlns:a16="http://schemas.microsoft.com/office/drawing/2014/main" id="{C1A1E07B-A5C6-4A38-850D-55B5F9CAB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" y="2627240"/>
            <a:ext cx="4521083" cy="2516260"/>
          </a:xfrm>
          <a:prstGeom prst="rect">
            <a:avLst/>
          </a:prstGeom>
        </p:spPr>
      </p:pic>
      <p:pic>
        <p:nvPicPr>
          <p:cNvPr id="22" name="Picture 21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829A37A3-88A9-4EF7-9893-DCC5F597B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62" y="2627239"/>
            <a:ext cx="4588219" cy="2519585"/>
          </a:xfrm>
          <a:prstGeom prst="rect">
            <a:avLst/>
          </a:prstGeom>
        </p:spPr>
      </p:pic>
      <p:grpSp>
        <p:nvGrpSpPr>
          <p:cNvPr id="17" name="Group 12">
            <a:extLst>
              <a:ext uri="{FF2B5EF4-FFF2-40B4-BE49-F238E27FC236}">
                <a16:creationId xmlns:a16="http://schemas.microsoft.com/office/drawing/2014/main" id="{7CC2B9A8-C5A9-49A9-8219-90DDECCC7337}"/>
              </a:ext>
            </a:extLst>
          </p:cNvPr>
          <p:cNvGrpSpPr>
            <a:grpSpLocks/>
          </p:cNvGrpSpPr>
          <p:nvPr/>
        </p:nvGrpSpPr>
        <p:grpSpPr bwMode="auto">
          <a:xfrm>
            <a:off x="0" y="2566053"/>
            <a:ext cx="4572000" cy="2571750"/>
            <a:chOff x="3629" y="3429000"/>
            <a:chExt cx="4539343" cy="3429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DFF062B-4773-4E64-B32C-4081A81D471F}"/>
                </a:ext>
              </a:extLst>
            </p:cNvPr>
            <p:cNvSpPr/>
            <p:nvPr/>
          </p:nvSpPr>
          <p:spPr>
            <a:xfrm>
              <a:off x="3629" y="3429000"/>
              <a:ext cx="4539343" cy="3429000"/>
            </a:xfrm>
            <a:prstGeom prst="rect">
              <a:avLst/>
            </a:prstGeom>
            <a:solidFill>
              <a:srgbClr val="00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D94E21-93E8-457C-96B6-1CF8E1A29A83}"/>
                </a:ext>
              </a:extLst>
            </p:cNvPr>
            <p:cNvSpPr txBox="1"/>
            <p:nvPr/>
          </p:nvSpPr>
          <p:spPr>
            <a:xfrm>
              <a:off x="1866906" y="4420225"/>
              <a:ext cx="825501" cy="192873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8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3" name="Group 14">
            <a:extLst>
              <a:ext uri="{FF2B5EF4-FFF2-40B4-BE49-F238E27FC236}">
                <a16:creationId xmlns:a16="http://schemas.microsoft.com/office/drawing/2014/main" id="{F9B69405-1F4A-4310-8798-BA8C90D1605B}"/>
              </a:ext>
            </a:extLst>
          </p:cNvPr>
          <p:cNvGrpSpPr>
            <a:grpSpLocks/>
          </p:cNvGrpSpPr>
          <p:nvPr/>
        </p:nvGrpSpPr>
        <p:grpSpPr bwMode="auto">
          <a:xfrm>
            <a:off x="4554538" y="2561125"/>
            <a:ext cx="4584700" cy="2571750"/>
            <a:chOff x="4539343" y="3430815"/>
            <a:chExt cx="4582886" cy="3429000"/>
          </a:xfrm>
          <a:solidFill>
            <a:srgbClr val="F16517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8458251-759F-4790-B3B1-FCFD3381D12A}"/>
                </a:ext>
              </a:extLst>
            </p:cNvPr>
            <p:cNvSpPr/>
            <p:nvPr/>
          </p:nvSpPr>
          <p:spPr>
            <a:xfrm>
              <a:off x="4539343" y="3430815"/>
              <a:ext cx="4582886" cy="3429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2FA8BBB-0C6B-45A3-8D47-61C2F6D4C855}"/>
                </a:ext>
              </a:extLst>
            </p:cNvPr>
            <p:cNvSpPr txBox="1"/>
            <p:nvPr/>
          </p:nvSpPr>
          <p:spPr>
            <a:xfrm>
              <a:off x="6418035" y="4420226"/>
              <a:ext cx="825501" cy="1928733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88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823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8&quot;/&gt;&lt;/object&gt;&lt;object type=&quot;3&quot; unique_id=&quot;10004&quot;&gt;&lt;property id=&quot;20148&quot; value=&quot;5&quot;/&gt;&lt;property id=&quot;20300&quot; value=&quot;Slide 2&quot;/&gt;&lt;property id=&quot;20307&quot; value=&quot;289&quot;/&gt;&lt;/object&gt;&lt;object type=&quot;3&quot; unique_id=&quot;10005&quot;&gt;&lt;property id=&quot;20148&quot; value=&quot;5&quot;/&gt;&lt;property id=&quot;20300&quot; value=&quot;Slide 3&quot;/&gt;&lt;property id=&quot;20307&quot; value=&quot;290&quot;/&gt;&lt;/object&gt;&lt;object type=&quot;3&quot; unique_id=&quot;10006&quot;&gt;&lt;property id=&quot;20148&quot; value=&quot;5&quot;/&gt;&lt;property id=&quot;20300&quot; value=&quot;Slide 4&quot;/&gt;&lt;property id=&quot;20307&quot; value=&quot;298&quot;/&gt;&lt;/object&gt;&lt;object type=&quot;3&quot; unique_id=&quot;10007&quot;&gt;&lt;property id=&quot;20148&quot; value=&quot;5&quot;/&gt;&lt;property id=&quot;20300&quot; value=&quot;Slide 5&quot;/&gt;&lt;property id=&quot;20307&quot; value=&quot;305&quot;/&gt;&lt;/object&gt;&lt;object type=&quot;3&quot; unique_id=&quot;10008&quot;&gt;&lt;property id=&quot;20148&quot; value=&quot;5&quot;/&gt;&lt;property id=&quot;20300&quot; value=&quot;Slide 6&quot;/&gt;&lt;property id=&quot;20307&quot; value=&quot;308&quot;/&gt;&lt;/object&gt;&lt;object type=&quot;3&quot; unique_id=&quot;10009&quot;&gt;&lt;property id=&quot;20148&quot; value=&quot;5&quot;/&gt;&lt;property id=&quot;20300&quot; value=&quot;Slide 7&quot;/&gt;&lt;property id=&quot;20307&quot; value=&quot;297&quot;/&gt;&lt;/object&gt;&lt;object type=&quot;3&quot; unique_id=&quot;10010&quot;&gt;&lt;property id=&quot;20148&quot; value=&quot;5&quot;/&gt;&lt;property id=&quot;20300&quot; value=&quot;Slide 8&quot;/&gt;&lt;property id=&quot;20307&quot; value=&quot;301&quot;/&gt;&lt;/object&gt;&lt;object type=&quot;3&quot; unique_id=&quot;10011&quot;&gt;&lt;property id=&quot;20148&quot; value=&quot;5&quot;/&gt;&lt;property id=&quot;20300&quot; value=&quot;Slide 9&quot;/&gt;&lt;property id=&quot;20307&quot; value=&quot;291&quot;/&gt;&lt;/object&gt;&lt;object type=&quot;3&quot; unique_id=&quot;10012&quot;&gt;&lt;property id=&quot;20148&quot; value=&quot;5&quot;/&gt;&lt;property id=&quot;20300&quot; value=&quot;Slide 10&quot;/&gt;&lt;property id=&quot;20307&quot; value=&quot;302&quot;/&gt;&lt;/object&gt;&lt;object type=&quot;3&quot; unique_id=&quot;10013&quot;&gt;&lt;property id=&quot;20148&quot; value=&quot;5&quot;/&gt;&lt;property id=&quot;20300&quot; value=&quot;Slide 11&quot;/&gt;&lt;property id=&quot;20307&quot; value=&quot;296&quot;/&gt;&lt;/object&gt;&lt;object type=&quot;3&quot; unique_id=&quot;10014&quot;&gt;&lt;property id=&quot;20148&quot; value=&quot;5&quot;/&gt;&lt;property id=&quot;20300&quot; value=&quot;Slide 12&quot;/&gt;&lt;property id=&quot;20307&quot; value=&quot;303&quot;/&gt;&lt;/object&gt;&lt;object type=&quot;3&quot; unique_id=&quot;10015&quot;&gt;&lt;property id=&quot;20148&quot; value=&quot;5&quot;/&gt;&lt;property id=&quot;20300&quot; value=&quot;Slide 13&quot;/&gt;&lt;property id=&quot;20307&quot; value=&quot;309&quot;/&gt;&lt;/object&gt;&lt;object type=&quot;3&quot; unique_id=&quot;10016&quot;&gt;&lt;property id=&quot;20148&quot; value=&quot;5&quot;/&gt;&lt;property id=&quot;20300&quot; value=&quot;Slide 14&quot;/&gt;&lt;property id=&quot;20307&quot; value=&quot;311&quot;/&gt;&lt;/object&gt;&lt;object type=&quot;3&quot; unique_id=&quot;10017&quot;&gt;&lt;property id=&quot;20148&quot; value=&quot;5&quot;/&gt;&lt;property id=&quot;20300&quot; value=&quot;Slide 15&quot;/&gt;&lt;property id=&quot;20307&quot; value=&quot;292&quot;/&gt;&lt;/object&gt;&lt;object type=&quot;3&quot; unique_id=&quot;10018&quot;&gt;&lt;property id=&quot;20148&quot; value=&quot;5&quot;/&gt;&lt;property id=&quot;20300&quot; value=&quot;Slide 16&quot;/&gt;&lt;property id=&quot;20307&quot; value=&quot;313&quot;/&gt;&lt;/object&gt;&lt;object type=&quot;3&quot; unique_id=&quot;10019&quot;&gt;&lt;property id=&quot;20148&quot; value=&quot;5&quot;/&gt;&lt;property id=&quot;20300&quot; value=&quot;Slide 17&quot;/&gt;&lt;property id=&quot;20307&quot; value=&quot;314&quot;/&gt;&lt;/object&gt;&lt;object type=&quot;3&quot; unique_id=&quot;10020&quot;&gt;&lt;property id=&quot;20148&quot; value=&quot;5&quot;/&gt;&lt;property id=&quot;20300&quot; value=&quot;Slide 18&quot;/&gt;&lt;property id=&quot;20307&quot; value=&quot;317&quot;/&gt;&lt;/object&gt;&lt;object type=&quot;3&quot; unique_id=&quot;10021&quot;&gt;&lt;property id=&quot;20148&quot; value=&quot;5&quot;/&gt;&lt;property id=&quot;20300&quot; value=&quot;Slide 19&quot;/&gt;&lt;property id=&quot;20307&quot; value=&quot;316&quot;/&gt;&lt;/object&gt;&lt;object type=&quot;3&quot; unique_id=&quot;10022&quot;&gt;&lt;property id=&quot;20148&quot; value=&quot;5&quot;/&gt;&lt;property id=&quot;20300&quot; value=&quot;Slide 20&quot;/&gt;&lt;property id=&quot;20307&quot; value=&quot;307&quot;/&gt;&lt;/object&gt;&lt;object type=&quot;3&quot; unique_id=&quot;10023&quot;&gt;&lt;property id=&quot;20148&quot; value=&quot;5&quot;/&gt;&lt;property id=&quot;20300&quot; value=&quot;Slide 21&quot;/&gt;&lt;property id=&quot;20307&quot; value=&quot;293&quot;/&gt;&lt;/object&gt;&lt;object type=&quot;3&quot; unique_id=&quot;10024&quot;&gt;&lt;property id=&quot;20148&quot; value=&quot;5&quot;/&gt;&lt;property id=&quot;20300&quot; value=&quot;Slide 22&quot;/&gt;&lt;property id=&quot;20307&quot; value=&quot;294&quot;/&gt;&lt;/object&gt;&lt;object type=&quot;3&quot; unique_id=&quot;10025&quot;&gt;&lt;property id=&quot;20148&quot; value=&quot;5&quot;/&gt;&lt;property id=&quot;20300&quot; value=&quot;Slide 23&quot;/&gt;&lt;property id=&quot;20307&quot; value=&quot;295&quot;/&gt;&lt;/object&gt;&lt;object type=&quot;3&quot; unique_id=&quot;10026&quot;&gt;&lt;property id=&quot;20148&quot; value=&quot;5&quot;/&gt;&lt;property id=&quot;20300&quot; value=&quot;Slide 24&quot;/&gt;&lt;property id=&quot;20307&quot; value=&quot;300&quot;/&gt;&lt;/object&gt;&lt;object type=&quot;3&quot; unique_id=&quot;10027&quot;&gt;&lt;property id=&quot;20148&quot; value=&quot;5&quot;/&gt;&lt;property id=&quot;20300&quot; value=&quot;Slide 25&quot;/&gt;&lt;property id=&quot;20307&quot; value=&quot;306&quot;/&gt;&lt;/object&gt;&lt;object type=&quot;3&quot; unique_id=&quot;10028&quot;&gt;&lt;property id=&quot;20148&quot; value=&quot;5&quot;/&gt;&lt;property id=&quot;20300&quot; value=&quot;Slide 26&quot;/&gt;&lt;property id=&quot;20307&quot; value=&quot;312&quot;/&gt;&lt;/object&gt;&lt;object type=&quot;3&quot; unique_id=&quot;10029&quot;&gt;&lt;property id=&quot;20148&quot; value=&quot;5&quot;/&gt;&lt;property id=&quot;20300&quot; value=&quot;Slide 27&quot;/&gt;&lt;property id=&quot;20307&quot; value=&quot;315&quot;/&gt;&lt;/object&gt;&lt;/object&gt;&lt;object type=&quot;8&quot; unique_id=&quot;10058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9210357"/>
  <p:tag name="MH_LIBRARY" val="GRAPHIC"/>
  <p:tag name="MH_ORDER" val="TextBox 3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3404</TotalTime>
  <Words>562</Words>
  <Application>Microsoft Office PowerPoint</Application>
  <PresentationFormat>On-screen Show (16:9)</PresentationFormat>
  <Paragraphs>123</Paragraphs>
  <Slides>25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等线</vt:lpstr>
      <vt:lpstr>微软雅黑</vt:lpstr>
      <vt:lpstr>Arial</vt:lpstr>
      <vt:lpstr>Calibri</vt:lpstr>
      <vt:lpstr>Roboto</vt:lpstr>
      <vt:lpstr>Tahoma</vt:lpstr>
      <vt:lpstr>Times</vt:lpstr>
      <vt:lpstr>Times New Roman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CTY REDSTAR</cp:lastModifiedBy>
  <cp:revision>159</cp:revision>
  <dcterms:created xsi:type="dcterms:W3CDTF">2017-03-04T06:55:50Z</dcterms:created>
  <dcterms:modified xsi:type="dcterms:W3CDTF">2024-09-20T03:31:41Z</dcterms:modified>
</cp:coreProperties>
</file>