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  <p:sldMasterId id="2147483724" r:id="rId3"/>
    <p:sldMasterId id="2147483750" r:id="rId4"/>
    <p:sldMasterId id="2147483756" r:id="rId5"/>
    <p:sldMasterId id="2147483768" r:id="rId6"/>
    <p:sldMasterId id="2147483780" r:id="rId7"/>
  </p:sldMasterIdLst>
  <p:notesMasterIdLst>
    <p:notesMasterId r:id="rId26"/>
  </p:notesMasterIdLst>
  <p:sldIdLst>
    <p:sldId id="412" r:id="rId8"/>
    <p:sldId id="295" r:id="rId9"/>
    <p:sldId id="424" r:id="rId10"/>
    <p:sldId id="296" r:id="rId11"/>
    <p:sldId id="318" r:id="rId12"/>
    <p:sldId id="269" r:id="rId13"/>
    <p:sldId id="299" r:id="rId14"/>
    <p:sldId id="423" r:id="rId15"/>
    <p:sldId id="418" r:id="rId16"/>
    <p:sldId id="419" r:id="rId17"/>
    <p:sldId id="420" r:id="rId18"/>
    <p:sldId id="421" r:id="rId19"/>
    <p:sldId id="422" r:id="rId20"/>
    <p:sldId id="324" r:id="rId21"/>
    <p:sldId id="316" r:id="rId22"/>
    <p:sldId id="317" r:id="rId23"/>
    <p:sldId id="326" r:id="rId24"/>
    <p:sldId id="3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3399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109" d="100"/>
          <a:sy n="109" d="100"/>
        </p:scale>
        <p:origin x="61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2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4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3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5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1114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10/10/2024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2011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10/10/2024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dirty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13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795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43009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0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0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97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34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8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37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86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9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66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0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0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6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39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1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99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6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5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36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69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1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1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47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8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57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9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30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2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1446663" y="245659"/>
            <a:ext cx="9471546" cy="5841241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tấm thiệp gửi gắm yêu thương tới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1" y="720114"/>
            <a:ext cx="5076337" cy="56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ời Yêu Thương - Trang Trí Tiểu Học - Mầm Non, Bảng Biểu Trang Trí |  Shopee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38" y="221882"/>
            <a:ext cx="7130562" cy="64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0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/3/2022 - YÊU THƯƠNG ĐONG ĐẦ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8" y="290145"/>
            <a:ext cx="11183814" cy="64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7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làm thiệp 8/3 đơn giản tặng mẹ, cô giáo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202223"/>
            <a:ext cx="10964008" cy="63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14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op 20 Trang trí và viết một tấm thiệp với lời nhắn yêu thương tặng m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2" y="193431"/>
            <a:ext cx="11025553" cy="66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7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92" y="1671749"/>
            <a:ext cx="9059441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2" y="-131949"/>
            <a:ext cx="7091067" cy="3628073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46299" y="707921"/>
            <a:ext cx="2983258" cy="2470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0077" y="1446663"/>
            <a:ext cx="4052854" cy="67215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448056" y="3245576"/>
            <a:ext cx="11616563" cy="2798907"/>
          </a:xfrm>
          <a:prstGeom prst="hexagon">
            <a:avLst/>
          </a:prstGeom>
          <a:solidFill>
            <a:srgbClr val="FF339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423" y="3463135"/>
            <a:ext cx="10017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khoác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cầm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…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coi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3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3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vi-VN" sz="3300" b="1" i="0" u="none" strike="noStrike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24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1" y="-412270"/>
            <a:ext cx="786898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62478" y="155504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5736" y="446022"/>
            <a:ext cx="4271219" cy="169835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altLang="vi-VN" sz="8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7355" y="3104681"/>
            <a:ext cx="10754435" cy="3246068"/>
            <a:chOff x="172324" y="1157224"/>
            <a:chExt cx="2109019" cy="3106089"/>
          </a:xfrm>
        </p:grpSpPr>
        <p:sp>
          <p:nvSpPr>
            <p:cNvPr id="7" name="Hexagon 6"/>
            <p:cNvSpPr/>
            <p:nvPr/>
          </p:nvSpPr>
          <p:spPr>
            <a:xfrm>
              <a:off x="172324" y="1157224"/>
              <a:ext cx="2109019" cy="310608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273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Chia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vui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buồn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chia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sách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chơi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giảng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cho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giúp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gặp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khó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khăn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Thực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gắn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thái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cử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thành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tôn</a:t>
              </a:r>
              <a:r>
                <a:rPr lang="en-US" altLang="vi-VN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trọng</a:t>
              </a:r>
              <a:r>
                <a:rPr lang="en-US" altLang="vi-VN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lang="en-US" altLang="vi-VN" sz="2800" b="1" i="0" u="none" strike="noStrike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1207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-1064524" y="696036"/>
            <a:ext cx="13101850" cy="4962736"/>
          </a:xfrm>
          <a:prstGeom prst="cloudCallou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0F500B-AF76-4AB7-AF4E-F7C83FAC41CD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208627" y="2197892"/>
            <a:ext cx="9326880" cy="16619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en-US" altLang="zh-CN" sz="4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75290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6790" y="1491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động1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440908" y="1956787"/>
            <a:ext cx="6614624" cy="3625147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Hình ảnh Một Nhóm Bạn, Bạn Bè Clipart, Chơi, Bạn Cùng Lớp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285"/>
            <a:ext cx="5440907" cy="5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516B37-AE5B-4042-913C-A0D795B2EA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50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1560" y="1697791"/>
            <a:ext cx="11027664" cy="239839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945545" y="2575379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82771" y="2517841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60250" y="2701618"/>
            <a:ext cx="252770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</a:t>
            </a:r>
            <a:endParaRPr lang="en-US" sz="4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03876" y="2072858"/>
            <a:ext cx="851698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u="sng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Đạo</a:t>
            </a:r>
            <a:r>
              <a:rPr lang="en-US" sz="4000" b="1" u="sng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endParaRPr lang="en-US" sz="4000" b="1" u="sng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05311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81789" y="2602173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02679" y="1157785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528768" y="47539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862535" y="133065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763287" y="227462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9258320" y="299677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8469614" y="4246644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736" y="90481"/>
            <a:ext cx="1824184" cy="1240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61603C-942D-421B-B75D-917283502CCB}"/>
              </a:ext>
            </a:extLst>
          </p:cNvPr>
          <p:cNvSpPr/>
          <p:nvPr/>
        </p:nvSpPr>
        <p:spPr>
          <a:xfrm>
            <a:off x="0" y="18309"/>
            <a:ext cx="1569494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4629" y="5534609"/>
            <a:ext cx="9836371" cy="1323391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630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895157" y="1992573"/>
            <a:ext cx="3121611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3420" y="2724542"/>
            <a:ext cx="199445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212206" y="282750"/>
            <a:ext cx="3119729" cy="26694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27260" y="921322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82462" y="2058738"/>
            <a:ext cx="300250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08995" y="3955648"/>
            <a:ext cx="3002508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34527" y="2825666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7260" y="4980129"/>
            <a:ext cx="2395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5787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27260" y="2478320"/>
            <a:ext cx="1903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618489" y="1992573"/>
            <a:ext cx="3813320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767" y="2152021"/>
            <a:ext cx="14526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07408" y="115208"/>
            <a:ext cx="3479850" cy="2837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3940" y="21878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7502" y="2058738"/>
            <a:ext cx="366381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07408" y="3840198"/>
            <a:ext cx="3479849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3580" y="215202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7430" y="4598772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91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2107" y="3007132"/>
            <a:ext cx="26917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2917" y="781449"/>
            <a:ext cx="321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8648" y="2884585"/>
            <a:ext cx="243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6358" y="2705139"/>
            <a:ext cx="2434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6696" y="4991992"/>
            <a:ext cx="308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5443DC-570C-403F-9A43-691789AD1FBA}"/>
              </a:ext>
            </a:extLst>
          </p:cNvPr>
          <p:cNvSpPr/>
          <p:nvPr/>
        </p:nvSpPr>
        <p:spPr>
          <a:xfrm>
            <a:off x="406260" y="315456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418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6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7868EF37-9020-4AEB-B08A-329DB00A2963}"/>
              </a:ext>
            </a:extLst>
          </p:cNvPr>
          <p:cNvSpPr/>
          <p:nvPr/>
        </p:nvSpPr>
        <p:spPr>
          <a:xfrm>
            <a:off x="0" y="523048"/>
            <a:ext cx="2294784" cy="994661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7651731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16A51-EE7D-4F1A-BC42-37C55AD9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0" y="2584186"/>
            <a:ext cx="3571461" cy="3571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5A578-7736-47AD-BFA4-AAFD97EA1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65" y="2584186"/>
            <a:ext cx="4846983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4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3 cách làm thiệp 20/10 đơn giản dễ thực hiện ngày Phụ nữ Việt Nam 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3 cách làm thiệp 20/10 đơn giản dễ thực hiện ngày Phụ nữ Việt Nam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160338"/>
            <a:ext cx="10629900" cy="64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7057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385</Words>
  <Application>Microsoft Office PowerPoint</Application>
  <PresentationFormat>Widescreen</PresentationFormat>
  <Paragraphs>76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2_Office Theme</vt:lpstr>
      <vt:lpstr>5_Office Theme</vt:lpstr>
      <vt:lpstr>6_Office Theme</vt:lpstr>
      <vt:lpstr>Office 主题</vt:lpstr>
      <vt:lpstr>1_Office Theme</vt:lpstr>
      <vt:lpstr>8_Office Theme</vt:lpstr>
      <vt:lpstr>3_Office Theme</vt:lpstr>
      <vt:lpstr>PowerPoint Presentation</vt:lpstr>
      <vt:lpstr>PowerPoint Presentation</vt:lpstr>
      <vt:lpstr>Hoạt động1: Kể về người bạn mà em yêu quý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CTY REDSTAR</cp:lastModifiedBy>
  <cp:revision>73</cp:revision>
  <dcterms:created xsi:type="dcterms:W3CDTF">2021-05-26T04:27:49Z</dcterms:created>
  <dcterms:modified xsi:type="dcterms:W3CDTF">2024-10-10T02:45:03Z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