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303" r:id="rId5"/>
    <p:sldId id="259" r:id="rId6"/>
    <p:sldId id="260" r:id="rId7"/>
    <p:sldId id="304" r:id="rId8"/>
    <p:sldId id="305" r:id="rId9"/>
    <p:sldId id="306" r:id="rId10"/>
    <p:sldId id="307" r:id="rId11"/>
    <p:sldId id="308" r:id="rId12"/>
    <p:sldId id="309" r:id="rId13"/>
    <p:sldId id="261" r:id="rId14"/>
    <p:sldId id="318" r:id="rId15"/>
    <p:sldId id="319" r:id="rId16"/>
    <p:sldId id="320" r:id="rId17"/>
    <p:sldId id="321" r:id="rId18"/>
    <p:sldId id="322" r:id="rId19"/>
    <p:sldId id="265" r:id="rId20"/>
    <p:sldId id="266" r:id="rId21"/>
    <p:sldId id="323" r:id="rId2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7" roundtripDataSignature="AMtx7mjF1eoKn1/DWUVyqwlDt6VU43Lc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3028"/>
    <a:srgbClr val="C55A11"/>
    <a:srgbClr val="F8CBAD"/>
    <a:srgbClr val="FFF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28"/>
  </p:normalViewPr>
  <p:slideViewPr>
    <p:cSldViewPr>
      <p:cViewPr varScale="1">
        <p:scale>
          <a:sx n="67" d="100"/>
          <a:sy n="67" d="100"/>
        </p:scale>
        <p:origin x="90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3022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37714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09284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vi-VN" dirty="0"/>
              <a:t>vào tên con vật 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vi-VN" dirty="0"/>
              <a:t>câu 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  <a:endParaRPr lang="vi-VN" dirty="0"/>
          </a:p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</a:t>
            </a:r>
            <a:r>
              <a:rPr lang="vi-VN" dirty="0"/>
              <a:t> </a:t>
            </a:r>
            <a:r>
              <a:rPr lang="en-US" dirty="0"/>
              <a:t>click </a:t>
            </a:r>
            <a:r>
              <a:rPr lang="vi-VN" dirty="0"/>
              <a:t>vào khinh khí cầu để bay lên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5FB2E-D286-4D44-B87F-A1D86D5E0C7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105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GV click vào khinh khí cầu chứa con vật để quay về slide chính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5FB2E-D286-4D44-B87F-A1D86D5E0C7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99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GV click vào khinh khí cầu chứa con vật để quay về slide 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5FB2E-D286-4D44-B87F-A1D86D5E0C7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635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9619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1639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4310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1825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1123600" y="593367"/>
            <a:ext cx="905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6013200" y="2497133"/>
            <a:ext cx="4264400" cy="33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7528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1">
  <p:cSld name="Section 1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1065000" y="2240533"/>
            <a:ext cx="8436400" cy="15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title" idx="2" hasCustomPrompt="1"/>
          </p:nvPr>
        </p:nvSpPr>
        <p:spPr>
          <a:xfrm>
            <a:off x="1065000" y="1128600"/>
            <a:ext cx="7059200" cy="10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1"/>
          </p:nvPr>
        </p:nvSpPr>
        <p:spPr>
          <a:xfrm>
            <a:off x="1065000" y="3545200"/>
            <a:ext cx="39260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52406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Title + Bullet Poin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>
            <a:spLocks noGrp="1"/>
          </p:cNvSpPr>
          <p:nvPr>
            <p:ph type="title"/>
          </p:nvPr>
        </p:nvSpPr>
        <p:spPr>
          <a:xfrm>
            <a:off x="1123600" y="593367"/>
            <a:ext cx="905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1"/>
          <p:cNvSpPr txBox="1">
            <a:spLocks noGrp="1"/>
          </p:cNvSpPr>
          <p:nvPr>
            <p:ph type="body" idx="1"/>
          </p:nvPr>
        </p:nvSpPr>
        <p:spPr>
          <a:xfrm>
            <a:off x="1123600" y="1752700"/>
            <a:ext cx="9052400" cy="39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6297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690600" y="2240533"/>
            <a:ext cx="8436400" cy="15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4067800" y="1128600"/>
            <a:ext cx="7059200" cy="10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7201400" y="3545200"/>
            <a:ext cx="39260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9695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title"/>
          </p:nvPr>
        </p:nvSpPr>
        <p:spPr>
          <a:xfrm>
            <a:off x="1009500" y="4111500"/>
            <a:ext cx="3951200" cy="20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0"/>
          <p:cNvSpPr/>
          <p:nvPr/>
        </p:nvSpPr>
        <p:spPr>
          <a:xfrm>
            <a:off x="8585200" y="6019800"/>
            <a:ext cx="1447600" cy="1447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latin typeface="UTM Avo" panose="02040603050506020204" pitchFamily="18" charset="0"/>
            </a:endParaRPr>
          </a:p>
        </p:txBody>
      </p:sp>
      <p:sp>
        <p:nvSpPr>
          <p:cNvPr id="36" name="Google Shape;36;p10"/>
          <p:cNvSpPr/>
          <p:nvPr/>
        </p:nvSpPr>
        <p:spPr>
          <a:xfrm>
            <a:off x="9093200" y="-609600"/>
            <a:ext cx="1447600" cy="14476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latin typeface="UTM Avo" panose="02040603050506020204" pitchFamily="18" charset="0"/>
            </a:endParaRPr>
          </a:p>
        </p:txBody>
      </p:sp>
      <p:sp>
        <p:nvSpPr>
          <p:cNvPr id="37" name="Google Shape;37;p10"/>
          <p:cNvSpPr/>
          <p:nvPr/>
        </p:nvSpPr>
        <p:spPr>
          <a:xfrm>
            <a:off x="-584200" y="127000"/>
            <a:ext cx="1447600" cy="1447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5350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>
            <a:spLocks noGrp="1"/>
          </p:cNvSpPr>
          <p:nvPr>
            <p:ph type="title"/>
          </p:nvPr>
        </p:nvSpPr>
        <p:spPr>
          <a:xfrm>
            <a:off x="1123600" y="593367"/>
            <a:ext cx="905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title" idx="2"/>
          </p:nvPr>
        </p:nvSpPr>
        <p:spPr>
          <a:xfrm>
            <a:off x="1123600" y="3378233"/>
            <a:ext cx="3444400" cy="10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ubTitle" idx="1"/>
          </p:nvPr>
        </p:nvSpPr>
        <p:spPr>
          <a:xfrm>
            <a:off x="1123600" y="4427833"/>
            <a:ext cx="4074400" cy="1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46511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1123600" y="593367"/>
            <a:ext cx="905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title" idx="2"/>
          </p:nvPr>
        </p:nvSpPr>
        <p:spPr>
          <a:xfrm>
            <a:off x="1247033" y="3784633"/>
            <a:ext cx="2851600" cy="10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1"/>
          </p:nvPr>
        </p:nvSpPr>
        <p:spPr>
          <a:xfrm>
            <a:off x="1247033" y="4834233"/>
            <a:ext cx="2851600" cy="1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title" idx="3"/>
          </p:nvPr>
        </p:nvSpPr>
        <p:spPr>
          <a:xfrm>
            <a:off x="4670200" y="3784633"/>
            <a:ext cx="2851600" cy="10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4"/>
          </p:nvPr>
        </p:nvSpPr>
        <p:spPr>
          <a:xfrm>
            <a:off x="4670200" y="4834233"/>
            <a:ext cx="2851600" cy="1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 idx="5"/>
          </p:nvPr>
        </p:nvSpPr>
        <p:spPr>
          <a:xfrm>
            <a:off x="8093367" y="3784633"/>
            <a:ext cx="2851600" cy="10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6"/>
          </p:nvPr>
        </p:nvSpPr>
        <p:spPr>
          <a:xfrm>
            <a:off x="8093367" y="4834233"/>
            <a:ext cx="2851600" cy="1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55959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">
  <p:cSld name="Title + Two Columns 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>
            <a:off x="1123600" y="593367"/>
            <a:ext cx="905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title" idx="2"/>
          </p:nvPr>
        </p:nvSpPr>
        <p:spPr>
          <a:xfrm>
            <a:off x="2398333" y="3784633"/>
            <a:ext cx="2945200" cy="10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ubTitle" idx="1"/>
          </p:nvPr>
        </p:nvSpPr>
        <p:spPr>
          <a:xfrm>
            <a:off x="2398333" y="4834233"/>
            <a:ext cx="2945200" cy="1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title" idx="3"/>
          </p:nvPr>
        </p:nvSpPr>
        <p:spPr>
          <a:xfrm>
            <a:off x="6848464" y="3784633"/>
            <a:ext cx="2945200" cy="10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4"/>
          </p:nvPr>
        </p:nvSpPr>
        <p:spPr>
          <a:xfrm>
            <a:off x="6848464" y="4834233"/>
            <a:ext cx="2945200" cy="1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998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25CC3759-46D4-3C44-0D43-ED75D162686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hyperlink" Target="https://hoc10.vn/doc-sach/tu-nhien-va-xa-hoi-2/1/16/82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microsoft.com/office/2007/relationships/hdphoto" Target="../media/hdphoto6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0.jp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microsoft.com/office/2007/relationships/hdphoto" Target="../media/hdphoto9.wdp"/><Relationship Id="rId12" Type="http://schemas.openxmlformats.org/officeDocument/2006/relationships/image" Target="../media/image33.png"/><Relationship Id="rId17" Type="http://schemas.openxmlformats.org/officeDocument/2006/relationships/image" Target="../media/image36.png"/><Relationship Id="rId2" Type="http://schemas.openxmlformats.org/officeDocument/2006/relationships/audio" Target="../media/media2.mp3"/><Relationship Id="rId16" Type="http://schemas.openxmlformats.org/officeDocument/2006/relationships/slide" Target="slide15.xml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microsoft.com/office/2007/relationships/hdphoto" Target="../media/hdphoto8.wdp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19" Type="http://schemas.openxmlformats.org/officeDocument/2006/relationships/image" Target="../media/image37.jpeg"/><Relationship Id="rId4" Type="http://schemas.openxmlformats.org/officeDocument/2006/relationships/image" Target="../media/image27.png"/><Relationship Id="rId9" Type="http://schemas.openxmlformats.org/officeDocument/2006/relationships/image" Target="../media/image30.png"/><Relationship Id="rId1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8.jpeg"/><Relationship Id="rId7" Type="http://schemas.openxmlformats.org/officeDocument/2006/relationships/slide" Target="slide1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11" Type="http://schemas.openxmlformats.org/officeDocument/2006/relationships/slide" Target="slide18.xml"/><Relationship Id="rId5" Type="http://schemas.openxmlformats.org/officeDocument/2006/relationships/image" Target="../media/image33.png"/><Relationship Id="rId10" Type="http://schemas.microsoft.com/office/2007/relationships/hdphoto" Target="../media/hdphoto10.wdp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audio" Target="../media/audio1.wav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audio" Target="../media/audio2.wav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10" Type="http://schemas.openxmlformats.org/officeDocument/2006/relationships/image" Target="../media/image33.png"/><Relationship Id="rId4" Type="http://schemas.openxmlformats.org/officeDocument/2006/relationships/audio" Target="../media/audio1.wav"/><Relationship Id="rId9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Relationship Id="rId6" Type="http://schemas.openxmlformats.org/officeDocument/2006/relationships/slide" Target="slide19.xml"/><Relationship Id="rId5" Type="http://schemas.openxmlformats.org/officeDocument/2006/relationships/image" Target="../media/image37.jpe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hyperlink" Target="https://www.facebook.com/groups/hoc10donghanhcunggiaovientieuhoc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74886" y="1035309"/>
            <a:ext cx="12042227" cy="2045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200"/>
              <a:buFont typeface="Arial"/>
              <a:buNone/>
            </a:pPr>
            <a:r>
              <a:rPr lang="en-US" sz="5200" b="1" i="0" u="none" strike="noStrike" cap="none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Chủ đề 5: Con người và sức khỏe</a:t>
            </a:r>
            <a:endParaRPr sz="5200" b="1" i="0" u="none" strike="noStrike" cap="none">
              <a:solidFill>
                <a:srgbClr val="00206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85" name="Google Shape;85;p1"/>
          <p:cNvSpPr txBox="1"/>
          <p:nvPr/>
        </p:nvSpPr>
        <p:spPr>
          <a:xfrm>
            <a:off x="1602813" y="3081092"/>
            <a:ext cx="9401516" cy="3395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en-US" sz="4800" b="1" i="0" u="none" strike="noStrike" cap="none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Bài 14</a:t>
            </a:r>
            <a:endParaRPr sz="480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en-US" sz="4800" b="1" i="0" u="none" strike="noStrike" cap="none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Cơ quan vận động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en-US" sz="4800" b="1">
                <a:solidFill>
                  <a:srgbClr val="FF0000"/>
                </a:solidFill>
                <a:latin typeface="UTM Avo" panose="02040603050506020204" pitchFamily="18" charset="0"/>
              </a:rPr>
              <a:t>(Tiết 1)</a:t>
            </a:r>
            <a:endParaRPr sz="4800" b="1" i="0" u="none" strike="noStrike" cap="none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8985078" y="214969"/>
            <a:ext cx="2860461" cy="71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UTM Avo" panose="02040603050506020204" pitchFamily="18" charset="0"/>
                <a:sym typeface="Arial"/>
              </a:rPr>
              <a:t>TNXH 2</a:t>
            </a:r>
            <a:endParaRPr sz="36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F027C59-D6C4-3321-B9DE-AFA278C96B90}"/>
              </a:ext>
            </a:extLst>
          </p:cNvPr>
          <p:cNvGrpSpPr/>
          <p:nvPr/>
        </p:nvGrpSpPr>
        <p:grpSpPr>
          <a:xfrm>
            <a:off x="234541" y="5103429"/>
            <a:ext cx="2736543" cy="1563624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AD9FDB20-2BDC-D023-00D7-9834D2C0BF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9093CB4-BB79-14FB-F2F5-9E1D1BB28BB7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rgbClr val="002060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10CB1623-37F6-8C6F-57B0-0E990D065776}"/>
              </a:ext>
            </a:extLst>
          </p:cNvPr>
          <p:cNvSpPr/>
          <p:nvPr/>
        </p:nvSpPr>
        <p:spPr>
          <a:xfrm>
            <a:off x="8686800" y="3648945"/>
            <a:ext cx="3505200" cy="3209056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30B456-FBFB-7DBB-06AC-A3DE0448CEDA}"/>
              </a:ext>
            </a:extLst>
          </p:cNvPr>
          <p:cNvSpPr txBox="1"/>
          <p:nvPr/>
        </p:nvSpPr>
        <p:spPr>
          <a:xfrm>
            <a:off x="4546236" y="903933"/>
            <a:ext cx="6754761" cy="1128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 b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Xác định tên, vị trí một số xương chính và một số khớp xương</a:t>
            </a:r>
            <a:endParaRPr lang="en-US" sz="2400" b="1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26BB16-8EBB-0008-2493-E9C681052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55" y="1371599"/>
            <a:ext cx="4203943" cy="548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F79ABF2-635E-DC2B-3AB4-8F6914EBB4D5}"/>
              </a:ext>
            </a:extLst>
          </p:cNvPr>
          <p:cNvSpPr/>
          <p:nvPr/>
        </p:nvSpPr>
        <p:spPr>
          <a:xfrm>
            <a:off x="5181600" y="3213186"/>
            <a:ext cx="6754760" cy="3384260"/>
          </a:xfrm>
          <a:prstGeom prst="rect">
            <a:avLst/>
          </a:prstGeom>
          <a:noFill/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57B1F9-D337-7DA6-A7E4-98F6DD14DD5D}"/>
              </a:ext>
            </a:extLst>
          </p:cNvPr>
          <p:cNvSpPr txBox="1"/>
          <p:nvPr/>
        </p:nvSpPr>
        <p:spPr>
          <a:xfrm>
            <a:off x="5053780" y="3339977"/>
            <a:ext cx="7010400" cy="2783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>
                <a:solidFill>
                  <a:srgbClr val="0070C0"/>
                </a:solidFill>
                <a:latin typeface="UTM Avo" panose="02040603050506020204" pitchFamily="18" charset="0"/>
              </a:rPr>
              <a:t>Xương đầu gồm xương sọ và xương mặt.</a:t>
            </a:r>
          </a:p>
          <a:p>
            <a:pPr marL="457189" indent="-457189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>
                <a:solidFill>
                  <a:srgbClr val="0070C0"/>
                </a:solidFill>
                <a:latin typeface="UTM Avo" panose="02040603050506020204" pitchFamily="18" charset="0"/>
              </a:rPr>
              <a:t>Xương cột sống được tạo nên bởi nhiều đốt sống</a:t>
            </a:r>
          </a:p>
          <a:p>
            <a:pPr marL="457189" indent="-457189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>
                <a:solidFill>
                  <a:srgbClr val="0070C0"/>
                </a:solidFill>
                <a:latin typeface="UTM Avo" panose="02040603050506020204" pitchFamily="18" charset="0"/>
              </a:rPr>
              <a:t>Nhiều xương sườn gắn với nhau tạo thành xương lồng</a:t>
            </a:r>
          </a:p>
        </p:txBody>
      </p:sp>
      <p:grpSp>
        <p:nvGrpSpPr>
          <p:cNvPr id="6" name="Google Shape;1055;p43">
            <a:extLst>
              <a:ext uri="{FF2B5EF4-FFF2-40B4-BE49-F238E27FC236}">
                <a16:creationId xmlns:a16="http://schemas.microsoft.com/office/drawing/2014/main" id="{DE41039F-0BA7-3141-FE50-EC27174749AB}"/>
              </a:ext>
            </a:extLst>
          </p:cNvPr>
          <p:cNvGrpSpPr/>
          <p:nvPr/>
        </p:nvGrpSpPr>
        <p:grpSpPr>
          <a:xfrm rot="148240">
            <a:off x="11274716" y="5663276"/>
            <a:ext cx="1161377" cy="1194229"/>
            <a:chOff x="1020125" y="238125"/>
            <a:chExt cx="1957500" cy="2096750"/>
          </a:xfrm>
        </p:grpSpPr>
        <p:sp>
          <p:nvSpPr>
            <p:cNvPr id="7" name="Google Shape;1056;p43">
              <a:extLst>
                <a:ext uri="{FF2B5EF4-FFF2-40B4-BE49-F238E27FC236}">
                  <a16:creationId xmlns:a16="http://schemas.microsoft.com/office/drawing/2014/main" id="{A6421470-F8FC-F4EF-FD07-3BCCA510EFF6}"/>
                </a:ext>
              </a:extLst>
            </p:cNvPr>
            <p:cNvSpPr/>
            <p:nvPr/>
          </p:nvSpPr>
          <p:spPr>
            <a:xfrm>
              <a:off x="1020125" y="1631225"/>
              <a:ext cx="86125" cy="176975"/>
            </a:xfrm>
            <a:custGeom>
              <a:avLst/>
              <a:gdLst/>
              <a:ahLst/>
              <a:cxnLst/>
              <a:rect l="l" t="t" r="r" b="b"/>
              <a:pathLst>
                <a:path w="3445" h="7079" extrusionOk="0">
                  <a:moveTo>
                    <a:pt x="3232" y="1"/>
                  </a:moveTo>
                  <a:cubicBezTo>
                    <a:pt x="2447" y="291"/>
                    <a:pt x="1711" y="751"/>
                    <a:pt x="1117" y="1385"/>
                  </a:cubicBezTo>
                  <a:cubicBezTo>
                    <a:pt x="813" y="1695"/>
                    <a:pt x="565" y="2064"/>
                    <a:pt x="364" y="2461"/>
                  </a:cubicBezTo>
                  <a:cubicBezTo>
                    <a:pt x="169" y="2871"/>
                    <a:pt x="54" y="3314"/>
                    <a:pt x="21" y="3766"/>
                  </a:cubicBezTo>
                  <a:cubicBezTo>
                    <a:pt x="0" y="4220"/>
                    <a:pt x="63" y="4686"/>
                    <a:pt x="241" y="5112"/>
                  </a:cubicBezTo>
                  <a:cubicBezTo>
                    <a:pt x="419" y="5536"/>
                    <a:pt x="706" y="5923"/>
                    <a:pt x="1062" y="6198"/>
                  </a:cubicBezTo>
                  <a:cubicBezTo>
                    <a:pt x="1773" y="6756"/>
                    <a:pt x="2621" y="6976"/>
                    <a:pt x="3445" y="7079"/>
                  </a:cubicBezTo>
                  <a:cubicBezTo>
                    <a:pt x="2692" y="6722"/>
                    <a:pt x="1938" y="6362"/>
                    <a:pt x="1398" y="5819"/>
                  </a:cubicBezTo>
                  <a:cubicBezTo>
                    <a:pt x="866" y="5287"/>
                    <a:pt x="616" y="4547"/>
                    <a:pt x="670" y="3804"/>
                  </a:cubicBezTo>
                  <a:cubicBezTo>
                    <a:pt x="700" y="3057"/>
                    <a:pt x="1033" y="2342"/>
                    <a:pt x="1502" y="1708"/>
                  </a:cubicBezTo>
                  <a:cubicBezTo>
                    <a:pt x="1974" y="1073"/>
                    <a:pt x="2580" y="524"/>
                    <a:pt x="32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8" name="Google Shape;1057;p43">
              <a:extLst>
                <a:ext uri="{FF2B5EF4-FFF2-40B4-BE49-F238E27FC236}">
                  <a16:creationId xmlns:a16="http://schemas.microsoft.com/office/drawing/2014/main" id="{CA5D7EC0-4BF2-9ECF-1743-1B0C976125B6}"/>
                </a:ext>
              </a:extLst>
            </p:cNvPr>
            <p:cNvSpPr/>
            <p:nvPr/>
          </p:nvSpPr>
          <p:spPr>
            <a:xfrm>
              <a:off x="2433775" y="1869000"/>
              <a:ext cx="69400" cy="61300"/>
            </a:xfrm>
            <a:custGeom>
              <a:avLst/>
              <a:gdLst/>
              <a:ahLst/>
              <a:cxnLst/>
              <a:rect l="l" t="t" r="r" b="b"/>
              <a:pathLst>
                <a:path w="2776" h="2452" extrusionOk="0">
                  <a:moveTo>
                    <a:pt x="1713" y="0"/>
                  </a:moveTo>
                  <a:cubicBezTo>
                    <a:pt x="1618" y="0"/>
                    <a:pt x="1526" y="15"/>
                    <a:pt x="1439" y="44"/>
                  </a:cubicBezTo>
                  <a:cubicBezTo>
                    <a:pt x="1814" y="187"/>
                    <a:pt x="2061" y="455"/>
                    <a:pt x="2143" y="723"/>
                  </a:cubicBezTo>
                  <a:cubicBezTo>
                    <a:pt x="2175" y="860"/>
                    <a:pt x="2178" y="970"/>
                    <a:pt x="2129" y="1088"/>
                  </a:cubicBezTo>
                  <a:cubicBezTo>
                    <a:pt x="2089" y="1204"/>
                    <a:pt x="2008" y="1323"/>
                    <a:pt x="1901" y="1428"/>
                  </a:cubicBezTo>
                  <a:cubicBezTo>
                    <a:pt x="1691" y="1650"/>
                    <a:pt x="1405" y="1811"/>
                    <a:pt x="1075" y="1939"/>
                  </a:cubicBezTo>
                  <a:cubicBezTo>
                    <a:pt x="747" y="2069"/>
                    <a:pt x="379" y="2164"/>
                    <a:pt x="0" y="2306"/>
                  </a:cubicBezTo>
                  <a:cubicBezTo>
                    <a:pt x="283" y="2400"/>
                    <a:pt x="575" y="2451"/>
                    <a:pt x="875" y="2451"/>
                  </a:cubicBezTo>
                  <a:cubicBezTo>
                    <a:pt x="981" y="2451"/>
                    <a:pt x="1088" y="2445"/>
                    <a:pt x="1197" y="2431"/>
                  </a:cubicBezTo>
                  <a:cubicBezTo>
                    <a:pt x="1608" y="2385"/>
                    <a:pt x="2040" y="2208"/>
                    <a:pt x="2366" y="1880"/>
                  </a:cubicBezTo>
                  <a:cubicBezTo>
                    <a:pt x="2520" y="1710"/>
                    <a:pt x="2663" y="1501"/>
                    <a:pt x="2720" y="1248"/>
                  </a:cubicBezTo>
                  <a:cubicBezTo>
                    <a:pt x="2776" y="997"/>
                    <a:pt x="2735" y="703"/>
                    <a:pt x="2596" y="500"/>
                  </a:cubicBezTo>
                  <a:cubicBezTo>
                    <a:pt x="2392" y="172"/>
                    <a:pt x="2041" y="0"/>
                    <a:pt x="17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9" name="Google Shape;1058;p43">
              <a:extLst>
                <a:ext uri="{FF2B5EF4-FFF2-40B4-BE49-F238E27FC236}">
                  <a16:creationId xmlns:a16="http://schemas.microsoft.com/office/drawing/2014/main" id="{B19A3BDF-2425-B1FB-DA0D-9D40C09DA49A}"/>
                </a:ext>
              </a:extLst>
            </p:cNvPr>
            <p:cNvSpPr/>
            <p:nvPr/>
          </p:nvSpPr>
          <p:spPr>
            <a:xfrm>
              <a:off x="1080850" y="1614375"/>
              <a:ext cx="1561025" cy="389975"/>
            </a:xfrm>
            <a:custGeom>
              <a:avLst/>
              <a:gdLst/>
              <a:ahLst/>
              <a:cxnLst/>
              <a:rect l="l" t="t" r="r" b="b"/>
              <a:pathLst>
                <a:path w="62441" h="15599" extrusionOk="0">
                  <a:moveTo>
                    <a:pt x="15055" y="1"/>
                  </a:moveTo>
                  <a:cubicBezTo>
                    <a:pt x="6911" y="1"/>
                    <a:pt x="1289" y="1155"/>
                    <a:pt x="725" y="3311"/>
                  </a:cubicBezTo>
                  <a:cubicBezTo>
                    <a:pt x="0" y="6107"/>
                    <a:pt x="7978" y="9748"/>
                    <a:pt x="19725" y="12377"/>
                  </a:cubicBezTo>
                  <a:cubicBezTo>
                    <a:pt x="20105" y="12461"/>
                    <a:pt x="20488" y="12538"/>
                    <a:pt x="20870" y="12621"/>
                  </a:cubicBezTo>
                  <a:cubicBezTo>
                    <a:pt x="21090" y="12665"/>
                    <a:pt x="21309" y="12717"/>
                    <a:pt x="21529" y="12761"/>
                  </a:cubicBezTo>
                  <a:cubicBezTo>
                    <a:pt x="21639" y="12782"/>
                    <a:pt x="21749" y="12807"/>
                    <a:pt x="21859" y="12826"/>
                  </a:cubicBezTo>
                  <a:cubicBezTo>
                    <a:pt x="24308" y="13326"/>
                    <a:pt x="26888" y="13781"/>
                    <a:pt x="29573" y="14179"/>
                  </a:cubicBezTo>
                  <a:cubicBezTo>
                    <a:pt x="32845" y="14659"/>
                    <a:pt x="36019" y="15018"/>
                    <a:pt x="39025" y="15256"/>
                  </a:cubicBezTo>
                  <a:cubicBezTo>
                    <a:pt x="39207" y="15268"/>
                    <a:pt x="39387" y="15281"/>
                    <a:pt x="39574" y="15294"/>
                  </a:cubicBezTo>
                  <a:cubicBezTo>
                    <a:pt x="39947" y="15319"/>
                    <a:pt x="40321" y="15351"/>
                    <a:pt x="40690" y="15372"/>
                  </a:cubicBezTo>
                  <a:cubicBezTo>
                    <a:pt x="41193" y="15404"/>
                    <a:pt x="41684" y="15436"/>
                    <a:pt x="42175" y="15455"/>
                  </a:cubicBezTo>
                  <a:cubicBezTo>
                    <a:pt x="44016" y="15551"/>
                    <a:pt x="45774" y="15599"/>
                    <a:pt x="47428" y="15599"/>
                  </a:cubicBezTo>
                  <a:cubicBezTo>
                    <a:pt x="55573" y="15599"/>
                    <a:pt x="61193" y="14446"/>
                    <a:pt x="61755" y="12287"/>
                  </a:cubicBezTo>
                  <a:cubicBezTo>
                    <a:pt x="62440" y="9652"/>
                    <a:pt x="55411" y="6279"/>
                    <a:pt x="44784" y="3702"/>
                  </a:cubicBezTo>
                  <a:cubicBezTo>
                    <a:pt x="44748" y="4133"/>
                    <a:pt x="44708" y="4555"/>
                    <a:pt x="44672" y="4986"/>
                  </a:cubicBezTo>
                  <a:cubicBezTo>
                    <a:pt x="54726" y="7473"/>
                    <a:pt x="60320" y="10460"/>
                    <a:pt x="59907" y="12018"/>
                  </a:cubicBezTo>
                  <a:cubicBezTo>
                    <a:pt x="59570" y="13315"/>
                    <a:pt x="54886" y="14345"/>
                    <a:pt x="47238" y="14345"/>
                  </a:cubicBezTo>
                  <a:cubicBezTo>
                    <a:pt x="45842" y="14345"/>
                    <a:pt x="44349" y="14310"/>
                    <a:pt x="42765" y="14237"/>
                  </a:cubicBezTo>
                  <a:cubicBezTo>
                    <a:pt x="42296" y="14218"/>
                    <a:pt x="41817" y="14192"/>
                    <a:pt x="41332" y="14160"/>
                  </a:cubicBezTo>
                  <a:cubicBezTo>
                    <a:pt x="41057" y="14141"/>
                    <a:pt x="40776" y="14128"/>
                    <a:pt x="40496" y="14109"/>
                  </a:cubicBezTo>
                  <a:cubicBezTo>
                    <a:pt x="40250" y="14096"/>
                    <a:pt x="40011" y="14077"/>
                    <a:pt x="39760" y="14058"/>
                  </a:cubicBezTo>
                  <a:cubicBezTo>
                    <a:pt x="36728" y="13840"/>
                    <a:pt x="33425" y="13481"/>
                    <a:pt x="29892" y="12961"/>
                  </a:cubicBezTo>
                  <a:cubicBezTo>
                    <a:pt x="26947" y="12519"/>
                    <a:pt x="24192" y="12025"/>
                    <a:pt x="21664" y="11493"/>
                  </a:cubicBezTo>
                  <a:cubicBezTo>
                    <a:pt x="21606" y="11479"/>
                    <a:pt x="21548" y="11474"/>
                    <a:pt x="21491" y="11460"/>
                  </a:cubicBezTo>
                  <a:cubicBezTo>
                    <a:pt x="21033" y="11364"/>
                    <a:pt x="20588" y="11262"/>
                    <a:pt x="20148" y="11166"/>
                  </a:cubicBezTo>
                  <a:cubicBezTo>
                    <a:pt x="20045" y="11139"/>
                    <a:pt x="19940" y="11120"/>
                    <a:pt x="19843" y="11095"/>
                  </a:cubicBezTo>
                  <a:cubicBezTo>
                    <a:pt x="8521" y="8524"/>
                    <a:pt x="2142" y="5248"/>
                    <a:pt x="2573" y="3587"/>
                  </a:cubicBezTo>
                  <a:cubicBezTo>
                    <a:pt x="2912" y="2288"/>
                    <a:pt x="7586" y="1253"/>
                    <a:pt x="15216" y="1253"/>
                  </a:cubicBezTo>
                  <a:cubicBezTo>
                    <a:pt x="17067" y="1253"/>
                    <a:pt x="19092" y="1314"/>
                    <a:pt x="21272" y="1447"/>
                  </a:cubicBezTo>
                  <a:cubicBezTo>
                    <a:pt x="21410" y="1067"/>
                    <a:pt x="21561" y="657"/>
                    <a:pt x="21726" y="228"/>
                  </a:cubicBezTo>
                  <a:cubicBezTo>
                    <a:pt x="19367" y="75"/>
                    <a:pt x="17129" y="1"/>
                    <a:pt x="150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10" name="Google Shape;1059;p43">
              <a:extLst>
                <a:ext uri="{FF2B5EF4-FFF2-40B4-BE49-F238E27FC236}">
                  <a16:creationId xmlns:a16="http://schemas.microsoft.com/office/drawing/2014/main" id="{A14FE340-6D4B-3A4C-B39E-036065EF5D54}"/>
                </a:ext>
              </a:extLst>
            </p:cNvPr>
            <p:cNvSpPr/>
            <p:nvPr/>
          </p:nvSpPr>
          <p:spPr>
            <a:xfrm>
              <a:off x="2128550" y="1865025"/>
              <a:ext cx="168100" cy="64375"/>
            </a:xfrm>
            <a:custGeom>
              <a:avLst/>
              <a:gdLst/>
              <a:ahLst/>
              <a:cxnLst/>
              <a:rect l="l" t="t" r="r" b="b"/>
              <a:pathLst>
                <a:path w="6724" h="2575" extrusionOk="0">
                  <a:moveTo>
                    <a:pt x="6724" y="0"/>
                  </a:moveTo>
                  <a:cubicBezTo>
                    <a:pt x="5658" y="766"/>
                    <a:pt x="4434" y="1243"/>
                    <a:pt x="3200" y="1393"/>
                  </a:cubicBezTo>
                  <a:cubicBezTo>
                    <a:pt x="3083" y="1407"/>
                    <a:pt x="2961" y="1412"/>
                    <a:pt x="2835" y="1412"/>
                  </a:cubicBezTo>
                  <a:cubicBezTo>
                    <a:pt x="2464" y="1412"/>
                    <a:pt x="2064" y="1366"/>
                    <a:pt x="1676" y="1366"/>
                  </a:cubicBezTo>
                  <a:cubicBezTo>
                    <a:pt x="1069" y="1366"/>
                    <a:pt x="490" y="1480"/>
                    <a:pt x="87" y="2068"/>
                  </a:cubicBezTo>
                  <a:cubicBezTo>
                    <a:pt x="55" y="2115"/>
                    <a:pt x="24" y="2166"/>
                    <a:pt x="18" y="2222"/>
                  </a:cubicBezTo>
                  <a:cubicBezTo>
                    <a:pt x="0" y="2387"/>
                    <a:pt x="185" y="2464"/>
                    <a:pt x="332" y="2487"/>
                  </a:cubicBezTo>
                  <a:cubicBezTo>
                    <a:pt x="705" y="2545"/>
                    <a:pt x="1084" y="2574"/>
                    <a:pt x="1465" y="2574"/>
                  </a:cubicBezTo>
                  <a:cubicBezTo>
                    <a:pt x="2736" y="2574"/>
                    <a:pt x="4030" y="2253"/>
                    <a:pt x="5210" y="1634"/>
                  </a:cubicBezTo>
                  <a:cubicBezTo>
                    <a:pt x="5870" y="1288"/>
                    <a:pt x="6555" y="766"/>
                    <a:pt x="6724" y="0"/>
                  </a:cubicBezTo>
                  <a:close/>
                </a:path>
              </a:pathLst>
            </a:custGeom>
            <a:solidFill>
              <a:srgbClr val="C1BF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11" name="Google Shape;1060;p43">
              <a:extLst>
                <a:ext uri="{FF2B5EF4-FFF2-40B4-BE49-F238E27FC236}">
                  <a16:creationId xmlns:a16="http://schemas.microsoft.com/office/drawing/2014/main" id="{0C5BFE14-B8A1-AD6D-0592-62FE72CFB7EE}"/>
                </a:ext>
              </a:extLst>
            </p:cNvPr>
            <p:cNvSpPr/>
            <p:nvPr/>
          </p:nvSpPr>
          <p:spPr>
            <a:xfrm>
              <a:off x="1568975" y="1033475"/>
              <a:ext cx="642700" cy="1061050"/>
            </a:xfrm>
            <a:custGeom>
              <a:avLst/>
              <a:gdLst/>
              <a:ahLst/>
              <a:cxnLst/>
              <a:rect l="l" t="t" r="r" b="b"/>
              <a:pathLst>
                <a:path w="25708" h="42442" extrusionOk="0">
                  <a:moveTo>
                    <a:pt x="18752" y="0"/>
                  </a:moveTo>
                  <a:cubicBezTo>
                    <a:pt x="15849" y="0"/>
                    <a:pt x="12850" y="3065"/>
                    <a:pt x="10148" y="7164"/>
                  </a:cubicBezTo>
                  <a:cubicBezTo>
                    <a:pt x="9041" y="8850"/>
                    <a:pt x="7980" y="10716"/>
                    <a:pt x="6999" y="12608"/>
                  </a:cubicBezTo>
                  <a:cubicBezTo>
                    <a:pt x="6865" y="12865"/>
                    <a:pt x="6734" y="13128"/>
                    <a:pt x="6606" y="13383"/>
                  </a:cubicBezTo>
                  <a:cubicBezTo>
                    <a:pt x="3883" y="18782"/>
                    <a:pt x="1827" y="24290"/>
                    <a:pt x="1056" y="26707"/>
                  </a:cubicBezTo>
                  <a:cubicBezTo>
                    <a:pt x="496" y="28463"/>
                    <a:pt x="0" y="30297"/>
                    <a:pt x="112" y="32099"/>
                  </a:cubicBezTo>
                  <a:cubicBezTo>
                    <a:pt x="290" y="34714"/>
                    <a:pt x="1764" y="36946"/>
                    <a:pt x="3629" y="38408"/>
                  </a:cubicBezTo>
                  <a:cubicBezTo>
                    <a:pt x="3968" y="38677"/>
                    <a:pt x="4317" y="38914"/>
                    <a:pt x="4676" y="39145"/>
                  </a:cubicBezTo>
                  <a:cubicBezTo>
                    <a:pt x="6303" y="40158"/>
                    <a:pt x="8137" y="40800"/>
                    <a:pt x="9964" y="41390"/>
                  </a:cubicBezTo>
                  <a:cubicBezTo>
                    <a:pt x="11764" y="41960"/>
                    <a:pt x="13757" y="42442"/>
                    <a:pt x="15681" y="42442"/>
                  </a:cubicBezTo>
                  <a:cubicBezTo>
                    <a:pt x="16286" y="42442"/>
                    <a:pt x="16884" y="42394"/>
                    <a:pt x="17467" y="42287"/>
                  </a:cubicBezTo>
                  <a:cubicBezTo>
                    <a:pt x="18900" y="42024"/>
                    <a:pt x="20117" y="41217"/>
                    <a:pt x="21370" y="40243"/>
                  </a:cubicBezTo>
                  <a:cubicBezTo>
                    <a:pt x="25308" y="37164"/>
                    <a:pt x="25615" y="23586"/>
                    <a:pt x="25642" y="15589"/>
                  </a:cubicBezTo>
                  <a:cubicBezTo>
                    <a:pt x="25648" y="15326"/>
                    <a:pt x="25648" y="15064"/>
                    <a:pt x="25648" y="14814"/>
                  </a:cubicBezTo>
                  <a:cubicBezTo>
                    <a:pt x="25654" y="13525"/>
                    <a:pt x="25648" y="12409"/>
                    <a:pt x="25661" y="11550"/>
                  </a:cubicBezTo>
                  <a:cubicBezTo>
                    <a:pt x="25662" y="11512"/>
                    <a:pt x="25659" y="11474"/>
                    <a:pt x="25662" y="11434"/>
                  </a:cubicBezTo>
                  <a:cubicBezTo>
                    <a:pt x="25707" y="7697"/>
                    <a:pt x="24405" y="3651"/>
                    <a:pt x="21915" y="1362"/>
                  </a:cubicBezTo>
                  <a:cubicBezTo>
                    <a:pt x="20887" y="420"/>
                    <a:pt x="19826" y="0"/>
                    <a:pt x="18752" y="0"/>
                  </a:cubicBezTo>
                  <a:close/>
                </a:path>
              </a:pathLst>
            </a:custGeom>
            <a:solidFill>
              <a:srgbClr val="C1BF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12" name="Google Shape;1061;p43">
              <a:extLst>
                <a:ext uri="{FF2B5EF4-FFF2-40B4-BE49-F238E27FC236}">
                  <a16:creationId xmlns:a16="http://schemas.microsoft.com/office/drawing/2014/main" id="{45F72538-5E7B-555A-E2AA-01DA64B709C4}"/>
                </a:ext>
              </a:extLst>
            </p:cNvPr>
            <p:cNvSpPr/>
            <p:nvPr/>
          </p:nvSpPr>
          <p:spPr>
            <a:xfrm>
              <a:off x="1313250" y="1794000"/>
              <a:ext cx="389100" cy="390500"/>
            </a:xfrm>
            <a:custGeom>
              <a:avLst/>
              <a:gdLst/>
              <a:ahLst/>
              <a:cxnLst/>
              <a:rect l="l" t="t" r="r" b="b"/>
              <a:pathLst>
                <a:path w="15564" h="15620" extrusionOk="0">
                  <a:moveTo>
                    <a:pt x="11824" y="0"/>
                  </a:moveTo>
                  <a:cubicBezTo>
                    <a:pt x="11824" y="0"/>
                    <a:pt x="7817" y="7335"/>
                    <a:pt x="5707" y="9700"/>
                  </a:cubicBezTo>
                  <a:cubicBezTo>
                    <a:pt x="5357" y="10092"/>
                    <a:pt x="4988" y="10496"/>
                    <a:pt x="4485" y="10637"/>
                  </a:cubicBezTo>
                  <a:cubicBezTo>
                    <a:pt x="4340" y="10679"/>
                    <a:pt x="4193" y="10698"/>
                    <a:pt x="4044" y="10698"/>
                  </a:cubicBezTo>
                  <a:cubicBezTo>
                    <a:pt x="3046" y="10698"/>
                    <a:pt x="1976" y="9843"/>
                    <a:pt x="998" y="9207"/>
                  </a:cubicBezTo>
                  <a:cubicBezTo>
                    <a:pt x="791" y="9074"/>
                    <a:pt x="530" y="8954"/>
                    <a:pt x="318" y="8954"/>
                  </a:cubicBezTo>
                  <a:cubicBezTo>
                    <a:pt x="184" y="8954"/>
                    <a:pt x="70" y="9002"/>
                    <a:pt x="0" y="9124"/>
                  </a:cubicBezTo>
                  <a:cubicBezTo>
                    <a:pt x="1302" y="11016"/>
                    <a:pt x="3812" y="14035"/>
                    <a:pt x="5633" y="15298"/>
                  </a:cubicBezTo>
                  <a:cubicBezTo>
                    <a:pt x="5858" y="15445"/>
                    <a:pt x="6088" y="15600"/>
                    <a:pt x="6327" y="15619"/>
                  </a:cubicBezTo>
                  <a:cubicBezTo>
                    <a:pt x="6339" y="15619"/>
                    <a:pt x="6350" y="15620"/>
                    <a:pt x="6361" y="15620"/>
                  </a:cubicBezTo>
                  <a:cubicBezTo>
                    <a:pt x="6586" y="15620"/>
                    <a:pt x="6779" y="15497"/>
                    <a:pt x="6960" y="15375"/>
                  </a:cubicBezTo>
                  <a:cubicBezTo>
                    <a:pt x="7797" y="14804"/>
                    <a:pt x="8588" y="14150"/>
                    <a:pt x="9372" y="13496"/>
                  </a:cubicBezTo>
                  <a:cubicBezTo>
                    <a:pt x="10356" y="12676"/>
                    <a:pt x="11334" y="11849"/>
                    <a:pt x="12317" y="11035"/>
                  </a:cubicBezTo>
                  <a:cubicBezTo>
                    <a:pt x="12666" y="10746"/>
                    <a:pt x="13014" y="10451"/>
                    <a:pt x="13362" y="10163"/>
                  </a:cubicBezTo>
                  <a:cubicBezTo>
                    <a:pt x="13518" y="10035"/>
                    <a:pt x="13668" y="9906"/>
                    <a:pt x="13824" y="9778"/>
                  </a:cubicBezTo>
                  <a:cubicBezTo>
                    <a:pt x="13961" y="9662"/>
                    <a:pt x="14097" y="9547"/>
                    <a:pt x="14234" y="9438"/>
                  </a:cubicBezTo>
                  <a:cubicBezTo>
                    <a:pt x="14334" y="9354"/>
                    <a:pt x="14428" y="9271"/>
                    <a:pt x="14527" y="9195"/>
                  </a:cubicBezTo>
                  <a:cubicBezTo>
                    <a:pt x="14688" y="9059"/>
                    <a:pt x="14844" y="8925"/>
                    <a:pt x="15007" y="8785"/>
                  </a:cubicBezTo>
                  <a:cubicBezTo>
                    <a:pt x="15088" y="8719"/>
                    <a:pt x="15175" y="8649"/>
                    <a:pt x="15256" y="8579"/>
                  </a:cubicBezTo>
                  <a:cubicBezTo>
                    <a:pt x="15380" y="8477"/>
                    <a:pt x="15505" y="8367"/>
                    <a:pt x="15541" y="8194"/>
                  </a:cubicBezTo>
                  <a:cubicBezTo>
                    <a:pt x="15564" y="8034"/>
                    <a:pt x="15510" y="7861"/>
                    <a:pt x="15452" y="7700"/>
                  </a:cubicBezTo>
                  <a:cubicBezTo>
                    <a:pt x="14921" y="6264"/>
                    <a:pt x="12874" y="1128"/>
                    <a:pt x="11824" y="0"/>
                  </a:cubicBezTo>
                  <a:close/>
                </a:path>
              </a:pathLst>
            </a:custGeom>
            <a:solidFill>
              <a:srgbClr val="C1BF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13" name="Google Shape;1062;p43">
              <a:extLst>
                <a:ext uri="{FF2B5EF4-FFF2-40B4-BE49-F238E27FC236}">
                  <a16:creationId xmlns:a16="http://schemas.microsoft.com/office/drawing/2014/main" id="{F4114C50-4B52-50DD-FEF5-0D422DA8785A}"/>
                </a:ext>
              </a:extLst>
            </p:cNvPr>
            <p:cNvSpPr/>
            <p:nvPr/>
          </p:nvSpPr>
          <p:spPr>
            <a:xfrm>
              <a:off x="1900250" y="1953700"/>
              <a:ext cx="238575" cy="381175"/>
            </a:xfrm>
            <a:custGeom>
              <a:avLst/>
              <a:gdLst/>
              <a:ahLst/>
              <a:cxnLst/>
              <a:rect l="l" t="t" r="r" b="b"/>
              <a:pathLst>
                <a:path w="9543" h="15247" extrusionOk="0">
                  <a:moveTo>
                    <a:pt x="8498" y="0"/>
                  </a:moveTo>
                  <a:cubicBezTo>
                    <a:pt x="6831" y="0"/>
                    <a:pt x="1913" y="1627"/>
                    <a:pt x="532" y="2127"/>
                  </a:cubicBezTo>
                  <a:cubicBezTo>
                    <a:pt x="376" y="2184"/>
                    <a:pt x="213" y="2255"/>
                    <a:pt x="110" y="2371"/>
                  </a:cubicBezTo>
                  <a:cubicBezTo>
                    <a:pt x="1" y="2511"/>
                    <a:pt x="1" y="2677"/>
                    <a:pt x="1" y="2845"/>
                  </a:cubicBezTo>
                  <a:cubicBezTo>
                    <a:pt x="6" y="2953"/>
                    <a:pt x="9" y="3069"/>
                    <a:pt x="8" y="3172"/>
                  </a:cubicBezTo>
                  <a:cubicBezTo>
                    <a:pt x="12" y="3390"/>
                    <a:pt x="9" y="3594"/>
                    <a:pt x="12" y="3813"/>
                  </a:cubicBezTo>
                  <a:cubicBezTo>
                    <a:pt x="20" y="3934"/>
                    <a:pt x="18" y="4063"/>
                    <a:pt x="20" y="4197"/>
                  </a:cubicBezTo>
                  <a:cubicBezTo>
                    <a:pt x="26" y="4371"/>
                    <a:pt x="31" y="4556"/>
                    <a:pt x="31" y="4736"/>
                  </a:cubicBezTo>
                  <a:cubicBezTo>
                    <a:pt x="34" y="4942"/>
                    <a:pt x="38" y="5140"/>
                    <a:pt x="41" y="5346"/>
                  </a:cubicBezTo>
                  <a:cubicBezTo>
                    <a:pt x="39" y="5371"/>
                    <a:pt x="44" y="5397"/>
                    <a:pt x="41" y="5422"/>
                  </a:cubicBezTo>
                  <a:cubicBezTo>
                    <a:pt x="44" y="5641"/>
                    <a:pt x="47" y="5858"/>
                    <a:pt x="56" y="6076"/>
                  </a:cubicBezTo>
                  <a:cubicBezTo>
                    <a:pt x="52" y="6295"/>
                    <a:pt x="54" y="6512"/>
                    <a:pt x="58" y="6724"/>
                  </a:cubicBezTo>
                  <a:cubicBezTo>
                    <a:pt x="87" y="8019"/>
                    <a:pt x="97" y="9314"/>
                    <a:pt x="114" y="10616"/>
                  </a:cubicBezTo>
                  <a:cubicBezTo>
                    <a:pt x="132" y="11648"/>
                    <a:pt x="154" y="12686"/>
                    <a:pt x="266" y="13713"/>
                  </a:cubicBezTo>
                  <a:cubicBezTo>
                    <a:pt x="291" y="13943"/>
                    <a:pt x="328" y="14187"/>
                    <a:pt x="491" y="14367"/>
                  </a:cubicBezTo>
                  <a:cubicBezTo>
                    <a:pt x="661" y="14539"/>
                    <a:pt x="926" y="14622"/>
                    <a:pt x="1178" y="14700"/>
                  </a:cubicBezTo>
                  <a:cubicBezTo>
                    <a:pt x="2546" y="15098"/>
                    <a:pt x="4647" y="15246"/>
                    <a:pt x="6571" y="15246"/>
                  </a:cubicBezTo>
                  <a:cubicBezTo>
                    <a:pt x="7625" y="15246"/>
                    <a:pt x="8626" y="15202"/>
                    <a:pt x="9425" y="15129"/>
                  </a:cubicBezTo>
                  <a:cubicBezTo>
                    <a:pt x="9543" y="14790"/>
                    <a:pt x="9101" y="14527"/>
                    <a:pt x="8717" y="14405"/>
                  </a:cubicBezTo>
                  <a:cubicBezTo>
                    <a:pt x="7449" y="13993"/>
                    <a:pt x="5886" y="13679"/>
                    <a:pt x="5402" y="12596"/>
                  </a:cubicBezTo>
                  <a:cubicBezTo>
                    <a:pt x="5183" y="12109"/>
                    <a:pt x="5250" y="11564"/>
                    <a:pt x="5315" y="11038"/>
                  </a:cubicBezTo>
                  <a:cubicBezTo>
                    <a:pt x="5727" y="7864"/>
                    <a:pt x="8631" y="4"/>
                    <a:pt x="8631" y="4"/>
                  </a:cubicBezTo>
                  <a:cubicBezTo>
                    <a:pt x="8589" y="2"/>
                    <a:pt x="8545" y="0"/>
                    <a:pt x="8498" y="0"/>
                  </a:cubicBezTo>
                  <a:close/>
                </a:path>
              </a:pathLst>
            </a:custGeom>
            <a:solidFill>
              <a:srgbClr val="C1BF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14" name="Google Shape;1063;p43">
              <a:extLst>
                <a:ext uri="{FF2B5EF4-FFF2-40B4-BE49-F238E27FC236}">
                  <a16:creationId xmlns:a16="http://schemas.microsoft.com/office/drawing/2014/main" id="{D2258627-7671-6711-6EBF-499C13EA3DD2}"/>
                </a:ext>
              </a:extLst>
            </p:cNvPr>
            <p:cNvSpPr/>
            <p:nvPr/>
          </p:nvSpPr>
          <p:spPr>
            <a:xfrm>
              <a:off x="1621525" y="1953325"/>
              <a:ext cx="66925" cy="76625"/>
            </a:xfrm>
            <a:custGeom>
              <a:avLst/>
              <a:gdLst/>
              <a:ahLst/>
              <a:cxnLst/>
              <a:rect l="l" t="t" r="r" b="b"/>
              <a:pathLst>
                <a:path w="2677" h="3065" extrusionOk="0">
                  <a:moveTo>
                    <a:pt x="0" y="0"/>
                  </a:moveTo>
                  <a:lnTo>
                    <a:pt x="0" y="0"/>
                  </a:lnTo>
                  <a:cubicBezTo>
                    <a:pt x="118" y="841"/>
                    <a:pt x="400" y="2040"/>
                    <a:pt x="1039" y="2488"/>
                  </a:cubicBezTo>
                  <a:cubicBezTo>
                    <a:pt x="1325" y="2680"/>
                    <a:pt x="1611" y="2879"/>
                    <a:pt x="1903" y="3065"/>
                  </a:cubicBezTo>
                  <a:cubicBezTo>
                    <a:pt x="2002" y="2981"/>
                    <a:pt x="2096" y="2898"/>
                    <a:pt x="2196" y="2822"/>
                  </a:cubicBezTo>
                  <a:cubicBezTo>
                    <a:pt x="2357" y="2686"/>
                    <a:pt x="2513" y="2552"/>
                    <a:pt x="2676" y="2412"/>
                  </a:cubicBezTo>
                  <a:cubicBezTo>
                    <a:pt x="2551" y="2346"/>
                    <a:pt x="1027" y="1437"/>
                    <a:pt x="0" y="0"/>
                  </a:cubicBezTo>
                  <a:close/>
                </a:path>
              </a:pathLst>
            </a:custGeom>
            <a:solidFill>
              <a:srgbClr val="C1BF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15" name="Google Shape;1064;p43">
              <a:extLst>
                <a:ext uri="{FF2B5EF4-FFF2-40B4-BE49-F238E27FC236}">
                  <a16:creationId xmlns:a16="http://schemas.microsoft.com/office/drawing/2014/main" id="{D82CD0B0-0582-B514-048D-5C5FE9CAE03E}"/>
                </a:ext>
              </a:extLst>
            </p:cNvPr>
            <p:cNvSpPr/>
            <p:nvPr/>
          </p:nvSpPr>
          <p:spPr>
            <a:xfrm>
              <a:off x="1901275" y="2068725"/>
              <a:ext cx="95475" cy="36875"/>
            </a:xfrm>
            <a:custGeom>
              <a:avLst/>
              <a:gdLst/>
              <a:ahLst/>
              <a:cxnLst/>
              <a:rect l="l" t="t" r="r" b="b"/>
              <a:pathLst>
                <a:path w="3819" h="1475" extrusionOk="0">
                  <a:moveTo>
                    <a:pt x="3819" y="0"/>
                  </a:moveTo>
                  <a:cubicBezTo>
                    <a:pt x="2470" y="584"/>
                    <a:pt x="1253" y="796"/>
                    <a:pt x="0" y="821"/>
                  </a:cubicBezTo>
                  <a:cubicBezTo>
                    <a:pt x="3" y="1040"/>
                    <a:pt x="5" y="1257"/>
                    <a:pt x="13" y="1475"/>
                  </a:cubicBezTo>
                  <a:cubicBezTo>
                    <a:pt x="1302" y="1431"/>
                    <a:pt x="2310" y="1379"/>
                    <a:pt x="3819" y="0"/>
                  </a:cubicBezTo>
                  <a:close/>
                </a:path>
              </a:pathLst>
            </a:custGeom>
            <a:solidFill>
              <a:srgbClr val="C1BF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16" name="Google Shape;1065;p43">
              <a:extLst>
                <a:ext uri="{FF2B5EF4-FFF2-40B4-BE49-F238E27FC236}">
                  <a16:creationId xmlns:a16="http://schemas.microsoft.com/office/drawing/2014/main" id="{0F104F39-193B-0345-7134-DF2B6378645A}"/>
                </a:ext>
              </a:extLst>
            </p:cNvPr>
            <p:cNvSpPr/>
            <p:nvPr/>
          </p:nvSpPr>
          <p:spPr>
            <a:xfrm>
              <a:off x="1682000" y="1316875"/>
              <a:ext cx="448950" cy="657575"/>
            </a:xfrm>
            <a:custGeom>
              <a:avLst/>
              <a:gdLst/>
              <a:ahLst/>
              <a:cxnLst/>
              <a:rect l="l" t="t" r="r" b="b"/>
              <a:pathLst>
                <a:path w="17958" h="26303" extrusionOk="0">
                  <a:moveTo>
                    <a:pt x="12865" y="1"/>
                  </a:moveTo>
                  <a:cubicBezTo>
                    <a:pt x="11109" y="1"/>
                    <a:pt x="9231" y="876"/>
                    <a:pt x="7783" y="2318"/>
                  </a:cubicBezTo>
                  <a:cubicBezTo>
                    <a:pt x="7368" y="2729"/>
                    <a:pt x="6969" y="3158"/>
                    <a:pt x="6580" y="3600"/>
                  </a:cubicBezTo>
                  <a:cubicBezTo>
                    <a:pt x="3531" y="7062"/>
                    <a:pt x="1338" y="11396"/>
                    <a:pt x="459" y="16084"/>
                  </a:cubicBezTo>
                  <a:cubicBezTo>
                    <a:pt x="144" y="17769"/>
                    <a:pt x="0" y="19539"/>
                    <a:pt x="454" y="21122"/>
                  </a:cubicBezTo>
                  <a:cubicBezTo>
                    <a:pt x="545" y="21430"/>
                    <a:pt x="654" y="21731"/>
                    <a:pt x="793" y="22007"/>
                  </a:cubicBezTo>
                  <a:cubicBezTo>
                    <a:pt x="1937" y="24508"/>
                    <a:pt x="4580" y="25854"/>
                    <a:pt x="7185" y="26207"/>
                  </a:cubicBezTo>
                  <a:cubicBezTo>
                    <a:pt x="7643" y="26268"/>
                    <a:pt x="8110" y="26303"/>
                    <a:pt x="8579" y="26303"/>
                  </a:cubicBezTo>
                  <a:cubicBezTo>
                    <a:pt x="9754" y="26303"/>
                    <a:pt x="10939" y="26081"/>
                    <a:pt x="12013" y="25476"/>
                  </a:cubicBezTo>
                  <a:cubicBezTo>
                    <a:pt x="14931" y="23828"/>
                    <a:pt x="16225" y="19937"/>
                    <a:pt x="16906" y="16410"/>
                  </a:cubicBezTo>
                  <a:cubicBezTo>
                    <a:pt x="17394" y="13885"/>
                    <a:pt x="17720" y="11333"/>
                    <a:pt x="17883" y="8767"/>
                  </a:cubicBezTo>
                  <a:cubicBezTo>
                    <a:pt x="17931" y="8056"/>
                    <a:pt x="17958" y="7325"/>
                    <a:pt x="17942" y="6614"/>
                  </a:cubicBezTo>
                  <a:cubicBezTo>
                    <a:pt x="17928" y="5870"/>
                    <a:pt x="17861" y="5139"/>
                    <a:pt x="17709" y="4447"/>
                  </a:cubicBezTo>
                  <a:cubicBezTo>
                    <a:pt x="17607" y="3973"/>
                    <a:pt x="17468" y="3510"/>
                    <a:pt x="17275" y="3075"/>
                  </a:cubicBezTo>
                  <a:cubicBezTo>
                    <a:pt x="16327" y="916"/>
                    <a:pt x="14660" y="1"/>
                    <a:pt x="128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17" name="Google Shape;1066;p43">
              <a:extLst>
                <a:ext uri="{FF2B5EF4-FFF2-40B4-BE49-F238E27FC236}">
                  <a16:creationId xmlns:a16="http://schemas.microsoft.com/office/drawing/2014/main" id="{0530C890-DDCF-7C3E-A4AB-6796AEE5F04E}"/>
                </a:ext>
              </a:extLst>
            </p:cNvPr>
            <p:cNvSpPr/>
            <p:nvPr/>
          </p:nvSpPr>
          <p:spPr>
            <a:xfrm>
              <a:off x="1701825" y="1482200"/>
              <a:ext cx="429125" cy="492250"/>
            </a:xfrm>
            <a:custGeom>
              <a:avLst/>
              <a:gdLst/>
              <a:ahLst/>
              <a:cxnLst/>
              <a:rect l="l" t="t" r="r" b="b"/>
              <a:pathLst>
                <a:path w="17165" h="19690" extrusionOk="0">
                  <a:moveTo>
                    <a:pt x="17149" y="1"/>
                  </a:moveTo>
                  <a:lnTo>
                    <a:pt x="17149" y="1"/>
                  </a:lnTo>
                  <a:cubicBezTo>
                    <a:pt x="17149" y="1"/>
                    <a:pt x="16200" y="5283"/>
                    <a:pt x="15307" y="7950"/>
                  </a:cubicBezTo>
                  <a:cubicBezTo>
                    <a:pt x="14414" y="10617"/>
                    <a:pt x="13052" y="13188"/>
                    <a:pt x="11089" y="15112"/>
                  </a:cubicBezTo>
                  <a:cubicBezTo>
                    <a:pt x="10448" y="15734"/>
                    <a:pt x="9735" y="16298"/>
                    <a:pt x="8938" y="16606"/>
                  </a:cubicBezTo>
                  <a:cubicBezTo>
                    <a:pt x="8282" y="16856"/>
                    <a:pt x="7595" y="16933"/>
                    <a:pt x="6912" y="16965"/>
                  </a:cubicBezTo>
                  <a:cubicBezTo>
                    <a:pt x="6634" y="16980"/>
                    <a:pt x="6355" y="16988"/>
                    <a:pt x="6075" y="16988"/>
                  </a:cubicBezTo>
                  <a:cubicBezTo>
                    <a:pt x="3925" y="16988"/>
                    <a:pt x="1750" y="16535"/>
                    <a:pt x="0" y="15394"/>
                  </a:cubicBezTo>
                  <a:lnTo>
                    <a:pt x="0" y="15394"/>
                  </a:lnTo>
                  <a:cubicBezTo>
                    <a:pt x="1144" y="17895"/>
                    <a:pt x="3787" y="19241"/>
                    <a:pt x="6392" y="19594"/>
                  </a:cubicBezTo>
                  <a:cubicBezTo>
                    <a:pt x="6850" y="19655"/>
                    <a:pt x="7317" y="19690"/>
                    <a:pt x="7786" y="19690"/>
                  </a:cubicBezTo>
                  <a:cubicBezTo>
                    <a:pt x="8961" y="19690"/>
                    <a:pt x="10146" y="19468"/>
                    <a:pt x="11220" y="18863"/>
                  </a:cubicBezTo>
                  <a:cubicBezTo>
                    <a:pt x="14138" y="17215"/>
                    <a:pt x="15432" y="13324"/>
                    <a:pt x="16113" y="9797"/>
                  </a:cubicBezTo>
                  <a:cubicBezTo>
                    <a:pt x="16601" y="7272"/>
                    <a:pt x="16927" y="4720"/>
                    <a:pt x="17090" y="2154"/>
                  </a:cubicBezTo>
                  <a:cubicBezTo>
                    <a:pt x="17138" y="1443"/>
                    <a:pt x="17165" y="712"/>
                    <a:pt x="17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18" name="Google Shape;1067;p43">
              <a:extLst>
                <a:ext uri="{FF2B5EF4-FFF2-40B4-BE49-F238E27FC236}">
                  <a16:creationId xmlns:a16="http://schemas.microsoft.com/office/drawing/2014/main" id="{33A5EC8C-2556-038D-423C-FE5235F4ACBB}"/>
                </a:ext>
              </a:extLst>
            </p:cNvPr>
            <p:cNvSpPr/>
            <p:nvPr/>
          </p:nvSpPr>
          <p:spPr>
            <a:xfrm>
              <a:off x="1342750" y="1383500"/>
              <a:ext cx="459575" cy="294350"/>
            </a:xfrm>
            <a:custGeom>
              <a:avLst/>
              <a:gdLst/>
              <a:ahLst/>
              <a:cxnLst/>
              <a:rect l="l" t="t" r="r" b="b"/>
              <a:pathLst>
                <a:path w="18383" h="11774" extrusionOk="0">
                  <a:moveTo>
                    <a:pt x="14887" y="1"/>
                  </a:moveTo>
                  <a:cubicBezTo>
                    <a:pt x="11240" y="1"/>
                    <a:pt x="5543" y="2027"/>
                    <a:pt x="4269" y="2647"/>
                  </a:cubicBezTo>
                  <a:cubicBezTo>
                    <a:pt x="2429" y="3531"/>
                    <a:pt x="460" y="4949"/>
                    <a:pt x="103" y="7070"/>
                  </a:cubicBezTo>
                  <a:cubicBezTo>
                    <a:pt x="1" y="7712"/>
                    <a:pt x="51" y="8353"/>
                    <a:pt x="136" y="8981"/>
                  </a:cubicBezTo>
                  <a:cubicBezTo>
                    <a:pt x="272" y="10001"/>
                    <a:pt x="564" y="11116"/>
                    <a:pt x="1403" y="11571"/>
                  </a:cubicBezTo>
                  <a:cubicBezTo>
                    <a:pt x="1660" y="11712"/>
                    <a:pt x="1930" y="11774"/>
                    <a:pt x="2206" y="11774"/>
                  </a:cubicBezTo>
                  <a:cubicBezTo>
                    <a:pt x="3220" y="11774"/>
                    <a:pt x="4323" y="10945"/>
                    <a:pt x="5245" y="10219"/>
                  </a:cubicBezTo>
                  <a:cubicBezTo>
                    <a:pt x="6314" y="9378"/>
                    <a:pt x="7450" y="8626"/>
                    <a:pt x="8640" y="7968"/>
                  </a:cubicBezTo>
                  <a:cubicBezTo>
                    <a:pt x="9909" y="7263"/>
                    <a:pt x="11229" y="6673"/>
                    <a:pt x="12575" y="6218"/>
                  </a:cubicBezTo>
                  <a:cubicBezTo>
                    <a:pt x="12760" y="6160"/>
                    <a:pt x="12947" y="6096"/>
                    <a:pt x="13139" y="6038"/>
                  </a:cubicBezTo>
                  <a:cubicBezTo>
                    <a:pt x="14097" y="5749"/>
                    <a:pt x="15076" y="5512"/>
                    <a:pt x="15968" y="5006"/>
                  </a:cubicBezTo>
                  <a:cubicBezTo>
                    <a:pt x="16859" y="4506"/>
                    <a:pt x="17674" y="3666"/>
                    <a:pt x="17921" y="2622"/>
                  </a:cubicBezTo>
                  <a:cubicBezTo>
                    <a:pt x="18382" y="661"/>
                    <a:pt x="16969" y="1"/>
                    <a:pt x="14887" y="1"/>
                  </a:cubicBezTo>
                  <a:close/>
                </a:path>
              </a:pathLst>
            </a:custGeom>
            <a:solidFill>
              <a:srgbClr val="C1BF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19" name="Google Shape;1068;p43">
              <a:extLst>
                <a:ext uri="{FF2B5EF4-FFF2-40B4-BE49-F238E27FC236}">
                  <a16:creationId xmlns:a16="http://schemas.microsoft.com/office/drawing/2014/main" id="{BDF00030-950A-4A10-0AE3-B9024F6B50AD}"/>
                </a:ext>
              </a:extLst>
            </p:cNvPr>
            <p:cNvSpPr/>
            <p:nvPr/>
          </p:nvSpPr>
          <p:spPr>
            <a:xfrm>
              <a:off x="2127025" y="1429550"/>
              <a:ext cx="353500" cy="432250"/>
            </a:xfrm>
            <a:custGeom>
              <a:avLst/>
              <a:gdLst/>
              <a:ahLst/>
              <a:cxnLst/>
              <a:rect l="l" t="t" r="r" b="b"/>
              <a:pathLst>
                <a:path w="14140" h="17290" extrusionOk="0">
                  <a:moveTo>
                    <a:pt x="2157" y="1"/>
                  </a:moveTo>
                  <a:cubicBezTo>
                    <a:pt x="1348" y="1"/>
                    <a:pt x="705" y="435"/>
                    <a:pt x="347" y="1498"/>
                  </a:cubicBezTo>
                  <a:cubicBezTo>
                    <a:pt x="1" y="2517"/>
                    <a:pt x="259" y="3638"/>
                    <a:pt x="757" y="4511"/>
                  </a:cubicBezTo>
                  <a:cubicBezTo>
                    <a:pt x="1261" y="5377"/>
                    <a:pt x="1977" y="6062"/>
                    <a:pt x="2644" y="6780"/>
                  </a:cubicBezTo>
                  <a:cubicBezTo>
                    <a:pt x="2824" y="6980"/>
                    <a:pt x="3005" y="7178"/>
                    <a:pt x="3177" y="7390"/>
                  </a:cubicBezTo>
                  <a:cubicBezTo>
                    <a:pt x="4064" y="8416"/>
                    <a:pt x="4852" y="9525"/>
                    <a:pt x="5533" y="10698"/>
                  </a:cubicBezTo>
                  <a:cubicBezTo>
                    <a:pt x="6197" y="11828"/>
                    <a:pt x="6765" y="13011"/>
                    <a:pt x="7227" y="14237"/>
                  </a:cubicBezTo>
                  <a:cubicBezTo>
                    <a:pt x="7744" y="15604"/>
                    <a:pt x="8423" y="17264"/>
                    <a:pt x="9818" y="17290"/>
                  </a:cubicBezTo>
                  <a:cubicBezTo>
                    <a:pt x="9826" y="17290"/>
                    <a:pt x="9834" y="17290"/>
                    <a:pt x="9841" y="17290"/>
                  </a:cubicBezTo>
                  <a:cubicBezTo>
                    <a:pt x="10788" y="17290"/>
                    <a:pt x="11622" y="16482"/>
                    <a:pt x="12276" y="15674"/>
                  </a:cubicBezTo>
                  <a:cubicBezTo>
                    <a:pt x="12687" y="15173"/>
                    <a:pt x="13068" y="14647"/>
                    <a:pt x="13316" y="14046"/>
                  </a:cubicBezTo>
                  <a:cubicBezTo>
                    <a:pt x="14140" y="12044"/>
                    <a:pt x="13191" y="9865"/>
                    <a:pt x="12085" y="8197"/>
                  </a:cubicBezTo>
                  <a:cubicBezTo>
                    <a:pt x="11116" y="6750"/>
                    <a:pt x="5348" y="1"/>
                    <a:pt x="2157" y="1"/>
                  </a:cubicBezTo>
                  <a:close/>
                </a:path>
              </a:pathLst>
            </a:custGeom>
            <a:solidFill>
              <a:srgbClr val="C1BF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20" name="Google Shape;1069;p43">
              <a:extLst>
                <a:ext uri="{FF2B5EF4-FFF2-40B4-BE49-F238E27FC236}">
                  <a16:creationId xmlns:a16="http://schemas.microsoft.com/office/drawing/2014/main" id="{57479908-ADA1-7A45-47B3-D8FFC4181F24}"/>
                </a:ext>
              </a:extLst>
            </p:cNvPr>
            <p:cNvSpPr/>
            <p:nvPr/>
          </p:nvSpPr>
          <p:spPr>
            <a:xfrm>
              <a:off x="2206425" y="1547750"/>
              <a:ext cx="58925" cy="149250"/>
            </a:xfrm>
            <a:custGeom>
              <a:avLst/>
              <a:gdLst/>
              <a:ahLst/>
              <a:cxnLst/>
              <a:rect l="l" t="t" r="r" b="b"/>
              <a:pathLst>
                <a:path w="2357" h="5970" extrusionOk="0">
                  <a:moveTo>
                    <a:pt x="60" y="1"/>
                  </a:moveTo>
                  <a:cubicBezTo>
                    <a:pt x="40" y="893"/>
                    <a:pt x="15" y="1776"/>
                    <a:pt x="1" y="2661"/>
                  </a:cubicBezTo>
                  <a:cubicBezTo>
                    <a:pt x="888" y="3688"/>
                    <a:pt x="1676" y="4795"/>
                    <a:pt x="2357" y="5969"/>
                  </a:cubicBezTo>
                  <a:cubicBezTo>
                    <a:pt x="1970" y="3816"/>
                    <a:pt x="1183" y="1776"/>
                    <a:pt x="60" y="1"/>
                  </a:cubicBezTo>
                  <a:close/>
                </a:path>
              </a:pathLst>
            </a:custGeom>
            <a:solidFill>
              <a:srgbClr val="C1BF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21" name="Google Shape;1070;p43">
              <a:extLst>
                <a:ext uri="{FF2B5EF4-FFF2-40B4-BE49-F238E27FC236}">
                  <a16:creationId xmlns:a16="http://schemas.microsoft.com/office/drawing/2014/main" id="{6E3EB75A-1D92-3D68-A4E9-FC06390FC276}"/>
                </a:ext>
              </a:extLst>
            </p:cNvPr>
            <p:cNvSpPr/>
            <p:nvPr/>
          </p:nvSpPr>
          <p:spPr>
            <a:xfrm>
              <a:off x="1558725" y="1478825"/>
              <a:ext cx="124700" cy="103875"/>
            </a:xfrm>
            <a:custGeom>
              <a:avLst/>
              <a:gdLst/>
              <a:ahLst/>
              <a:cxnLst/>
              <a:rect l="l" t="t" r="r" b="b"/>
              <a:pathLst>
                <a:path w="4988" h="4155" extrusionOk="0">
                  <a:moveTo>
                    <a:pt x="4987" y="0"/>
                  </a:moveTo>
                  <a:cubicBezTo>
                    <a:pt x="4150" y="911"/>
                    <a:pt x="3081" y="1514"/>
                    <a:pt x="2084" y="2193"/>
                  </a:cubicBezTo>
                  <a:cubicBezTo>
                    <a:pt x="1308" y="2726"/>
                    <a:pt x="531" y="3359"/>
                    <a:pt x="1" y="4155"/>
                  </a:cubicBezTo>
                  <a:lnTo>
                    <a:pt x="1" y="4155"/>
                  </a:lnTo>
                  <a:cubicBezTo>
                    <a:pt x="1270" y="3450"/>
                    <a:pt x="2590" y="2860"/>
                    <a:pt x="3936" y="2405"/>
                  </a:cubicBezTo>
                  <a:lnTo>
                    <a:pt x="3999" y="2264"/>
                  </a:lnTo>
                  <a:cubicBezTo>
                    <a:pt x="4283" y="1491"/>
                    <a:pt x="4614" y="735"/>
                    <a:pt x="4987" y="0"/>
                  </a:cubicBezTo>
                  <a:close/>
                </a:path>
              </a:pathLst>
            </a:custGeom>
            <a:solidFill>
              <a:srgbClr val="C1BF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22" name="Google Shape;1071;p43">
              <a:extLst>
                <a:ext uri="{FF2B5EF4-FFF2-40B4-BE49-F238E27FC236}">
                  <a16:creationId xmlns:a16="http://schemas.microsoft.com/office/drawing/2014/main" id="{2B2BD3F0-A100-DDAF-8500-92FD10C42980}"/>
                </a:ext>
              </a:extLst>
            </p:cNvPr>
            <p:cNvSpPr/>
            <p:nvPr/>
          </p:nvSpPr>
          <p:spPr>
            <a:xfrm>
              <a:off x="1455975" y="1864275"/>
              <a:ext cx="799775" cy="140025"/>
            </a:xfrm>
            <a:custGeom>
              <a:avLst/>
              <a:gdLst/>
              <a:ahLst/>
              <a:cxnLst/>
              <a:rect l="l" t="t" r="r" b="b"/>
              <a:pathLst>
                <a:path w="31991" h="5601" extrusionOk="0">
                  <a:moveTo>
                    <a:pt x="444" y="1"/>
                  </a:moveTo>
                  <a:lnTo>
                    <a:pt x="0" y="1215"/>
                  </a:lnTo>
                  <a:cubicBezTo>
                    <a:pt x="1491" y="1620"/>
                    <a:pt x="3063" y="2009"/>
                    <a:pt x="4720" y="2381"/>
                  </a:cubicBezTo>
                  <a:cubicBezTo>
                    <a:pt x="5102" y="2465"/>
                    <a:pt x="5483" y="2541"/>
                    <a:pt x="5864" y="2624"/>
                  </a:cubicBezTo>
                  <a:cubicBezTo>
                    <a:pt x="6084" y="2669"/>
                    <a:pt x="6304" y="2720"/>
                    <a:pt x="6524" y="2765"/>
                  </a:cubicBezTo>
                  <a:cubicBezTo>
                    <a:pt x="6633" y="2784"/>
                    <a:pt x="6744" y="2811"/>
                    <a:pt x="6853" y="2830"/>
                  </a:cubicBezTo>
                  <a:cubicBezTo>
                    <a:pt x="9302" y="3330"/>
                    <a:pt x="11883" y="3785"/>
                    <a:pt x="14567" y="4183"/>
                  </a:cubicBezTo>
                  <a:cubicBezTo>
                    <a:pt x="17839" y="4663"/>
                    <a:pt x="21012" y="5022"/>
                    <a:pt x="24020" y="5259"/>
                  </a:cubicBezTo>
                  <a:cubicBezTo>
                    <a:pt x="24200" y="5272"/>
                    <a:pt x="24381" y="5285"/>
                    <a:pt x="24568" y="5298"/>
                  </a:cubicBezTo>
                  <a:cubicBezTo>
                    <a:pt x="24942" y="5323"/>
                    <a:pt x="25316" y="5355"/>
                    <a:pt x="25685" y="5374"/>
                  </a:cubicBezTo>
                  <a:cubicBezTo>
                    <a:pt x="26186" y="5407"/>
                    <a:pt x="26677" y="5439"/>
                    <a:pt x="27170" y="5459"/>
                  </a:cubicBezTo>
                  <a:cubicBezTo>
                    <a:pt x="28851" y="5547"/>
                    <a:pt x="30464" y="5593"/>
                    <a:pt x="31991" y="5600"/>
                  </a:cubicBezTo>
                  <a:lnTo>
                    <a:pt x="31765" y="4346"/>
                  </a:lnTo>
                  <a:cubicBezTo>
                    <a:pt x="30504" y="4339"/>
                    <a:pt x="29169" y="4304"/>
                    <a:pt x="27758" y="4240"/>
                  </a:cubicBezTo>
                  <a:cubicBezTo>
                    <a:pt x="27290" y="4221"/>
                    <a:pt x="26811" y="4196"/>
                    <a:pt x="26325" y="4164"/>
                  </a:cubicBezTo>
                  <a:cubicBezTo>
                    <a:pt x="26051" y="4144"/>
                    <a:pt x="25770" y="4132"/>
                    <a:pt x="25489" y="4112"/>
                  </a:cubicBezTo>
                  <a:cubicBezTo>
                    <a:pt x="25245" y="4100"/>
                    <a:pt x="25004" y="4081"/>
                    <a:pt x="24753" y="4060"/>
                  </a:cubicBezTo>
                  <a:cubicBezTo>
                    <a:pt x="21722" y="3843"/>
                    <a:pt x="18419" y="3484"/>
                    <a:pt x="14886" y="2964"/>
                  </a:cubicBezTo>
                  <a:cubicBezTo>
                    <a:pt x="11940" y="2522"/>
                    <a:pt x="9186" y="2028"/>
                    <a:pt x="6658" y="1497"/>
                  </a:cubicBezTo>
                  <a:cubicBezTo>
                    <a:pt x="6600" y="1483"/>
                    <a:pt x="6542" y="1476"/>
                    <a:pt x="6485" y="1464"/>
                  </a:cubicBezTo>
                  <a:cubicBezTo>
                    <a:pt x="6027" y="1368"/>
                    <a:pt x="5582" y="1266"/>
                    <a:pt x="5143" y="1170"/>
                  </a:cubicBezTo>
                  <a:cubicBezTo>
                    <a:pt x="5039" y="1143"/>
                    <a:pt x="4935" y="1124"/>
                    <a:pt x="4836" y="1098"/>
                  </a:cubicBezTo>
                  <a:cubicBezTo>
                    <a:pt x="3275" y="744"/>
                    <a:pt x="1811" y="378"/>
                    <a:pt x="4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23" name="Google Shape;1072;p43">
              <a:extLst>
                <a:ext uri="{FF2B5EF4-FFF2-40B4-BE49-F238E27FC236}">
                  <a16:creationId xmlns:a16="http://schemas.microsoft.com/office/drawing/2014/main" id="{C1564B44-2FD2-3AD1-1CF6-17D39B4CB314}"/>
                </a:ext>
              </a:extLst>
            </p:cNvPr>
            <p:cNvSpPr/>
            <p:nvPr/>
          </p:nvSpPr>
          <p:spPr>
            <a:xfrm>
              <a:off x="1360000" y="238125"/>
              <a:ext cx="787950" cy="964625"/>
            </a:xfrm>
            <a:custGeom>
              <a:avLst/>
              <a:gdLst/>
              <a:ahLst/>
              <a:cxnLst/>
              <a:rect l="l" t="t" r="r" b="b"/>
              <a:pathLst>
                <a:path w="31518" h="38585" extrusionOk="0">
                  <a:moveTo>
                    <a:pt x="15910" y="0"/>
                  </a:moveTo>
                  <a:cubicBezTo>
                    <a:pt x="14652" y="0"/>
                    <a:pt x="13385" y="243"/>
                    <a:pt x="12145" y="791"/>
                  </a:cubicBezTo>
                  <a:cubicBezTo>
                    <a:pt x="8819" y="2259"/>
                    <a:pt x="6401" y="5602"/>
                    <a:pt x="4529" y="8972"/>
                  </a:cubicBezTo>
                  <a:cubicBezTo>
                    <a:pt x="3178" y="11403"/>
                    <a:pt x="1995" y="13974"/>
                    <a:pt x="1428" y="16678"/>
                  </a:cubicBezTo>
                  <a:cubicBezTo>
                    <a:pt x="1" y="23494"/>
                    <a:pt x="2874" y="30441"/>
                    <a:pt x="7817" y="34189"/>
                  </a:cubicBezTo>
                  <a:cubicBezTo>
                    <a:pt x="9445" y="35424"/>
                    <a:pt x="15678" y="38502"/>
                    <a:pt x="17746" y="38581"/>
                  </a:cubicBezTo>
                  <a:cubicBezTo>
                    <a:pt x="17803" y="38583"/>
                    <a:pt x="17859" y="38584"/>
                    <a:pt x="17915" y="38584"/>
                  </a:cubicBezTo>
                  <a:cubicBezTo>
                    <a:pt x="21864" y="38584"/>
                    <a:pt x="21563" y="33147"/>
                    <a:pt x="23713" y="29141"/>
                  </a:cubicBezTo>
                  <a:cubicBezTo>
                    <a:pt x="25894" y="25078"/>
                    <a:pt x="31518" y="18224"/>
                    <a:pt x="28470" y="9265"/>
                  </a:cubicBezTo>
                  <a:cubicBezTo>
                    <a:pt x="27756" y="7172"/>
                    <a:pt x="26582" y="5361"/>
                    <a:pt x="25024" y="3962"/>
                  </a:cubicBezTo>
                  <a:cubicBezTo>
                    <a:pt x="22508" y="1703"/>
                    <a:pt x="19241" y="0"/>
                    <a:pt x="15910" y="0"/>
                  </a:cubicBezTo>
                  <a:close/>
                </a:path>
              </a:pathLst>
            </a:custGeom>
            <a:solidFill>
              <a:srgbClr val="C1BF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24" name="Google Shape;1073;p43">
              <a:extLst>
                <a:ext uri="{FF2B5EF4-FFF2-40B4-BE49-F238E27FC236}">
                  <a16:creationId xmlns:a16="http://schemas.microsoft.com/office/drawing/2014/main" id="{5E4B1968-2BDE-5461-32DA-56FBE8F791F7}"/>
                </a:ext>
              </a:extLst>
            </p:cNvPr>
            <p:cNvSpPr/>
            <p:nvPr/>
          </p:nvSpPr>
          <p:spPr>
            <a:xfrm>
              <a:off x="1442150" y="372550"/>
              <a:ext cx="666900" cy="792500"/>
            </a:xfrm>
            <a:custGeom>
              <a:avLst/>
              <a:gdLst/>
              <a:ahLst/>
              <a:cxnLst/>
              <a:rect l="l" t="t" r="r" b="b"/>
              <a:pathLst>
                <a:path w="26676" h="31700" extrusionOk="0">
                  <a:moveTo>
                    <a:pt x="14138" y="1"/>
                  </a:moveTo>
                  <a:cubicBezTo>
                    <a:pt x="10258" y="1"/>
                    <a:pt x="6404" y="3221"/>
                    <a:pt x="3981" y="6882"/>
                  </a:cubicBezTo>
                  <a:cubicBezTo>
                    <a:pt x="2088" y="9742"/>
                    <a:pt x="696" y="13023"/>
                    <a:pt x="349" y="16402"/>
                  </a:cubicBezTo>
                  <a:cubicBezTo>
                    <a:pt x="0" y="19780"/>
                    <a:pt x="767" y="23252"/>
                    <a:pt x="2761" y="25679"/>
                  </a:cubicBezTo>
                  <a:cubicBezTo>
                    <a:pt x="4097" y="27303"/>
                    <a:pt x="5896" y="28396"/>
                    <a:pt x="7682" y="29432"/>
                  </a:cubicBezTo>
                  <a:cubicBezTo>
                    <a:pt x="9647" y="30571"/>
                    <a:pt x="11739" y="31699"/>
                    <a:pt x="14035" y="31699"/>
                  </a:cubicBezTo>
                  <a:cubicBezTo>
                    <a:pt x="14145" y="31699"/>
                    <a:pt x="14256" y="31697"/>
                    <a:pt x="14367" y="31691"/>
                  </a:cubicBezTo>
                  <a:cubicBezTo>
                    <a:pt x="20879" y="31376"/>
                    <a:pt x="23992" y="23575"/>
                    <a:pt x="25318" y="17811"/>
                  </a:cubicBezTo>
                  <a:cubicBezTo>
                    <a:pt x="26675" y="11911"/>
                    <a:pt x="23820" y="5971"/>
                    <a:pt x="19824" y="2514"/>
                  </a:cubicBezTo>
                  <a:cubicBezTo>
                    <a:pt x="18594" y="1450"/>
                    <a:pt x="17211" y="524"/>
                    <a:pt x="15629" y="166"/>
                  </a:cubicBezTo>
                  <a:cubicBezTo>
                    <a:pt x="15134" y="54"/>
                    <a:pt x="14636" y="1"/>
                    <a:pt x="141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25" name="Google Shape;1074;p43">
              <a:extLst>
                <a:ext uri="{FF2B5EF4-FFF2-40B4-BE49-F238E27FC236}">
                  <a16:creationId xmlns:a16="http://schemas.microsoft.com/office/drawing/2014/main" id="{CB5BE73F-1984-D7DE-EFF2-740AF9FBA47F}"/>
                </a:ext>
              </a:extLst>
            </p:cNvPr>
            <p:cNvSpPr/>
            <p:nvPr/>
          </p:nvSpPr>
          <p:spPr>
            <a:xfrm>
              <a:off x="1662375" y="578250"/>
              <a:ext cx="160100" cy="181025"/>
            </a:xfrm>
            <a:custGeom>
              <a:avLst/>
              <a:gdLst/>
              <a:ahLst/>
              <a:cxnLst/>
              <a:rect l="l" t="t" r="r" b="b"/>
              <a:pathLst>
                <a:path w="6404" h="7241" extrusionOk="0">
                  <a:moveTo>
                    <a:pt x="212" y="227"/>
                  </a:moveTo>
                  <a:cubicBezTo>
                    <a:pt x="140" y="246"/>
                    <a:pt x="69" y="276"/>
                    <a:pt x="0" y="320"/>
                  </a:cubicBezTo>
                  <a:cubicBezTo>
                    <a:pt x="70" y="286"/>
                    <a:pt x="141" y="255"/>
                    <a:pt x="212" y="227"/>
                  </a:cubicBezTo>
                  <a:close/>
                  <a:moveTo>
                    <a:pt x="1411" y="1"/>
                  </a:moveTo>
                  <a:cubicBezTo>
                    <a:pt x="1007" y="1"/>
                    <a:pt x="600" y="73"/>
                    <a:pt x="212" y="227"/>
                  </a:cubicBezTo>
                  <a:lnTo>
                    <a:pt x="212" y="227"/>
                  </a:lnTo>
                  <a:cubicBezTo>
                    <a:pt x="277" y="210"/>
                    <a:pt x="344" y="202"/>
                    <a:pt x="411" y="202"/>
                  </a:cubicBezTo>
                  <a:cubicBezTo>
                    <a:pt x="723" y="202"/>
                    <a:pt x="1045" y="371"/>
                    <a:pt x="1314" y="549"/>
                  </a:cubicBezTo>
                  <a:cubicBezTo>
                    <a:pt x="3646" y="2101"/>
                    <a:pt x="5223" y="4326"/>
                    <a:pt x="5920" y="7241"/>
                  </a:cubicBezTo>
                  <a:cubicBezTo>
                    <a:pt x="6404" y="6903"/>
                    <a:pt x="6079" y="5238"/>
                    <a:pt x="5982" y="4745"/>
                  </a:cubicBezTo>
                  <a:cubicBezTo>
                    <a:pt x="5794" y="3804"/>
                    <a:pt x="5430" y="2919"/>
                    <a:pt x="4919" y="2157"/>
                  </a:cubicBezTo>
                  <a:cubicBezTo>
                    <a:pt x="4375" y="1345"/>
                    <a:pt x="3661" y="655"/>
                    <a:pt x="2792" y="285"/>
                  </a:cubicBezTo>
                  <a:cubicBezTo>
                    <a:pt x="2360" y="101"/>
                    <a:pt x="1888" y="1"/>
                    <a:pt x="14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26" name="Google Shape;1075;p43">
              <a:extLst>
                <a:ext uri="{FF2B5EF4-FFF2-40B4-BE49-F238E27FC236}">
                  <a16:creationId xmlns:a16="http://schemas.microsoft.com/office/drawing/2014/main" id="{1CACD1FB-B9ED-F86F-778F-0369420451DC}"/>
                </a:ext>
              </a:extLst>
            </p:cNvPr>
            <p:cNvSpPr/>
            <p:nvPr/>
          </p:nvSpPr>
          <p:spPr>
            <a:xfrm>
              <a:off x="1606500" y="691000"/>
              <a:ext cx="209575" cy="124675"/>
            </a:xfrm>
            <a:custGeom>
              <a:avLst/>
              <a:gdLst/>
              <a:ahLst/>
              <a:cxnLst/>
              <a:rect l="l" t="t" r="r" b="b"/>
              <a:pathLst>
                <a:path w="8383" h="4987" extrusionOk="0">
                  <a:moveTo>
                    <a:pt x="173" y="998"/>
                  </a:moveTo>
                  <a:lnTo>
                    <a:pt x="173" y="998"/>
                  </a:lnTo>
                  <a:cubicBezTo>
                    <a:pt x="110" y="1045"/>
                    <a:pt x="52" y="1102"/>
                    <a:pt x="1" y="1169"/>
                  </a:cubicBezTo>
                  <a:cubicBezTo>
                    <a:pt x="57" y="1110"/>
                    <a:pt x="114" y="1053"/>
                    <a:pt x="173" y="998"/>
                  </a:cubicBezTo>
                  <a:close/>
                  <a:moveTo>
                    <a:pt x="2742" y="1"/>
                  </a:moveTo>
                  <a:cubicBezTo>
                    <a:pt x="2715" y="1"/>
                    <a:pt x="2687" y="1"/>
                    <a:pt x="2659" y="2"/>
                  </a:cubicBezTo>
                  <a:cubicBezTo>
                    <a:pt x="1778" y="19"/>
                    <a:pt x="865" y="354"/>
                    <a:pt x="173" y="998"/>
                  </a:cubicBezTo>
                  <a:lnTo>
                    <a:pt x="173" y="998"/>
                  </a:lnTo>
                  <a:cubicBezTo>
                    <a:pt x="374" y="849"/>
                    <a:pt x="628" y="801"/>
                    <a:pt x="885" y="801"/>
                  </a:cubicBezTo>
                  <a:cubicBezTo>
                    <a:pt x="1038" y="801"/>
                    <a:pt x="1192" y="818"/>
                    <a:pt x="1335" y="841"/>
                  </a:cubicBezTo>
                  <a:cubicBezTo>
                    <a:pt x="4099" y="1287"/>
                    <a:pt x="6369" y="2648"/>
                    <a:pt x="8036" y="4987"/>
                  </a:cubicBezTo>
                  <a:cubicBezTo>
                    <a:pt x="8382" y="4485"/>
                    <a:pt x="7501" y="3119"/>
                    <a:pt x="7237" y="2714"/>
                  </a:cubicBezTo>
                  <a:cubicBezTo>
                    <a:pt x="6735" y="1945"/>
                    <a:pt x="6083" y="1298"/>
                    <a:pt x="5333" y="819"/>
                  </a:cubicBezTo>
                  <a:cubicBezTo>
                    <a:pt x="4558" y="325"/>
                    <a:pt x="3668" y="1"/>
                    <a:pt x="2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27" name="Google Shape;1076;p43">
              <a:extLst>
                <a:ext uri="{FF2B5EF4-FFF2-40B4-BE49-F238E27FC236}">
                  <a16:creationId xmlns:a16="http://schemas.microsoft.com/office/drawing/2014/main" id="{5B0777EB-DD01-44AD-1BD9-3C7C6AB382E9}"/>
                </a:ext>
              </a:extLst>
            </p:cNvPr>
            <p:cNvSpPr/>
            <p:nvPr/>
          </p:nvSpPr>
          <p:spPr>
            <a:xfrm>
              <a:off x="1562150" y="784525"/>
              <a:ext cx="228475" cy="71850"/>
            </a:xfrm>
            <a:custGeom>
              <a:avLst/>
              <a:gdLst/>
              <a:ahLst/>
              <a:cxnLst/>
              <a:rect l="l" t="t" r="r" b="b"/>
              <a:pathLst>
                <a:path w="9139" h="2874" extrusionOk="0">
                  <a:moveTo>
                    <a:pt x="110" y="2204"/>
                  </a:moveTo>
                  <a:cubicBezTo>
                    <a:pt x="65" y="2269"/>
                    <a:pt x="28" y="2342"/>
                    <a:pt x="1" y="2422"/>
                  </a:cubicBezTo>
                  <a:cubicBezTo>
                    <a:pt x="35" y="2348"/>
                    <a:pt x="72" y="2275"/>
                    <a:pt x="110" y="2204"/>
                  </a:cubicBezTo>
                  <a:close/>
                  <a:moveTo>
                    <a:pt x="4030" y="0"/>
                  </a:moveTo>
                  <a:cubicBezTo>
                    <a:pt x="3410" y="0"/>
                    <a:pt x="2785" y="107"/>
                    <a:pt x="2192" y="353"/>
                  </a:cubicBezTo>
                  <a:cubicBezTo>
                    <a:pt x="1348" y="703"/>
                    <a:pt x="574" y="1352"/>
                    <a:pt x="110" y="2204"/>
                  </a:cubicBezTo>
                  <a:lnTo>
                    <a:pt x="110" y="2204"/>
                  </a:lnTo>
                  <a:cubicBezTo>
                    <a:pt x="344" y="1864"/>
                    <a:pt x="790" y="1708"/>
                    <a:pt x="1184" y="1619"/>
                  </a:cubicBezTo>
                  <a:cubicBezTo>
                    <a:pt x="2045" y="1424"/>
                    <a:pt x="2889" y="1325"/>
                    <a:pt x="3712" y="1325"/>
                  </a:cubicBezTo>
                  <a:cubicBezTo>
                    <a:pt x="5573" y="1325"/>
                    <a:pt x="7333" y="1830"/>
                    <a:pt x="8962" y="2874"/>
                  </a:cubicBezTo>
                  <a:cubicBezTo>
                    <a:pt x="9138" y="2285"/>
                    <a:pt x="7853" y="1371"/>
                    <a:pt x="7470" y="1102"/>
                  </a:cubicBezTo>
                  <a:cubicBezTo>
                    <a:pt x="6742" y="589"/>
                    <a:pt x="5910" y="243"/>
                    <a:pt x="5032" y="90"/>
                  </a:cubicBezTo>
                  <a:cubicBezTo>
                    <a:pt x="4703" y="32"/>
                    <a:pt x="4368" y="0"/>
                    <a:pt x="4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28" name="Google Shape;1077;p43">
              <a:extLst>
                <a:ext uri="{FF2B5EF4-FFF2-40B4-BE49-F238E27FC236}">
                  <a16:creationId xmlns:a16="http://schemas.microsoft.com/office/drawing/2014/main" id="{A60ED136-35CD-3065-4D15-7F6D950CEF2A}"/>
                </a:ext>
              </a:extLst>
            </p:cNvPr>
            <p:cNvSpPr/>
            <p:nvPr/>
          </p:nvSpPr>
          <p:spPr>
            <a:xfrm>
              <a:off x="2187200" y="562300"/>
              <a:ext cx="790425" cy="834625"/>
            </a:xfrm>
            <a:custGeom>
              <a:avLst/>
              <a:gdLst/>
              <a:ahLst/>
              <a:cxnLst/>
              <a:rect l="l" t="t" r="r" b="b"/>
              <a:pathLst>
                <a:path w="31617" h="33385" extrusionOk="0">
                  <a:moveTo>
                    <a:pt x="18138" y="0"/>
                  </a:moveTo>
                  <a:cubicBezTo>
                    <a:pt x="16774" y="0"/>
                    <a:pt x="15398" y="243"/>
                    <a:pt x="14054" y="724"/>
                  </a:cubicBezTo>
                  <a:cubicBezTo>
                    <a:pt x="5326" y="3842"/>
                    <a:pt x="3593" y="12626"/>
                    <a:pt x="1851" y="16905"/>
                  </a:cubicBezTo>
                  <a:cubicBezTo>
                    <a:pt x="108" y="21184"/>
                    <a:pt x="1" y="26519"/>
                    <a:pt x="2686" y="29740"/>
                  </a:cubicBezTo>
                  <a:cubicBezTo>
                    <a:pt x="4031" y="31354"/>
                    <a:pt x="5928" y="32285"/>
                    <a:pt x="7883" y="32826"/>
                  </a:cubicBezTo>
                  <a:cubicBezTo>
                    <a:pt x="9230" y="33199"/>
                    <a:pt x="10636" y="33384"/>
                    <a:pt x="12056" y="33384"/>
                  </a:cubicBezTo>
                  <a:cubicBezTo>
                    <a:pt x="16890" y="33384"/>
                    <a:pt x="21881" y="31239"/>
                    <a:pt x="25214" y="27075"/>
                  </a:cubicBezTo>
                  <a:cubicBezTo>
                    <a:pt x="26924" y="24938"/>
                    <a:pt x="28150" y="22389"/>
                    <a:pt x="29164" y="19791"/>
                  </a:cubicBezTo>
                  <a:cubicBezTo>
                    <a:pt x="30571" y="16190"/>
                    <a:pt x="31616" y="12167"/>
                    <a:pt x="30670" y="8579"/>
                  </a:cubicBezTo>
                  <a:cubicBezTo>
                    <a:pt x="29382" y="3701"/>
                    <a:pt x="24772" y="1048"/>
                    <a:pt x="20242" y="196"/>
                  </a:cubicBezTo>
                  <a:cubicBezTo>
                    <a:pt x="19548" y="65"/>
                    <a:pt x="18844" y="0"/>
                    <a:pt x="18138" y="0"/>
                  </a:cubicBezTo>
                  <a:close/>
                </a:path>
              </a:pathLst>
            </a:custGeom>
            <a:solidFill>
              <a:srgbClr val="C1BF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29" name="Google Shape;1078;p43">
              <a:extLst>
                <a:ext uri="{FF2B5EF4-FFF2-40B4-BE49-F238E27FC236}">
                  <a16:creationId xmlns:a16="http://schemas.microsoft.com/office/drawing/2014/main" id="{17172EE8-BF46-6A76-4915-2DCE9D4E1001}"/>
                </a:ext>
              </a:extLst>
            </p:cNvPr>
            <p:cNvSpPr/>
            <p:nvPr/>
          </p:nvSpPr>
          <p:spPr>
            <a:xfrm>
              <a:off x="2081225" y="658325"/>
              <a:ext cx="766075" cy="711625"/>
            </a:xfrm>
            <a:custGeom>
              <a:avLst/>
              <a:gdLst/>
              <a:ahLst/>
              <a:cxnLst/>
              <a:rect l="l" t="t" r="r" b="b"/>
              <a:pathLst>
                <a:path w="30643" h="28465" extrusionOk="0">
                  <a:moveTo>
                    <a:pt x="19355" y="1"/>
                  </a:moveTo>
                  <a:cubicBezTo>
                    <a:pt x="15041" y="1"/>
                    <a:pt x="10485" y="1662"/>
                    <a:pt x="7588" y="5432"/>
                  </a:cubicBezTo>
                  <a:cubicBezTo>
                    <a:pt x="4016" y="10081"/>
                    <a:pt x="0" y="17435"/>
                    <a:pt x="3809" y="22867"/>
                  </a:cubicBezTo>
                  <a:cubicBezTo>
                    <a:pt x="5229" y="24891"/>
                    <a:pt x="7498" y="25924"/>
                    <a:pt x="9689" y="26837"/>
                  </a:cubicBezTo>
                  <a:cubicBezTo>
                    <a:pt x="11590" y="27629"/>
                    <a:pt x="13542" y="28398"/>
                    <a:pt x="15611" y="28461"/>
                  </a:cubicBezTo>
                  <a:cubicBezTo>
                    <a:pt x="15702" y="28463"/>
                    <a:pt x="15792" y="28465"/>
                    <a:pt x="15883" y="28465"/>
                  </a:cubicBezTo>
                  <a:cubicBezTo>
                    <a:pt x="18885" y="28465"/>
                    <a:pt x="21897" y="26944"/>
                    <a:pt x="24189" y="24633"/>
                  </a:cubicBezTo>
                  <a:cubicBezTo>
                    <a:pt x="26550" y="22253"/>
                    <a:pt x="28188" y="19093"/>
                    <a:pt x="29193" y="15793"/>
                  </a:cubicBezTo>
                  <a:cubicBezTo>
                    <a:pt x="30642" y="11028"/>
                    <a:pt x="30533" y="5144"/>
                    <a:pt x="27072" y="2251"/>
                  </a:cubicBezTo>
                  <a:cubicBezTo>
                    <a:pt x="25817" y="1201"/>
                    <a:pt x="24251" y="665"/>
                    <a:pt x="22673" y="337"/>
                  </a:cubicBezTo>
                  <a:cubicBezTo>
                    <a:pt x="21607" y="116"/>
                    <a:pt x="20489" y="1"/>
                    <a:pt x="193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30" name="Google Shape;1079;p43">
              <a:extLst>
                <a:ext uri="{FF2B5EF4-FFF2-40B4-BE49-F238E27FC236}">
                  <a16:creationId xmlns:a16="http://schemas.microsoft.com/office/drawing/2014/main" id="{E300D2AC-1086-EED9-1313-2ABC11969014}"/>
                </a:ext>
              </a:extLst>
            </p:cNvPr>
            <p:cNvSpPr/>
            <p:nvPr/>
          </p:nvSpPr>
          <p:spPr>
            <a:xfrm>
              <a:off x="2479100" y="911225"/>
              <a:ext cx="225150" cy="70750"/>
            </a:xfrm>
            <a:custGeom>
              <a:avLst/>
              <a:gdLst/>
              <a:ahLst/>
              <a:cxnLst/>
              <a:rect l="l" t="t" r="r" b="b"/>
              <a:pathLst>
                <a:path w="9006" h="2830" extrusionOk="0">
                  <a:moveTo>
                    <a:pt x="4981" y="1"/>
                  </a:moveTo>
                  <a:cubicBezTo>
                    <a:pt x="4836" y="1"/>
                    <a:pt x="4690" y="6"/>
                    <a:pt x="4545" y="16"/>
                  </a:cubicBezTo>
                  <a:cubicBezTo>
                    <a:pt x="3646" y="80"/>
                    <a:pt x="2744" y="337"/>
                    <a:pt x="1911" y="771"/>
                  </a:cubicBezTo>
                  <a:cubicBezTo>
                    <a:pt x="1473" y="998"/>
                    <a:pt x="1" y="1773"/>
                    <a:pt x="45" y="2373"/>
                  </a:cubicBezTo>
                  <a:cubicBezTo>
                    <a:pt x="1550" y="1664"/>
                    <a:pt x="3061" y="1319"/>
                    <a:pt x="4568" y="1319"/>
                  </a:cubicBezTo>
                  <a:cubicBezTo>
                    <a:pt x="5721" y="1319"/>
                    <a:pt x="6871" y="1521"/>
                    <a:pt x="8013" y="1915"/>
                  </a:cubicBezTo>
                  <a:cubicBezTo>
                    <a:pt x="8381" y="2043"/>
                    <a:pt x="8787" y="2242"/>
                    <a:pt x="8944" y="2601"/>
                  </a:cubicBezTo>
                  <a:lnTo>
                    <a:pt x="8944" y="2601"/>
                  </a:lnTo>
                  <a:cubicBezTo>
                    <a:pt x="8674" y="1713"/>
                    <a:pt x="8052" y="993"/>
                    <a:pt x="7294" y="563"/>
                  </a:cubicBezTo>
                  <a:cubicBezTo>
                    <a:pt x="6597" y="167"/>
                    <a:pt x="5793" y="1"/>
                    <a:pt x="4981" y="1"/>
                  </a:cubicBezTo>
                  <a:close/>
                  <a:moveTo>
                    <a:pt x="8944" y="2601"/>
                  </a:moveTo>
                  <a:lnTo>
                    <a:pt x="8944" y="2601"/>
                  </a:lnTo>
                  <a:cubicBezTo>
                    <a:pt x="8967" y="2676"/>
                    <a:pt x="8987" y="2752"/>
                    <a:pt x="9005" y="2830"/>
                  </a:cubicBezTo>
                  <a:cubicBezTo>
                    <a:pt x="8996" y="2747"/>
                    <a:pt x="8975" y="2671"/>
                    <a:pt x="8944" y="260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31" name="Google Shape;1080;p43">
              <a:extLst>
                <a:ext uri="{FF2B5EF4-FFF2-40B4-BE49-F238E27FC236}">
                  <a16:creationId xmlns:a16="http://schemas.microsoft.com/office/drawing/2014/main" id="{8B0F062F-D492-FE26-A6BA-DC3BD9C1C753}"/>
                </a:ext>
              </a:extLst>
            </p:cNvPr>
            <p:cNvSpPr/>
            <p:nvPr/>
          </p:nvSpPr>
          <p:spPr>
            <a:xfrm>
              <a:off x="2439025" y="988200"/>
              <a:ext cx="199825" cy="122000"/>
            </a:xfrm>
            <a:custGeom>
              <a:avLst/>
              <a:gdLst/>
              <a:ahLst/>
              <a:cxnLst/>
              <a:rect l="l" t="t" r="r" b="b"/>
              <a:pathLst>
                <a:path w="7993" h="4880" extrusionOk="0">
                  <a:moveTo>
                    <a:pt x="2747" y="0"/>
                  </a:moveTo>
                  <a:cubicBezTo>
                    <a:pt x="2575" y="0"/>
                    <a:pt x="2403" y="7"/>
                    <a:pt x="2231" y="22"/>
                  </a:cubicBezTo>
                  <a:cubicBezTo>
                    <a:pt x="1758" y="61"/>
                    <a:pt x="167" y="201"/>
                    <a:pt x="1" y="792"/>
                  </a:cubicBezTo>
                  <a:cubicBezTo>
                    <a:pt x="148" y="786"/>
                    <a:pt x="295" y="784"/>
                    <a:pt x="441" y="784"/>
                  </a:cubicBezTo>
                  <a:cubicBezTo>
                    <a:pt x="3077" y="784"/>
                    <a:pt x="5378" y="1760"/>
                    <a:pt x="7328" y="3602"/>
                  </a:cubicBezTo>
                  <a:cubicBezTo>
                    <a:pt x="7616" y="3874"/>
                    <a:pt x="7914" y="4230"/>
                    <a:pt x="7932" y="4635"/>
                  </a:cubicBezTo>
                  <a:lnTo>
                    <a:pt x="7932" y="4635"/>
                  </a:lnTo>
                  <a:cubicBezTo>
                    <a:pt x="7993" y="3677"/>
                    <a:pt x="7681" y="2736"/>
                    <a:pt x="7146" y="2016"/>
                  </a:cubicBezTo>
                  <a:cubicBezTo>
                    <a:pt x="6567" y="1235"/>
                    <a:pt x="5746" y="700"/>
                    <a:pt x="4860" y="374"/>
                  </a:cubicBezTo>
                  <a:cubicBezTo>
                    <a:pt x="4181" y="126"/>
                    <a:pt x="3466" y="0"/>
                    <a:pt x="2747" y="0"/>
                  </a:cubicBezTo>
                  <a:close/>
                  <a:moveTo>
                    <a:pt x="7932" y="4635"/>
                  </a:moveTo>
                  <a:cubicBezTo>
                    <a:pt x="7927" y="4716"/>
                    <a:pt x="7919" y="4798"/>
                    <a:pt x="7909" y="4880"/>
                  </a:cubicBezTo>
                  <a:cubicBezTo>
                    <a:pt x="7929" y="4796"/>
                    <a:pt x="7936" y="4715"/>
                    <a:pt x="7932" y="463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32" name="Google Shape;1081;p43">
              <a:extLst>
                <a:ext uri="{FF2B5EF4-FFF2-40B4-BE49-F238E27FC236}">
                  <a16:creationId xmlns:a16="http://schemas.microsoft.com/office/drawing/2014/main" id="{E3F787DC-B476-1143-FC6F-3C9147D0E5EB}"/>
                </a:ext>
              </a:extLst>
            </p:cNvPr>
            <p:cNvSpPr/>
            <p:nvPr/>
          </p:nvSpPr>
          <p:spPr>
            <a:xfrm>
              <a:off x="2421175" y="1044525"/>
              <a:ext cx="159775" cy="178950"/>
            </a:xfrm>
            <a:custGeom>
              <a:avLst/>
              <a:gdLst/>
              <a:ahLst/>
              <a:cxnLst/>
              <a:rect l="l" t="t" r="r" b="b"/>
              <a:pathLst>
                <a:path w="6391" h="7158" extrusionOk="0">
                  <a:moveTo>
                    <a:pt x="651" y="1"/>
                  </a:moveTo>
                  <a:cubicBezTo>
                    <a:pt x="359" y="1"/>
                    <a:pt x="114" y="61"/>
                    <a:pt x="0" y="232"/>
                  </a:cubicBezTo>
                  <a:cubicBezTo>
                    <a:pt x="2610" y="1187"/>
                    <a:pt x="4533" y="3056"/>
                    <a:pt x="5794" y="5706"/>
                  </a:cubicBezTo>
                  <a:cubicBezTo>
                    <a:pt x="5970" y="6077"/>
                    <a:pt x="6128" y="6531"/>
                    <a:pt x="6016" y="6929"/>
                  </a:cubicBezTo>
                  <a:lnTo>
                    <a:pt x="6016" y="6929"/>
                  </a:lnTo>
                  <a:cubicBezTo>
                    <a:pt x="6376" y="6028"/>
                    <a:pt x="6390" y="5004"/>
                    <a:pt x="6133" y="4109"/>
                  </a:cubicBezTo>
                  <a:cubicBezTo>
                    <a:pt x="5852" y="3137"/>
                    <a:pt x="5272" y="2310"/>
                    <a:pt x="4568" y="1662"/>
                  </a:cubicBezTo>
                  <a:cubicBezTo>
                    <a:pt x="3911" y="1057"/>
                    <a:pt x="3130" y="601"/>
                    <a:pt x="2280" y="330"/>
                  </a:cubicBezTo>
                  <a:cubicBezTo>
                    <a:pt x="1985" y="237"/>
                    <a:pt x="1227" y="1"/>
                    <a:pt x="651" y="1"/>
                  </a:cubicBezTo>
                  <a:close/>
                  <a:moveTo>
                    <a:pt x="6016" y="6929"/>
                  </a:moveTo>
                  <a:lnTo>
                    <a:pt x="6016" y="6929"/>
                  </a:lnTo>
                  <a:cubicBezTo>
                    <a:pt x="5985" y="7006"/>
                    <a:pt x="5952" y="7082"/>
                    <a:pt x="5916" y="7157"/>
                  </a:cubicBezTo>
                  <a:cubicBezTo>
                    <a:pt x="5961" y="7084"/>
                    <a:pt x="5994" y="7008"/>
                    <a:pt x="6016" y="692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33" name="Google Shape;1082;p43">
              <a:extLst>
                <a:ext uri="{FF2B5EF4-FFF2-40B4-BE49-F238E27FC236}">
                  <a16:creationId xmlns:a16="http://schemas.microsoft.com/office/drawing/2014/main" id="{B86F8FA1-AFA9-8976-89F7-0F39981287EB}"/>
                </a:ext>
              </a:extLst>
            </p:cNvPr>
            <p:cNvSpPr/>
            <p:nvPr/>
          </p:nvSpPr>
          <p:spPr>
            <a:xfrm>
              <a:off x="1500275" y="397050"/>
              <a:ext cx="1037925" cy="1001225"/>
            </a:xfrm>
            <a:custGeom>
              <a:avLst/>
              <a:gdLst/>
              <a:ahLst/>
              <a:cxnLst/>
              <a:rect l="l" t="t" r="r" b="b"/>
              <a:pathLst>
                <a:path w="41517" h="40049" extrusionOk="0">
                  <a:moveTo>
                    <a:pt x="25256" y="1"/>
                  </a:moveTo>
                  <a:cubicBezTo>
                    <a:pt x="23966" y="1"/>
                    <a:pt x="22784" y="164"/>
                    <a:pt x="21715" y="431"/>
                  </a:cubicBezTo>
                  <a:cubicBezTo>
                    <a:pt x="20400" y="758"/>
                    <a:pt x="19137" y="1268"/>
                    <a:pt x="17964" y="1947"/>
                  </a:cubicBezTo>
                  <a:cubicBezTo>
                    <a:pt x="16480" y="2807"/>
                    <a:pt x="15461" y="3740"/>
                    <a:pt x="14956" y="4260"/>
                  </a:cubicBezTo>
                  <a:cubicBezTo>
                    <a:pt x="13529" y="5725"/>
                    <a:pt x="12254" y="7330"/>
                    <a:pt x="11147" y="9051"/>
                  </a:cubicBezTo>
                  <a:cubicBezTo>
                    <a:pt x="10900" y="9437"/>
                    <a:pt x="10656" y="9836"/>
                    <a:pt x="10428" y="10233"/>
                  </a:cubicBezTo>
                  <a:cubicBezTo>
                    <a:pt x="10015" y="10948"/>
                    <a:pt x="9639" y="11669"/>
                    <a:pt x="9297" y="12413"/>
                  </a:cubicBezTo>
                  <a:cubicBezTo>
                    <a:pt x="9105" y="12816"/>
                    <a:pt x="8929" y="13225"/>
                    <a:pt x="8758" y="13646"/>
                  </a:cubicBezTo>
                  <a:cubicBezTo>
                    <a:pt x="8485" y="14326"/>
                    <a:pt x="8242" y="15012"/>
                    <a:pt x="8031" y="15710"/>
                  </a:cubicBezTo>
                  <a:cubicBezTo>
                    <a:pt x="7903" y="16119"/>
                    <a:pt x="7795" y="16529"/>
                    <a:pt x="7693" y="16944"/>
                  </a:cubicBezTo>
                  <a:cubicBezTo>
                    <a:pt x="7319" y="18440"/>
                    <a:pt x="7107" y="19974"/>
                    <a:pt x="7063" y="21517"/>
                  </a:cubicBezTo>
                  <a:cubicBezTo>
                    <a:pt x="6983" y="24543"/>
                    <a:pt x="7679" y="27611"/>
                    <a:pt x="9020" y="30240"/>
                  </a:cubicBezTo>
                  <a:cubicBezTo>
                    <a:pt x="9267" y="30718"/>
                    <a:pt x="9536" y="31192"/>
                    <a:pt x="9827" y="31641"/>
                  </a:cubicBezTo>
                  <a:cubicBezTo>
                    <a:pt x="9854" y="31688"/>
                    <a:pt x="9878" y="31733"/>
                    <a:pt x="9913" y="31773"/>
                  </a:cubicBezTo>
                  <a:cubicBezTo>
                    <a:pt x="10122" y="32097"/>
                    <a:pt x="10340" y="32402"/>
                    <a:pt x="10571" y="32708"/>
                  </a:cubicBezTo>
                  <a:lnTo>
                    <a:pt x="10561" y="32708"/>
                  </a:lnTo>
                  <a:cubicBezTo>
                    <a:pt x="9917" y="32864"/>
                    <a:pt x="9288" y="32944"/>
                    <a:pt x="8665" y="32949"/>
                  </a:cubicBezTo>
                  <a:lnTo>
                    <a:pt x="8661" y="32949"/>
                  </a:lnTo>
                  <a:cubicBezTo>
                    <a:pt x="8594" y="32953"/>
                    <a:pt x="8527" y="32955"/>
                    <a:pt x="8461" y="32955"/>
                  </a:cubicBezTo>
                  <a:cubicBezTo>
                    <a:pt x="8330" y="32955"/>
                    <a:pt x="8200" y="32948"/>
                    <a:pt x="8071" y="32933"/>
                  </a:cubicBezTo>
                  <a:lnTo>
                    <a:pt x="8065" y="32933"/>
                  </a:lnTo>
                  <a:cubicBezTo>
                    <a:pt x="7558" y="32904"/>
                    <a:pt x="7059" y="32805"/>
                    <a:pt x="6581" y="32639"/>
                  </a:cubicBezTo>
                  <a:cubicBezTo>
                    <a:pt x="6400" y="32576"/>
                    <a:pt x="6224" y="32503"/>
                    <a:pt x="6052" y="32419"/>
                  </a:cubicBezTo>
                  <a:cubicBezTo>
                    <a:pt x="5566" y="32194"/>
                    <a:pt x="5101" y="31883"/>
                    <a:pt x="4665" y="31473"/>
                  </a:cubicBezTo>
                  <a:cubicBezTo>
                    <a:pt x="4660" y="31473"/>
                    <a:pt x="4655" y="31468"/>
                    <a:pt x="4651" y="31462"/>
                  </a:cubicBezTo>
                  <a:cubicBezTo>
                    <a:pt x="4482" y="31307"/>
                    <a:pt x="4314" y="31139"/>
                    <a:pt x="4141" y="30966"/>
                  </a:cubicBezTo>
                  <a:cubicBezTo>
                    <a:pt x="3349" y="30194"/>
                    <a:pt x="2521" y="29340"/>
                    <a:pt x="1599" y="29006"/>
                  </a:cubicBezTo>
                  <a:cubicBezTo>
                    <a:pt x="1497" y="28969"/>
                    <a:pt x="1395" y="28953"/>
                    <a:pt x="1295" y="28953"/>
                  </a:cubicBezTo>
                  <a:cubicBezTo>
                    <a:pt x="592" y="28953"/>
                    <a:pt x="1" y="29791"/>
                    <a:pt x="333" y="30528"/>
                  </a:cubicBezTo>
                  <a:cubicBezTo>
                    <a:pt x="498" y="30897"/>
                    <a:pt x="723" y="31243"/>
                    <a:pt x="954" y="31560"/>
                  </a:cubicBezTo>
                  <a:cubicBezTo>
                    <a:pt x="3951" y="35647"/>
                    <a:pt x="8525" y="37995"/>
                    <a:pt x="13271" y="39066"/>
                  </a:cubicBezTo>
                  <a:cubicBezTo>
                    <a:pt x="15303" y="39528"/>
                    <a:pt x="17377" y="39770"/>
                    <a:pt x="19470" y="39892"/>
                  </a:cubicBezTo>
                  <a:cubicBezTo>
                    <a:pt x="20768" y="39972"/>
                    <a:pt x="22075" y="39995"/>
                    <a:pt x="23379" y="40001"/>
                  </a:cubicBezTo>
                  <a:cubicBezTo>
                    <a:pt x="23895" y="40001"/>
                    <a:pt x="24386" y="40049"/>
                    <a:pt x="24792" y="40049"/>
                  </a:cubicBezTo>
                  <a:cubicBezTo>
                    <a:pt x="25032" y="40049"/>
                    <a:pt x="25243" y="40032"/>
                    <a:pt x="25412" y="39978"/>
                  </a:cubicBezTo>
                  <a:cubicBezTo>
                    <a:pt x="25647" y="39989"/>
                    <a:pt x="25883" y="39995"/>
                    <a:pt x="26117" y="39995"/>
                  </a:cubicBezTo>
                  <a:cubicBezTo>
                    <a:pt x="26732" y="39995"/>
                    <a:pt x="27345" y="39955"/>
                    <a:pt x="27958" y="39868"/>
                  </a:cubicBezTo>
                  <a:cubicBezTo>
                    <a:pt x="28279" y="39817"/>
                    <a:pt x="28605" y="39758"/>
                    <a:pt x="28927" y="39673"/>
                  </a:cubicBezTo>
                  <a:cubicBezTo>
                    <a:pt x="29057" y="39649"/>
                    <a:pt x="29185" y="39614"/>
                    <a:pt x="29314" y="39586"/>
                  </a:cubicBezTo>
                  <a:cubicBezTo>
                    <a:pt x="30416" y="39286"/>
                    <a:pt x="31492" y="38841"/>
                    <a:pt x="32508" y="38277"/>
                  </a:cubicBezTo>
                  <a:cubicBezTo>
                    <a:pt x="32892" y="38064"/>
                    <a:pt x="33271" y="37833"/>
                    <a:pt x="33642" y="37585"/>
                  </a:cubicBezTo>
                  <a:cubicBezTo>
                    <a:pt x="35822" y="36115"/>
                    <a:pt x="37678" y="34062"/>
                    <a:pt x="38930" y="31652"/>
                  </a:cubicBezTo>
                  <a:cubicBezTo>
                    <a:pt x="39490" y="30569"/>
                    <a:pt x="39933" y="29438"/>
                    <a:pt x="40272" y="28262"/>
                  </a:cubicBezTo>
                  <a:cubicBezTo>
                    <a:pt x="40401" y="27824"/>
                    <a:pt x="40511" y="27391"/>
                    <a:pt x="40620" y="26948"/>
                  </a:cubicBezTo>
                  <a:cubicBezTo>
                    <a:pt x="40772" y="26272"/>
                    <a:pt x="40898" y="25587"/>
                    <a:pt x="40998" y="24901"/>
                  </a:cubicBezTo>
                  <a:cubicBezTo>
                    <a:pt x="41061" y="24515"/>
                    <a:pt x="41121" y="24116"/>
                    <a:pt x="41163" y="23719"/>
                  </a:cubicBezTo>
                  <a:cubicBezTo>
                    <a:pt x="41219" y="23211"/>
                    <a:pt x="41275" y="22698"/>
                    <a:pt x="41310" y="22191"/>
                  </a:cubicBezTo>
                  <a:cubicBezTo>
                    <a:pt x="41338" y="21856"/>
                    <a:pt x="41361" y="21521"/>
                    <a:pt x="41380" y="21181"/>
                  </a:cubicBezTo>
                  <a:cubicBezTo>
                    <a:pt x="41448" y="20109"/>
                    <a:pt x="41480" y="19025"/>
                    <a:pt x="41495" y="17952"/>
                  </a:cubicBezTo>
                  <a:cubicBezTo>
                    <a:pt x="41517" y="16488"/>
                    <a:pt x="41354" y="13622"/>
                    <a:pt x="40324" y="10618"/>
                  </a:cubicBezTo>
                  <a:cubicBezTo>
                    <a:pt x="40058" y="9824"/>
                    <a:pt x="39733" y="9048"/>
                    <a:pt x="39354" y="8302"/>
                  </a:cubicBezTo>
                  <a:cubicBezTo>
                    <a:pt x="38656" y="6923"/>
                    <a:pt x="37740" y="5580"/>
                    <a:pt x="36539" y="4392"/>
                  </a:cubicBezTo>
                  <a:cubicBezTo>
                    <a:pt x="36533" y="4392"/>
                    <a:pt x="36534" y="4386"/>
                    <a:pt x="36534" y="4380"/>
                  </a:cubicBezTo>
                  <a:cubicBezTo>
                    <a:pt x="36463" y="4304"/>
                    <a:pt x="36387" y="4234"/>
                    <a:pt x="36306" y="4167"/>
                  </a:cubicBezTo>
                  <a:cubicBezTo>
                    <a:pt x="36267" y="4127"/>
                    <a:pt x="36227" y="4098"/>
                    <a:pt x="36187" y="4064"/>
                  </a:cubicBezTo>
                  <a:cubicBezTo>
                    <a:pt x="35037" y="2979"/>
                    <a:pt x="33633" y="2056"/>
                    <a:pt x="31932" y="1376"/>
                  </a:cubicBezTo>
                  <a:cubicBezTo>
                    <a:pt x="29465" y="385"/>
                    <a:pt x="27234" y="1"/>
                    <a:pt x="25256" y="1"/>
                  </a:cubicBezTo>
                  <a:close/>
                </a:path>
              </a:pathLst>
            </a:custGeom>
            <a:solidFill>
              <a:srgbClr val="C1BF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34" name="Google Shape;1083;p43">
              <a:extLst>
                <a:ext uri="{FF2B5EF4-FFF2-40B4-BE49-F238E27FC236}">
                  <a16:creationId xmlns:a16="http://schemas.microsoft.com/office/drawing/2014/main" id="{D86BAC75-011F-C077-8048-DB773C6883DB}"/>
                </a:ext>
              </a:extLst>
            </p:cNvPr>
            <p:cNvSpPr/>
            <p:nvPr/>
          </p:nvSpPr>
          <p:spPr>
            <a:xfrm>
              <a:off x="2354925" y="436800"/>
              <a:ext cx="4575" cy="2100"/>
            </a:xfrm>
            <a:custGeom>
              <a:avLst/>
              <a:gdLst/>
              <a:ahLst/>
              <a:cxnLst/>
              <a:rect l="l" t="t" r="r" b="b"/>
              <a:pathLst>
                <a:path w="183" h="84" extrusionOk="0">
                  <a:moveTo>
                    <a:pt x="101" y="0"/>
                  </a:moveTo>
                  <a:lnTo>
                    <a:pt x="1" y="77"/>
                  </a:lnTo>
                  <a:cubicBezTo>
                    <a:pt x="11" y="77"/>
                    <a:pt x="22" y="77"/>
                    <a:pt x="32" y="77"/>
                  </a:cubicBezTo>
                  <a:cubicBezTo>
                    <a:pt x="82" y="77"/>
                    <a:pt x="132" y="79"/>
                    <a:pt x="183" y="83"/>
                  </a:cubicBezTo>
                  <a:cubicBezTo>
                    <a:pt x="157" y="54"/>
                    <a:pt x="129" y="26"/>
                    <a:pt x="101" y="0"/>
                  </a:cubicBezTo>
                  <a:close/>
                </a:path>
              </a:pathLst>
            </a:custGeom>
            <a:solidFill>
              <a:srgbClr val="BEC9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35" name="Google Shape;1084;p43">
              <a:extLst>
                <a:ext uri="{FF2B5EF4-FFF2-40B4-BE49-F238E27FC236}">
                  <a16:creationId xmlns:a16="http://schemas.microsoft.com/office/drawing/2014/main" id="{972C0716-1188-9226-9E97-0438E8A2B373}"/>
                </a:ext>
              </a:extLst>
            </p:cNvPr>
            <p:cNvSpPr/>
            <p:nvPr/>
          </p:nvSpPr>
          <p:spPr>
            <a:xfrm>
              <a:off x="1586825" y="1171150"/>
              <a:ext cx="30125" cy="41850"/>
            </a:xfrm>
            <a:custGeom>
              <a:avLst/>
              <a:gdLst/>
              <a:ahLst/>
              <a:cxnLst/>
              <a:rect l="l" t="t" r="r" b="b"/>
              <a:pathLst>
                <a:path w="1205" h="1674" extrusionOk="0">
                  <a:moveTo>
                    <a:pt x="681" y="1"/>
                  </a:moveTo>
                  <a:cubicBezTo>
                    <a:pt x="654" y="20"/>
                    <a:pt x="630" y="41"/>
                    <a:pt x="607" y="65"/>
                  </a:cubicBezTo>
                  <a:cubicBezTo>
                    <a:pt x="209" y="474"/>
                    <a:pt x="93" y="1097"/>
                    <a:pt x="1" y="1674"/>
                  </a:cubicBezTo>
                  <a:cubicBezTo>
                    <a:pt x="77" y="1558"/>
                    <a:pt x="148" y="1448"/>
                    <a:pt x="224" y="1338"/>
                  </a:cubicBezTo>
                  <a:cubicBezTo>
                    <a:pt x="330" y="1178"/>
                    <a:pt x="442" y="1016"/>
                    <a:pt x="573" y="878"/>
                  </a:cubicBezTo>
                  <a:cubicBezTo>
                    <a:pt x="749" y="700"/>
                    <a:pt x="973" y="567"/>
                    <a:pt x="1204" y="509"/>
                  </a:cubicBezTo>
                  <a:cubicBezTo>
                    <a:pt x="1199" y="509"/>
                    <a:pt x="1195" y="504"/>
                    <a:pt x="1190" y="496"/>
                  </a:cubicBezTo>
                  <a:cubicBezTo>
                    <a:pt x="1021" y="342"/>
                    <a:pt x="853" y="174"/>
                    <a:pt x="6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36" name="Google Shape;1085;p43">
              <a:extLst>
                <a:ext uri="{FF2B5EF4-FFF2-40B4-BE49-F238E27FC236}">
                  <a16:creationId xmlns:a16="http://schemas.microsoft.com/office/drawing/2014/main" id="{652797F2-EB3C-6E97-9BCE-D5C6BBF5DF17}"/>
                </a:ext>
              </a:extLst>
            </p:cNvPr>
            <p:cNvSpPr/>
            <p:nvPr/>
          </p:nvSpPr>
          <p:spPr>
            <a:xfrm>
              <a:off x="1647900" y="1207500"/>
              <a:ext cx="16925" cy="37075"/>
            </a:xfrm>
            <a:custGeom>
              <a:avLst/>
              <a:gdLst/>
              <a:ahLst/>
              <a:cxnLst/>
              <a:rect l="l" t="t" r="r" b="b"/>
              <a:pathLst>
                <a:path w="677" h="1483" extrusionOk="0">
                  <a:moveTo>
                    <a:pt x="149" y="1"/>
                  </a:moveTo>
                  <a:cubicBezTo>
                    <a:pt x="0" y="474"/>
                    <a:pt x="75" y="999"/>
                    <a:pt x="157" y="1483"/>
                  </a:cubicBezTo>
                  <a:cubicBezTo>
                    <a:pt x="193" y="1355"/>
                    <a:pt x="233" y="1223"/>
                    <a:pt x="269" y="1090"/>
                  </a:cubicBezTo>
                  <a:cubicBezTo>
                    <a:pt x="319" y="906"/>
                    <a:pt x="374" y="716"/>
                    <a:pt x="459" y="543"/>
                  </a:cubicBezTo>
                  <a:cubicBezTo>
                    <a:pt x="515" y="425"/>
                    <a:pt x="589" y="316"/>
                    <a:pt x="677" y="220"/>
                  </a:cubicBezTo>
                  <a:cubicBezTo>
                    <a:pt x="496" y="158"/>
                    <a:pt x="320" y="85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37" name="Google Shape;1086;p43">
              <a:extLst>
                <a:ext uri="{FF2B5EF4-FFF2-40B4-BE49-F238E27FC236}">
                  <a16:creationId xmlns:a16="http://schemas.microsoft.com/office/drawing/2014/main" id="{DE748707-1FB9-C259-39B8-40DD34AC840A}"/>
                </a:ext>
              </a:extLst>
            </p:cNvPr>
            <p:cNvSpPr/>
            <p:nvPr/>
          </p:nvSpPr>
          <p:spPr>
            <a:xfrm>
              <a:off x="1701950" y="1220350"/>
              <a:ext cx="14875" cy="35200"/>
            </a:xfrm>
            <a:custGeom>
              <a:avLst/>
              <a:gdLst/>
              <a:ahLst/>
              <a:cxnLst/>
              <a:rect l="l" t="t" r="r" b="b"/>
              <a:pathLst>
                <a:path w="595" h="1408" extrusionOk="0">
                  <a:moveTo>
                    <a:pt x="5" y="1"/>
                  </a:moveTo>
                  <a:lnTo>
                    <a:pt x="5" y="1"/>
                  </a:lnTo>
                  <a:cubicBezTo>
                    <a:pt x="0" y="525"/>
                    <a:pt x="286" y="986"/>
                    <a:pt x="557" y="1407"/>
                  </a:cubicBezTo>
                  <a:cubicBezTo>
                    <a:pt x="545" y="1274"/>
                    <a:pt x="533" y="1142"/>
                    <a:pt x="515" y="1015"/>
                  </a:cubicBezTo>
                  <a:cubicBezTo>
                    <a:pt x="496" y="825"/>
                    <a:pt x="478" y="634"/>
                    <a:pt x="496" y="444"/>
                  </a:cubicBezTo>
                  <a:cubicBezTo>
                    <a:pt x="508" y="298"/>
                    <a:pt x="541" y="154"/>
                    <a:pt x="595" y="17"/>
                  </a:cubicBezTo>
                  <a:lnTo>
                    <a:pt x="595" y="17"/>
                  </a:lnTo>
                  <a:cubicBezTo>
                    <a:pt x="528" y="21"/>
                    <a:pt x="462" y="23"/>
                    <a:pt x="395" y="23"/>
                  </a:cubicBezTo>
                  <a:cubicBezTo>
                    <a:pt x="264" y="23"/>
                    <a:pt x="134" y="16"/>
                    <a:pt x="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38" name="Google Shape;1087;p43">
              <a:extLst>
                <a:ext uri="{FF2B5EF4-FFF2-40B4-BE49-F238E27FC236}">
                  <a16:creationId xmlns:a16="http://schemas.microsoft.com/office/drawing/2014/main" id="{411A778C-A9FF-FA83-7004-7DEA9C2CB5BF}"/>
                </a:ext>
              </a:extLst>
            </p:cNvPr>
            <p:cNvSpPr/>
            <p:nvPr/>
          </p:nvSpPr>
          <p:spPr>
            <a:xfrm>
              <a:off x="2194450" y="858950"/>
              <a:ext cx="72575" cy="76100"/>
            </a:xfrm>
            <a:custGeom>
              <a:avLst/>
              <a:gdLst/>
              <a:ahLst/>
              <a:cxnLst/>
              <a:rect l="l" t="t" r="r" b="b"/>
              <a:pathLst>
                <a:path w="2903" h="3044" extrusionOk="0">
                  <a:moveTo>
                    <a:pt x="1556" y="0"/>
                  </a:moveTo>
                  <a:cubicBezTo>
                    <a:pt x="787" y="0"/>
                    <a:pt x="116" y="681"/>
                    <a:pt x="59" y="1522"/>
                  </a:cubicBezTo>
                  <a:cubicBezTo>
                    <a:pt x="1" y="2362"/>
                    <a:pt x="577" y="3043"/>
                    <a:pt x="1347" y="3043"/>
                  </a:cubicBezTo>
                  <a:cubicBezTo>
                    <a:pt x="2116" y="3043"/>
                    <a:pt x="2787" y="2362"/>
                    <a:pt x="2844" y="1522"/>
                  </a:cubicBezTo>
                  <a:cubicBezTo>
                    <a:pt x="2902" y="681"/>
                    <a:pt x="2324" y="0"/>
                    <a:pt x="15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39" name="Google Shape;1088;p43">
              <a:extLst>
                <a:ext uri="{FF2B5EF4-FFF2-40B4-BE49-F238E27FC236}">
                  <a16:creationId xmlns:a16="http://schemas.microsoft.com/office/drawing/2014/main" id="{C0DDD68E-3FE5-78AB-9DEA-8D993A298095}"/>
                </a:ext>
              </a:extLst>
            </p:cNvPr>
            <p:cNvSpPr/>
            <p:nvPr/>
          </p:nvSpPr>
          <p:spPr>
            <a:xfrm>
              <a:off x="1856025" y="772075"/>
              <a:ext cx="72525" cy="76100"/>
            </a:xfrm>
            <a:custGeom>
              <a:avLst/>
              <a:gdLst/>
              <a:ahLst/>
              <a:cxnLst/>
              <a:rect l="l" t="t" r="r" b="b"/>
              <a:pathLst>
                <a:path w="2901" h="3044" extrusionOk="0">
                  <a:moveTo>
                    <a:pt x="1555" y="0"/>
                  </a:moveTo>
                  <a:cubicBezTo>
                    <a:pt x="785" y="0"/>
                    <a:pt x="116" y="682"/>
                    <a:pt x="58" y="1521"/>
                  </a:cubicBezTo>
                  <a:cubicBezTo>
                    <a:pt x="0" y="2362"/>
                    <a:pt x="577" y="3043"/>
                    <a:pt x="1347" y="3043"/>
                  </a:cubicBezTo>
                  <a:cubicBezTo>
                    <a:pt x="2116" y="3043"/>
                    <a:pt x="2785" y="2362"/>
                    <a:pt x="2844" y="1521"/>
                  </a:cubicBezTo>
                  <a:cubicBezTo>
                    <a:pt x="2901" y="682"/>
                    <a:pt x="2324" y="0"/>
                    <a:pt x="15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40" name="Google Shape;1089;p43">
              <a:extLst>
                <a:ext uri="{FF2B5EF4-FFF2-40B4-BE49-F238E27FC236}">
                  <a16:creationId xmlns:a16="http://schemas.microsoft.com/office/drawing/2014/main" id="{4B8D1AFD-3DC2-FC06-83BC-C6034965BE82}"/>
                </a:ext>
              </a:extLst>
            </p:cNvPr>
            <p:cNvSpPr/>
            <p:nvPr/>
          </p:nvSpPr>
          <p:spPr>
            <a:xfrm>
              <a:off x="1868025" y="1152725"/>
              <a:ext cx="197950" cy="127100"/>
            </a:xfrm>
            <a:custGeom>
              <a:avLst/>
              <a:gdLst/>
              <a:ahLst/>
              <a:cxnLst/>
              <a:rect l="l" t="t" r="r" b="b"/>
              <a:pathLst>
                <a:path w="7918" h="5084" extrusionOk="0">
                  <a:moveTo>
                    <a:pt x="944" y="1"/>
                  </a:moveTo>
                  <a:cubicBezTo>
                    <a:pt x="629" y="1"/>
                    <a:pt x="314" y="22"/>
                    <a:pt x="1" y="64"/>
                  </a:cubicBezTo>
                  <a:cubicBezTo>
                    <a:pt x="813" y="200"/>
                    <a:pt x="1585" y="396"/>
                    <a:pt x="2328" y="663"/>
                  </a:cubicBezTo>
                  <a:cubicBezTo>
                    <a:pt x="3064" y="947"/>
                    <a:pt x="3768" y="1310"/>
                    <a:pt x="4427" y="1745"/>
                  </a:cubicBezTo>
                  <a:cubicBezTo>
                    <a:pt x="5093" y="2172"/>
                    <a:pt x="5711" y="2679"/>
                    <a:pt x="6296" y="3234"/>
                  </a:cubicBezTo>
                  <a:cubicBezTo>
                    <a:pt x="6871" y="3801"/>
                    <a:pt x="7443" y="4386"/>
                    <a:pt x="7917" y="5084"/>
                  </a:cubicBezTo>
                  <a:cubicBezTo>
                    <a:pt x="7645" y="4249"/>
                    <a:pt x="7170" y="3515"/>
                    <a:pt x="6632" y="2865"/>
                  </a:cubicBezTo>
                  <a:cubicBezTo>
                    <a:pt x="6091" y="2210"/>
                    <a:pt x="5454" y="1651"/>
                    <a:pt x="4757" y="1188"/>
                  </a:cubicBezTo>
                  <a:cubicBezTo>
                    <a:pt x="4055" y="739"/>
                    <a:pt x="3292" y="382"/>
                    <a:pt x="2483" y="182"/>
                  </a:cubicBezTo>
                  <a:cubicBezTo>
                    <a:pt x="1980" y="59"/>
                    <a:pt x="1462" y="1"/>
                    <a:pt x="9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41" name="Google Shape;1090;p43">
              <a:extLst>
                <a:ext uri="{FF2B5EF4-FFF2-40B4-BE49-F238E27FC236}">
                  <a16:creationId xmlns:a16="http://schemas.microsoft.com/office/drawing/2014/main" id="{39D9FE37-4656-0BEC-356A-691C32E8BFD5}"/>
                </a:ext>
              </a:extLst>
            </p:cNvPr>
            <p:cNvSpPr/>
            <p:nvPr/>
          </p:nvSpPr>
          <p:spPr>
            <a:xfrm>
              <a:off x="1899850" y="1089000"/>
              <a:ext cx="222175" cy="84050"/>
            </a:xfrm>
            <a:custGeom>
              <a:avLst/>
              <a:gdLst/>
              <a:ahLst/>
              <a:cxnLst/>
              <a:rect l="l" t="t" r="r" b="b"/>
              <a:pathLst>
                <a:path w="8887" h="3362" extrusionOk="0">
                  <a:moveTo>
                    <a:pt x="2558" y="1"/>
                  </a:moveTo>
                  <a:cubicBezTo>
                    <a:pt x="2534" y="1"/>
                    <a:pt x="2510" y="1"/>
                    <a:pt x="2486" y="1"/>
                  </a:cubicBezTo>
                  <a:cubicBezTo>
                    <a:pt x="1642" y="10"/>
                    <a:pt x="797" y="188"/>
                    <a:pt x="0" y="498"/>
                  </a:cubicBezTo>
                  <a:cubicBezTo>
                    <a:pt x="416" y="463"/>
                    <a:pt x="826" y="446"/>
                    <a:pt x="1231" y="446"/>
                  </a:cubicBezTo>
                  <a:cubicBezTo>
                    <a:pt x="1636" y="446"/>
                    <a:pt x="2036" y="463"/>
                    <a:pt x="2432" y="500"/>
                  </a:cubicBezTo>
                  <a:cubicBezTo>
                    <a:pt x="3217" y="591"/>
                    <a:pt x="3989" y="766"/>
                    <a:pt x="4737" y="1021"/>
                  </a:cubicBezTo>
                  <a:cubicBezTo>
                    <a:pt x="5483" y="1266"/>
                    <a:pt x="6203" y="1600"/>
                    <a:pt x="6897" y="1987"/>
                  </a:cubicBezTo>
                  <a:cubicBezTo>
                    <a:pt x="7583" y="2390"/>
                    <a:pt x="8272" y="2809"/>
                    <a:pt x="8887" y="3361"/>
                  </a:cubicBezTo>
                  <a:cubicBezTo>
                    <a:pt x="8443" y="2629"/>
                    <a:pt x="7821" y="2041"/>
                    <a:pt x="7153" y="1552"/>
                  </a:cubicBezTo>
                  <a:cubicBezTo>
                    <a:pt x="6481" y="1058"/>
                    <a:pt x="5734" y="678"/>
                    <a:pt x="4948" y="406"/>
                  </a:cubicBezTo>
                  <a:cubicBezTo>
                    <a:pt x="4181" y="156"/>
                    <a:pt x="3376" y="1"/>
                    <a:pt x="25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</p:grpSp>
      <p:pic>
        <p:nvPicPr>
          <p:cNvPr id="42" name="Picture 6" descr="Download HD Colorful Flowers Clip Art Transparent PNG Image - NicePNG.com">
            <a:extLst>
              <a:ext uri="{FF2B5EF4-FFF2-40B4-BE49-F238E27FC236}">
                <a16:creationId xmlns:a16="http://schemas.microsoft.com/office/drawing/2014/main" id="{1BBC3D36-AFAA-8B91-5AA6-D86555ED2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285" y="2605152"/>
            <a:ext cx="1168620" cy="115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1902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BDCC15-0A49-5948-2828-B0BCA243265C}"/>
              </a:ext>
            </a:extLst>
          </p:cNvPr>
          <p:cNvSpPr/>
          <p:nvPr/>
        </p:nvSpPr>
        <p:spPr>
          <a:xfrm>
            <a:off x="1505431" y="1803880"/>
            <a:ext cx="10664573" cy="5069597"/>
          </a:xfrm>
          <a:prstGeom prst="rect">
            <a:avLst/>
          </a:prstGeom>
          <a:solidFill>
            <a:schemeClr val="bg1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latin typeface="UTM Avo" panose="02040603050506020204" pitchFamily="18" charset="0"/>
              </a:rPr>
              <a:t>https://ihr.org.vn/wp-content/uploads/2021/01/khop-xuong-44.jpg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CA30B3-B821-B310-52B7-C06FF09E9132}"/>
              </a:ext>
            </a:extLst>
          </p:cNvPr>
          <p:cNvSpPr txBox="1"/>
          <p:nvPr/>
        </p:nvSpPr>
        <p:spPr>
          <a:xfrm>
            <a:off x="1676400" y="1914357"/>
            <a:ext cx="5638799" cy="112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l-NL" sz="2400" i="1">
                <a:solidFill>
                  <a:srgbClr val="0070C0"/>
                </a:solidFill>
                <a:latin typeface="UTM Avo" panose="02040603050506020204" pitchFamily="18" charset="0"/>
              </a:rPr>
              <a:t>Nơi hai hay nhiều xương tiếp xúc với nhau được gọi là khớp xương</a:t>
            </a:r>
            <a:endParaRPr lang="vi-VN" sz="240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CC77E1-256E-E575-A1AD-AB6B07B59131}"/>
              </a:ext>
            </a:extLst>
          </p:cNvPr>
          <p:cNvSpPr txBox="1"/>
          <p:nvPr/>
        </p:nvSpPr>
        <p:spPr>
          <a:xfrm>
            <a:off x="4648200" y="704012"/>
            <a:ext cx="7080320" cy="1128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 b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Xác định tên, vị trí một số xương chính và một số khớp xương</a:t>
            </a:r>
            <a:endParaRPr lang="en-US" sz="2400" b="1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731F1D6F-FE1A-E5B6-A2EA-8A78C4195C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861974" y="3189702"/>
            <a:ext cx="2773437" cy="3668298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53B2FDF4-6C04-367D-F09E-E08C167B1E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9581" y="5231232"/>
            <a:ext cx="2371700" cy="1750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DA0F59-8086-575A-90D2-43C4AA81E3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01124" y="1846722"/>
            <a:ext cx="3962743" cy="49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911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4;p31">
            <a:extLst>
              <a:ext uri="{FF2B5EF4-FFF2-40B4-BE49-F238E27FC236}">
                <a16:creationId xmlns:a16="http://schemas.microsoft.com/office/drawing/2014/main" id="{C52D676A-0CF2-DEDF-ADE8-11F5C6C33CE5}"/>
              </a:ext>
            </a:extLst>
          </p:cNvPr>
          <p:cNvSpPr/>
          <p:nvPr/>
        </p:nvSpPr>
        <p:spPr>
          <a:xfrm>
            <a:off x="567282" y="2618641"/>
            <a:ext cx="636800" cy="636800"/>
          </a:xfrm>
          <a:prstGeom prst="flowChartConnector">
            <a:avLst/>
          </a:prstGeom>
          <a:solidFill>
            <a:srgbClr val="FFFFFF">
              <a:alpha val="3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00">
              <a:latin typeface="UTM Avo" panose="02040603050506020204" pitchFamily="18" charset="0"/>
            </a:endParaRPr>
          </a:p>
        </p:txBody>
      </p:sp>
      <p:sp>
        <p:nvSpPr>
          <p:cNvPr id="3" name="Google Shape;445;p31">
            <a:extLst>
              <a:ext uri="{FF2B5EF4-FFF2-40B4-BE49-F238E27FC236}">
                <a16:creationId xmlns:a16="http://schemas.microsoft.com/office/drawing/2014/main" id="{AD14F8FF-1EB4-078F-4E5A-3FFF1995A77A}"/>
              </a:ext>
            </a:extLst>
          </p:cNvPr>
          <p:cNvSpPr/>
          <p:nvPr/>
        </p:nvSpPr>
        <p:spPr>
          <a:xfrm>
            <a:off x="1354686" y="2557678"/>
            <a:ext cx="253600" cy="253600"/>
          </a:xfrm>
          <a:prstGeom prst="flowChartConnector">
            <a:avLst/>
          </a:prstGeom>
          <a:solidFill>
            <a:srgbClr val="FFFFFF">
              <a:alpha val="3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00">
              <a:latin typeface="UTM Avo" panose="02040603050506020204" pitchFamily="18" charset="0"/>
            </a:endParaRPr>
          </a:p>
        </p:txBody>
      </p:sp>
      <p:sp>
        <p:nvSpPr>
          <p:cNvPr id="4" name="Google Shape;446;p31">
            <a:extLst>
              <a:ext uri="{FF2B5EF4-FFF2-40B4-BE49-F238E27FC236}">
                <a16:creationId xmlns:a16="http://schemas.microsoft.com/office/drawing/2014/main" id="{C4393FA6-196E-4B0A-CAAC-29B0AF65B0F2}"/>
              </a:ext>
            </a:extLst>
          </p:cNvPr>
          <p:cNvSpPr/>
          <p:nvPr/>
        </p:nvSpPr>
        <p:spPr>
          <a:xfrm>
            <a:off x="8446362" y="776633"/>
            <a:ext cx="253600" cy="253600"/>
          </a:xfrm>
          <a:prstGeom prst="flowChartConnector">
            <a:avLst/>
          </a:prstGeom>
          <a:solidFill>
            <a:srgbClr val="FFFFFF">
              <a:alpha val="3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00">
              <a:latin typeface="UTM Avo" panose="02040603050506020204" pitchFamily="18" charset="0"/>
            </a:endParaRPr>
          </a:p>
        </p:txBody>
      </p:sp>
      <p:sp>
        <p:nvSpPr>
          <p:cNvPr id="5" name="Google Shape;447;p31">
            <a:extLst>
              <a:ext uri="{FF2B5EF4-FFF2-40B4-BE49-F238E27FC236}">
                <a16:creationId xmlns:a16="http://schemas.microsoft.com/office/drawing/2014/main" id="{9DD65483-2C29-34B5-4ACB-AC5468B9736C}"/>
              </a:ext>
            </a:extLst>
          </p:cNvPr>
          <p:cNvSpPr/>
          <p:nvPr/>
        </p:nvSpPr>
        <p:spPr>
          <a:xfrm>
            <a:off x="8699962" y="1070266"/>
            <a:ext cx="253600" cy="253600"/>
          </a:xfrm>
          <a:prstGeom prst="flowChartConnector">
            <a:avLst/>
          </a:prstGeom>
          <a:solidFill>
            <a:srgbClr val="FFFFFF">
              <a:alpha val="3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00">
              <a:latin typeface="UTM Avo" panose="02040603050506020204" pitchFamily="18" charset="0"/>
            </a:endParaRPr>
          </a:p>
        </p:txBody>
      </p:sp>
      <p:sp>
        <p:nvSpPr>
          <p:cNvPr id="6" name="Google Shape;448;p31">
            <a:extLst>
              <a:ext uri="{FF2B5EF4-FFF2-40B4-BE49-F238E27FC236}">
                <a16:creationId xmlns:a16="http://schemas.microsoft.com/office/drawing/2014/main" id="{E1D60FD5-61F3-8094-9E15-5B81A1641782}"/>
              </a:ext>
            </a:extLst>
          </p:cNvPr>
          <p:cNvSpPr/>
          <p:nvPr/>
        </p:nvSpPr>
        <p:spPr>
          <a:xfrm>
            <a:off x="10091085" y="6278301"/>
            <a:ext cx="636800" cy="636800"/>
          </a:xfrm>
          <a:prstGeom prst="flowChartConnector">
            <a:avLst/>
          </a:prstGeom>
          <a:solidFill>
            <a:srgbClr val="FFFFFF">
              <a:alpha val="3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00">
              <a:latin typeface="UTM Avo" panose="02040603050506020204" pitchFamily="18" charset="0"/>
            </a:endParaRPr>
          </a:p>
        </p:txBody>
      </p:sp>
      <p:sp>
        <p:nvSpPr>
          <p:cNvPr id="7" name="Google Shape;449;p31">
            <a:extLst>
              <a:ext uri="{FF2B5EF4-FFF2-40B4-BE49-F238E27FC236}">
                <a16:creationId xmlns:a16="http://schemas.microsoft.com/office/drawing/2014/main" id="{93F38A3D-927B-A26C-2847-2C46B9015B19}"/>
              </a:ext>
            </a:extLst>
          </p:cNvPr>
          <p:cNvSpPr/>
          <p:nvPr/>
        </p:nvSpPr>
        <p:spPr>
          <a:xfrm>
            <a:off x="10220205" y="5894454"/>
            <a:ext cx="253600" cy="253600"/>
          </a:xfrm>
          <a:prstGeom prst="flowChartConnector">
            <a:avLst/>
          </a:prstGeom>
          <a:solidFill>
            <a:srgbClr val="FFFFFF">
              <a:alpha val="3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00"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4412CA-D7FD-2A9D-8B6B-B04CD6EAB4EB}"/>
              </a:ext>
            </a:extLst>
          </p:cNvPr>
          <p:cNvSpPr txBox="1"/>
          <p:nvPr/>
        </p:nvSpPr>
        <p:spPr>
          <a:xfrm>
            <a:off x="2938736" y="1219397"/>
            <a:ext cx="5129701" cy="1465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200" b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 CHƠI</a:t>
            </a:r>
          </a:p>
          <a:p>
            <a:pPr algn="ctr">
              <a:lnSpc>
                <a:spcPct val="150000"/>
              </a:lnSpc>
            </a:pPr>
            <a:r>
              <a:rPr lang="nl-NL" sz="320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“Chỉ nói về xương khớp </a:t>
            </a:r>
            <a:endParaRPr lang="en-US" sz="320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8066BA-1DB8-8B35-B919-5E6EAC700096}"/>
              </a:ext>
            </a:extLst>
          </p:cNvPr>
          <p:cNvSpPr txBox="1"/>
          <p:nvPr/>
        </p:nvSpPr>
        <p:spPr>
          <a:xfrm>
            <a:off x="1524864" y="3912180"/>
            <a:ext cx="7653252" cy="1675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>
              <a:lnSpc>
                <a:spcPct val="150000"/>
              </a:lnSpc>
              <a:spcBef>
                <a:spcPts val="933"/>
              </a:spcBef>
              <a:spcAft>
                <a:spcPts val="933"/>
              </a:spcAft>
              <a:buFont typeface="Courier New" panose="02070309020205020404" pitchFamily="49" charset="0"/>
              <a:buChar char="o"/>
              <a:tabLst>
                <a:tab pos="3719314" algn="l"/>
              </a:tabLst>
            </a:pPr>
            <a:r>
              <a:rPr lang="nl-NL" sz="240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vòng 1 phút, đại diện nhóm nào nói được nhiều tên xương, khớp xương và chỉ đúng vị trí trên cơ thể của mình là thắng cuộc. </a:t>
            </a:r>
            <a:endParaRPr lang="en-US" sz="2400">
              <a:solidFill>
                <a:srgbClr val="0070C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787927-F0D9-917F-B92C-2B22EF124DC5}"/>
              </a:ext>
            </a:extLst>
          </p:cNvPr>
          <p:cNvSpPr txBox="1"/>
          <p:nvPr/>
        </p:nvSpPr>
        <p:spPr>
          <a:xfrm>
            <a:off x="4342028" y="3287705"/>
            <a:ext cx="31432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 chơi </a:t>
            </a:r>
            <a:endParaRPr lang="en-US" sz="2400" b="1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97A890-8910-CFFA-0640-261B71D1727C}"/>
              </a:ext>
            </a:extLst>
          </p:cNvPr>
          <p:cNvSpPr/>
          <p:nvPr/>
        </p:nvSpPr>
        <p:spPr>
          <a:xfrm>
            <a:off x="1549573" y="3014495"/>
            <a:ext cx="7645285" cy="3083140"/>
          </a:xfrm>
          <a:prstGeom prst="rect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  <p:sp>
        <p:nvSpPr>
          <p:cNvPr id="12" name="Google Shape;373;p31">
            <a:extLst>
              <a:ext uri="{FF2B5EF4-FFF2-40B4-BE49-F238E27FC236}">
                <a16:creationId xmlns:a16="http://schemas.microsoft.com/office/drawing/2014/main" id="{E2B57D91-774B-479B-D7E6-4C1BBF1658E9}"/>
              </a:ext>
            </a:extLst>
          </p:cNvPr>
          <p:cNvSpPr/>
          <p:nvPr/>
        </p:nvSpPr>
        <p:spPr>
          <a:xfrm>
            <a:off x="2082530" y="5655551"/>
            <a:ext cx="1404400" cy="1404400"/>
          </a:xfrm>
          <a:prstGeom prst="flowChartConnector">
            <a:avLst/>
          </a:prstGeom>
          <a:solidFill>
            <a:srgbClr val="FFFFFF">
              <a:alpha val="3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00">
              <a:latin typeface="UTM Avo" panose="02040603050506020204" pitchFamily="18" charset="0"/>
            </a:endParaRP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D3A73AB6-B77F-42CE-FDA0-E8F861F1D31B}"/>
              </a:ext>
            </a:extLst>
          </p:cNvPr>
          <p:cNvGrpSpPr/>
          <p:nvPr/>
        </p:nvGrpSpPr>
        <p:grpSpPr>
          <a:xfrm>
            <a:off x="111702" y="4946070"/>
            <a:ext cx="2065232" cy="1837620"/>
            <a:chOff x="-142491" y="4180842"/>
            <a:chExt cx="2524236" cy="2602848"/>
          </a:xfrm>
        </p:grpSpPr>
        <p:grpSp>
          <p:nvGrpSpPr>
            <p:cNvPr id="96" name="Graphic 74" descr="A dog in a birthday hat dreaming of a bone">
              <a:extLst>
                <a:ext uri="{FF2B5EF4-FFF2-40B4-BE49-F238E27FC236}">
                  <a16:creationId xmlns:a16="http://schemas.microsoft.com/office/drawing/2014/main" id="{98C6591D-B385-843F-02B0-D55AE7B424FF}"/>
                </a:ext>
              </a:extLst>
            </p:cNvPr>
            <p:cNvGrpSpPr/>
            <p:nvPr/>
          </p:nvGrpSpPr>
          <p:grpSpPr>
            <a:xfrm>
              <a:off x="-142491" y="4760592"/>
              <a:ext cx="2021059" cy="2023098"/>
              <a:chOff x="-142491" y="4760592"/>
              <a:chExt cx="2021059" cy="2023098"/>
            </a:xfrm>
          </p:grpSpPr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F469CF73-05F5-944B-648C-A04445577796}"/>
                  </a:ext>
                </a:extLst>
              </p:cNvPr>
              <p:cNvSpPr/>
              <p:nvPr/>
            </p:nvSpPr>
            <p:spPr>
              <a:xfrm>
                <a:off x="1185465" y="6020412"/>
                <a:ext cx="482945" cy="762800"/>
              </a:xfrm>
              <a:custGeom>
                <a:avLst/>
                <a:gdLst>
                  <a:gd name="connsiteX0" fmla="*/ 482855 w 482945"/>
                  <a:gd name="connsiteY0" fmla="*/ 757177 h 762800"/>
                  <a:gd name="connsiteX1" fmla="*/ 255339 w 482945"/>
                  <a:gd name="connsiteY1" fmla="*/ 567965 h 762800"/>
                  <a:gd name="connsiteX2" fmla="*/ 255339 w 482945"/>
                  <a:gd name="connsiteY2" fmla="*/ 567965 h 762800"/>
                  <a:gd name="connsiteX3" fmla="*/ 236605 w 482945"/>
                  <a:gd name="connsiteY3" fmla="*/ 575312 h 762800"/>
                  <a:gd name="connsiteX4" fmla="*/ 236605 w 482945"/>
                  <a:gd name="connsiteY4" fmla="*/ 0 h 762800"/>
                  <a:gd name="connsiteX5" fmla="*/ 0 w 482945"/>
                  <a:gd name="connsiteY5" fmla="*/ 214428 h 762800"/>
                  <a:gd name="connsiteX6" fmla="*/ 83307 w 482945"/>
                  <a:gd name="connsiteY6" fmla="*/ 660470 h 762800"/>
                  <a:gd name="connsiteX7" fmla="*/ 215662 w 482945"/>
                  <a:gd name="connsiteY7" fmla="*/ 762801 h 762800"/>
                  <a:gd name="connsiteX8" fmla="*/ 482945 w 482945"/>
                  <a:gd name="connsiteY8" fmla="*/ 762801 h 762800"/>
                  <a:gd name="connsiteX9" fmla="*/ 482855 w 482945"/>
                  <a:gd name="connsiteY9" fmla="*/ 757177 h 76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2945" h="762800">
                    <a:moveTo>
                      <a:pt x="482855" y="757177"/>
                    </a:moveTo>
                    <a:cubicBezTo>
                      <a:pt x="479360" y="636570"/>
                      <a:pt x="369389" y="551536"/>
                      <a:pt x="255339" y="567965"/>
                    </a:cubicBezTo>
                    <a:lnTo>
                      <a:pt x="255339" y="567965"/>
                    </a:lnTo>
                    <a:lnTo>
                      <a:pt x="236605" y="575312"/>
                    </a:lnTo>
                    <a:lnTo>
                      <a:pt x="236605" y="0"/>
                    </a:lnTo>
                    <a:lnTo>
                      <a:pt x="0" y="214428"/>
                    </a:lnTo>
                    <a:lnTo>
                      <a:pt x="83307" y="660470"/>
                    </a:lnTo>
                    <a:cubicBezTo>
                      <a:pt x="98366" y="719562"/>
                      <a:pt x="151883" y="762801"/>
                      <a:pt x="215662" y="762801"/>
                    </a:cubicBezTo>
                    <a:lnTo>
                      <a:pt x="482945" y="762801"/>
                    </a:lnTo>
                    <a:cubicBezTo>
                      <a:pt x="482942" y="760762"/>
                      <a:pt x="482912" y="759205"/>
                      <a:pt x="482855" y="757177"/>
                    </a:cubicBezTo>
                    <a:close/>
                  </a:path>
                </a:pathLst>
              </a:custGeom>
              <a:solidFill>
                <a:srgbClr val="737373"/>
              </a:solidFill>
              <a:ln w="37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F629F1A9-3480-E337-33E8-D63AFFA3C496}"/>
                  </a:ext>
                </a:extLst>
              </p:cNvPr>
              <p:cNvSpPr/>
              <p:nvPr/>
            </p:nvSpPr>
            <p:spPr>
              <a:xfrm>
                <a:off x="931175" y="6584840"/>
                <a:ext cx="297088" cy="197345"/>
              </a:xfrm>
              <a:custGeom>
                <a:avLst/>
                <a:gdLst>
                  <a:gd name="connsiteX0" fmla="*/ 0 w 297088"/>
                  <a:gd name="connsiteY0" fmla="*/ 71055 h 197345"/>
                  <a:gd name="connsiteX1" fmla="*/ 136267 w 297088"/>
                  <a:gd name="connsiteY1" fmla="*/ 197346 h 197345"/>
                  <a:gd name="connsiteX2" fmla="*/ 297089 w 297088"/>
                  <a:gd name="connsiteY2" fmla="*/ 197346 h 197345"/>
                  <a:gd name="connsiteX3" fmla="*/ 297002 w 297088"/>
                  <a:gd name="connsiteY3" fmla="*/ 191244 h 197345"/>
                  <a:gd name="connsiteX4" fmla="*/ 69482 w 297088"/>
                  <a:gd name="connsiteY4" fmla="*/ 2031 h 197345"/>
                  <a:gd name="connsiteX5" fmla="*/ 0 w 297088"/>
                  <a:gd name="connsiteY5" fmla="*/ 2031 h 197345"/>
                  <a:gd name="connsiteX6" fmla="*/ 0 w 297088"/>
                  <a:gd name="connsiteY6" fmla="*/ 71055 h 197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7088" h="197345">
                    <a:moveTo>
                      <a:pt x="0" y="71055"/>
                    </a:moveTo>
                    <a:cubicBezTo>
                      <a:pt x="5304" y="141681"/>
                      <a:pt x="64287" y="197346"/>
                      <a:pt x="136267" y="197346"/>
                    </a:cubicBezTo>
                    <a:lnTo>
                      <a:pt x="297089" y="197346"/>
                    </a:lnTo>
                    <a:cubicBezTo>
                      <a:pt x="297089" y="195303"/>
                      <a:pt x="297059" y="193271"/>
                      <a:pt x="297002" y="191244"/>
                    </a:cubicBezTo>
                    <a:cubicBezTo>
                      <a:pt x="293507" y="70637"/>
                      <a:pt x="183532" y="-14397"/>
                      <a:pt x="69482" y="2031"/>
                    </a:cubicBezTo>
                    <a:lnTo>
                      <a:pt x="0" y="2031"/>
                    </a:lnTo>
                    <a:lnTo>
                      <a:pt x="0" y="71055"/>
                    </a:lnTo>
                    <a:close/>
                  </a:path>
                </a:pathLst>
              </a:custGeom>
              <a:solidFill>
                <a:srgbClr val="D2D2D2"/>
              </a:solidFill>
              <a:ln w="37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UTM Avo" panose="02040603050506020204" pitchFamily="18" charset="0"/>
                </a:endParaRPr>
              </a:p>
            </p:txBody>
          </p:sp>
          <p:grpSp>
            <p:nvGrpSpPr>
              <p:cNvPr id="99" name="Graphic 74" descr="A dog in a birthday hat dreaming of a bone">
                <a:extLst>
                  <a:ext uri="{FF2B5EF4-FFF2-40B4-BE49-F238E27FC236}">
                    <a16:creationId xmlns:a16="http://schemas.microsoft.com/office/drawing/2014/main" id="{EA2E3D42-5287-0462-09E7-97B799B465B6}"/>
                  </a:ext>
                </a:extLst>
              </p:cNvPr>
              <p:cNvGrpSpPr/>
              <p:nvPr/>
            </p:nvGrpSpPr>
            <p:grpSpPr>
              <a:xfrm>
                <a:off x="364" y="4970130"/>
                <a:ext cx="1855751" cy="1791372"/>
                <a:chOff x="364" y="4970130"/>
                <a:chExt cx="1855751" cy="1791372"/>
              </a:xfrm>
            </p:grpSpPr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23D4DC73-099E-F4F0-CE46-F72295F759F9}"/>
                    </a:ext>
                  </a:extLst>
                </p:cNvPr>
                <p:cNvSpPr/>
                <p:nvPr/>
              </p:nvSpPr>
              <p:spPr>
                <a:xfrm>
                  <a:off x="1314792" y="5708622"/>
                  <a:ext cx="209123" cy="364378"/>
                </a:xfrm>
                <a:custGeom>
                  <a:avLst/>
                  <a:gdLst>
                    <a:gd name="connsiteX0" fmla="*/ 474 w 209123"/>
                    <a:gd name="connsiteY0" fmla="*/ 217528 h 364378"/>
                    <a:gd name="connsiteX1" fmla="*/ 112917 w 209123"/>
                    <a:gd name="connsiteY1" fmla="*/ 358798 h 364378"/>
                    <a:gd name="connsiteX2" fmla="*/ 209124 w 209123"/>
                    <a:gd name="connsiteY2" fmla="*/ 12666 h 364378"/>
                    <a:gd name="connsiteX3" fmla="*/ 474 w 209123"/>
                    <a:gd name="connsiteY3" fmla="*/ 217528 h 364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9123" h="364378">
                      <a:moveTo>
                        <a:pt x="474" y="217528"/>
                      </a:moveTo>
                      <a:cubicBezTo>
                        <a:pt x="4709" y="278963"/>
                        <a:pt x="51635" y="390575"/>
                        <a:pt x="112917" y="358798"/>
                      </a:cubicBezTo>
                      <a:cubicBezTo>
                        <a:pt x="173826" y="253935"/>
                        <a:pt x="207175" y="134822"/>
                        <a:pt x="209124" y="12666"/>
                      </a:cubicBezTo>
                      <a:cubicBezTo>
                        <a:pt x="113331" y="-41291"/>
                        <a:pt x="-8555" y="86613"/>
                        <a:pt x="474" y="217528"/>
                      </a:cubicBezTo>
                      <a:close/>
                    </a:path>
                  </a:pathLst>
                </a:custGeom>
                <a:solidFill>
                  <a:schemeClr val="accent2">
                    <a:lumMod val="50000"/>
                  </a:schemeClr>
                </a:solidFill>
                <a:ln w="37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D3A9FBEA-38D4-3FCF-A715-F4F26C8BD5C1}"/>
                    </a:ext>
                  </a:extLst>
                </p:cNvPr>
                <p:cNvSpPr/>
                <p:nvPr/>
              </p:nvSpPr>
              <p:spPr>
                <a:xfrm>
                  <a:off x="531631" y="5539381"/>
                  <a:ext cx="607577" cy="782730"/>
                </a:xfrm>
                <a:custGeom>
                  <a:avLst/>
                  <a:gdLst>
                    <a:gd name="connsiteX0" fmla="*/ 492433 w 607577"/>
                    <a:gd name="connsiteY0" fmla="*/ 0 h 782730"/>
                    <a:gd name="connsiteX1" fmla="*/ 149261 w 607577"/>
                    <a:gd name="connsiteY1" fmla="*/ 432288 h 782730"/>
                    <a:gd name="connsiteX2" fmla="*/ 112530 w 607577"/>
                    <a:gd name="connsiteY2" fmla="*/ 503173 h 782730"/>
                    <a:gd name="connsiteX3" fmla="*/ 0 w 607577"/>
                    <a:gd name="connsiteY3" fmla="*/ 782506 h 782730"/>
                    <a:gd name="connsiteX4" fmla="*/ 190758 w 607577"/>
                    <a:gd name="connsiteY4" fmla="*/ 559816 h 782730"/>
                    <a:gd name="connsiteX5" fmla="*/ 258473 w 607577"/>
                    <a:gd name="connsiteY5" fmla="*/ 562826 h 782730"/>
                    <a:gd name="connsiteX6" fmla="*/ 607577 w 607577"/>
                    <a:gd name="connsiteY6" fmla="*/ 203188 h 782730"/>
                    <a:gd name="connsiteX7" fmla="*/ 492433 w 607577"/>
                    <a:gd name="connsiteY7" fmla="*/ 0 h 782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7577" h="782730">
                      <a:moveTo>
                        <a:pt x="492433" y="0"/>
                      </a:moveTo>
                      <a:cubicBezTo>
                        <a:pt x="348258" y="126712"/>
                        <a:pt x="236639" y="272441"/>
                        <a:pt x="149261" y="432288"/>
                      </a:cubicBezTo>
                      <a:cubicBezTo>
                        <a:pt x="136508" y="455619"/>
                        <a:pt x="124278" y="479255"/>
                        <a:pt x="112530" y="503173"/>
                      </a:cubicBezTo>
                      <a:cubicBezTo>
                        <a:pt x="68625" y="592567"/>
                        <a:pt x="31559" y="685938"/>
                        <a:pt x="0" y="782506"/>
                      </a:cubicBezTo>
                      <a:cubicBezTo>
                        <a:pt x="94454" y="788540"/>
                        <a:pt x="185925" y="672038"/>
                        <a:pt x="190758" y="559816"/>
                      </a:cubicBezTo>
                      <a:cubicBezTo>
                        <a:pt x="216727" y="566490"/>
                        <a:pt x="230420" y="562826"/>
                        <a:pt x="258473" y="562826"/>
                      </a:cubicBezTo>
                      <a:cubicBezTo>
                        <a:pt x="438186" y="562826"/>
                        <a:pt x="607577" y="382901"/>
                        <a:pt x="607577" y="203188"/>
                      </a:cubicBezTo>
                      <a:cubicBezTo>
                        <a:pt x="607577" y="126419"/>
                        <a:pt x="581996" y="7569"/>
                        <a:pt x="492433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50000"/>
                  </a:schemeClr>
                </a:solidFill>
                <a:ln w="37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11C2F2FB-33C0-9D47-E4B3-52BA015A1353}"/>
                    </a:ext>
                  </a:extLst>
                </p:cNvPr>
                <p:cNvSpPr/>
                <p:nvPr/>
              </p:nvSpPr>
              <p:spPr>
                <a:xfrm>
                  <a:off x="1269118" y="6426483"/>
                  <a:ext cx="88995" cy="140947"/>
                </a:xfrm>
                <a:custGeom>
                  <a:avLst/>
                  <a:gdLst>
                    <a:gd name="connsiteX0" fmla="*/ 0 w 88995"/>
                    <a:gd name="connsiteY0" fmla="*/ 69471 h 140947"/>
                    <a:gd name="connsiteX1" fmla="*/ 75990 w 88995"/>
                    <a:gd name="connsiteY1" fmla="*/ 140947 h 140947"/>
                    <a:gd name="connsiteX2" fmla="*/ 88995 w 88995"/>
                    <a:gd name="connsiteY2" fmla="*/ 129789 h 140947"/>
                    <a:gd name="connsiteX3" fmla="*/ 88995 w 88995"/>
                    <a:gd name="connsiteY3" fmla="*/ 11643 h 140947"/>
                    <a:gd name="connsiteX4" fmla="*/ 79004 w 88995"/>
                    <a:gd name="connsiteY4" fmla="*/ 0 h 140947"/>
                    <a:gd name="connsiteX5" fmla="*/ 0 w 88995"/>
                    <a:gd name="connsiteY5" fmla="*/ 69471 h 140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995" h="140947">
                      <a:moveTo>
                        <a:pt x="0" y="69471"/>
                      </a:moveTo>
                      <a:cubicBezTo>
                        <a:pt x="0" y="116619"/>
                        <a:pt x="37909" y="140947"/>
                        <a:pt x="75990" y="140947"/>
                      </a:cubicBezTo>
                      <a:cubicBezTo>
                        <a:pt x="78831" y="140947"/>
                        <a:pt x="86023" y="133423"/>
                        <a:pt x="88995" y="129789"/>
                      </a:cubicBezTo>
                      <a:lnTo>
                        <a:pt x="88995" y="11643"/>
                      </a:lnTo>
                      <a:cubicBezTo>
                        <a:pt x="86276" y="7275"/>
                        <a:pt x="81837" y="0"/>
                        <a:pt x="79004" y="0"/>
                      </a:cubicBezTo>
                      <a:cubicBezTo>
                        <a:pt x="40918" y="0"/>
                        <a:pt x="0" y="25329"/>
                        <a:pt x="0" y="69471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37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44071EEA-9F3F-56C8-C19C-0FA1E034AB6C}"/>
                    </a:ext>
                  </a:extLst>
                </p:cNvPr>
                <p:cNvSpPr/>
                <p:nvPr/>
              </p:nvSpPr>
              <p:spPr>
                <a:xfrm>
                  <a:off x="364" y="6380572"/>
                  <a:ext cx="719016" cy="380930"/>
                </a:xfrm>
                <a:custGeom>
                  <a:avLst/>
                  <a:gdLst>
                    <a:gd name="connsiteX0" fmla="*/ 511359 w 719016"/>
                    <a:gd name="connsiteY0" fmla="*/ 5083 h 380930"/>
                    <a:gd name="connsiteX1" fmla="*/ 455755 w 719016"/>
                    <a:gd name="connsiteY1" fmla="*/ 221245 h 380930"/>
                    <a:gd name="connsiteX2" fmla="*/ 371544 w 719016"/>
                    <a:gd name="connsiteY2" fmla="*/ 221245 h 380930"/>
                    <a:gd name="connsiteX3" fmla="*/ 39617 w 719016"/>
                    <a:gd name="connsiteY3" fmla="*/ 147083 h 380930"/>
                    <a:gd name="connsiteX4" fmla="*/ 1494 w 719016"/>
                    <a:gd name="connsiteY4" fmla="*/ 181339 h 380930"/>
                    <a:gd name="connsiteX5" fmla="*/ 14017 w 719016"/>
                    <a:gd name="connsiteY5" fmla="*/ 238862 h 380930"/>
                    <a:gd name="connsiteX6" fmla="*/ 447723 w 719016"/>
                    <a:gd name="connsiteY6" fmla="*/ 379824 h 380930"/>
                    <a:gd name="connsiteX7" fmla="*/ 447764 w 719016"/>
                    <a:gd name="connsiteY7" fmla="*/ 380930 h 380930"/>
                    <a:gd name="connsiteX8" fmla="*/ 646028 w 719016"/>
                    <a:gd name="connsiteY8" fmla="*/ 380930 h 380930"/>
                    <a:gd name="connsiteX9" fmla="*/ 719016 w 719016"/>
                    <a:gd name="connsiteY9" fmla="*/ 275387 h 380930"/>
                    <a:gd name="connsiteX10" fmla="*/ 511359 w 719016"/>
                    <a:gd name="connsiteY10" fmla="*/ 5083 h 380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19016" h="380930">
                      <a:moveTo>
                        <a:pt x="511359" y="5083"/>
                      </a:moveTo>
                      <a:cubicBezTo>
                        <a:pt x="490296" y="75671"/>
                        <a:pt x="471920" y="147820"/>
                        <a:pt x="455755" y="221245"/>
                      </a:cubicBezTo>
                      <a:lnTo>
                        <a:pt x="371544" y="221245"/>
                      </a:lnTo>
                      <a:cubicBezTo>
                        <a:pt x="256773" y="221245"/>
                        <a:pt x="143453" y="195882"/>
                        <a:pt x="39617" y="147083"/>
                      </a:cubicBezTo>
                      <a:cubicBezTo>
                        <a:pt x="20303" y="154253"/>
                        <a:pt x="5756" y="166269"/>
                        <a:pt x="1494" y="181339"/>
                      </a:cubicBezTo>
                      <a:cubicBezTo>
                        <a:pt x="-2904" y="196887"/>
                        <a:pt x="2746" y="216701"/>
                        <a:pt x="14017" y="238862"/>
                      </a:cubicBezTo>
                      <a:cubicBezTo>
                        <a:pt x="140609" y="327225"/>
                        <a:pt x="291815" y="376815"/>
                        <a:pt x="447723" y="379824"/>
                      </a:cubicBezTo>
                      <a:lnTo>
                        <a:pt x="447764" y="380930"/>
                      </a:lnTo>
                      <a:lnTo>
                        <a:pt x="646028" y="380930"/>
                      </a:lnTo>
                      <a:cubicBezTo>
                        <a:pt x="676883" y="364920"/>
                        <a:pt x="719016" y="310767"/>
                        <a:pt x="719016" y="275387"/>
                      </a:cubicBezTo>
                      <a:cubicBezTo>
                        <a:pt x="719016" y="159930"/>
                        <a:pt x="635502" y="-33842"/>
                        <a:pt x="511359" y="5083"/>
                      </a:cubicBezTo>
                      <a:close/>
                    </a:path>
                  </a:pathLst>
                </a:custGeom>
                <a:solidFill>
                  <a:schemeClr val="accent2">
                    <a:lumMod val="50000"/>
                  </a:schemeClr>
                </a:solidFill>
                <a:ln w="37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D5FC1987-348E-BBCB-B1C3-0AE03E6FF139}"/>
                    </a:ext>
                  </a:extLst>
                </p:cNvPr>
                <p:cNvSpPr/>
                <p:nvPr/>
              </p:nvSpPr>
              <p:spPr>
                <a:xfrm>
                  <a:off x="1228497" y="4970130"/>
                  <a:ext cx="627618" cy="641520"/>
                </a:xfrm>
                <a:custGeom>
                  <a:avLst/>
                  <a:gdLst>
                    <a:gd name="connsiteX0" fmla="*/ 627459 w 627618"/>
                    <a:gd name="connsiteY0" fmla="*/ 117255 h 641520"/>
                    <a:gd name="connsiteX1" fmla="*/ 574563 w 627618"/>
                    <a:gd name="connsiteY1" fmla="*/ 41373 h 641520"/>
                    <a:gd name="connsiteX2" fmla="*/ 549761 w 627618"/>
                    <a:gd name="connsiteY2" fmla="*/ 15755 h 641520"/>
                    <a:gd name="connsiteX3" fmla="*/ 480677 w 627618"/>
                    <a:gd name="connsiteY3" fmla="*/ 15755 h 641520"/>
                    <a:gd name="connsiteX4" fmla="*/ 407553 w 627618"/>
                    <a:gd name="connsiteY4" fmla="*/ 233 h 641520"/>
                    <a:gd name="connsiteX5" fmla="*/ 237752 w 627618"/>
                    <a:gd name="connsiteY5" fmla="*/ 135921 h 641520"/>
                    <a:gd name="connsiteX6" fmla="*/ 0 w 627618"/>
                    <a:gd name="connsiteY6" fmla="*/ 384207 h 641520"/>
                    <a:gd name="connsiteX7" fmla="*/ 262329 w 627618"/>
                    <a:gd name="connsiteY7" fmla="*/ 641521 h 641520"/>
                    <a:gd name="connsiteX8" fmla="*/ 295542 w 627618"/>
                    <a:gd name="connsiteY8" fmla="*/ 606761 h 641520"/>
                    <a:gd name="connsiteX9" fmla="*/ 295542 w 627618"/>
                    <a:gd name="connsiteY9" fmla="*/ 350564 h 641520"/>
                    <a:gd name="connsiteX10" fmla="*/ 395952 w 627618"/>
                    <a:gd name="connsiteY10" fmla="*/ 245231 h 641520"/>
                    <a:gd name="connsiteX11" fmla="*/ 395963 w 627618"/>
                    <a:gd name="connsiteY11" fmla="*/ 245231 h 641520"/>
                    <a:gd name="connsiteX12" fmla="*/ 446019 w 627618"/>
                    <a:gd name="connsiteY12" fmla="*/ 245231 h 641520"/>
                    <a:gd name="connsiteX13" fmla="*/ 532542 w 627618"/>
                    <a:gd name="connsiteY13" fmla="*/ 217017 h 641520"/>
                    <a:gd name="connsiteX14" fmla="*/ 529920 w 627618"/>
                    <a:gd name="connsiteY14" fmla="*/ 210110 h 641520"/>
                    <a:gd name="connsiteX15" fmla="*/ 627459 w 627618"/>
                    <a:gd name="connsiteY15" fmla="*/ 117255 h 641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7618" h="641520">
                      <a:moveTo>
                        <a:pt x="627459" y="117255"/>
                      </a:moveTo>
                      <a:cubicBezTo>
                        <a:pt x="630991" y="79745"/>
                        <a:pt x="574563" y="86114"/>
                        <a:pt x="574563" y="41373"/>
                      </a:cubicBezTo>
                      <a:cubicBezTo>
                        <a:pt x="574563" y="34899"/>
                        <a:pt x="568544" y="22312"/>
                        <a:pt x="549761" y="15755"/>
                      </a:cubicBezTo>
                      <a:lnTo>
                        <a:pt x="480677" y="15755"/>
                      </a:lnTo>
                      <a:cubicBezTo>
                        <a:pt x="454919" y="15755"/>
                        <a:pt x="430110" y="10263"/>
                        <a:pt x="407553" y="233"/>
                      </a:cubicBezTo>
                      <a:cubicBezTo>
                        <a:pt x="269853" y="-6527"/>
                        <a:pt x="240299" y="135921"/>
                        <a:pt x="237752" y="135921"/>
                      </a:cubicBezTo>
                      <a:cubicBezTo>
                        <a:pt x="116988" y="135921"/>
                        <a:pt x="0" y="251788"/>
                        <a:pt x="0" y="384207"/>
                      </a:cubicBezTo>
                      <a:cubicBezTo>
                        <a:pt x="0" y="519635"/>
                        <a:pt x="68215" y="641521"/>
                        <a:pt x="262329" y="641521"/>
                      </a:cubicBezTo>
                      <a:cubicBezTo>
                        <a:pt x="275330" y="641521"/>
                        <a:pt x="287910" y="617945"/>
                        <a:pt x="295542" y="606761"/>
                      </a:cubicBezTo>
                      <a:lnTo>
                        <a:pt x="295542" y="350564"/>
                      </a:lnTo>
                      <a:cubicBezTo>
                        <a:pt x="295039" y="292142"/>
                        <a:pt x="337529" y="245231"/>
                        <a:pt x="395952" y="245231"/>
                      </a:cubicBezTo>
                      <a:cubicBezTo>
                        <a:pt x="395955" y="245231"/>
                        <a:pt x="395959" y="245231"/>
                        <a:pt x="395963" y="245231"/>
                      </a:cubicBezTo>
                      <a:lnTo>
                        <a:pt x="446019" y="245231"/>
                      </a:lnTo>
                      <a:cubicBezTo>
                        <a:pt x="493806" y="245231"/>
                        <a:pt x="532542" y="232598"/>
                        <a:pt x="532542" y="217017"/>
                      </a:cubicBezTo>
                      <a:cubicBezTo>
                        <a:pt x="532542" y="214632"/>
                        <a:pt x="531625" y="212318"/>
                        <a:pt x="529920" y="210110"/>
                      </a:cubicBezTo>
                      <a:cubicBezTo>
                        <a:pt x="569225" y="188009"/>
                        <a:pt x="602950" y="156288"/>
                        <a:pt x="627459" y="117255"/>
                      </a:cubicBez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37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UTM Avo" panose="02040603050506020204" pitchFamily="18" charset="0"/>
                  </a:endParaRPr>
                </a:p>
              </p:txBody>
            </p:sp>
          </p:grp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F66D4E87-AF9B-70C1-CFDB-DB784EBB8262}"/>
                  </a:ext>
                </a:extLst>
              </p:cNvPr>
              <p:cNvSpPr/>
              <p:nvPr/>
            </p:nvSpPr>
            <p:spPr>
              <a:xfrm>
                <a:off x="511727" y="4760592"/>
                <a:ext cx="1124273" cy="2023098"/>
              </a:xfrm>
              <a:custGeom>
                <a:avLst/>
                <a:gdLst>
                  <a:gd name="connsiteX0" fmla="*/ 877659 w 1124273"/>
                  <a:gd name="connsiteY0" fmla="*/ 1825753 h 2023098"/>
                  <a:gd name="connsiteX1" fmla="*/ 846387 w 1124273"/>
                  <a:gd name="connsiteY1" fmla="*/ 1829112 h 2023098"/>
                  <a:gd name="connsiteX2" fmla="*/ 846387 w 1124273"/>
                  <a:gd name="connsiteY2" fmla="*/ 1795680 h 2023098"/>
                  <a:gd name="connsiteX3" fmla="*/ 838013 w 1124273"/>
                  <a:gd name="connsiteY3" fmla="*/ 1796162 h 2023098"/>
                  <a:gd name="connsiteX4" fmla="*/ 769061 w 1124273"/>
                  <a:gd name="connsiteY4" fmla="*/ 1736607 h 2023098"/>
                  <a:gd name="connsiteX5" fmla="*/ 838024 w 1124273"/>
                  <a:gd name="connsiteY5" fmla="*/ 1677052 h 2023098"/>
                  <a:gd name="connsiteX6" fmla="*/ 846387 w 1124273"/>
                  <a:gd name="connsiteY6" fmla="*/ 1677530 h 2023098"/>
                  <a:gd name="connsiteX7" fmla="*/ 846387 w 1124273"/>
                  <a:gd name="connsiteY7" fmla="*/ 1406748 h 2023098"/>
                  <a:gd name="connsiteX8" fmla="*/ 846782 w 1124273"/>
                  <a:gd name="connsiteY8" fmla="*/ 1406530 h 2023098"/>
                  <a:gd name="connsiteX9" fmla="*/ 863958 w 1124273"/>
                  <a:gd name="connsiteY9" fmla="*/ 1384279 h 2023098"/>
                  <a:gd name="connsiteX10" fmla="*/ 915978 w 1124273"/>
                  <a:gd name="connsiteY10" fmla="*/ 1306825 h 2023098"/>
                  <a:gd name="connsiteX11" fmla="*/ 915978 w 1124273"/>
                  <a:gd name="connsiteY11" fmla="*/ 1306825 h 2023098"/>
                  <a:gd name="connsiteX12" fmla="*/ 843020 w 1124273"/>
                  <a:gd name="connsiteY12" fmla="*/ 1154483 h 2023098"/>
                  <a:gd name="connsiteX13" fmla="*/ 1012189 w 1124273"/>
                  <a:gd name="connsiteY13" fmla="*/ 960692 h 2023098"/>
                  <a:gd name="connsiteX14" fmla="*/ 1012305 w 1124273"/>
                  <a:gd name="connsiteY14" fmla="*/ 949327 h 2023098"/>
                  <a:gd name="connsiteX15" fmla="*/ 1012305 w 1124273"/>
                  <a:gd name="connsiteY15" fmla="*/ 816303 h 2023098"/>
                  <a:gd name="connsiteX16" fmla="*/ 974216 w 1124273"/>
                  <a:gd name="connsiteY16" fmla="*/ 819677 h 2023098"/>
                  <a:gd name="connsiteX17" fmla="*/ 755556 w 1124273"/>
                  <a:gd name="connsiteY17" fmla="*/ 601017 h 2023098"/>
                  <a:gd name="connsiteX18" fmla="*/ 974216 w 1124273"/>
                  <a:gd name="connsiteY18" fmla="*/ 382356 h 2023098"/>
                  <a:gd name="connsiteX19" fmla="*/ 981819 w 1124273"/>
                  <a:gd name="connsiteY19" fmla="*/ 382548 h 2023098"/>
                  <a:gd name="connsiteX20" fmla="*/ 1124256 w 1124273"/>
                  <a:gd name="connsiteY20" fmla="*/ 209809 h 2023098"/>
                  <a:gd name="connsiteX21" fmla="*/ 1124252 w 1124273"/>
                  <a:gd name="connsiteY21" fmla="*/ 209745 h 2023098"/>
                  <a:gd name="connsiteX22" fmla="*/ 1027985 w 1124273"/>
                  <a:gd name="connsiteY22" fmla="*/ 106255 h 2023098"/>
                  <a:gd name="connsiteX23" fmla="*/ 879476 w 1124273"/>
                  <a:gd name="connsiteY23" fmla="*/ 0 h 2023098"/>
                  <a:gd name="connsiteX24" fmla="*/ 848000 w 1124273"/>
                  <a:gd name="connsiteY24" fmla="*/ 0 h 2023098"/>
                  <a:gd name="connsiteX25" fmla="*/ 621071 w 1124273"/>
                  <a:gd name="connsiteY25" fmla="*/ 226929 h 2023098"/>
                  <a:gd name="connsiteX26" fmla="*/ 621071 w 1124273"/>
                  <a:gd name="connsiteY26" fmla="*/ 590404 h 2023098"/>
                  <a:gd name="connsiteX27" fmla="*/ 554271 w 1124273"/>
                  <a:gd name="connsiteY27" fmla="*/ 740918 h 2023098"/>
                  <a:gd name="connsiteX28" fmla="*/ 515855 w 1124273"/>
                  <a:gd name="connsiteY28" fmla="*/ 775674 h 2023098"/>
                  <a:gd name="connsiteX29" fmla="*/ 512337 w 1124273"/>
                  <a:gd name="connsiteY29" fmla="*/ 778785 h 2023098"/>
                  <a:gd name="connsiteX30" fmla="*/ 583448 w 1124273"/>
                  <a:gd name="connsiteY30" fmla="*/ 981702 h 2023098"/>
                  <a:gd name="connsiteX31" fmla="*/ 253413 w 1124273"/>
                  <a:gd name="connsiteY31" fmla="*/ 1307077 h 2023098"/>
                  <a:gd name="connsiteX32" fmla="*/ 176806 w 1124273"/>
                  <a:gd name="connsiteY32" fmla="*/ 1296886 h 2023098"/>
                  <a:gd name="connsiteX33" fmla="*/ 19908 w 1124273"/>
                  <a:gd name="connsiteY33" fmla="*/ 1561291 h 2023098"/>
                  <a:gd name="connsiteX34" fmla="*/ 0 w 1124273"/>
                  <a:gd name="connsiteY34" fmla="*/ 1625052 h 2023098"/>
                  <a:gd name="connsiteX35" fmla="*/ 4 w 1124273"/>
                  <a:gd name="connsiteY35" fmla="*/ 1625063 h 2023098"/>
                  <a:gd name="connsiteX36" fmla="*/ 150833 w 1124273"/>
                  <a:gd name="connsiteY36" fmla="*/ 1899610 h 2023098"/>
                  <a:gd name="connsiteX37" fmla="*/ 134669 w 1124273"/>
                  <a:gd name="connsiteY37" fmla="*/ 2000911 h 2023098"/>
                  <a:gd name="connsiteX38" fmla="*/ 271658 w 1124273"/>
                  <a:gd name="connsiteY38" fmla="*/ 2000911 h 2023098"/>
                  <a:gd name="connsiteX39" fmla="*/ 271658 w 1124273"/>
                  <a:gd name="connsiteY39" fmla="*/ 2000911 h 2023098"/>
                  <a:gd name="connsiteX40" fmla="*/ 346261 w 1124273"/>
                  <a:gd name="connsiteY40" fmla="*/ 2023098 h 2023098"/>
                  <a:gd name="connsiteX41" fmla="*/ 613630 w 1124273"/>
                  <a:gd name="connsiteY41" fmla="*/ 2023098 h 2023098"/>
                  <a:gd name="connsiteX42" fmla="*/ 613457 w 1124273"/>
                  <a:gd name="connsiteY42" fmla="*/ 2016997 h 2023098"/>
                  <a:gd name="connsiteX43" fmla="*/ 389699 w 1124273"/>
                  <a:gd name="connsiteY43" fmla="*/ 1827784 h 2023098"/>
                  <a:gd name="connsiteX44" fmla="*/ 376969 w 1124273"/>
                  <a:gd name="connsiteY44" fmla="*/ 1827784 h 2023098"/>
                  <a:gd name="connsiteX45" fmla="*/ 376961 w 1124273"/>
                  <a:gd name="connsiteY45" fmla="*/ 1827713 h 2023098"/>
                  <a:gd name="connsiteX46" fmla="*/ 572167 w 1124273"/>
                  <a:gd name="connsiteY46" fmla="*/ 1577697 h 2023098"/>
                  <a:gd name="connsiteX47" fmla="*/ 571279 w 1124273"/>
                  <a:gd name="connsiteY47" fmla="*/ 1557239 h 2023098"/>
                  <a:gd name="connsiteX48" fmla="*/ 619751 w 1124273"/>
                  <a:gd name="connsiteY48" fmla="*/ 1530722 h 2023098"/>
                  <a:gd name="connsiteX49" fmla="*/ 689218 w 1124273"/>
                  <a:gd name="connsiteY49" fmla="*/ 1896815 h 2023098"/>
                  <a:gd name="connsiteX50" fmla="*/ 689218 w 1124273"/>
                  <a:gd name="connsiteY50" fmla="*/ 1896826 h 2023098"/>
                  <a:gd name="connsiteX51" fmla="*/ 825448 w 1124273"/>
                  <a:gd name="connsiteY51" fmla="*/ 2023095 h 2023098"/>
                  <a:gd name="connsiteX52" fmla="*/ 1092818 w 1124273"/>
                  <a:gd name="connsiteY52" fmla="*/ 2023095 h 2023098"/>
                  <a:gd name="connsiteX53" fmla="*/ 1092641 w 1124273"/>
                  <a:gd name="connsiteY53" fmla="*/ 2016993 h 2023098"/>
                  <a:gd name="connsiteX54" fmla="*/ 877659 w 1124273"/>
                  <a:gd name="connsiteY54" fmla="*/ 1825753 h 2023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1124273" h="2023098">
                    <a:moveTo>
                      <a:pt x="877659" y="1825753"/>
                    </a:moveTo>
                    <a:cubicBezTo>
                      <a:pt x="865049" y="1827032"/>
                      <a:pt x="854761" y="1828142"/>
                      <a:pt x="846387" y="1829112"/>
                    </a:cubicBezTo>
                    <a:lnTo>
                      <a:pt x="846387" y="1795680"/>
                    </a:lnTo>
                    <a:cubicBezTo>
                      <a:pt x="843637" y="1795966"/>
                      <a:pt x="840853" y="1796162"/>
                      <a:pt x="838013" y="1796162"/>
                    </a:cubicBezTo>
                    <a:cubicBezTo>
                      <a:pt x="799931" y="1796162"/>
                      <a:pt x="769061" y="1769497"/>
                      <a:pt x="769061" y="1736607"/>
                    </a:cubicBezTo>
                    <a:cubicBezTo>
                      <a:pt x="769065" y="1703717"/>
                      <a:pt x="799938" y="1677052"/>
                      <a:pt x="838024" y="1677052"/>
                    </a:cubicBezTo>
                    <a:cubicBezTo>
                      <a:pt x="840860" y="1677052"/>
                      <a:pt x="843640" y="1677244"/>
                      <a:pt x="846387" y="1677530"/>
                    </a:cubicBezTo>
                    <a:lnTo>
                      <a:pt x="846387" y="1406748"/>
                    </a:lnTo>
                    <a:lnTo>
                      <a:pt x="846782" y="1406530"/>
                    </a:lnTo>
                    <a:lnTo>
                      <a:pt x="863958" y="1384279"/>
                    </a:lnTo>
                    <a:cubicBezTo>
                      <a:pt x="883069" y="1359521"/>
                      <a:pt x="900408" y="1333632"/>
                      <a:pt x="915978" y="1306825"/>
                    </a:cubicBezTo>
                    <a:cubicBezTo>
                      <a:pt x="915978" y="1306825"/>
                      <a:pt x="915978" y="1306825"/>
                      <a:pt x="915978" y="1306825"/>
                    </a:cubicBezTo>
                    <a:cubicBezTo>
                      <a:pt x="871497" y="1270966"/>
                      <a:pt x="843020" y="1216065"/>
                      <a:pt x="843020" y="1154483"/>
                    </a:cubicBezTo>
                    <a:cubicBezTo>
                      <a:pt x="843020" y="1055420"/>
                      <a:pt x="916670" y="973614"/>
                      <a:pt x="1012189" y="960692"/>
                    </a:cubicBezTo>
                    <a:cubicBezTo>
                      <a:pt x="1012249" y="956907"/>
                      <a:pt x="1012305" y="953119"/>
                      <a:pt x="1012305" y="949327"/>
                    </a:cubicBezTo>
                    <a:lnTo>
                      <a:pt x="1012305" y="816303"/>
                    </a:lnTo>
                    <a:cubicBezTo>
                      <a:pt x="999929" y="818477"/>
                      <a:pt x="987217" y="819677"/>
                      <a:pt x="974216" y="819677"/>
                    </a:cubicBezTo>
                    <a:cubicBezTo>
                      <a:pt x="853452" y="819677"/>
                      <a:pt x="755556" y="721781"/>
                      <a:pt x="755556" y="601017"/>
                    </a:cubicBezTo>
                    <a:cubicBezTo>
                      <a:pt x="755556" y="480252"/>
                      <a:pt x="853452" y="382356"/>
                      <a:pt x="974216" y="382356"/>
                    </a:cubicBezTo>
                    <a:cubicBezTo>
                      <a:pt x="976767" y="382356"/>
                      <a:pt x="979291" y="382461"/>
                      <a:pt x="981819" y="382548"/>
                    </a:cubicBezTo>
                    <a:cubicBezTo>
                      <a:pt x="1007501" y="309522"/>
                      <a:pt x="1058475" y="248455"/>
                      <a:pt x="1124256" y="209809"/>
                    </a:cubicBezTo>
                    <a:cubicBezTo>
                      <a:pt x="1124282" y="209794"/>
                      <a:pt x="1124278" y="209756"/>
                      <a:pt x="1124252" y="209745"/>
                    </a:cubicBezTo>
                    <a:cubicBezTo>
                      <a:pt x="1080339" y="190202"/>
                      <a:pt x="1044992" y="153429"/>
                      <a:pt x="1027985" y="106255"/>
                    </a:cubicBezTo>
                    <a:cubicBezTo>
                      <a:pt x="1005214" y="43096"/>
                      <a:pt x="946611" y="0"/>
                      <a:pt x="879476" y="0"/>
                    </a:cubicBezTo>
                    <a:lnTo>
                      <a:pt x="848000" y="0"/>
                    </a:lnTo>
                    <a:cubicBezTo>
                      <a:pt x="723188" y="0"/>
                      <a:pt x="621071" y="102117"/>
                      <a:pt x="621071" y="226929"/>
                    </a:cubicBezTo>
                    <a:lnTo>
                      <a:pt x="621071" y="590404"/>
                    </a:lnTo>
                    <a:cubicBezTo>
                      <a:pt x="621071" y="647762"/>
                      <a:pt x="596803" y="702437"/>
                      <a:pt x="554271" y="740918"/>
                    </a:cubicBezTo>
                    <a:lnTo>
                      <a:pt x="515855" y="775674"/>
                    </a:lnTo>
                    <a:cubicBezTo>
                      <a:pt x="514673" y="776705"/>
                      <a:pt x="513515" y="777751"/>
                      <a:pt x="512337" y="778785"/>
                    </a:cubicBezTo>
                    <a:cubicBezTo>
                      <a:pt x="556803" y="834431"/>
                      <a:pt x="583448" y="904937"/>
                      <a:pt x="583448" y="981702"/>
                    </a:cubicBezTo>
                    <a:cubicBezTo>
                      <a:pt x="583448" y="1161563"/>
                      <a:pt x="433255" y="1309590"/>
                      <a:pt x="253413" y="1307077"/>
                    </a:cubicBezTo>
                    <a:cubicBezTo>
                      <a:pt x="226997" y="1306708"/>
                      <a:pt x="201341" y="1303191"/>
                      <a:pt x="176806" y="1296886"/>
                    </a:cubicBezTo>
                    <a:cubicBezTo>
                      <a:pt x="171972" y="1409107"/>
                      <a:pt x="110352" y="1506593"/>
                      <a:pt x="19908" y="1561291"/>
                    </a:cubicBezTo>
                    <a:cubicBezTo>
                      <a:pt x="13012" y="1582395"/>
                      <a:pt x="6384" y="1603650"/>
                      <a:pt x="0" y="1625052"/>
                    </a:cubicBezTo>
                    <a:cubicBezTo>
                      <a:pt x="0" y="1625055"/>
                      <a:pt x="0" y="1625059"/>
                      <a:pt x="4" y="1625063"/>
                    </a:cubicBezTo>
                    <a:cubicBezTo>
                      <a:pt x="90651" y="1682823"/>
                      <a:pt x="150833" y="1784157"/>
                      <a:pt x="150833" y="1899610"/>
                    </a:cubicBezTo>
                    <a:cubicBezTo>
                      <a:pt x="150833" y="1934991"/>
                      <a:pt x="145112" y="1969017"/>
                      <a:pt x="134669" y="2000911"/>
                    </a:cubicBezTo>
                    <a:lnTo>
                      <a:pt x="271658" y="2000911"/>
                    </a:lnTo>
                    <a:cubicBezTo>
                      <a:pt x="271658" y="2000911"/>
                      <a:pt x="271658" y="2000911"/>
                      <a:pt x="271658" y="2000911"/>
                    </a:cubicBezTo>
                    <a:cubicBezTo>
                      <a:pt x="293109" y="2014928"/>
                      <a:pt x="318723" y="2023098"/>
                      <a:pt x="346261" y="2023098"/>
                    </a:cubicBezTo>
                    <a:lnTo>
                      <a:pt x="613630" y="2023098"/>
                    </a:lnTo>
                    <a:lnTo>
                      <a:pt x="613457" y="2016997"/>
                    </a:lnTo>
                    <a:cubicBezTo>
                      <a:pt x="609962" y="1896390"/>
                      <a:pt x="503749" y="1811356"/>
                      <a:pt x="389699" y="1827784"/>
                    </a:cubicBezTo>
                    <a:lnTo>
                      <a:pt x="376969" y="1827784"/>
                    </a:lnTo>
                    <a:cubicBezTo>
                      <a:pt x="376807" y="1827784"/>
                      <a:pt x="376807" y="1827754"/>
                      <a:pt x="376961" y="1827713"/>
                    </a:cubicBezTo>
                    <a:cubicBezTo>
                      <a:pt x="489077" y="1799781"/>
                      <a:pt x="572167" y="1698461"/>
                      <a:pt x="572167" y="1577697"/>
                    </a:cubicBezTo>
                    <a:cubicBezTo>
                      <a:pt x="572167" y="1570805"/>
                      <a:pt x="571809" y="1564000"/>
                      <a:pt x="571279" y="1557239"/>
                    </a:cubicBezTo>
                    <a:lnTo>
                      <a:pt x="619751" y="1530722"/>
                    </a:lnTo>
                    <a:lnTo>
                      <a:pt x="689218" y="1896815"/>
                    </a:lnTo>
                    <a:cubicBezTo>
                      <a:pt x="689218" y="1896819"/>
                      <a:pt x="689218" y="1896823"/>
                      <a:pt x="689218" y="1896826"/>
                    </a:cubicBezTo>
                    <a:cubicBezTo>
                      <a:pt x="694534" y="1967441"/>
                      <a:pt x="753471" y="2023095"/>
                      <a:pt x="825448" y="2023095"/>
                    </a:cubicBezTo>
                    <a:lnTo>
                      <a:pt x="1092818" y="2023095"/>
                    </a:lnTo>
                    <a:lnTo>
                      <a:pt x="1092641" y="2016993"/>
                    </a:lnTo>
                    <a:cubicBezTo>
                      <a:pt x="1089146" y="1896390"/>
                      <a:pt x="998736" y="1813485"/>
                      <a:pt x="877659" y="182575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7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D30D3C9C-69BC-EBB4-3D40-3A662E71F570}"/>
                  </a:ext>
                </a:extLst>
              </p:cNvPr>
              <p:cNvSpPr/>
              <p:nvPr/>
            </p:nvSpPr>
            <p:spPr>
              <a:xfrm>
                <a:off x="-142491" y="6451902"/>
                <a:ext cx="182472" cy="167532"/>
              </a:xfrm>
              <a:custGeom>
                <a:avLst/>
                <a:gdLst>
                  <a:gd name="connsiteX0" fmla="*/ 177774 w 182472"/>
                  <a:gd name="connsiteY0" fmla="*/ 73582 h 167532"/>
                  <a:gd name="connsiteX1" fmla="*/ 28178 w 182472"/>
                  <a:gd name="connsiteY1" fmla="*/ 2065 h 167532"/>
                  <a:gd name="connsiteX2" fmla="*/ 5893 w 182472"/>
                  <a:gd name="connsiteY2" fmla="*/ 33571 h 167532"/>
                  <a:gd name="connsiteX3" fmla="*/ 52409 w 182472"/>
                  <a:gd name="connsiteY3" fmla="*/ 80087 h 167532"/>
                  <a:gd name="connsiteX4" fmla="*/ 156873 w 182472"/>
                  <a:gd name="connsiteY4" fmla="*/ 167532 h 167532"/>
                  <a:gd name="connsiteX5" fmla="*/ 182473 w 182472"/>
                  <a:gd name="connsiteY5" fmla="*/ 75753 h 167532"/>
                  <a:gd name="connsiteX6" fmla="*/ 177774 w 182472"/>
                  <a:gd name="connsiteY6" fmla="*/ 73582 h 167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472" h="167532">
                    <a:moveTo>
                      <a:pt x="177774" y="73582"/>
                    </a:moveTo>
                    <a:lnTo>
                      <a:pt x="28178" y="2065"/>
                    </a:lnTo>
                    <a:cubicBezTo>
                      <a:pt x="8323" y="-7426"/>
                      <a:pt x="-9670" y="18008"/>
                      <a:pt x="5893" y="33571"/>
                    </a:cubicBezTo>
                    <a:lnTo>
                      <a:pt x="52409" y="80087"/>
                    </a:lnTo>
                    <a:cubicBezTo>
                      <a:pt x="84773" y="112450"/>
                      <a:pt x="119773" y="141639"/>
                      <a:pt x="156873" y="167532"/>
                    </a:cubicBezTo>
                    <a:cubicBezTo>
                      <a:pt x="160913" y="135225"/>
                      <a:pt x="169675" y="104400"/>
                      <a:pt x="182473" y="75753"/>
                    </a:cubicBezTo>
                    <a:cubicBezTo>
                      <a:pt x="180915" y="75016"/>
                      <a:pt x="179332" y="74331"/>
                      <a:pt x="177774" y="73582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37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44255529-A6F2-7A6A-3549-C2D8DE7743C6}"/>
                  </a:ext>
                </a:extLst>
              </p:cNvPr>
              <p:cNvSpPr/>
              <p:nvPr/>
            </p:nvSpPr>
            <p:spPr>
              <a:xfrm>
                <a:off x="764132" y="6151502"/>
                <a:ext cx="323524" cy="448242"/>
              </a:xfrm>
              <a:custGeom>
                <a:avLst/>
                <a:gdLst>
                  <a:gd name="connsiteX0" fmla="*/ 58197 w 323524"/>
                  <a:gd name="connsiteY0" fmla="*/ 448242 h 448242"/>
                  <a:gd name="connsiteX1" fmla="*/ 3762 w 323524"/>
                  <a:gd name="connsiteY1" fmla="*/ 448242 h 448242"/>
                  <a:gd name="connsiteX2" fmla="*/ 0 w 323524"/>
                  <a:gd name="connsiteY2" fmla="*/ 444480 h 448242"/>
                  <a:gd name="connsiteX3" fmla="*/ 0 w 323524"/>
                  <a:gd name="connsiteY3" fmla="*/ 444480 h 448242"/>
                  <a:gd name="connsiteX4" fmla="*/ 3762 w 323524"/>
                  <a:gd name="connsiteY4" fmla="*/ 440718 h 448242"/>
                  <a:gd name="connsiteX5" fmla="*/ 58309 w 323524"/>
                  <a:gd name="connsiteY5" fmla="*/ 440718 h 448242"/>
                  <a:gd name="connsiteX6" fmla="*/ 315996 w 323524"/>
                  <a:gd name="connsiteY6" fmla="*/ 185158 h 448242"/>
                  <a:gd name="connsiteX7" fmla="*/ 240807 w 323524"/>
                  <a:gd name="connsiteY7" fmla="*/ 6422 h 448242"/>
                  <a:gd name="connsiteX8" fmla="*/ 240720 w 323524"/>
                  <a:gd name="connsiteY8" fmla="*/ 1163 h 448242"/>
                  <a:gd name="connsiteX9" fmla="*/ 240720 w 323524"/>
                  <a:gd name="connsiteY9" fmla="*/ 1163 h 448242"/>
                  <a:gd name="connsiteX10" fmla="*/ 246111 w 323524"/>
                  <a:gd name="connsiteY10" fmla="*/ 1084 h 448242"/>
                  <a:gd name="connsiteX11" fmla="*/ 323520 w 323524"/>
                  <a:gd name="connsiteY11" fmla="*/ 185105 h 448242"/>
                  <a:gd name="connsiteX12" fmla="*/ 58197 w 323524"/>
                  <a:gd name="connsiteY12" fmla="*/ 448242 h 448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3524" h="448242">
                    <a:moveTo>
                      <a:pt x="58197" y="448242"/>
                    </a:moveTo>
                    <a:lnTo>
                      <a:pt x="3762" y="448242"/>
                    </a:lnTo>
                    <a:cubicBezTo>
                      <a:pt x="1685" y="448242"/>
                      <a:pt x="0" y="446557"/>
                      <a:pt x="0" y="444480"/>
                    </a:cubicBezTo>
                    <a:lnTo>
                      <a:pt x="0" y="444480"/>
                    </a:lnTo>
                    <a:cubicBezTo>
                      <a:pt x="0" y="442404"/>
                      <a:pt x="1685" y="440718"/>
                      <a:pt x="3762" y="440718"/>
                    </a:cubicBezTo>
                    <a:lnTo>
                      <a:pt x="58309" y="440718"/>
                    </a:lnTo>
                    <a:cubicBezTo>
                      <a:pt x="198873" y="440718"/>
                      <a:pt x="316865" y="325717"/>
                      <a:pt x="315996" y="185158"/>
                    </a:cubicBezTo>
                    <a:cubicBezTo>
                      <a:pt x="315575" y="117349"/>
                      <a:pt x="288940" y="54078"/>
                      <a:pt x="240807" y="6422"/>
                    </a:cubicBezTo>
                    <a:cubicBezTo>
                      <a:pt x="239347" y="4978"/>
                      <a:pt x="239298" y="2645"/>
                      <a:pt x="240720" y="1163"/>
                    </a:cubicBezTo>
                    <a:lnTo>
                      <a:pt x="240720" y="1163"/>
                    </a:lnTo>
                    <a:cubicBezTo>
                      <a:pt x="242176" y="-353"/>
                      <a:pt x="244618" y="-395"/>
                      <a:pt x="246111" y="1084"/>
                    </a:cubicBezTo>
                    <a:cubicBezTo>
                      <a:pt x="295667" y="50154"/>
                      <a:pt x="323087" y="115295"/>
                      <a:pt x="323520" y="185105"/>
                    </a:cubicBezTo>
                    <a:cubicBezTo>
                      <a:pt x="324415" y="329833"/>
                      <a:pt x="202925" y="448242"/>
                      <a:pt x="58197" y="448242"/>
                    </a:cubicBezTo>
                    <a:close/>
                  </a:path>
                </a:pathLst>
              </a:custGeom>
              <a:solidFill>
                <a:srgbClr val="737373"/>
              </a:solidFill>
              <a:ln w="37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UTM Avo" panose="02040603050506020204" pitchFamily="18" charset="0"/>
                </a:endParaRPr>
              </a:p>
            </p:txBody>
          </p:sp>
          <p:grpSp>
            <p:nvGrpSpPr>
              <p:cNvPr id="108" name="Graphic 74" descr="A dog in a birthday hat dreaming of a bone">
                <a:extLst>
                  <a:ext uri="{FF2B5EF4-FFF2-40B4-BE49-F238E27FC236}">
                    <a16:creationId xmlns:a16="http://schemas.microsoft.com/office/drawing/2014/main" id="{15F884A0-C541-72F1-F47E-9E3631CAF6C2}"/>
                  </a:ext>
                </a:extLst>
              </p:cNvPr>
              <p:cNvGrpSpPr/>
              <p:nvPr/>
            </p:nvGrpSpPr>
            <p:grpSpPr>
              <a:xfrm>
                <a:off x="922128" y="6634136"/>
                <a:ext cx="147173" cy="149554"/>
                <a:chOff x="922128" y="6634136"/>
                <a:chExt cx="147173" cy="149554"/>
              </a:xfrm>
              <a:solidFill>
                <a:srgbClr val="737373"/>
              </a:solidFill>
            </p:grpSpPr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48AA24FA-FE0E-4D57-EAE9-18F9C85EFB38}"/>
                    </a:ext>
                  </a:extLst>
                </p:cNvPr>
                <p:cNvSpPr/>
                <p:nvPr/>
              </p:nvSpPr>
              <p:spPr>
                <a:xfrm>
                  <a:off x="922128" y="6634136"/>
                  <a:ext cx="147173" cy="149554"/>
                </a:xfrm>
                <a:custGeom>
                  <a:avLst/>
                  <a:gdLst>
                    <a:gd name="connsiteX0" fmla="*/ 139649 w 147173"/>
                    <a:gd name="connsiteY0" fmla="*/ 149554 h 149554"/>
                    <a:gd name="connsiteX1" fmla="*/ 147173 w 147173"/>
                    <a:gd name="connsiteY1" fmla="*/ 149554 h 149554"/>
                    <a:gd name="connsiteX2" fmla="*/ 3909 w 147173"/>
                    <a:gd name="connsiteY2" fmla="*/ 3 h 149554"/>
                    <a:gd name="connsiteX3" fmla="*/ 0 w 147173"/>
                    <a:gd name="connsiteY3" fmla="*/ 3788 h 149554"/>
                    <a:gd name="connsiteX4" fmla="*/ 0 w 147173"/>
                    <a:gd name="connsiteY4" fmla="*/ 3788 h 149554"/>
                    <a:gd name="connsiteX5" fmla="*/ 3627 w 147173"/>
                    <a:gd name="connsiteY5" fmla="*/ 7520 h 149554"/>
                    <a:gd name="connsiteX6" fmla="*/ 139649 w 147173"/>
                    <a:gd name="connsiteY6" fmla="*/ 149554 h 149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7173" h="149554">
                      <a:moveTo>
                        <a:pt x="139649" y="149554"/>
                      </a:moveTo>
                      <a:lnTo>
                        <a:pt x="147173" y="149554"/>
                      </a:lnTo>
                      <a:cubicBezTo>
                        <a:pt x="147173" y="69162"/>
                        <a:pt x="83477" y="3404"/>
                        <a:pt x="3909" y="3"/>
                      </a:cubicBezTo>
                      <a:cubicBezTo>
                        <a:pt x="1779" y="-87"/>
                        <a:pt x="0" y="1659"/>
                        <a:pt x="0" y="3788"/>
                      </a:cubicBezTo>
                      <a:lnTo>
                        <a:pt x="0" y="3788"/>
                      </a:lnTo>
                      <a:cubicBezTo>
                        <a:pt x="0" y="5808"/>
                        <a:pt x="1606" y="7433"/>
                        <a:pt x="3627" y="7520"/>
                      </a:cubicBezTo>
                      <a:cubicBezTo>
                        <a:pt x="79177" y="10774"/>
                        <a:pt x="139649" y="73218"/>
                        <a:pt x="139649" y="149554"/>
                      </a:cubicBezTo>
                      <a:close/>
                    </a:path>
                  </a:pathLst>
                </a:custGeom>
                <a:solidFill>
                  <a:srgbClr val="737373"/>
                </a:solidFill>
                <a:ln w="37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55F1CDEE-E60C-3FC6-B2B5-44F54A46DCAE}"/>
                    </a:ext>
                  </a:extLst>
                </p:cNvPr>
                <p:cNvSpPr/>
                <p:nvPr/>
              </p:nvSpPr>
              <p:spPr>
                <a:xfrm>
                  <a:off x="922128" y="6674544"/>
                  <a:ext cx="105333" cy="109146"/>
                </a:xfrm>
                <a:custGeom>
                  <a:avLst/>
                  <a:gdLst>
                    <a:gd name="connsiteX0" fmla="*/ 97809 w 105333"/>
                    <a:gd name="connsiteY0" fmla="*/ 109146 h 109146"/>
                    <a:gd name="connsiteX1" fmla="*/ 105333 w 105333"/>
                    <a:gd name="connsiteY1" fmla="*/ 109146 h 109146"/>
                    <a:gd name="connsiteX2" fmla="*/ 3999 w 105333"/>
                    <a:gd name="connsiteY2" fmla="*/ 10 h 109146"/>
                    <a:gd name="connsiteX3" fmla="*/ 0 w 105333"/>
                    <a:gd name="connsiteY3" fmla="*/ 3787 h 109146"/>
                    <a:gd name="connsiteX4" fmla="*/ 0 w 105333"/>
                    <a:gd name="connsiteY4" fmla="*/ 3787 h 109146"/>
                    <a:gd name="connsiteX5" fmla="*/ 3525 w 105333"/>
                    <a:gd name="connsiteY5" fmla="*/ 7511 h 109146"/>
                    <a:gd name="connsiteX6" fmla="*/ 97809 w 105333"/>
                    <a:gd name="connsiteY6" fmla="*/ 109146 h 109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5333" h="109146">
                      <a:moveTo>
                        <a:pt x="97809" y="109146"/>
                      </a:moveTo>
                      <a:lnTo>
                        <a:pt x="105333" y="109146"/>
                      </a:lnTo>
                      <a:cubicBezTo>
                        <a:pt x="105333" y="51522"/>
                        <a:pt x="60574" y="4185"/>
                        <a:pt x="3999" y="10"/>
                      </a:cubicBezTo>
                      <a:cubicBezTo>
                        <a:pt x="1836" y="-148"/>
                        <a:pt x="0" y="1620"/>
                        <a:pt x="0" y="3787"/>
                      </a:cubicBezTo>
                      <a:lnTo>
                        <a:pt x="0" y="3787"/>
                      </a:lnTo>
                      <a:cubicBezTo>
                        <a:pt x="0" y="5769"/>
                        <a:pt x="1546" y="7364"/>
                        <a:pt x="3525" y="7511"/>
                      </a:cubicBezTo>
                      <a:cubicBezTo>
                        <a:pt x="56169" y="11442"/>
                        <a:pt x="97809" y="55513"/>
                        <a:pt x="97809" y="109146"/>
                      </a:cubicBezTo>
                      <a:close/>
                    </a:path>
                  </a:pathLst>
                </a:custGeom>
                <a:solidFill>
                  <a:srgbClr val="737373"/>
                </a:solidFill>
                <a:ln w="37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UTM Avo" panose="02040603050506020204" pitchFamily="18" charset="0"/>
                  </a:endParaRPr>
                </a:p>
              </p:txBody>
            </p:sp>
          </p:grpSp>
          <p:grpSp>
            <p:nvGrpSpPr>
              <p:cNvPr id="111" name="Graphic 74" descr="A dog in a birthday hat dreaming of a bone">
                <a:extLst>
                  <a:ext uri="{FF2B5EF4-FFF2-40B4-BE49-F238E27FC236}">
                    <a16:creationId xmlns:a16="http://schemas.microsoft.com/office/drawing/2014/main" id="{694779F2-E6A2-17B0-15DE-AFE87AB8297B}"/>
                  </a:ext>
                </a:extLst>
              </p:cNvPr>
              <p:cNvGrpSpPr/>
              <p:nvPr/>
            </p:nvGrpSpPr>
            <p:grpSpPr>
              <a:xfrm>
                <a:off x="1411175" y="6634136"/>
                <a:ext cx="147173" cy="149554"/>
                <a:chOff x="1411175" y="6634136"/>
                <a:chExt cx="147173" cy="149554"/>
              </a:xfrm>
              <a:solidFill>
                <a:srgbClr val="2F2F2F"/>
              </a:solidFill>
            </p:grpSpPr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5E74D431-2788-8822-26BA-3EBF2BA2AC55}"/>
                    </a:ext>
                  </a:extLst>
                </p:cNvPr>
                <p:cNvSpPr/>
                <p:nvPr/>
              </p:nvSpPr>
              <p:spPr>
                <a:xfrm>
                  <a:off x="1411175" y="6634136"/>
                  <a:ext cx="147173" cy="149554"/>
                </a:xfrm>
                <a:custGeom>
                  <a:avLst/>
                  <a:gdLst>
                    <a:gd name="connsiteX0" fmla="*/ 139649 w 147173"/>
                    <a:gd name="connsiteY0" fmla="*/ 149554 h 149554"/>
                    <a:gd name="connsiteX1" fmla="*/ 147173 w 147173"/>
                    <a:gd name="connsiteY1" fmla="*/ 149554 h 149554"/>
                    <a:gd name="connsiteX2" fmla="*/ 3909 w 147173"/>
                    <a:gd name="connsiteY2" fmla="*/ 3 h 149554"/>
                    <a:gd name="connsiteX3" fmla="*/ 0 w 147173"/>
                    <a:gd name="connsiteY3" fmla="*/ 3788 h 149554"/>
                    <a:gd name="connsiteX4" fmla="*/ 0 w 147173"/>
                    <a:gd name="connsiteY4" fmla="*/ 3788 h 149554"/>
                    <a:gd name="connsiteX5" fmla="*/ 3626 w 147173"/>
                    <a:gd name="connsiteY5" fmla="*/ 7520 h 149554"/>
                    <a:gd name="connsiteX6" fmla="*/ 139649 w 147173"/>
                    <a:gd name="connsiteY6" fmla="*/ 149554 h 149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7173" h="149554">
                      <a:moveTo>
                        <a:pt x="139649" y="149554"/>
                      </a:moveTo>
                      <a:lnTo>
                        <a:pt x="147173" y="149554"/>
                      </a:lnTo>
                      <a:cubicBezTo>
                        <a:pt x="147173" y="69162"/>
                        <a:pt x="83477" y="3404"/>
                        <a:pt x="3909" y="3"/>
                      </a:cubicBezTo>
                      <a:cubicBezTo>
                        <a:pt x="1779" y="-87"/>
                        <a:pt x="0" y="1659"/>
                        <a:pt x="0" y="3788"/>
                      </a:cubicBezTo>
                      <a:lnTo>
                        <a:pt x="0" y="3788"/>
                      </a:lnTo>
                      <a:cubicBezTo>
                        <a:pt x="0" y="5808"/>
                        <a:pt x="1606" y="7433"/>
                        <a:pt x="3626" y="7520"/>
                      </a:cubicBezTo>
                      <a:cubicBezTo>
                        <a:pt x="79177" y="10774"/>
                        <a:pt x="139649" y="73218"/>
                        <a:pt x="139649" y="149554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37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06F3EF79-3B4B-70EA-6ABF-BEFC12D96268}"/>
                    </a:ext>
                  </a:extLst>
                </p:cNvPr>
                <p:cNvSpPr/>
                <p:nvPr/>
              </p:nvSpPr>
              <p:spPr>
                <a:xfrm>
                  <a:off x="1411175" y="6674544"/>
                  <a:ext cx="105333" cy="109146"/>
                </a:xfrm>
                <a:custGeom>
                  <a:avLst/>
                  <a:gdLst>
                    <a:gd name="connsiteX0" fmla="*/ 97809 w 105333"/>
                    <a:gd name="connsiteY0" fmla="*/ 109146 h 109146"/>
                    <a:gd name="connsiteX1" fmla="*/ 105333 w 105333"/>
                    <a:gd name="connsiteY1" fmla="*/ 109146 h 109146"/>
                    <a:gd name="connsiteX2" fmla="*/ 3999 w 105333"/>
                    <a:gd name="connsiteY2" fmla="*/ 10 h 109146"/>
                    <a:gd name="connsiteX3" fmla="*/ 0 w 105333"/>
                    <a:gd name="connsiteY3" fmla="*/ 3787 h 109146"/>
                    <a:gd name="connsiteX4" fmla="*/ 0 w 105333"/>
                    <a:gd name="connsiteY4" fmla="*/ 3787 h 109146"/>
                    <a:gd name="connsiteX5" fmla="*/ 3525 w 105333"/>
                    <a:gd name="connsiteY5" fmla="*/ 7511 h 109146"/>
                    <a:gd name="connsiteX6" fmla="*/ 97809 w 105333"/>
                    <a:gd name="connsiteY6" fmla="*/ 109146 h 109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5333" h="109146">
                      <a:moveTo>
                        <a:pt x="97809" y="109146"/>
                      </a:moveTo>
                      <a:lnTo>
                        <a:pt x="105333" y="109146"/>
                      </a:lnTo>
                      <a:cubicBezTo>
                        <a:pt x="105333" y="51522"/>
                        <a:pt x="60574" y="4185"/>
                        <a:pt x="3999" y="10"/>
                      </a:cubicBezTo>
                      <a:cubicBezTo>
                        <a:pt x="1836" y="-148"/>
                        <a:pt x="0" y="1620"/>
                        <a:pt x="0" y="3787"/>
                      </a:cubicBezTo>
                      <a:lnTo>
                        <a:pt x="0" y="3787"/>
                      </a:lnTo>
                      <a:cubicBezTo>
                        <a:pt x="0" y="5769"/>
                        <a:pt x="1546" y="7364"/>
                        <a:pt x="3525" y="7511"/>
                      </a:cubicBezTo>
                      <a:cubicBezTo>
                        <a:pt x="56169" y="11442"/>
                        <a:pt x="97809" y="55513"/>
                        <a:pt x="97809" y="109146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37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UTM Avo" panose="02040603050506020204" pitchFamily="18" charset="0"/>
                  </a:endParaRPr>
                </a:p>
              </p:txBody>
            </p:sp>
          </p:grpSp>
          <p:grpSp>
            <p:nvGrpSpPr>
              <p:cNvPr id="114" name="Graphic 74" descr="A dog in a birthday hat dreaming of a bone">
                <a:extLst>
                  <a:ext uri="{FF2B5EF4-FFF2-40B4-BE49-F238E27FC236}">
                    <a16:creationId xmlns:a16="http://schemas.microsoft.com/office/drawing/2014/main" id="{FDC43AC1-C214-39AD-941C-539FCB707282}"/>
                  </a:ext>
                </a:extLst>
              </p:cNvPr>
              <p:cNvGrpSpPr/>
              <p:nvPr/>
            </p:nvGrpSpPr>
            <p:grpSpPr>
              <a:xfrm>
                <a:off x="1132725" y="5599079"/>
                <a:ext cx="294701" cy="410902"/>
                <a:chOff x="1132725" y="5599079"/>
                <a:chExt cx="294701" cy="410902"/>
              </a:xfrm>
            </p:grpSpPr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A996813D-C27F-A5BF-0339-0B992BFFBEF6}"/>
                    </a:ext>
                  </a:extLst>
                </p:cNvPr>
                <p:cNvSpPr/>
                <p:nvPr/>
              </p:nvSpPr>
              <p:spPr>
                <a:xfrm>
                  <a:off x="1339703" y="5599079"/>
                  <a:ext cx="87723" cy="101571"/>
                </a:xfrm>
                <a:custGeom>
                  <a:avLst/>
                  <a:gdLst>
                    <a:gd name="connsiteX0" fmla="*/ 43860 w 87723"/>
                    <a:gd name="connsiteY0" fmla="*/ 101571 h 101571"/>
                    <a:gd name="connsiteX1" fmla="*/ 87724 w 87723"/>
                    <a:gd name="connsiteY1" fmla="*/ 50786 h 101571"/>
                    <a:gd name="connsiteX2" fmla="*/ 43860 w 87723"/>
                    <a:gd name="connsiteY2" fmla="*/ 0 h 101571"/>
                    <a:gd name="connsiteX3" fmla="*/ 0 w 87723"/>
                    <a:gd name="connsiteY3" fmla="*/ 50786 h 101571"/>
                    <a:gd name="connsiteX4" fmla="*/ 43860 w 87723"/>
                    <a:gd name="connsiteY4" fmla="*/ 101571 h 1015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7723" h="101571">
                      <a:moveTo>
                        <a:pt x="43860" y="101571"/>
                      </a:moveTo>
                      <a:cubicBezTo>
                        <a:pt x="68083" y="101571"/>
                        <a:pt x="87724" y="78835"/>
                        <a:pt x="87724" y="50786"/>
                      </a:cubicBezTo>
                      <a:cubicBezTo>
                        <a:pt x="87724" y="22737"/>
                        <a:pt x="68087" y="0"/>
                        <a:pt x="43860" y="0"/>
                      </a:cubicBezTo>
                      <a:cubicBezTo>
                        <a:pt x="19637" y="0"/>
                        <a:pt x="0" y="22737"/>
                        <a:pt x="0" y="50786"/>
                      </a:cubicBezTo>
                      <a:cubicBezTo>
                        <a:pt x="0" y="78835"/>
                        <a:pt x="19637" y="101571"/>
                        <a:pt x="43860" y="101571"/>
                      </a:cubicBezTo>
                      <a:close/>
                    </a:path>
                  </a:pathLst>
                </a:custGeom>
                <a:solidFill>
                  <a:srgbClr val="737373"/>
                </a:solidFill>
                <a:ln w="37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A302FF87-2A52-1854-680D-3FE957A45F4D}"/>
                    </a:ext>
                  </a:extLst>
                </p:cNvPr>
                <p:cNvSpPr/>
                <p:nvPr/>
              </p:nvSpPr>
              <p:spPr>
                <a:xfrm>
                  <a:off x="1132725" y="5804374"/>
                  <a:ext cx="60261" cy="60193"/>
                </a:xfrm>
                <a:custGeom>
                  <a:avLst/>
                  <a:gdLst>
                    <a:gd name="connsiteX0" fmla="*/ 53116 w 60261"/>
                    <a:gd name="connsiteY0" fmla="*/ 7320 h 60193"/>
                    <a:gd name="connsiteX1" fmla="*/ 10652 w 60261"/>
                    <a:gd name="connsiteY1" fmla="*/ 10424 h 60193"/>
                    <a:gd name="connsiteX2" fmla="*/ 7146 w 60261"/>
                    <a:gd name="connsiteY2" fmla="*/ 52873 h 60193"/>
                    <a:gd name="connsiteX3" fmla="*/ 49610 w 60261"/>
                    <a:gd name="connsiteY3" fmla="*/ 49770 h 60193"/>
                    <a:gd name="connsiteX4" fmla="*/ 53116 w 60261"/>
                    <a:gd name="connsiteY4" fmla="*/ 7320 h 60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61" h="60193">
                      <a:moveTo>
                        <a:pt x="53116" y="7320"/>
                      </a:moveTo>
                      <a:cubicBezTo>
                        <a:pt x="42361" y="-3544"/>
                        <a:pt x="23348" y="-2156"/>
                        <a:pt x="10652" y="10424"/>
                      </a:cubicBezTo>
                      <a:cubicBezTo>
                        <a:pt x="-2045" y="23004"/>
                        <a:pt x="-3614" y="42009"/>
                        <a:pt x="7146" y="52873"/>
                      </a:cubicBezTo>
                      <a:cubicBezTo>
                        <a:pt x="17904" y="63738"/>
                        <a:pt x="36917" y="62350"/>
                        <a:pt x="49610" y="49770"/>
                      </a:cubicBezTo>
                      <a:cubicBezTo>
                        <a:pt x="62306" y="37190"/>
                        <a:pt x="63875" y="18185"/>
                        <a:pt x="53116" y="7320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37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2E8C35A7-15FF-0E19-A486-216D1306938B}"/>
                    </a:ext>
                  </a:extLst>
                </p:cNvPr>
                <p:cNvSpPr/>
                <p:nvPr/>
              </p:nvSpPr>
              <p:spPr>
                <a:xfrm>
                  <a:off x="1254285" y="5780636"/>
                  <a:ext cx="59082" cy="61356"/>
                </a:xfrm>
                <a:custGeom>
                  <a:avLst/>
                  <a:gdLst>
                    <a:gd name="connsiteX0" fmla="*/ 49420 w 59082"/>
                    <a:gd name="connsiteY0" fmla="*/ 56210 h 61356"/>
                    <a:gd name="connsiteX1" fmla="*/ 51392 w 59082"/>
                    <a:gd name="connsiteY1" fmla="*/ 13678 h 61356"/>
                    <a:gd name="connsiteX2" fmla="*/ 9661 w 59082"/>
                    <a:gd name="connsiteY2" fmla="*/ 5146 h 61356"/>
                    <a:gd name="connsiteX3" fmla="*/ 7690 w 59082"/>
                    <a:gd name="connsiteY3" fmla="*/ 47678 h 61356"/>
                    <a:gd name="connsiteX4" fmla="*/ 49420 w 59082"/>
                    <a:gd name="connsiteY4" fmla="*/ 56210 h 61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082" h="61356">
                      <a:moveTo>
                        <a:pt x="49420" y="56210"/>
                      </a:moveTo>
                      <a:cubicBezTo>
                        <a:pt x="61488" y="46820"/>
                        <a:pt x="62373" y="27778"/>
                        <a:pt x="51392" y="13678"/>
                      </a:cubicBezTo>
                      <a:cubicBezTo>
                        <a:pt x="40414" y="-425"/>
                        <a:pt x="21729" y="-4244"/>
                        <a:pt x="9661" y="5146"/>
                      </a:cubicBezTo>
                      <a:cubicBezTo>
                        <a:pt x="-2407" y="14536"/>
                        <a:pt x="-3288" y="33579"/>
                        <a:pt x="7690" y="47678"/>
                      </a:cubicBezTo>
                      <a:cubicBezTo>
                        <a:pt x="18671" y="61782"/>
                        <a:pt x="37352" y="65600"/>
                        <a:pt x="49420" y="56210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37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703F3059-17F6-2D2F-3261-9624CFC98174}"/>
                    </a:ext>
                  </a:extLst>
                </p:cNvPr>
                <p:cNvSpPr/>
                <p:nvPr/>
              </p:nvSpPr>
              <p:spPr>
                <a:xfrm>
                  <a:off x="1177939" y="5915078"/>
                  <a:ext cx="94901" cy="94903"/>
                </a:xfrm>
                <a:custGeom>
                  <a:avLst/>
                  <a:gdLst>
                    <a:gd name="connsiteX0" fmla="*/ 11543 w 94901"/>
                    <a:gd name="connsiteY0" fmla="*/ 11539 h 94903"/>
                    <a:gd name="connsiteX1" fmla="*/ 16434 w 94901"/>
                    <a:gd name="connsiteY1" fmla="*/ 78467 h 94903"/>
                    <a:gd name="connsiteX2" fmla="*/ 83358 w 94901"/>
                    <a:gd name="connsiteY2" fmla="*/ 83365 h 94903"/>
                    <a:gd name="connsiteX3" fmla="*/ 78468 w 94901"/>
                    <a:gd name="connsiteY3" fmla="*/ 16437 h 94903"/>
                    <a:gd name="connsiteX4" fmla="*/ 11543 w 94901"/>
                    <a:gd name="connsiteY4" fmla="*/ 11539 h 949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901" h="94903">
                      <a:moveTo>
                        <a:pt x="11543" y="11539"/>
                      </a:moveTo>
                      <a:cubicBezTo>
                        <a:pt x="-5588" y="28667"/>
                        <a:pt x="-3399" y="58634"/>
                        <a:pt x="16434" y="78467"/>
                      </a:cubicBezTo>
                      <a:cubicBezTo>
                        <a:pt x="36267" y="98299"/>
                        <a:pt x="66226" y="100492"/>
                        <a:pt x="83358" y="83365"/>
                      </a:cubicBezTo>
                      <a:cubicBezTo>
                        <a:pt x="100490" y="66237"/>
                        <a:pt x="98300" y="36269"/>
                        <a:pt x="78468" y="16437"/>
                      </a:cubicBezTo>
                      <a:cubicBezTo>
                        <a:pt x="58635" y="-3396"/>
                        <a:pt x="28671" y="-5589"/>
                        <a:pt x="11543" y="1153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37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UTM Avo" panose="02040603050506020204" pitchFamily="18" charset="0"/>
                  </a:endParaRPr>
                </a:p>
              </p:txBody>
            </p:sp>
          </p:grpSp>
          <p:grpSp>
            <p:nvGrpSpPr>
              <p:cNvPr id="119" name="Graphic 74" descr="A dog in a birthday hat dreaming of a bone">
                <a:extLst>
                  <a:ext uri="{FF2B5EF4-FFF2-40B4-BE49-F238E27FC236}">
                    <a16:creationId xmlns:a16="http://schemas.microsoft.com/office/drawing/2014/main" id="{7851D2CE-559A-30AF-52B3-2AC798FD9004}"/>
                  </a:ext>
                </a:extLst>
              </p:cNvPr>
              <p:cNvGrpSpPr/>
              <p:nvPr/>
            </p:nvGrpSpPr>
            <p:grpSpPr>
              <a:xfrm>
                <a:off x="1132441" y="4761299"/>
                <a:ext cx="746126" cy="558845"/>
                <a:chOff x="1132441" y="4761299"/>
                <a:chExt cx="746126" cy="558845"/>
              </a:xfrm>
            </p:grpSpPr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EFA9DF59-FCFB-7651-ABCB-500F24E9D42F}"/>
                    </a:ext>
                  </a:extLst>
                </p:cNvPr>
                <p:cNvSpPr/>
                <p:nvPr/>
              </p:nvSpPr>
              <p:spPr>
                <a:xfrm>
                  <a:off x="1682536" y="5091222"/>
                  <a:ext cx="29591" cy="29591"/>
                </a:xfrm>
                <a:custGeom>
                  <a:avLst/>
                  <a:gdLst>
                    <a:gd name="connsiteX0" fmla="*/ 29591 w 29591"/>
                    <a:gd name="connsiteY0" fmla="*/ 14796 h 29591"/>
                    <a:gd name="connsiteX1" fmla="*/ 14796 w 29591"/>
                    <a:gd name="connsiteY1" fmla="*/ 29591 h 29591"/>
                    <a:gd name="connsiteX2" fmla="*/ 0 w 29591"/>
                    <a:gd name="connsiteY2" fmla="*/ 14796 h 29591"/>
                    <a:gd name="connsiteX3" fmla="*/ 14796 w 29591"/>
                    <a:gd name="connsiteY3" fmla="*/ 0 h 29591"/>
                    <a:gd name="connsiteX4" fmla="*/ 29591 w 29591"/>
                    <a:gd name="connsiteY4" fmla="*/ 14796 h 29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591" h="29591">
                      <a:moveTo>
                        <a:pt x="29591" y="14796"/>
                      </a:moveTo>
                      <a:cubicBezTo>
                        <a:pt x="29591" y="22967"/>
                        <a:pt x="22967" y="29591"/>
                        <a:pt x="14796" y="29591"/>
                      </a:cubicBezTo>
                      <a:cubicBezTo>
                        <a:pt x="6624" y="29591"/>
                        <a:pt x="0" y="22967"/>
                        <a:pt x="0" y="14796"/>
                      </a:cubicBezTo>
                      <a:cubicBezTo>
                        <a:pt x="0" y="6624"/>
                        <a:pt x="6624" y="0"/>
                        <a:pt x="14796" y="0"/>
                      </a:cubicBezTo>
                      <a:cubicBezTo>
                        <a:pt x="22967" y="0"/>
                        <a:pt x="29591" y="6624"/>
                        <a:pt x="29591" y="14796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37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24223474-50DE-CDE2-5323-D20B9D3F037B}"/>
                    </a:ext>
                  </a:extLst>
                </p:cNvPr>
                <p:cNvSpPr/>
                <p:nvPr/>
              </p:nvSpPr>
              <p:spPr>
                <a:xfrm>
                  <a:off x="1700841" y="5027774"/>
                  <a:ext cx="29591" cy="29591"/>
                </a:xfrm>
                <a:custGeom>
                  <a:avLst/>
                  <a:gdLst>
                    <a:gd name="connsiteX0" fmla="*/ 29591 w 29591"/>
                    <a:gd name="connsiteY0" fmla="*/ 14796 h 29591"/>
                    <a:gd name="connsiteX1" fmla="*/ 14796 w 29591"/>
                    <a:gd name="connsiteY1" fmla="*/ 29591 h 29591"/>
                    <a:gd name="connsiteX2" fmla="*/ 0 w 29591"/>
                    <a:gd name="connsiteY2" fmla="*/ 14796 h 29591"/>
                    <a:gd name="connsiteX3" fmla="*/ 14796 w 29591"/>
                    <a:gd name="connsiteY3" fmla="*/ 0 h 29591"/>
                    <a:gd name="connsiteX4" fmla="*/ 29591 w 29591"/>
                    <a:gd name="connsiteY4" fmla="*/ 14796 h 29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591" h="29591">
                      <a:moveTo>
                        <a:pt x="29591" y="14796"/>
                      </a:moveTo>
                      <a:cubicBezTo>
                        <a:pt x="29591" y="22967"/>
                        <a:pt x="22967" y="29591"/>
                        <a:pt x="14796" y="29591"/>
                      </a:cubicBezTo>
                      <a:cubicBezTo>
                        <a:pt x="6624" y="29591"/>
                        <a:pt x="0" y="22967"/>
                        <a:pt x="0" y="14796"/>
                      </a:cubicBezTo>
                      <a:cubicBezTo>
                        <a:pt x="0" y="6624"/>
                        <a:pt x="6624" y="0"/>
                        <a:pt x="14796" y="0"/>
                      </a:cubicBezTo>
                      <a:cubicBezTo>
                        <a:pt x="22967" y="0"/>
                        <a:pt x="29591" y="6624"/>
                        <a:pt x="29591" y="14796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37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70666F43-CCE4-8CDA-5F45-F80EBE49C2CF}"/>
                    </a:ext>
                  </a:extLst>
                </p:cNvPr>
                <p:cNvSpPr/>
                <p:nvPr/>
              </p:nvSpPr>
              <p:spPr>
                <a:xfrm>
                  <a:off x="1742222" y="5091222"/>
                  <a:ext cx="29591" cy="29591"/>
                </a:xfrm>
                <a:custGeom>
                  <a:avLst/>
                  <a:gdLst>
                    <a:gd name="connsiteX0" fmla="*/ 29591 w 29591"/>
                    <a:gd name="connsiteY0" fmla="*/ 14796 h 29591"/>
                    <a:gd name="connsiteX1" fmla="*/ 14796 w 29591"/>
                    <a:gd name="connsiteY1" fmla="*/ 29591 h 29591"/>
                    <a:gd name="connsiteX2" fmla="*/ 0 w 29591"/>
                    <a:gd name="connsiteY2" fmla="*/ 14796 h 29591"/>
                    <a:gd name="connsiteX3" fmla="*/ 14796 w 29591"/>
                    <a:gd name="connsiteY3" fmla="*/ 0 h 29591"/>
                    <a:gd name="connsiteX4" fmla="*/ 29591 w 29591"/>
                    <a:gd name="connsiteY4" fmla="*/ 14796 h 29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591" h="29591">
                      <a:moveTo>
                        <a:pt x="29591" y="14796"/>
                      </a:moveTo>
                      <a:cubicBezTo>
                        <a:pt x="29591" y="22967"/>
                        <a:pt x="22967" y="29591"/>
                        <a:pt x="14796" y="29591"/>
                      </a:cubicBezTo>
                      <a:cubicBezTo>
                        <a:pt x="6624" y="29591"/>
                        <a:pt x="0" y="22967"/>
                        <a:pt x="0" y="14796"/>
                      </a:cubicBezTo>
                      <a:cubicBezTo>
                        <a:pt x="0" y="6624"/>
                        <a:pt x="6624" y="0"/>
                        <a:pt x="14796" y="0"/>
                      </a:cubicBezTo>
                      <a:cubicBezTo>
                        <a:pt x="22967" y="0"/>
                        <a:pt x="29591" y="6624"/>
                        <a:pt x="29591" y="14796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37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3A47DDAE-8E38-DE48-2ECD-A51861CB846F}"/>
                    </a:ext>
                  </a:extLst>
                </p:cNvPr>
                <p:cNvSpPr/>
                <p:nvPr/>
              </p:nvSpPr>
              <p:spPr>
                <a:xfrm>
                  <a:off x="1776083" y="4985889"/>
                  <a:ext cx="102483" cy="101499"/>
                </a:xfrm>
                <a:custGeom>
                  <a:avLst/>
                  <a:gdLst>
                    <a:gd name="connsiteX0" fmla="*/ 98366 w 102483"/>
                    <a:gd name="connsiteY0" fmla="*/ 66732 h 101499"/>
                    <a:gd name="connsiteX1" fmla="*/ 54924 w 102483"/>
                    <a:gd name="connsiteY1" fmla="*/ 0 h 101499"/>
                    <a:gd name="connsiteX2" fmla="*/ 2174 w 102483"/>
                    <a:gd name="connsiteY2" fmla="*/ 0 h 101499"/>
                    <a:gd name="connsiteX3" fmla="*/ 0 w 102483"/>
                    <a:gd name="connsiteY3" fmla="*/ 18810 h 101499"/>
                    <a:gd name="connsiteX4" fmla="*/ 79873 w 102483"/>
                    <a:gd name="connsiteY4" fmla="*/ 101500 h 101499"/>
                    <a:gd name="connsiteX5" fmla="*/ 98366 w 102483"/>
                    <a:gd name="connsiteY5" fmla="*/ 66732 h 101499"/>
                    <a:gd name="connsiteX6" fmla="*/ 98366 w 102483"/>
                    <a:gd name="connsiteY6" fmla="*/ 66732 h 101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2483" h="101499">
                      <a:moveTo>
                        <a:pt x="98366" y="66732"/>
                      </a:moveTo>
                      <a:cubicBezTo>
                        <a:pt x="112267" y="35324"/>
                        <a:pt x="89270" y="0"/>
                        <a:pt x="54924" y="0"/>
                      </a:cubicBezTo>
                      <a:lnTo>
                        <a:pt x="2174" y="0"/>
                      </a:lnTo>
                      <a:cubicBezTo>
                        <a:pt x="767" y="6045"/>
                        <a:pt x="0" y="12335"/>
                        <a:pt x="0" y="18810"/>
                      </a:cubicBezTo>
                      <a:cubicBezTo>
                        <a:pt x="0" y="63550"/>
                        <a:pt x="35505" y="99973"/>
                        <a:pt x="79873" y="101500"/>
                      </a:cubicBezTo>
                      <a:cubicBezTo>
                        <a:pt x="86795" y="90470"/>
                        <a:pt x="92994" y="78868"/>
                        <a:pt x="98366" y="66732"/>
                      </a:cubicBezTo>
                      <a:lnTo>
                        <a:pt x="98366" y="667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7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9B71590A-5997-3954-F04F-D7069F845C0B}"/>
                    </a:ext>
                  </a:extLst>
                </p:cNvPr>
                <p:cNvSpPr/>
                <p:nvPr/>
              </p:nvSpPr>
              <p:spPr>
                <a:xfrm>
                  <a:off x="1453368" y="5087998"/>
                  <a:ext cx="299616" cy="103257"/>
                </a:xfrm>
                <a:custGeom>
                  <a:avLst/>
                  <a:gdLst>
                    <a:gd name="connsiteX0" fmla="*/ 296845 w 299616"/>
                    <a:gd name="connsiteY0" fmla="*/ 96015 h 103257"/>
                    <a:gd name="connsiteX1" fmla="*/ 218868 w 299616"/>
                    <a:gd name="connsiteY1" fmla="*/ 103061 h 103257"/>
                    <a:gd name="connsiteX2" fmla="*/ 140169 w 299616"/>
                    <a:gd name="connsiteY2" fmla="*/ 99134 h 103257"/>
                    <a:gd name="connsiteX3" fmla="*/ 62809 w 299616"/>
                    <a:gd name="connsiteY3" fmla="*/ 77093 h 103257"/>
                    <a:gd name="connsiteX4" fmla="*/ 27944 w 299616"/>
                    <a:gd name="connsiteY4" fmla="*/ 53791 h 103257"/>
                    <a:gd name="connsiteX5" fmla="*/ 1494 w 299616"/>
                    <a:gd name="connsiteY5" fmla="*/ 19554 h 103257"/>
                    <a:gd name="connsiteX6" fmla="*/ 7265 w 299616"/>
                    <a:gd name="connsiteY6" fmla="*/ 1494 h 103257"/>
                    <a:gd name="connsiteX7" fmla="*/ 25326 w 299616"/>
                    <a:gd name="connsiteY7" fmla="*/ 7264 h 103257"/>
                    <a:gd name="connsiteX8" fmla="*/ 25702 w 299616"/>
                    <a:gd name="connsiteY8" fmla="*/ 8054 h 103257"/>
                    <a:gd name="connsiteX9" fmla="*/ 25743 w 299616"/>
                    <a:gd name="connsiteY9" fmla="*/ 8145 h 103257"/>
                    <a:gd name="connsiteX10" fmla="*/ 72963 w 299616"/>
                    <a:gd name="connsiteY10" fmla="*/ 57862 h 103257"/>
                    <a:gd name="connsiteX11" fmla="*/ 106635 w 299616"/>
                    <a:gd name="connsiteY11" fmla="*/ 72876 h 103257"/>
                    <a:gd name="connsiteX12" fmla="*/ 143013 w 299616"/>
                    <a:gd name="connsiteY12" fmla="*/ 82687 h 103257"/>
                    <a:gd name="connsiteX13" fmla="*/ 218943 w 299616"/>
                    <a:gd name="connsiteY13" fmla="*/ 91429 h 103257"/>
                    <a:gd name="connsiteX14" fmla="*/ 295920 w 299616"/>
                    <a:gd name="connsiteY14" fmla="*/ 89503 h 103257"/>
                    <a:gd name="connsiteX15" fmla="*/ 296025 w 299616"/>
                    <a:gd name="connsiteY15" fmla="*/ 89492 h 103257"/>
                    <a:gd name="connsiteX16" fmla="*/ 299602 w 299616"/>
                    <a:gd name="connsiteY16" fmla="*/ 92460 h 103257"/>
                    <a:gd name="connsiteX17" fmla="*/ 296845 w 299616"/>
                    <a:gd name="connsiteY17" fmla="*/ 96015 h 10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9616" h="103257">
                      <a:moveTo>
                        <a:pt x="296845" y="96015"/>
                      </a:moveTo>
                      <a:cubicBezTo>
                        <a:pt x="270978" y="100142"/>
                        <a:pt x="245036" y="102301"/>
                        <a:pt x="218868" y="103061"/>
                      </a:cubicBezTo>
                      <a:cubicBezTo>
                        <a:pt x="192727" y="103723"/>
                        <a:pt x="166416" y="102783"/>
                        <a:pt x="140169" y="99134"/>
                      </a:cubicBezTo>
                      <a:cubicBezTo>
                        <a:pt x="113971" y="95451"/>
                        <a:pt x="87661" y="89082"/>
                        <a:pt x="62809" y="77093"/>
                      </a:cubicBezTo>
                      <a:cubicBezTo>
                        <a:pt x="50388" y="71164"/>
                        <a:pt x="38545" y="63358"/>
                        <a:pt x="27944" y="53791"/>
                      </a:cubicBezTo>
                      <a:cubicBezTo>
                        <a:pt x="17362" y="44214"/>
                        <a:pt x="8217" y="32593"/>
                        <a:pt x="1494" y="19554"/>
                      </a:cubicBezTo>
                      <a:cubicBezTo>
                        <a:pt x="-1899" y="12971"/>
                        <a:pt x="682" y="4887"/>
                        <a:pt x="7265" y="1494"/>
                      </a:cubicBezTo>
                      <a:cubicBezTo>
                        <a:pt x="13848" y="-1900"/>
                        <a:pt x="21933" y="685"/>
                        <a:pt x="25326" y="7264"/>
                      </a:cubicBezTo>
                      <a:cubicBezTo>
                        <a:pt x="25461" y="7524"/>
                        <a:pt x="25585" y="7791"/>
                        <a:pt x="25702" y="8054"/>
                      </a:cubicBezTo>
                      <a:lnTo>
                        <a:pt x="25743" y="8145"/>
                      </a:lnTo>
                      <a:cubicBezTo>
                        <a:pt x="34697" y="28846"/>
                        <a:pt x="51825" y="45948"/>
                        <a:pt x="72963" y="57862"/>
                      </a:cubicBezTo>
                      <a:cubicBezTo>
                        <a:pt x="83522" y="63832"/>
                        <a:pt x="94880" y="68760"/>
                        <a:pt x="106635" y="72876"/>
                      </a:cubicBezTo>
                      <a:cubicBezTo>
                        <a:pt x="118418" y="76957"/>
                        <a:pt x="130644" y="80065"/>
                        <a:pt x="143013" y="82687"/>
                      </a:cubicBezTo>
                      <a:cubicBezTo>
                        <a:pt x="167808" y="87803"/>
                        <a:pt x="193329" y="90417"/>
                        <a:pt x="218943" y="91429"/>
                      </a:cubicBezTo>
                      <a:cubicBezTo>
                        <a:pt x="244539" y="92362"/>
                        <a:pt x="270421" y="91888"/>
                        <a:pt x="295920" y="89503"/>
                      </a:cubicBezTo>
                      <a:lnTo>
                        <a:pt x="296025" y="89492"/>
                      </a:lnTo>
                      <a:cubicBezTo>
                        <a:pt x="297831" y="89323"/>
                        <a:pt x="299433" y="90651"/>
                        <a:pt x="299602" y="92460"/>
                      </a:cubicBezTo>
                      <a:cubicBezTo>
                        <a:pt x="299760" y="94194"/>
                        <a:pt x="298538" y="95740"/>
                        <a:pt x="296845" y="96015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37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UTM Avo" panose="02040603050506020204" pitchFamily="18" charset="0"/>
                  </a:endParaRPr>
                </a:p>
              </p:txBody>
            </p:sp>
            <p:grpSp>
              <p:nvGrpSpPr>
                <p:cNvPr id="125" name="Graphic 74" descr="A dog in a birthday hat dreaming of a bone">
                  <a:extLst>
                    <a:ext uri="{FF2B5EF4-FFF2-40B4-BE49-F238E27FC236}">
                      <a16:creationId xmlns:a16="http://schemas.microsoft.com/office/drawing/2014/main" id="{23B25EC8-37BF-9967-53F2-A046606BC23B}"/>
                    </a:ext>
                  </a:extLst>
                </p:cNvPr>
                <p:cNvGrpSpPr/>
                <p:nvPr/>
              </p:nvGrpSpPr>
              <p:grpSpPr>
                <a:xfrm>
                  <a:off x="1475127" y="4910353"/>
                  <a:ext cx="97809" cy="97809"/>
                  <a:chOff x="1475127" y="4910353"/>
                  <a:chExt cx="97809" cy="97809"/>
                </a:xfrm>
              </p:grpSpPr>
              <p:sp>
                <p:nvSpPr>
                  <p:cNvPr id="126" name="Freeform: Shape 125">
                    <a:extLst>
                      <a:ext uri="{FF2B5EF4-FFF2-40B4-BE49-F238E27FC236}">
                        <a16:creationId xmlns:a16="http://schemas.microsoft.com/office/drawing/2014/main" id="{F44896C5-656F-DCC7-D8BB-5FD857B19D6C}"/>
                      </a:ext>
                    </a:extLst>
                  </p:cNvPr>
                  <p:cNvSpPr/>
                  <p:nvPr/>
                </p:nvSpPr>
                <p:spPr>
                  <a:xfrm>
                    <a:off x="1475127" y="4915898"/>
                    <a:ext cx="97809" cy="92264"/>
                  </a:xfrm>
                  <a:custGeom>
                    <a:avLst/>
                    <a:gdLst>
                      <a:gd name="connsiteX0" fmla="*/ 63595 w 97809"/>
                      <a:gd name="connsiteY0" fmla="*/ 10086 h 92264"/>
                      <a:gd name="connsiteX1" fmla="*/ 26333 w 97809"/>
                      <a:gd name="connsiteY1" fmla="*/ 98 h 92264"/>
                      <a:gd name="connsiteX2" fmla="*/ 26337 w 97809"/>
                      <a:gd name="connsiteY2" fmla="*/ 0 h 92264"/>
                      <a:gd name="connsiteX3" fmla="*/ 0 w 97809"/>
                      <a:gd name="connsiteY3" fmla="*/ 43360 h 92264"/>
                      <a:gd name="connsiteX4" fmla="*/ 48905 w 97809"/>
                      <a:gd name="connsiteY4" fmla="*/ 92264 h 92264"/>
                      <a:gd name="connsiteX5" fmla="*/ 97809 w 97809"/>
                      <a:gd name="connsiteY5" fmla="*/ 43360 h 92264"/>
                      <a:gd name="connsiteX6" fmla="*/ 94875 w 97809"/>
                      <a:gd name="connsiteY6" fmla="*/ 26807 h 92264"/>
                      <a:gd name="connsiteX7" fmla="*/ 63595 w 97809"/>
                      <a:gd name="connsiteY7" fmla="*/ 10086 h 922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7809" h="92264">
                        <a:moveTo>
                          <a:pt x="63595" y="10086"/>
                        </a:moveTo>
                        <a:cubicBezTo>
                          <a:pt x="52561" y="5319"/>
                          <a:pt x="36257" y="1810"/>
                          <a:pt x="26333" y="98"/>
                        </a:cubicBezTo>
                        <a:cubicBezTo>
                          <a:pt x="26299" y="94"/>
                          <a:pt x="26337" y="30"/>
                          <a:pt x="26337" y="0"/>
                        </a:cubicBezTo>
                        <a:cubicBezTo>
                          <a:pt x="10695" y="8156"/>
                          <a:pt x="0" y="24498"/>
                          <a:pt x="0" y="43360"/>
                        </a:cubicBezTo>
                        <a:cubicBezTo>
                          <a:pt x="0" y="70370"/>
                          <a:pt x="21894" y="92264"/>
                          <a:pt x="48905" y="92264"/>
                        </a:cubicBezTo>
                        <a:cubicBezTo>
                          <a:pt x="75915" y="92264"/>
                          <a:pt x="97809" y="70370"/>
                          <a:pt x="97809" y="43360"/>
                        </a:cubicBezTo>
                        <a:cubicBezTo>
                          <a:pt x="97809" y="37540"/>
                          <a:pt x="96741" y="31984"/>
                          <a:pt x="94875" y="26807"/>
                        </a:cubicBezTo>
                        <a:cubicBezTo>
                          <a:pt x="86166" y="20871"/>
                          <a:pt x="74155" y="14645"/>
                          <a:pt x="63595" y="1008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7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" name="Freeform: Shape 126">
                    <a:extLst>
                      <a:ext uri="{FF2B5EF4-FFF2-40B4-BE49-F238E27FC236}">
                        <a16:creationId xmlns:a16="http://schemas.microsoft.com/office/drawing/2014/main" id="{3000EE4C-94E2-F91A-C497-8B3FBA5AA0D0}"/>
                      </a:ext>
                    </a:extLst>
                  </p:cNvPr>
                  <p:cNvSpPr/>
                  <p:nvPr/>
                </p:nvSpPr>
                <p:spPr>
                  <a:xfrm>
                    <a:off x="1501461" y="4910353"/>
                    <a:ext cx="68541" cy="45142"/>
                  </a:xfrm>
                  <a:custGeom>
                    <a:avLst/>
                    <a:gdLst>
                      <a:gd name="connsiteX0" fmla="*/ 39500 w 68541"/>
                      <a:gd name="connsiteY0" fmla="*/ 45143 h 45142"/>
                      <a:gd name="connsiteX1" fmla="*/ 68542 w 68541"/>
                      <a:gd name="connsiteY1" fmla="*/ 32352 h 45142"/>
                      <a:gd name="connsiteX2" fmla="*/ 22571 w 68541"/>
                      <a:gd name="connsiteY2" fmla="*/ 0 h 45142"/>
                      <a:gd name="connsiteX3" fmla="*/ 4 w 68541"/>
                      <a:gd name="connsiteY3" fmla="*/ 5545 h 45142"/>
                      <a:gd name="connsiteX4" fmla="*/ 0 w 68541"/>
                      <a:gd name="connsiteY4" fmla="*/ 5643 h 45142"/>
                      <a:gd name="connsiteX5" fmla="*/ 39500 w 68541"/>
                      <a:gd name="connsiteY5" fmla="*/ 45143 h 4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541" h="45142">
                        <a:moveTo>
                          <a:pt x="39500" y="45143"/>
                        </a:moveTo>
                        <a:cubicBezTo>
                          <a:pt x="51004" y="45143"/>
                          <a:pt x="61323" y="40196"/>
                          <a:pt x="68542" y="32352"/>
                        </a:cubicBezTo>
                        <a:cubicBezTo>
                          <a:pt x="61752" y="13502"/>
                          <a:pt x="43762" y="0"/>
                          <a:pt x="22571" y="0"/>
                        </a:cubicBezTo>
                        <a:cubicBezTo>
                          <a:pt x="14423" y="0"/>
                          <a:pt x="6760" y="2020"/>
                          <a:pt x="4" y="5545"/>
                        </a:cubicBezTo>
                        <a:cubicBezTo>
                          <a:pt x="4" y="5579"/>
                          <a:pt x="0" y="5613"/>
                          <a:pt x="0" y="5643"/>
                        </a:cubicBezTo>
                        <a:cubicBezTo>
                          <a:pt x="0" y="27458"/>
                          <a:pt x="17685" y="45143"/>
                          <a:pt x="39500" y="45143"/>
                        </a:cubicBezTo>
                        <a:close/>
                      </a:path>
                    </a:pathLst>
                  </a:custGeom>
                  <a:solidFill>
                    <a:srgbClr val="2F2F2F"/>
                  </a:solidFill>
                  <a:ln w="37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UTM Avo" panose="02040603050506020204" pitchFamily="18" charset="0"/>
                    </a:endParaRPr>
                  </a:p>
                </p:txBody>
              </p:sp>
            </p:grp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91DF99FD-FC03-3F29-818E-871A5BAE37EF}"/>
                    </a:ext>
                  </a:extLst>
                </p:cNvPr>
                <p:cNvSpPr/>
                <p:nvPr/>
              </p:nvSpPr>
              <p:spPr>
                <a:xfrm>
                  <a:off x="1132441" y="4761299"/>
                  <a:ext cx="216948" cy="558845"/>
                </a:xfrm>
                <a:custGeom>
                  <a:avLst/>
                  <a:gdLst>
                    <a:gd name="connsiteX0" fmla="*/ 216949 w 216948"/>
                    <a:gd name="connsiteY0" fmla="*/ 158199 h 558845"/>
                    <a:gd name="connsiteX1" fmla="*/ 201856 w 216948"/>
                    <a:gd name="connsiteY1" fmla="*/ 0 h 558845"/>
                    <a:gd name="connsiteX2" fmla="*/ 0 w 216948"/>
                    <a:gd name="connsiteY2" fmla="*/ 224428 h 558845"/>
                    <a:gd name="connsiteX3" fmla="*/ 0 w 216948"/>
                    <a:gd name="connsiteY3" fmla="*/ 553353 h 558845"/>
                    <a:gd name="connsiteX4" fmla="*/ 26 w 216948"/>
                    <a:gd name="connsiteY4" fmla="*/ 553391 h 558845"/>
                    <a:gd name="connsiteX5" fmla="*/ 30735 w 216948"/>
                    <a:gd name="connsiteY5" fmla="*/ 558846 h 558845"/>
                    <a:gd name="connsiteX6" fmla="*/ 216949 w 216948"/>
                    <a:gd name="connsiteY6" fmla="*/ 158199 h 558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6948" h="558845">
                      <a:moveTo>
                        <a:pt x="216949" y="158199"/>
                      </a:moveTo>
                      <a:cubicBezTo>
                        <a:pt x="216949" y="102011"/>
                        <a:pt x="211562" y="48532"/>
                        <a:pt x="201856" y="0"/>
                      </a:cubicBezTo>
                      <a:cubicBezTo>
                        <a:pt x="88420" y="11906"/>
                        <a:pt x="0" y="107835"/>
                        <a:pt x="0" y="224428"/>
                      </a:cubicBezTo>
                      <a:lnTo>
                        <a:pt x="0" y="553353"/>
                      </a:lnTo>
                      <a:cubicBezTo>
                        <a:pt x="0" y="553368"/>
                        <a:pt x="11" y="553383"/>
                        <a:pt x="26" y="553391"/>
                      </a:cubicBezTo>
                      <a:cubicBezTo>
                        <a:pt x="10018" y="556957"/>
                        <a:pt x="20273" y="558846"/>
                        <a:pt x="30735" y="558846"/>
                      </a:cubicBezTo>
                      <a:cubicBezTo>
                        <a:pt x="133578" y="558842"/>
                        <a:pt x="216949" y="379467"/>
                        <a:pt x="216949" y="158199"/>
                      </a:cubicBezTo>
                      <a:close/>
                    </a:path>
                  </a:pathLst>
                </a:custGeom>
                <a:solidFill>
                  <a:schemeClr val="accent2">
                    <a:lumMod val="50000"/>
                  </a:schemeClr>
                </a:solidFill>
                <a:ln w="37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UTM Avo" panose="02040603050506020204" pitchFamily="18" charset="0"/>
                  </a:endParaRPr>
                </a:p>
              </p:txBody>
            </p:sp>
          </p:grpSp>
        </p:grpSp>
        <p:grpSp>
          <p:nvGrpSpPr>
            <p:cNvPr id="129" name="Graphic 74" descr="A dog in a birthday hat dreaming of a bone">
              <a:extLst>
                <a:ext uri="{FF2B5EF4-FFF2-40B4-BE49-F238E27FC236}">
                  <a16:creationId xmlns:a16="http://schemas.microsoft.com/office/drawing/2014/main" id="{668A58A0-8544-BDE5-AD62-150277FE7505}"/>
                </a:ext>
              </a:extLst>
            </p:cNvPr>
            <p:cNvGrpSpPr/>
            <p:nvPr/>
          </p:nvGrpSpPr>
          <p:grpSpPr>
            <a:xfrm>
              <a:off x="1215223" y="4303060"/>
              <a:ext cx="621046" cy="1183157"/>
              <a:chOff x="1215223" y="4303060"/>
              <a:chExt cx="621046" cy="1183157"/>
            </a:xfrm>
          </p:grpSpPr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6C953333-903A-5DAE-7039-A0314A02487A}"/>
                  </a:ext>
                </a:extLst>
              </p:cNvPr>
              <p:cNvSpPr/>
              <p:nvPr/>
            </p:nvSpPr>
            <p:spPr>
              <a:xfrm>
                <a:off x="1362026" y="4794028"/>
                <a:ext cx="474244" cy="692189"/>
              </a:xfrm>
              <a:custGeom>
                <a:avLst/>
                <a:gdLst>
                  <a:gd name="connsiteX0" fmla="*/ 474244 w 474244"/>
                  <a:gd name="connsiteY0" fmla="*/ 631236 h 692189"/>
                  <a:gd name="connsiteX1" fmla="*/ 234032 w 474244"/>
                  <a:gd name="connsiteY1" fmla="*/ 555257 h 692189"/>
                  <a:gd name="connsiteX2" fmla="*/ 234073 w 474244"/>
                  <a:gd name="connsiteY2" fmla="*/ 555197 h 692189"/>
                  <a:gd name="connsiteX3" fmla="*/ 309401 w 474244"/>
                  <a:gd name="connsiteY3" fmla="*/ 575564 h 692189"/>
                  <a:gd name="connsiteX4" fmla="*/ 404371 w 474244"/>
                  <a:gd name="connsiteY4" fmla="*/ 540931 h 692189"/>
                  <a:gd name="connsiteX5" fmla="*/ 309401 w 474244"/>
                  <a:gd name="connsiteY5" fmla="*/ 506299 h 692189"/>
                  <a:gd name="connsiteX6" fmla="*/ 220455 w 474244"/>
                  <a:gd name="connsiteY6" fmla="*/ 534769 h 692189"/>
                  <a:gd name="connsiteX7" fmla="*/ 7524 w 474244"/>
                  <a:gd name="connsiteY7" fmla="*/ 99277 h 692189"/>
                  <a:gd name="connsiteX8" fmla="*/ 7524 w 474244"/>
                  <a:gd name="connsiteY8" fmla="*/ 0 h 692189"/>
                  <a:gd name="connsiteX9" fmla="*/ 0 w 474244"/>
                  <a:gd name="connsiteY9" fmla="*/ 0 h 692189"/>
                  <a:gd name="connsiteX10" fmla="*/ 0 w 474244"/>
                  <a:gd name="connsiteY10" fmla="*/ 99277 h 692189"/>
                  <a:gd name="connsiteX11" fmla="*/ 192147 w 474244"/>
                  <a:gd name="connsiteY11" fmla="*/ 522314 h 692189"/>
                  <a:gd name="connsiteX12" fmla="*/ 192116 w 474244"/>
                  <a:gd name="connsiteY12" fmla="*/ 522374 h 692189"/>
                  <a:gd name="connsiteX13" fmla="*/ 125309 w 474244"/>
                  <a:gd name="connsiteY13" fmla="*/ 506299 h 692189"/>
                  <a:gd name="connsiteX14" fmla="*/ 30340 w 474244"/>
                  <a:gd name="connsiteY14" fmla="*/ 540931 h 692189"/>
                  <a:gd name="connsiteX15" fmla="*/ 125309 w 474244"/>
                  <a:gd name="connsiteY15" fmla="*/ 575564 h 692189"/>
                  <a:gd name="connsiteX16" fmla="*/ 215565 w 474244"/>
                  <a:gd name="connsiteY16" fmla="*/ 546213 h 692189"/>
                  <a:gd name="connsiteX17" fmla="*/ 217430 w 474244"/>
                  <a:gd name="connsiteY17" fmla="*/ 548606 h 692189"/>
                  <a:gd name="connsiteX18" fmla="*/ 425099 w 474244"/>
                  <a:gd name="connsiteY18" fmla="*/ 692190 h 692189"/>
                  <a:gd name="connsiteX19" fmla="*/ 425099 w 474244"/>
                  <a:gd name="connsiteY19" fmla="*/ 684666 h 692189"/>
                  <a:gd name="connsiteX20" fmla="*/ 236244 w 474244"/>
                  <a:gd name="connsiteY20" fmla="*/ 568175 h 692189"/>
                  <a:gd name="connsiteX21" fmla="*/ 236300 w 474244"/>
                  <a:gd name="connsiteY21" fmla="*/ 568130 h 692189"/>
                  <a:gd name="connsiteX22" fmla="*/ 474244 w 474244"/>
                  <a:gd name="connsiteY22" fmla="*/ 638756 h 692189"/>
                  <a:gd name="connsiteX23" fmla="*/ 474244 w 474244"/>
                  <a:gd name="connsiteY23" fmla="*/ 631236 h 692189"/>
                  <a:gd name="connsiteX24" fmla="*/ 309401 w 474244"/>
                  <a:gd name="connsiteY24" fmla="*/ 513827 h 692189"/>
                  <a:gd name="connsiteX25" fmla="*/ 396847 w 474244"/>
                  <a:gd name="connsiteY25" fmla="*/ 540935 h 692189"/>
                  <a:gd name="connsiteX26" fmla="*/ 309401 w 474244"/>
                  <a:gd name="connsiteY26" fmla="*/ 568043 h 692189"/>
                  <a:gd name="connsiteX27" fmla="*/ 224879 w 474244"/>
                  <a:gd name="connsiteY27" fmla="*/ 540965 h 692189"/>
                  <a:gd name="connsiteX28" fmla="*/ 224879 w 474244"/>
                  <a:gd name="connsiteY28" fmla="*/ 540905 h 692189"/>
                  <a:gd name="connsiteX29" fmla="*/ 309401 w 474244"/>
                  <a:gd name="connsiteY29" fmla="*/ 513827 h 692189"/>
                  <a:gd name="connsiteX30" fmla="*/ 125309 w 474244"/>
                  <a:gd name="connsiteY30" fmla="*/ 568043 h 692189"/>
                  <a:gd name="connsiteX31" fmla="*/ 37864 w 474244"/>
                  <a:gd name="connsiteY31" fmla="*/ 540935 h 692189"/>
                  <a:gd name="connsiteX32" fmla="*/ 125309 w 474244"/>
                  <a:gd name="connsiteY32" fmla="*/ 513827 h 692189"/>
                  <a:gd name="connsiteX33" fmla="*/ 209831 w 474244"/>
                  <a:gd name="connsiteY33" fmla="*/ 540905 h 692189"/>
                  <a:gd name="connsiteX34" fmla="*/ 209831 w 474244"/>
                  <a:gd name="connsiteY34" fmla="*/ 540965 h 692189"/>
                  <a:gd name="connsiteX35" fmla="*/ 125309 w 474244"/>
                  <a:gd name="connsiteY35" fmla="*/ 568043 h 692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474244" h="692189">
                    <a:moveTo>
                      <a:pt x="474244" y="631236"/>
                    </a:moveTo>
                    <a:cubicBezTo>
                      <a:pt x="332488" y="631236"/>
                      <a:pt x="262577" y="583065"/>
                      <a:pt x="234032" y="555257"/>
                    </a:cubicBezTo>
                    <a:cubicBezTo>
                      <a:pt x="233926" y="555155"/>
                      <a:pt x="233945" y="555129"/>
                      <a:pt x="234073" y="555197"/>
                    </a:cubicBezTo>
                    <a:cubicBezTo>
                      <a:pt x="251017" y="564293"/>
                      <a:pt x="278279" y="575564"/>
                      <a:pt x="309401" y="575564"/>
                    </a:cubicBezTo>
                    <a:cubicBezTo>
                      <a:pt x="371085" y="575564"/>
                      <a:pt x="404371" y="557721"/>
                      <a:pt x="404371" y="540931"/>
                    </a:cubicBezTo>
                    <a:cubicBezTo>
                      <a:pt x="404371" y="524142"/>
                      <a:pt x="371085" y="506299"/>
                      <a:pt x="309401" y="506299"/>
                    </a:cubicBezTo>
                    <a:cubicBezTo>
                      <a:pt x="267501" y="506299"/>
                      <a:pt x="232580" y="526730"/>
                      <a:pt x="220455" y="534769"/>
                    </a:cubicBezTo>
                    <a:cubicBezTo>
                      <a:pt x="89112" y="439552"/>
                      <a:pt x="7524" y="272708"/>
                      <a:pt x="7524" y="99277"/>
                    </a:cubicBezTo>
                    <a:lnTo>
                      <a:pt x="7524" y="0"/>
                    </a:lnTo>
                    <a:lnTo>
                      <a:pt x="0" y="0"/>
                    </a:lnTo>
                    <a:lnTo>
                      <a:pt x="0" y="99277"/>
                    </a:lnTo>
                    <a:cubicBezTo>
                      <a:pt x="0" y="264315"/>
                      <a:pt x="72958" y="423515"/>
                      <a:pt x="192147" y="522314"/>
                    </a:cubicBezTo>
                    <a:cubicBezTo>
                      <a:pt x="192263" y="522412"/>
                      <a:pt x="192252" y="522438"/>
                      <a:pt x="192116" y="522374"/>
                    </a:cubicBezTo>
                    <a:cubicBezTo>
                      <a:pt x="175218" y="514376"/>
                      <a:pt x="151646" y="506299"/>
                      <a:pt x="125309" y="506299"/>
                    </a:cubicBezTo>
                    <a:cubicBezTo>
                      <a:pt x="63625" y="506299"/>
                      <a:pt x="30340" y="524142"/>
                      <a:pt x="30340" y="540931"/>
                    </a:cubicBezTo>
                    <a:cubicBezTo>
                      <a:pt x="30340" y="557721"/>
                      <a:pt x="63625" y="575564"/>
                      <a:pt x="125309" y="575564"/>
                    </a:cubicBezTo>
                    <a:cubicBezTo>
                      <a:pt x="168842" y="575564"/>
                      <a:pt x="204843" y="553508"/>
                      <a:pt x="215565" y="546213"/>
                    </a:cubicBezTo>
                    <a:cubicBezTo>
                      <a:pt x="216129" y="546958"/>
                      <a:pt x="216750" y="547756"/>
                      <a:pt x="217430" y="548606"/>
                    </a:cubicBezTo>
                    <a:cubicBezTo>
                      <a:pt x="230556" y="577102"/>
                      <a:pt x="291841" y="692190"/>
                      <a:pt x="425099" y="692190"/>
                    </a:cubicBezTo>
                    <a:lnTo>
                      <a:pt x="425099" y="684666"/>
                    </a:lnTo>
                    <a:cubicBezTo>
                      <a:pt x="320093" y="684666"/>
                      <a:pt x="261245" y="610448"/>
                      <a:pt x="236244" y="568175"/>
                    </a:cubicBezTo>
                    <a:cubicBezTo>
                      <a:pt x="236180" y="568062"/>
                      <a:pt x="236202" y="568043"/>
                      <a:pt x="236300" y="568130"/>
                    </a:cubicBezTo>
                    <a:cubicBezTo>
                      <a:pt x="269540" y="597394"/>
                      <a:pt x="340204" y="638756"/>
                      <a:pt x="474244" y="638756"/>
                    </a:cubicBezTo>
                    <a:lnTo>
                      <a:pt x="474244" y="631236"/>
                    </a:lnTo>
                    <a:close/>
                    <a:moveTo>
                      <a:pt x="309401" y="513827"/>
                    </a:moveTo>
                    <a:cubicBezTo>
                      <a:pt x="360936" y="513827"/>
                      <a:pt x="396847" y="528115"/>
                      <a:pt x="396847" y="540935"/>
                    </a:cubicBezTo>
                    <a:cubicBezTo>
                      <a:pt x="396847" y="553756"/>
                      <a:pt x="360936" y="568043"/>
                      <a:pt x="309401" y="568043"/>
                    </a:cubicBezTo>
                    <a:cubicBezTo>
                      <a:pt x="270274" y="568043"/>
                      <a:pt x="236605" y="548610"/>
                      <a:pt x="224879" y="540965"/>
                    </a:cubicBezTo>
                    <a:cubicBezTo>
                      <a:pt x="224856" y="540950"/>
                      <a:pt x="224856" y="540920"/>
                      <a:pt x="224879" y="540905"/>
                    </a:cubicBezTo>
                    <a:cubicBezTo>
                      <a:pt x="236605" y="533261"/>
                      <a:pt x="270274" y="513827"/>
                      <a:pt x="309401" y="513827"/>
                    </a:cubicBezTo>
                    <a:close/>
                    <a:moveTo>
                      <a:pt x="125309" y="568043"/>
                    </a:moveTo>
                    <a:cubicBezTo>
                      <a:pt x="73775" y="568043"/>
                      <a:pt x="37864" y="553756"/>
                      <a:pt x="37864" y="540935"/>
                    </a:cubicBezTo>
                    <a:cubicBezTo>
                      <a:pt x="37864" y="528115"/>
                      <a:pt x="73775" y="513827"/>
                      <a:pt x="125309" y="513827"/>
                    </a:cubicBezTo>
                    <a:cubicBezTo>
                      <a:pt x="164437" y="513827"/>
                      <a:pt x="198106" y="533261"/>
                      <a:pt x="209831" y="540905"/>
                    </a:cubicBezTo>
                    <a:cubicBezTo>
                      <a:pt x="209854" y="540920"/>
                      <a:pt x="209854" y="540950"/>
                      <a:pt x="209831" y="540965"/>
                    </a:cubicBezTo>
                    <a:cubicBezTo>
                      <a:pt x="198109" y="548610"/>
                      <a:pt x="164440" y="568043"/>
                      <a:pt x="125309" y="568043"/>
                    </a:cubicBezTo>
                    <a:close/>
                  </a:path>
                </a:pathLst>
              </a:custGeom>
              <a:solidFill>
                <a:srgbClr val="2F2F2F"/>
              </a:solidFill>
              <a:ln w="37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E377380D-F05F-32DB-BDCA-0BD97E41F737}"/>
                  </a:ext>
                </a:extLst>
              </p:cNvPr>
              <p:cNvSpPr/>
              <p:nvPr/>
            </p:nvSpPr>
            <p:spPr>
              <a:xfrm>
                <a:off x="1215223" y="4303060"/>
                <a:ext cx="293750" cy="506019"/>
              </a:xfrm>
              <a:custGeom>
                <a:avLst/>
                <a:gdLst>
                  <a:gd name="connsiteX0" fmla="*/ 293750 w 293750"/>
                  <a:gd name="connsiteY0" fmla="*/ 505970 h 506019"/>
                  <a:gd name="connsiteX1" fmla="*/ 146686 w 293750"/>
                  <a:gd name="connsiteY1" fmla="*/ 28 h 506019"/>
                  <a:gd name="connsiteX2" fmla="*/ 146614 w 293750"/>
                  <a:gd name="connsiteY2" fmla="*/ 28 h 506019"/>
                  <a:gd name="connsiteX3" fmla="*/ 2 w 293750"/>
                  <a:gd name="connsiteY3" fmla="*/ 505970 h 506019"/>
                  <a:gd name="connsiteX4" fmla="*/ 39 w 293750"/>
                  <a:gd name="connsiteY4" fmla="*/ 506019 h 506019"/>
                  <a:gd name="connsiteX5" fmla="*/ 293716 w 293750"/>
                  <a:gd name="connsiteY5" fmla="*/ 506019 h 506019"/>
                  <a:gd name="connsiteX6" fmla="*/ 293750 w 293750"/>
                  <a:gd name="connsiteY6" fmla="*/ 505970 h 506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3750" h="506019">
                    <a:moveTo>
                      <a:pt x="293750" y="505970"/>
                    </a:moveTo>
                    <a:lnTo>
                      <a:pt x="146686" y="28"/>
                    </a:lnTo>
                    <a:cubicBezTo>
                      <a:pt x="146675" y="-9"/>
                      <a:pt x="146626" y="-9"/>
                      <a:pt x="146614" y="28"/>
                    </a:cubicBezTo>
                    <a:lnTo>
                      <a:pt x="2" y="505970"/>
                    </a:lnTo>
                    <a:cubicBezTo>
                      <a:pt x="-6" y="505993"/>
                      <a:pt x="13" y="506019"/>
                      <a:pt x="39" y="506019"/>
                    </a:cubicBezTo>
                    <a:lnTo>
                      <a:pt x="293716" y="506019"/>
                    </a:lnTo>
                    <a:cubicBezTo>
                      <a:pt x="293738" y="506019"/>
                      <a:pt x="293754" y="505993"/>
                      <a:pt x="293750" y="50597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37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132" name="Graphic 74" descr="A dog in a birthday hat dreaming of a bone">
              <a:extLst>
                <a:ext uri="{FF2B5EF4-FFF2-40B4-BE49-F238E27FC236}">
                  <a16:creationId xmlns:a16="http://schemas.microsoft.com/office/drawing/2014/main" id="{331725BC-480E-FEA9-9884-182A3791643C}"/>
                </a:ext>
              </a:extLst>
            </p:cNvPr>
            <p:cNvGrpSpPr/>
            <p:nvPr/>
          </p:nvGrpSpPr>
          <p:grpSpPr>
            <a:xfrm>
              <a:off x="1633127" y="4180842"/>
              <a:ext cx="748618" cy="729809"/>
              <a:chOff x="1633127" y="4180842"/>
              <a:chExt cx="748618" cy="729809"/>
            </a:xfrm>
          </p:grpSpPr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B830745E-43BD-21B6-12B8-5D75BFA68FEB}"/>
                  </a:ext>
                </a:extLst>
              </p:cNvPr>
              <p:cNvSpPr/>
              <p:nvPr/>
            </p:nvSpPr>
            <p:spPr>
              <a:xfrm>
                <a:off x="1659460" y="4180842"/>
                <a:ext cx="722285" cy="522904"/>
              </a:xfrm>
              <a:custGeom>
                <a:avLst/>
                <a:gdLst>
                  <a:gd name="connsiteX0" fmla="*/ 722285 w 722285"/>
                  <a:gd name="connsiteY0" fmla="*/ 261452 h 522904"/>
                  <a:gd name="connsiteX1" fmla="*/ 361143 w 722285"/>
                  <a:gd name="connsiteY1" fmla="*/ 522904 h 522904"/>
                  <a:gd name="connsiteX2" fmla="*/ 0 w 722285"/>
                  <a:gd name="connsiteY2" fmla="*/ 261452 h 522904"/>
                  <a:gd name="connsiteX3" fmla="*/ 361143 w 722285"/>
                  <a:gd name="connsiteY3" fmla="*/ 0 h 522904"/>
                  <a:gd name="connsiteX4" fmla="*/ 722285 w 722285"/>
                  <a:gd name="connsiteY4" fmla="*/ 261452 h 522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2285" h="522904">
                    <a:moveTo>
                      <a:pt x="722285" y="261452"/>
                    </a:moveTo>
                    <a:cubicBezTo>
                      <a:pt x="722285" y="405848"/>
                      <a:pt x="560596" y="522904"/>
                      <a:pt x="361143" y="522904"/>
                    </a:cubicBezTo>
                    <a:cubicBezTo>
                      <a:pt x="161689" y="522904"/>
                      <a:pt x="0" y="405848"/>
                      <a:pt x="0" y="261452"/>
                    </a:cubicBezTo>
                    <a:cubicBezTo>
                      <a:pt x="0" y="117056"/>
                      <a:pt x="161689" y="0"/>
                      <a:pt x="361143" y="0"/>
                    </a:cubicBezTo>
                    <a:cubicBezTo>
                      <a:pt x="560596" y="0"/>
                      <a:pt x="722285" y="117056"/>
                      <a:pt x="722285" y="261452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37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C913AD23-96ED-E9DC-EBCF-605E03E7F06C}"/>
                  </a:ext>
                </a:extLst>
              </p:cNvPr>
              <p:cNvSpPr/>
              <p:nvPr/>
            </p:nvSpPr>
            <p:spPr>
              <a:xfrm>
                <a:off x="1761032" y="4722556"/>
                <a:ext cx="112857" cy="112857"/>
              </a:xfrm>
              <a:custGeom>
                <a:avLst/>
                <a:gdLst>
                  <a:gd name="connsiteX0" fmla="*/ 112857 w 112857"/>
                  <a:gd name="connsiteY0" fmla="*/ 56429 h 112857"/>
                  <a:gd name="connsiteX1" fmla="*/ 56429 w 112857"/>
                  <a:gd name="connsiteY1" fmla="*/ 112857 h 112857"/>
                  <a:gd name="connsiteX2" fmla="*/ 0 w 112857"/>
                  <a:gd name="connsiteY2" fmla="*/ 56429 h 112857"/>
                  <a:gd name="connsiteX3" fmla="*/ 56429 w 112857"/>
                  <a:gd name="connsiteY3" fmla="*/ 0 h 112857"/>
                  <a:gd name="connsiteX4" fmla="*/ 112857 w 112857"/>
                  <a:gd name="connsiteY4" fmla="*/ 56429 h 1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857" h="112857">
                    <a:moveTo>
                      <a:pt x="112857" y="56429"/>
                    </a:moveTo>
                    <a:cubicBezTo>
                      <a:pt x="112857" y="87593"/>
                      <a:pt x="87593" y="112857"/>
                      <a:pt x="56429" y="112857"/>
                    </a:cubicBezTo>
                    <a:cubicBezTo>
                      <a:pt x="25264" y="112857"/>
                      <a:pt x="0" y="87593"/>
                      <a:pt x="0" y="56429"/>
                    </a:cubicBezTo>
                    <a:cubicBezTo>
                      <a:pt x="0" y="25264"/>
                      <a:pt x="25264" y="0"/>
                      <a:pt x="56429" y="0"/>
                    </a:cubicBezTo>
                    <a:cubicBezTo>
                      <a:pt x="87593" y="0"/>
                      <a:pt x="112857" y="25264"/>
                      <a:pt x="112857" y="56429"/>
                    </a:cubicBezTo>
                    <a:close/>
                  </a:path>
                </a:pathLst>
              </a:custGeom>
              <a:solidFill>
                <a:srgbClr val="E5E5E5"/>
              </a:solidFill>
              <a:ln w="37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E4F769E8-F51A-FCDD-5E5A-AAD59098D832}"/>
                  </a:ext>
                </a:extLst>
              </p:cNvPr>
              <p:cNvSpPr/>
              <p:nvPr/>
            </p:nvSpPr>
            <p:spPr>
              <a:xfrm>
                <a:off x="1633127" y="4843847"/>
                <a:ext cx="66803" cy="66803"/>
              </a:xfrm>
              <a:custGeom>
                <a:avLst/>
                <a:gdLst>
                  <a:gd name="connsiteX0" fmla="*/ 66804 w 66803"/>
                  <a:gd name="connsiteY0" fmla="*/ 33402 h 66803"/>
                  <a:gd name="connsiteX1" fmla="*/ 33402 w 66803"/>
                  <a:gd name="connsiteY1" fmla="*/ 66804 h 66803"/>
                  <a:gd name="connsiteX2" fmla="*/ 0 w 66803"/>
                  <a:gd name="connsiteY2" fmla="*/ 33402 h 66803"/>
                  <a:gd name="connsiteX3" fmla="*/ 33402 w 66803"/>
                  <a:gd name="connsiteY3" fmla="*/ 0 h 66803"/>
                  <a:gd name="connsiteX4" fmla="*/ 66804 w 66803"/>
                  <a:gd name="connsiteY4" fmla="*/ 33402 h 6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803" h="66803">
                    <a:moveTo>
                      <a:pt x="66804" y="33402"/>
                    </a:moveTo>
                    <a:cubicBezTo>
                      <a:pt x="66804" y="51849"/>
                      <a:pt x="51849" y="66804"/>
                      <a:pt x="33402" y="66804"/>
                    </a:cubicBezTo>
                    <a:cubicBezTo>
                      <a:pt x="14954" y="66804"/>
                      <a:pt x="0" y="51849"/>
                      <a:pt x="0" y="33402"/>
                    </a:cubicBezTo>
                    <a:cubicBezTo>
                      <a:pt x="0" y="14955"/>
                      <a:pt x="14954" y="0"/>
                      <a:pt x="33402" y="0"/>
                    </a:cubicBezTo>
                    <a:cubicBezTo>
                      <a:pt x="51849" y="0"/>
                      <a:pt x="66804" y="14955"/>
                      <a:pt x="66804" y="33402"/>
                    </a:cubicBezTo>
                    <a:close/>
                  </a:path>
                </a:pathLst>
              </a:custGeom>
              <a:solidFill>
                <a:srgbClr val="E5E5E5"/>
              </a:solidFill>
              <a:ln w="37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35886DBA-2740-A85F-2098-9DE271F55509}"/>
                  </a:ext>
                </a:extLst>
              </p:cNvPr>
              <p:cNvSpPr/>
              <p:nvPr/>
            </p:nvSpPr>
            <p:spPr>
              <a:xfrm>
                <a:off x="1885426" y="4362142"/>
                <a:ext cx="295607" cy="169186"/>
              </a:xfrm>
              <a:custGeom>
                <a:avLst/>
                <a:gdLst>
                  <a:gd name="connsiteX0" fmla="*/ 275015 w 295607"/>
                  <a:gd name="connsiteY0" fmla="*/ 84564 h 169186"/>
                  <a:gd name="connsiteX1" fmla="*/ 285954 w 295607"/>
                  <a:gd name="connsiteY1" fmla="*/ 74362 h 169186"/>
                  <a:gd name="connsiteX2" fmla="*/ 282509 w 295607"/>
                  <a:gd name="connsiteY2" fmla="*/ 13938 h 169186"/>
                  <a:gd name="connsiteX3" fmla="*/ 216833 w 295607"/>
                  <a:gd name="connsiteY3" fmla="*/ 13513 h 169186"/>
                  <a:gd name="connsiteX4" fmla="*/ 203373 w 295607"/>
                  <a:gd name="connsiteY4" fmla="*/ 45030 h 169186"/>
                  <a:gd name="connsiteX5" fmla="*/ 92228 w 295607"/>
                  <a:gd name="connsiteY5" fmla="*/ 45023 h 169186"/>
                  <a:gd name="connsiteX6" fmla="*/ 77944 w 295607"/>
                  <a:gd name="connsiteY6" fmla="*/ 12708 h 169186"/>
                  <a:gd name="connsiteX7" fmla="*/ 14823 w 295607"/>
                  <a:gd name="connsiteY7" fmla="*/ 12253 h 169186"/>
                  <a:gd name="connsiteX8" fmla="*/ 13514 w 295607"/>
                  <a:gd name="connsiteY8" fmla="*/ 78763 h 169186"/>
                  <a:gd name="connsiteX9" fmla="*/ 20590 w 295607"/>
                  <a:gd name="connsiteY9" fmla="*/ 84564 h 169186"/>
                  <a:gd name="connsiteX10" fmla="*/ 20590 w 295607"/>
                  <a:gd name="connsiteY10" fmla="*/ 84621 h 169186"/>
                  <a:gd name="connsiteX11" fmla="*/ 9643 w 295607"/>
                  <a:gd name="connsiteY11" fmla="*/ 94827 h 169186"/>
                  <a:gd name="connsiteX12" fmla="*/ 13058 w 295607"/>
                  <a:gd name="connsiteY12" fmla="*/ 155205 h 169186"/>
                  <a:gd name="connsiteX13" fmla="*/ 78768 w 295607"/>
                  <a:gd name="connsiteY13" fmla="*/ 155668 h 169186"/>
                  <a:gd name="connsiteX14" fmla="*/ 91904 w 295607"/>
                  <a:gd name="connsiteY14" fmla="*/ 128627 h 169186"/>
                  <a:gd name="connsiteX15" fmla="*/ 203700 w 295607"/>
                  <a:gd name="connsiteY15" fmla="*/ 128627 h 169186"/>
                  <a:gd name="connsiteX16" fmla="*/ 216878 w 295607"/>
                  <a:gd name="connsiteY16" fmla="*/ 155709 h 169186"/>
                  <a:gd name="connsiteX17" fmla="*/ 280793 w 295607"/>
                  <a:gd name="connsiteY17" fmla="*/ 156921 h 169186"/>
                  <a:gd name="connsiteX18" fmla="*/ 282095 w 295607"/>
                  <a:gd name="connsiteY18" fmla="*/ 90418 h 169186"/>
                  <a:gd name="connsiteX19" fmla="*/ 275019 w 295607"/>
                  <a:gd name="connsiteY19" fmla="*/ 84624 h 169186"/>
                  <a:gd name="connsiteX20" fmla="*/ 275015 w 295607"/>
                  <a:gd name="connsiteY20" fmla="*/ 84564 h 16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95607" h="169186">
                    <a:moveTo>
                      <a:pt x="275015" y="84564"/>
                    </a:moveTo>
                    <a:cubicBezTo>
                      <a:pt x="279051" y="81871"/>
                      <a:pt x="282764" y="78500"/>
                      <a:pt x="285954" y="74362"/>
                    </a:cubicBezTo>
                    <a:cubicBezTo>
                      <a:pt x="299817" y="56384"/>
                      <a:pt x="298357" y="30190"/>
                      <a:pt x="282509" y="13938"/>
                    </a:cubicBezTo>
                    <a:cubicBezTo>
                      <a:pt x="264527" y="-4503"/>
                      <a:pt x="234992" y="-4646"/>
                      <a:pt x="216833" y="13513"/>
                    </a:cubicBezTo>
                    <a:cubicBezTo>
                      <a:pt x="208106" y="22244"/>
                      <a:pt x="203648" y="33594"/>
                      <a:pt x="203373" y="45030"/>
                    </a:cubicBezTo>
                    <a:lnTo>
                      <a:pt x="92228" y="45023"/>
                    </a:lnTo>
                    <a:cubicBezTo>
                      <a:pt x="91946" y="33233"/>
                      <a:pt x="87209" y="21533"/>
                      <a:pt x="77944" y="12708"/>
                    </a:cubicBezTo>
                    <a:cubicBezTo>
                      <a:pt x="60564" y="-3848"/>
                      <a:pt x="32436" y="-4055"/>
                      <a:pt x="14823" y="12253"/>
                    </a:cubicBezTo>
                    <a:cubicBezTo>
                      <a:pt x="-4494" y="30141"/>
                      <a:pt x="-4931" y="60322"/>
                      <a:pt x="13514" y="78763"/>
                    </a:cubicBezTo>
                    <a:cubicBezTo>
                      <a:pt x="15718" y="80972"/>
                      <a:pt x="18092" y="82898"/>
                      <a:pt x="20590" y="84564"/>
                    </a:cubicBezTo>
                    <a:cubicBezTo>
                      <a:pt x="20612" y="84579"/>
                      <a:pt x="20612" y="84609"/>
                      <a:pt x="20590" y="84621"/>
                    </a:cubicBezTo>
                    <a:cubicBezTo>
                      <a:pt x="16550" y="87307"/>
                      <a:pt x="12837" y="90685"/>
                      <a:pt x="9643" y="94827"/>
                    </a:cubicBezTo>
                    <a:cubicBezTo>
                      <a:pt x="-4205" y="112786"/>
                      <a:pt x="-2753" y="138950"/>
                      <a:pt x="13058" y="155205"/>
                    </a:cubicBezTo>
                    <a:cubicBezTo>
                      <a:pt x="31037" y="173691"/>
                      <a:pt x="60598" y="173845"/>
                      <a:pt x="78768" y="155668"/>
                    </a:cubicBezTo>
                    <a:cubicBezTo>
                      <a:pt x="86352" y="148080"/>
                      <a:pt x="90704" y="138510"/>
                      <a:pt x="91904" y="128627"/>
                    </a:cubicBezTo>
                    <a:cubicBezTo>
                      <a:pt x="91904" y="128627"/>
                      <a:pt x="203700" y="128627"/>
                      <a:pt x="203700" y="128627"/>
                    </a:cubicBezTo>
                    <a:cubicBezTo>
                      <a:pt x="204901" y="138529"/>
                      <a:pt x="209268" y="148118"/>
                      <a:pt x="216878" y="155709"/>
                    </a:cubicBezTo>
                    <a:cubicBezTo>
                      <a:pt x="234168" y="172965"/>
                      <a:pt x="262875" y="173522"/>
                      <a:pt x="280793" y="156921"/>
                    </a:cubicBezTo>
                    <a:cubicBezTo>
                      <a:pt x="300103" y="139033"/>
                      <a:pt x="300536" y="108859"/>
                      <a:pt x="282095" y="90418"/>
                    </a:cubicBezTo>
                    <a:cubicBezTo>
                      <a:pt x="279890" y="88209"/>
                      <a:pt x="277516" y="86283"/>
                      <a:pt x="275019" y="84624"/>
                    </a:cubicBezTo>
                    <a:cubicBezTo>
                      <a:pt x="274992" y="84609"/>
                      <a:pt x="274992" y="84579"/>
                      <a:pt x="275015" y="845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37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78" name="Graphic 76" descr="Skeleton outline">
            <a:extLst>
              <a:ext uri="{FF2B5EF4-FFF2-40B4-BE49-F238E27FC236}">
                <a16:creationId xmlns:a16="http://schemas.microsoft.com/office/drawing/2014/main" id="{28098363-592B-0BF3-6D8E-BE7711C6A42F}"/>
              </a:ext>
            </a:extLst>
          </p:cNvPr>
          <p:cNvGrpSpPr/>
          <p:nvPr/>
        </p:nvGrpSpPr>
        <p:grpSpPr>
          <a:xfrm>
            <a:off x="9295225" y="2362200"/>
            <a:ext cx="1185382" cy="1982047"/>
            <a:chOff x="8684829" y="1424418"/>
            <a:chExt cx="1185382" cy="1982047"/>
          </a:xfrm>
          <a:solidFill>
            <a:schemeClr val="accent2"/>
          </a:solidFill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6C1BAD2-5445-F2D9-8A61-7E3289106117}"/>
                </a:ext>
              </a:extLst>
            </p:cNvPr>
            <p:cNvSpPr/>
            <p:nvPr/>
          </p:nvSpPr>
          <p:spPr>
            <a:xfrm>
              <a:off x="8950319" y="2405695"/>
              <a:ext cx="169414" cy="140888"/>
            </a:xfrm>
            <a:custGeom>
              <a:avLst/>
              <a:gdLst>
                <a:gd name="connsiteX0" fmla="*/ 104054 w 169414"/>
                <a:gd name="connsiteY0" fmla="*/ 14543 h 140888"/>
                <a:gd name="connsiteX1" fmla="*/ 25470 w 169414"/>
                <a:gd name="connsiteY1" fmla="*/ 8671 h 140888"/>
                <a:gd name="connsiteX2" fmla="*/ 25470 w 169414"/>
                <a:gd name="connsiteY2" fmla="*/ 8671 h 140888"/>
                <a:gd name="connsiteX3" fmla="*/ 2249 w 169414"/>
                <a:gd name="connsiteY3" fmla="*/ 57720 h 140888"/>
                <a:gd name="connsiteX4" fmla="*/ 4176 w 169414"/>
                <a:gd name="connsiteY4" fmla="*/ 62196 h 140888"/>
                <a:gd name="connsiteX5" fmla="*/ 143145 w 169414"/>
                <a:gd name="connsiteY5" fmla="*/ 140870 h 140888"/>
                <a:gd name="connsiteX6" fmla="*/ 159530 w 169414"/>
                <a:gd name="connsiteY6" fmla="*/ 138068 h 140888"/>
                <a:gd name="connsiteX7" fmla="*/ 168495 w 169414"/>
                <a:gd name="connsiteY7" fmla="*/ 133115 h 140888"/>
                <a:gd name="connsiteX8" fmla="*/ 169414 w 169414"/>
                <a:gd name="connsiteY8" fmla="*/ 124014 h 140888"/>
                <a:gd name="connsiteX9" fmla="*/ 104054 w 169414"/>
                <a:gd name="connsiteY9" fmla="*/ 14543 h 140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9414" h="140888">
                  <a:moveTo>
                    <a:pt x="104054" y="14543"/>
                  </a:moveTo>
                  <a:cubicBezTo>
                    <a:pt x="81201" y="-2451"/>
                    <a:pt x="50594" y="-4740"/>
                    <a:pt x="25470" y="8671"/>
                  </a:cubicBezTo>
                  <a:lnTo>
                    <a:pt x="25470" y="8671"/>
                  </a:lnTo>
                  <a:cubicBezTo>
                    <a:pt x="5512" y="15803"/>
                    <a:pt x="-4883" y="37762"/>
                    <a:pt x="2249" y="57720"/>
                  </a:cubicBezTo>
                  <a:cubicBezTo>
                    <a:pt x="2796" y="59251"/>
                    <a:pt x="3439" y="60746"/>
                    <a:pt x="4176" y="62196"/>
                  </a:cubicBezTo>
                  <a:cubicBezTo>
                    <a:pt x="21323" y="98910"/>
                    <a:pt x="99863" y="140870"/>
                    <a:pt x="143145" y="140870"/>
                  </a:cubicBezTo>
                  <a:cubicBezTo>
                    <a:pt x="148739" y="141038"/>
                    <a:pt x="154309" y="140085"/>
                    <a:pt x="159530" y="138068"/>
                  </a:cubicBezTo>
                  <a:lnTo>
                    <a:pt x="168495" y="133115"/>
                  </a:lnTo>
                  <a:lnTo>
                    <a:pt x="169414" y="124014"/>
                  </a:lnTo>
                  <a:cubicBezTo>
                    <a:pt x="162123" y="80620"/>
                    <a:pt x="138796" y="41548"/>
                    <a:pt x="104054" y="14543"/>
                  </a:cubicBezTo>
                  <a:close/>
                </a:path>
              </a:pathLst>
            </a:custGeom>
            <a:grpFill/>
            <a:ln w="223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0D931348-9DBF-8CCB-41C6-CD0611D04FAB}"/>
                </a:ext>
              </a:extLst>
            </p:cNvPr>
            <p:cNvSpPr/>
            <p:nvPr/>
          </p:nvSpPr>
          <p:spPr>
            <a:xfrm>
              <a:off x="9168977" y="2405707"/>
              <a:ext cx="169447" cy="140941"/>
            </a:xfrm>
            <a:custGeom>
              <a:avLst/>
              <a:gdLst>
                <a:gd name="connsiteX0" fmla="*/ 143922 w 169447"/>
                <a:gd name="connsiteY0" fmla="*/ 8703 h 140941"/>
                <a:gd name="connsiteX1" fmla="*/ 143922 w 169447"/>
                <a:gd name="connsiteY1" fmla="*/ 8703 h 140941"/>
                <a:gd name="connsiteX2" fmla="*/ 65293 w 169447"/>
                <a:gd name="connsiteY2" fmla="*/ 14531 h 140941"/>
                <a:gd name="connsiteX3" fmla="*/ 0 w 169447"/>
                <a:gd name="connsiteY3" fmla="*/ 124047 h 140941"/>
                <a:gd name="connsiteX4" fmla="*/ 1524 w 169447"/>
                <a:gd name="connsiteY4" fmla="*/ 134514 h 140941"/>
                <a:gd name="connsiteX5" fmla="*/ 9952 w 169447"/>
                <a:gd name="connsiteY5" fmla="*/ 138101 h 140941"/>
                <a:gd name="connsiteX6" fmla="*/ 26314 w 169447"/>
                <a:gd name="connsiteY6" fmla="*/ 140925 h 140941"/>
                <a:gd name="connsiteX7" fmla="*/ 165283 w 169447"/>
                <a:gd name="connsiteY7" fmla="*/ 62228 h 140941"/>
                <a:gd name="connsiteX8" fmla="*/ 148436 w 169447"/>
                <a:gd name="connsiteY8" fmla="*/ 10642 h 140941"/>
                <a:gd name="connsiteX9" fmla="*/ 143922 w 169447"/>
                <a:gd name="connsiteY9" fmla="*/ 8703 h 14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9447" h="140941">
                  <a:moveTo>
                    <a:pt x="143922" y="8703"/>
                  </a:moveTo>
                  <a:lnTo>
                    <a:pt x="143922" y="8703"/>
                  </a:lnTo>
                  <a:cubicBezTo>
                    <a:pt x="118793" y="-4739"/>
                    <a:pt x="88164" y="-2468"/>
                    <a:pt x="65293" y="14531"/>
                  </a:cubicBezTo>
                  <a:cubicBezTo>
                    <a:pt x="30566" y="41558"/>
                    <a:pt x="7262" y="80646"/>
                    <a:pt x="0" y="124047"/>
                  </a:cubicBezTo>
                  <a:lnTo>
                    <a:pt x="1524" y="134514"/>
                  </a:lnTo>
                  <a:lnTo>
                    <a:pt x="9952" y="138101"/>
                  </a:lnTo>
                  <a:cubicBezTo>
                    <a:pt x="15163" y="140122"/>
                    <a:pt x="20726" y="141084"/>
                    <a:pt x="26314" y="140925"/>
                  </a:cubicBezTo>
                  <a:cubicBezTo>
                    <a:pt x="69596" y="140925"/>
                    <a:pt x="148158" y="98943"/>
                    <a:pt x="165283" y="62228"/>
                  </a:cubicBezTo>
                  <a:cubicBezTo>
                    <a:pt x="174876" y="43331"/>
                    <a:pt x="167334" y="20235"/>
                    <a:pt x="148436" y="10642"/>
                  </a:cubicBezTo>
                  <a:cubicBezTo>
                    <a:pt x="146975" y="9900"/>
                    <a:pt x="145466" y="9252"/>
                    <a:pt x="143922" y="8703"/>
                  </a:cubicBezTo>
                  <a:close/>
                </a:path>
              </a:pathLst>
            </a:custGeom>
            <a:grpFill/>
            <a:ln w="223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C35167F0-9FCB-61D4-3804-15AA45DC9113}"/>
                </a:ext>
              </a:extLst>
            </p:cNvPr>
            <p:cNvSpPr/>
            <p:nvPr/>
          </p:nvSpPr>
          <p:spPr>
            <a:xfrm>
              <a:off x="8864143" y="1878553"/>
              <a:ext cx="560356" cy="564928"/>
            </a:xfrm>
            <a:custGeom>
              <a:avLst/>
              <a:gdLst>
                <a:gd name="connsiteX0" fmla="*/ 560356 w 560356"/>
                <a:gd name="connsiteY0" fmla="*/ 93400 h 564928"/>
                <a:gd name="connsiteX1" fmla="*/ 537942 w 560356"/>
                <a:gd name="connsiteY1" fmla="*/ 70986 h 564928"/>
                <a:gd name="connsiteX2" fmla="*/ 302592 w 560356"/>
                <a:gd name="connsiteY2" fmla="*/ 70986 h 564928"/>
                <a:gd name="connsiteX3" fmla="*/ 302592 w 560356"/>
                <a:gd name="connsiteY3" fmla="*/ 22414 h 564928"/>
                <a:gd name="connsiteX4" fmla="*/ 280178 w 560356"/>
                <a:gd name="connsiteY4" fmla="*/ 0 h 564928"/>
                <a:gd name="connsiteX5" fmla="*/ 257764 w 560356"/>
                <a:gd name="connsiteY5" fmla="*/ 22414 h 564928"/>
                <a:gd name="connsiteX6" fmla="*/ 257764 w 560356"/>
                <a:gd name="connsiteY6" fmla="*/ 70986 h 564928"/>
                <a:gd name="connsiteX7" fmla="*/ 22414 w 560356"/>
                <a:gd name="connsiteY7" fmla="*/ 70986 h 564928"/>
                <a:gd name="connsiteX8" fmla="*/ 0 w 560356"/>
                <a:gd name="connsiteY8" fmla="*/ 93400 h 564928"/>
                <a:gd name="connsiteX9" fmla="*/ 22414 w 560356"/>
                <a:gd name="connsiteY9" fmla="*/ 115814 h 564928"/>
                <a:gd name="connsiteX10" fmla="*/ 257764 w 560356"/>
                <a:gd name="connsiteY10" fmla="*/ 115814 h 564928"/>
                <a:gd name="connsiteX11" fmla="*/ 257764 w 560356"/>
                <a:gd name="connsiteY11" fmla="*/ 160643 h 564928"/>
                <a:gd name="connsiteX12" fmla="*/ 145693 w 560356"/>
                <a:gd name="connsiteY12" fmla="*/ 160643 h 564928"/>
                <a:gd name="connsiteX13" fmla="*/ 123278 w 560356"/>
                <a:gd name="connsiteY13" fmla="*/ 183057 h 564928"/>
                <a:gd name="connsiteX14" fmla="*/ 145693 w 560356"/>
                <a:gd name="connsiteY14" fmla="*/ 205471 h 564928"/>
                <a:gd name="connsiteX15" fmla="*/ 257764 w 560356"/>
                <a:gd name="connsiteY15" fmla="*/ 205471 h 564928"/>
                <a:gd name="connsiteX16" fmla="*/ 257764 w 560356"/>
                <a:gd name="connsiteY16" fmla="*/ 250300 h 564928"/>
                <a:gd name="connsiteX17" fmla="*/ 145693 w 560356"/>
                <a:gd name="connsiteY17" fmla="*/ 250300 h 564928"/>
                <a:gd name="connsiteX18" fmla="*/ 123278 w 560356"/>
                <a:gd name="connsiteY18" fmla="*/ 272714 h 564928"/>
                <a:gd name="connsiteX19" fmla="*/ 145693 w 560356"/>
                <a:gd name="connsiteY19" fmla="*/ 295128 h 564928"/>
                <a:gd name="connsiteX20" fmla="*/ 257764 w 560356"/>
                <a:gd name="connsiteY20" fmla="*/ 295128 h 564928"/>
                <a:gd name="connsiteX21" fmla="*/ 257764 w 560356"/>
                <a:gd name="connsiteY21" fmla="*/ 339957 h 564928"/>
                <a:gd name="connsiteX22" fmla="*/ 145693 w 560356"/>
                <a:gd name="connsiteY22" fmla="*/ 339957 h 564928"/>
                <a:gd name="connsiteX23" fmla="*/ 123278 w 560356"/>
                <a:gd name="connsiteY23" fmla="*/ 362371 h 564928"/>
                <a:gd name="connsiteX24" fmla="*/ 145693 w 560356"/>
                <a:gd name="connsiteY24" fmla="*/ 384785 h 564928"/>
                <a:gd name="connsiteX25" fmla="*/ 257764 w 560356"/>
                <a:gd name="connsiteY25" fmla="*/ 384785 h 564928"/>
                <a:gd name="connsiteX26" fmla="*/ 257764 w 560356"/>
                <a:gd name="connsiteY26" fmla="*/ 542515 h 564928"/>
                <a:gd name="connsiteX27" fmla="*/ 280178 w 560356"/>
                <a:gd name="connsiteY27" fmla="*/ 564929 h 564928"/>
                <a:gd name="connsiteX28" fmla="*/ 302592 w 560356"/>
                <a:gd name="connsiteY28" fmla="*/ 542515 h 564928"/>
                <a:gd name="connsiteX29" fmla="*/ 302592 w 560356"/>
                <a:gd name="connsiteY29" fmla="*/ 384920 h 564928"/>
                <a:gd name="connsiteX30" fmla="*/ 414664 w 560356"/>
                <a:gd name="connsiteY30" fmla="*/ 384920 h 564928"/>
                <a:gd name="connsiteX31" fmla="*/ 437078 w 560356"/>
                <a:gd name="connsiteY31" fmla="*/ 362506 h 564928"/>
                <a:gd name="connsiteX32" fmla="*/ 414664 w 560356"/>
                <a:gd name="connsiteY32" fmla="*/ 340091 h 564928"/>
                <a:gd name="connsiteX33" fmla="*/ 302592 w 560356"/>
                <a:gd name="connsiteY33" fmla="*/ 340091 h 564928"/>
                <a:gd name="connsiteX34" fmla="*/ 302592 w 560356"/>
                <a:gd name="connsiteY34" fmla="*/ 295128 h 564928"/>
                <a:gd name="connsiteX35" fmla="*/ 414664 w 560356"/>
                <a:gd name="connsiteY35" fmla="*/ 295128 h 564928"/>
                <a:gd name="connsiteX36" fmla="*/ 437078 w 560356"/>
                <a:gd name="connsiteY36" fmla="*/ 272714 h 564928"/>
                <a:gd name="connsiteX37" fmla="*/ 414664 w 560356"/>
                <a:gd name="connsiteY37" fmla="*/ 250300 h 564928"/>
                <a:gd name="connsiteX38" fmla="*/ 302592 w 560356"/>
                <a:gd name="connsiteY38" fmla="*/ 250300 h 564928"/>
                <a:gd name="connsiteX39" fmla="*/ 302592 w 560356"/>
                <a:gd name="connsiteY39" fmla="*/ 205471 h 564928"/>
                <a:gd name="connsiteX40" fmla="*/ 414664 w 560356"/>
                <a:gd name="connsiteY40" fmla="*/ 205471 h 564928"/>
                <a:gd name="connsiteX41" fmla="*/ 437078 w 560356"/>
                <a:gd name="connsiteY41" fmla="*/ 183057 h 564928"/>
                <a:gd name="connsiteX42" fmla="*/ 414664 w 560356"/>
                <a:gd name="connsiteY42" fmla="*/ 160643 h 564928"/>
                <a:gd name="connsiteX43" fmla="*/ 302592 w 560356"/>
                <a:gd name="connsiteY43" fmla="*/ 160643 h 564928"/>
                <a:gd name="connsiteX44" fmla="*/ 302592 w 560356"/>
                <a:gd name="connsiteY44" fmla="*/ 115814 h 564928"/>
                <a:gd name="connsiteX45" fmla="*/ 537942 w 560356"/>
                <a:gd name="connsiteY45" fmla="*/ 115814 h 564928"/>
                <a:gd name="connsiteX46" fmla="*/ 560356 w 560356"/>
                <a:gd name="connsiteY46" fmla="*/ 93400 h 56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560356" h="564928">
                  <a:moveTo>
                    <a:pt x="560356" y="93400"/>
                  </a:moveTo>
                  <a:cubicBezTo>
                    <a:pt x="560356" y="81021"/>
                    <a:pt x="550321" y="70986"/>
                    <a:pt x="537942" y="70986"/>
                  </a:cubicBezTo>
                  <a:lnTo>
                    <a:pt x="302592" y="70986"/>
                  </a:lnTo>
                  <a:lnTo>
                    <a:pt x="302592" y="22414"/>
                  </a:lnTo>
                  <a:cubicBezTo>
                    <a:pt x="302592" y="10035"/>
                    <a:pt x="292558" y="0"/>
                    <a:pt x="280178" y="0"/>
                  </a:cubicBezTo>
                  <a:cubicBezTo>
                    <a:pt x="267799" y="0"/>
                    <a:pt x="257764" y="10035"/>
                    <a:pt x="257764" y="22414"/>
                  </a:cubicBezTo>
                  <a:lnTo>
                    <a:pt x="257764" y="70986"/>
                  </a:lnTo>
                  <a:lnTo>
                    <a:pt x="22414" y="70986"/>
                  </a:lnTo>
                  <a:cubicBezTo>
                    <a:pt x="10035" y="70986"/>
                    <a:pt x="0" y="81021"/>
                    <a:pt x="0" y="93400"/>
                  </a:cubicBezTo>
                  <a:cubicBezTo>
                    <a:pt x="0" y="105780"/>
                    <a:pt x="10035" y="115814"/>
                    <a:pt x="22414" y="115814"/>
                  </a:cubicBezTo>
                  <a:lnTo>
                    <a:pt x="257764" y="115814"/>
                  </a:lnTo>
                  <a:lnTo>
                    <a:pt x="257764" y="160643"/>
                  </a:lnTo>
                  <a:lnTo>
                    <a:pt x="145693" y="160643"/>
                  </a:lnTo>
                  <a:cubicBezTo>
                    <a:pt x="133313" y="160643"/>
                    <a:pt x="123278" y="170678"/>
                    <a:pt x="123278" y="183057"/>
                  </a:cubicBezTo>
                  <a:cubicBezTo>
                    <a:pt x="123278" y="195437"/>
                    <a:pt x="133313" y="205471"/>
                    <a:pt x="145693" y="205471"/>
                  </a:cubicBezTo>
                  <a:lnTo>
                    <a:pt x="257764" y="205471"/>
                  </a:lnTo>
                  <a:lnTo>
                    <a:pt x="257764" y="250300"/>
                  </a:lnTo>
                  <a:lnTo>
                    <a:pt x="145693" y="250300"/>
                  </a:lnTo>
                  <a:cubicBezTo>
                    <a:pt x="133313" y="250300"/>
                    <a:pt x="123278" y="260335"/>
                    <a:pt x="123278" y="272714"/>
                  </a:cubicBezTo>
                  <a:cubicBezTo>
                    <a:pt x="123278" y="285094"/>
                    <a:pt x="133313" y="295128"/>
                    <a:pt x="145693" y="295128"/>
                  </a:cubicBezTo>
                  <a:lnTo>
                    <a:pt x="257764" y="295128"/>
                  </a:lnTo>
                  <a:lnTo>
                    <a:pt x="257764" y="339957"/>
                  </a:lnTo>
                  <a:lnTo>
                    <a:pt x="145693" y="339957"/>
                  </a:lnTo>
                  <a:cubicBezTo>
                    <a:pt x="133313" y="339957"/>
                    <a:pt x="123278" y="349992"/>
                    <a:pt x="123278" y="362371"/>
                  </a:cubicBezTo>
                  <a:cubicBezTo>
                    <a:pt x="123278" y="374751"/>
                    <a:pt x="133313" y="384785"/>
                    <a:pt x="145693" y="384785"/>
                  </a:cubicBezTo>
                  <a:lnTo>
                    <a:pt x="257764" y="384785"/>
                  </a:lnTo>
                  <a:lnTo>
                    <a:pt x="257764" y="542515"/>
                  </a:lnTo>
                  <a:cubicBezTo>
                    <a:pt x="257764" y="554894"/>
                    <a:pt x="267799" y="564929"/>
                    <a:pt x="280178" y="564929"/>
                  </a:cubicBezTo>
                  <a:cubicBezTo>
                    <a:pt x="292558" y="564929"/>
                    <a:pt x="302592" y="554894"/>
                    <a:pt x="302592" y="542515"/>
                  </a:cubicBezTo>
                  <a:lnTo>
                    <a:pt x="302592" y="384920"/>
                  </a:lnTo>
                  <a:lnTo>
                    <a:pt x="414664" y="384920"/>
                  </a:lnTo>
                  <a:cubicBezTo>
                    <a:pt x="427043" y="384920"/>
                    <a:pt x="437078" y="374885"/>
                    <a:pt x="437078" y="362506"/>
                  </a:cubicBezTo>
                  <a:cubicBezTo>
                    <a:pt x="437078" y="350126"/>
                    <a:pt x="427043" y="340091"/>
                    <a:pt x="414664" y="340091"/>
                  </a:cubicBezTo>
                  <a:lnTo>
                    <a:pt x="302592" y="340091"/>
                  </a:lnTo>
                  <a:lnTo>
                    <a:pt x="302592" y="295128"/>
                  </a:lnTo>
                  <a:lnTo>
                    <a:pt x="414664" y="295128"/>
                  </a:lnTo>
                  <a:cubicBezTo>
                    <a:pt x="427043" y="295128"/>
                    <a:pt x="437078" y="285094"/>
                    <a:pt x="437078" y="272714"/>
                  </a:cubicBezTo>
                  <a:cubicBezTo>
                    <a:pt x="437078" y="260335"/>
                    <a:pt x="427043" y="250300"/>
                    <a:pt x="414664" y="250300"/>
                  </a:cubicBezTo>
                  <a:lnTo>
                    <a:pt x="302592" y="250300"/>
                  </a:lnTo>
                  <a:lnTo>
                    <a:pt x="302592" y="205471"/>
                  </a:lnTo>
                  <a:lnTo>
                    <a:pt x="414664" y="205471"/>
                  </a:lnTo>
                  <a:cubicBezTo>
                    <a:pt x="427043" y="205471"/>
                    <a:pt x="437078" y="195437"/>
                    <a:pt x="437078" y="183057"/>
                  </a:cubicBezTo>
                  <a:cubicBezTo>
                    <a:pt x="437078" y="170678"/>
                    <a:pt x="427043" y="160643"/>
                    <a:pt x="414664" y="160643"/>
                  </a:cubicBezTo>
                  <a:lnTo>
                    <a:pt x="302592" y="160643"/>
                  </a:lnTo>
                  <a:lnTo>
                    <a:pt x="302592" y="115814"/>
                  </a:lnTo>
                  <a:lnTo>
                    <a:pt x="537942" y="115814"/>
                  </a:lnTo>
                  <a:cubicBezTo>
                    <a:pt x="550321" y="115814"/>
                    <a:pt x="560356" y="105780"/>
                    <a:pt x="560356" y="93400"/>
                  </a:cubicBezTo>
                  <a:close/>
                </a:path>
              </a:pathLst>
            </a:custGeom>
            <a:grpFill/>
            <a:ln w="223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5179161-3B6E-B2D8-575F-3F33ECD838ED}"/>
                </a:ext>
              </a:extLst>
            </p:cNvPr>
            <p:cNvSpPr/>
            <p:nvPr/>
          </p:nvSpPr>
          <p:spPr>
            <a:xfrm>
              <a:off x="8744251" y="2282011"/>
              <a:ext cx="81855" cy="206254"/>
            </a:xfrm>
            <a:custGeom>
              <a:avLst/>
              <a:gdLst>
                <a:gd name="connsiteX0" fmla="*/ 64484 w 81855"/>
                <a:gd name="connsiteY0" fmla="*/ 581 h 206254"/>
                <a:gd name="connsiteX1" fmla="*/ 37596 w 81855"/>
                <a:gd name="connsiteY1" fmla="*/ 17371 h 206254"/>
                <a:gd name="connsiteX2" fmla="*/ 37587 w 81855"/>
                <a:gd name="connsiteY2" fmla="*/ 17414 h 206254"/>
                <a:gd name="connsiteX3" fmla="*/ 581 w 81855"/>
                <a:gd name="connsiteY3" fmla="*/ 178797 h 206254"/>
                <a:gd name="connsiteX4" fmla="*/ 17371 w 81855"/>
                <a:gd name="connsiteY4" fmla="*/ 205685 h 206254"/>
                <a:gd name="connsiteX5" fmla="*/ 17414 w 81855"/>
                <a:gd name="connsiteY5" fmla="*/ 205694 h 206254"/>
                <a:gd name="connsiteX6" fmla="*/ 22435 w 81855"/>
                <a:gd name="connsiteY6" fmla="*/ 206254 h 206254"/>
                <a:gd name="connsiteX7" fmla="*/ 44266 w 81855"/>
                <a:gd name="connsiteY7" fmla="*/ 188861 h 206254"/>
                <a:gd name="connsiteX8" fmla="*/ 81272 w 81855"/>
                <a:gd name="connsiteY8" fmla="*/ 27478 h 206254"/>
                <a:gd name="connsiteX9" fmla="*/ 64495 w 81855"/>
                <a:gd name="connsiteY9" fmla="*/ 583 h 206254"/>
                <a:gd name="connsiteX10" fmla="*/ 64484 w 81855"/>
                <a:gd name="connsiteY10" fmla="*/ 581 h 206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855" h="206254">
                  <a:moveTo>
                    <a:pt x="64484" y="581"/>
                  </a:moveTo>
                  <a:cubicBezTo>
                    <a:pt x="52423" y="-2207"/>
                    <a:pt x="40386" y="5310"/>
                    <a:pt x="37596" y="17371"/>
                  </a:cubicBezTo>
                  <a:cubicBezTo>
                    <a:pt x="37594" y="17385"/>
                    <a:pt x="37589" y="17401"/>
                    <a:pt x="37587" y="17414"/>
                  </a:cubicBezTo>
                  <a:lnTo>
                    <a:pt x="581" y="178797"/>
                  </a:lnTo>
                  <a:cubicBezTo>
                    <a:pt x="-2207" y="190858"/>
                    <a:pt x="5310" y="202896"/>
                    <a:pt x="17371" y="205685"/>
                  </a:cubicBezTo>
                  <a:cubicBezTo>
                    <a:pt x="17385" y="205687"/>
                    <a:pt x="17398" y="205691"/>
                    <a:pt x="17414" y="205694"/>
                  </a:cubicBezTo>
                  <a:cubicBezTo>
                    <a:pt x="19061" y="206066"/>
                    <a:pt x="20745" y="206254"/>
                    <a:pt x="22435" y="206254"/>
                  </a:cubicBezTo>
                  <a:cubicBezTo>
                    <a:pt x="32875" y="206247"/>
                    <a:pt x="41929" y="199034"/>
                    <a:pt x="44266" y="188861"/>
                  </a:cubicBezTo>
                  <a:lnTo>
                    <a:pt x="81272" y="27478"/>
                  </a:lnTo>
                  <a:cubicBezTo>
                    <a:pt x="84065" y="15419"/>
                    <a:pt x="76554" y="3378"/>
                    <a:pt x="64495" y="583"/>
                  </a:cubicBezTo>
                  <a:cubicBezTo>
                    <a:pt x="64491" y="583"/>
                    <a:pt x="64488" y="581"/>
                    <a:pt x="64484" y="581"/>
                  </a:cubicBezTo>
                  <a:close/>
                </a:path>
              </a:pathLst>
            </a:custGeom>
            <a:grpFill/>
            <a:ln w="223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B35837E-CB1E-8338-A02B-F1DA0DB8E695}"/>
                </a:ext>
              </a:extLst>
            </p:cNvPr>
            <p:cNvSpPr/>
            <p:nvPr/>
          </p:nvSpPr>
          <p:spPr>
            <a:xfrm>
              <a:off x="8800175" y="2038817"/>
              <a:ext cx="81746" cy="205760"/>
            </a:xfrm>
            <a:custGeom>
              <a:avLst/>
              <a:gdLst>
                <a:gd name="connsiteX0" fmla="*/ 64349 w 81746"/>
                <a:gd name="connsiteY0" fmla="*/ 581 h 205760"/>
                <a:gd name="connsiteX1" fmla="*/ 37461 w 81746"/>
                <a:gd name="connsiteY1" fmla="*/ 17371 h 205760"/>
                <a:gd name="connsiteX2" fmla="*/ 37452 w 81746"/>
                <a:gd name="connsiteY2" fmla="*/ 17414 h 205760"/>
                <a:gd name="connsiteX3" fmla="*/ 581 w 81746"/>
                <a:gd name="connsiteY3" fmla="*/ 178304 h 205760"/>
                <a:gd name="connsiteX4" fmla="*/ 17371 w 81746"/>
                <a:gd name="connsiteY4" fmla="*/ 205192 h 205760"/>
                <a:gd name="connsiteX5" fmla="*/ 17414 w 81746"/>
                <a:gd name="connsiteY5" fmla="*/ 205201 h 205760"/>
                <a:gd name="connsiteX6" fmla="*/ 22435 w 81746"/>
                <a:gd name="connsiteY6" fmla="*/ 205761 h 205760"/>
                <a:gd name="connsiteX7" fmla="*/ 44266 w 81746"/>
                <a:gd name="connsiteY7" fmla="*/ 188368 h 205760"/>
                <a:gd name="connsiteX8" fmla="*/ 81160 w 81746"/>
                <a:gd name="connsiteY8" fmla="*/ 27500 h 205760"/>
                <a:gd name="connsiteX9" fmla="*/ 64403 w 81746"/>
                <a:gd name="connsiteY9" fmla="*/ 594 h 205760"/>
                <a:gd name="connsiteX10" fmla="*/ 64349 w 81746"/>
                <a:gd name="connsiteY10" fmla="*/ 581 h 20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746" h="205760">
                  <a:moveTo>
                    <a:pt x="64349" y="581"/>
                  </a:moveTo>
                  <a:cubicBezTo>
                    <a:pt x="52288" y="-2207"/>
                    <a:pt x="40250" y="5310"/>
                    <a:pt x="37461" y="17371"/>
                  </a:cubicBezTo>
                  <a:cubicBezTo>
                    <a:pt x="37459" y="17385"/>
                    <a:pt x="37455" y="17398"/>
                    <a:pt x="37452" y="17414"/>
                  </a:cubicBezTo>
                  <a:lnTo>
                    <a:pt x="581" y="178304"/>
                  </a:lnTo>
                  <a:cubicBezTo>
                    <a:pt x="-2207" y="190365"/>
                    <a:pt x="5310" y="202401"/>
                    <a:pt x="17371" y="205192"/>
                  </a:cubicBezTo>
                  <a:cubicBezTo>
                    <a:pt x="17385" y="205194"/>
                    <a:pt x="17401" y="205198"/>
                    <a:pt x="17414" y="205201"/>
                  </a:cubicBezTo>
                  <a:cubicBezTo>
                    <a:pt x="19061" y="205573"/>
                    <a:pt x="20745" y="205761"/>
                    <a:pt x="22435" y="205761"/>
                  </a:cubicBezTo>
                  <a:cubicBezTo>
                    <a:pt x="32875" y="205754"/>
                    <a:pt x="41929" y="198541"/>
                    <a:pt x="44266" y="188368"/>
                  </a:cubicBezTo>
                  <a:lnTo>
                    <a:pt x="81160" y="27500"/>
                  </a:lnTo>
                  <a:cubicBezTo>
                    <a:pt x="83962" y="15444"/>
                    <a:pt x="76460" y="3396"/>
                    <a:pt x="64403" y="594"/>
                  </a:cubicBezTo>
                  <a:cubicBezTo>
                    <a:pt x="64385" y="590"/>
                    <a:pt x="64367" y="585"/>
                    <a:pt x="64349" y="581"/>
                  </a:cubicBezTo>
                  <a:close/>
                </a:path>
              </a:pathLst>
            </a:custGeom>
            <a:grpFill/>
            <a:ln w="223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FEF43266-0F4F-C5D1-0842-E1DF3F3DD064}"/>
                </a:ext>
              </a:extLst>
            </p:cNvPr>
            <p:cNvSpPr/>
            <p:nvPr/>
          </p:nvSpPr>
          <p:spPr>
            <a:xfrm rot="13791052">
              <a:off x="9667614" y="1631152"/>
              <a:ext cx="82059" cy="206909"/>
            </a:xfrm>
            <a:custGeom>
              <a:avLst/>
              <a:gdLst>
                <a:gd name="connsiteX0" fmla="*/ 59603 w 82059"/>
                <a:gd name="connsiteY0" fmla="*/ 206909 h 206909"/>
                <a:gd name="connsiteX1" fmla="*/ 64646 w 82059"/>
                <a:gd name="connsiteY1" fmla="*/ 206349 h 206909"/>
                <a:gd name="connsiteX2" fmla="*/ 81488 w 82059"/>
                <a:gd name="connsiteY2" fmla="*/ 179494 h 206909"/>
                <a:gd name="connsiteX3" fmla="*/ 81479 w 82059"/>
                <a:gd name="connsiteY3" fmla="*/ 179452 h 206909"/>
                <a:gd name="connsiteX4" fmla="*/ 44361 w 82059"/>
                <a:gd name="connsiteY4" fmla="*/ 17845 h 206909"/>
                <a:gd name="connsiteX5" fmla="*/ 17845 w 82059"/>
                <a:gd name="connsiteY5" fmla="*/ 476 h 206909"/>
                <a:gd name="connsiteX6" fmla="*/ 476 w 82059"/>
                <a:gd name="connsiteY6" fmla="*/ 26992 h 206909"/>
                <a:gd name="connsiteX7" fmla="*/ 676 w 82059"/>
                <a:gd name="connsiteY7" fmla="*/ 27864 h 206909"/>
                <a:gd name="connsiteX8" fmla="*/ 37726 w 82059"/>
                <a:gd name="connsiteY8" fmla="*/ 189516 h 206909"/>
                <a:gd name="connsiteX9" fmla="*/ 59603 w 82059"/>
                <a:gd name="connsiteY9" fmla="*/ 206909 h 206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059" h="206909">
                  <a:moveTo>
                    <a:pt x="59603" y="206909"/>
                  </a:moveTo>
                  <a:cubicBezTo>
                    <a:pt x="61300" y="206909"/>
                    <a:pt x="62992" y="206721"/>
                    <a:pt x="64646" y="206349"/>
                  </a:cubicBezTo>
                  <a:cubicBezTo>
                    <a:pt x="76712" y="203585"/>
                    <a:pt x="84254" y="191562"/>
                    <a:pt x="81488" y="179494"/>
                  </a:cubicBezTo>
                  <a:cubicBezTo>
                    <a:pt x="81486" y="179481"/>
                    <a:pt x="81483" y="179465"/>
                    <a:pt x="81479" y="179452"/>
                  </a:cubicBezTo>
                  <a:lnTo>
                    <a:pt x="44361" y="17845"/>
                  </a:lnTo>
                  <a:cubicBezTo>
                    <a:pt x="41835" y="5726"/>
                    <a:pt x="29962" y="-2050"/>
                    <a:pt x="17845" y="476"/>
                  </a:cubicBezTo>
                  <a:cubicBezTo>
                    <a:pt x="5726" y="3002"/>
                    <a:pt x="-2050" y="14875"/>
                    <a:pt x="476" y="26992"/>
                  </a:cubicBezTo>
                  <a:cubicBezTo>
                    <a:pt x="537" y="27284"/>
                    <a:pt x="604" y="27575"/>
                    <a:pt x="676" y="27864"/>
                  </a:cubicBezTo>
                  <a:lnTo>
                    <a:pt x="37726" y="189516"/>
                  </a:lnTo>
                  <a:cubicBezTo>
                    <a:pt x="40069" y="199707"/>
                    <a:pt x="49147" y="206925"/>
                    <a:pt x="59603" y="206909"/>
                  </a:cubicBezTo>
                  <a:close/>
                </a:path>
              </a:pathLst>
            </a:custGeom>
            <a:grpFill/>
            <a:ln w="223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7E88518-83DD-F004-7591-8EE634F5E5A3}"/>
                </a:ext>
              </a:extLst>
            </p:cNvPr>
            <p:cNvSpPr/>
            <p:nvPr/>
          </p:nvSpPr>
          <p:spPr>
            <a:xfrm rot="13791052">
              <a:off x="9516074" y="1836287"/>
              <a:ext cx="81734" cy="205629"/>
            </a:xfrm>
            <a:custGeom>
              <a:avLst/>
              <a:gdLst>
                <a:gd name="connsiteX0" fmla="*/ 64321 w 81734"/>
                <a:gd name="connsiteY0" fmla="*/ 205047 h 205629"/>
                <a:gd name="connsiteX1" fmla="*/ 81163 w 81734"/>
                <a:gd name="connsiteY1" fmla="*/ 178192 h 205629"/>
                <a:gd name="connsiteX2" fmla="*/ 81154 w 81734"/>
                <a:gd name="connsiteY2" fmla="*/ 178150 h 205629"/>
                <a:gd name="connsiteX3" fmla="*/ 44327 w 81734"/>
                <a:gd name="connsiteY3" fmla="*/ 17686 h 205629"/>
                <a:gd name="connsiteX4" fmla="*/ 17686 w 81734"/>
                <a:gd name="connsiteY4" fmla="*/ 510 h 205629"/>
                <a:gd name="connsiteX5" fmla="*/ 510 w 81734"/>
                <a:gd name="connsiteY5" fmla="*/ 27151 h 205629"/>
                <a:gd name="connsiteX6" fmla="*/ 642 w 81734"/>
                <a:gd name="connsiteY6" fmla="*/ 27728 h 205629"/>
                <a:gd name="connsiteX7" fmla="*/ 37446 w 81734"/>
                <a:gd name="connsiteY7" fmla="*/ 188214 h 205629"/>
                <a:gd name="connsiteX8" fmla="*/ 59278 w 81734"/>
                <a:gd name="connsiteY8" fmla="*/ 205629 h 205629"/>
                <a:gd name="connsiteX9" fmla="*/ 64321 w 81734"/>
                <a:gd name="connsiteY9" fmla="*/ 205047 h 205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734" h="205629">
                  <a:moveTo>
                    <a:pt x="64321" y="205047"/>
                  </a:moveTo>
                  <a:cubicBezTo>
                    <a:pt x="76387" y="202283"/>
                    <a:pt x="83929" y="190260"/>
                    <a:pt x="81163" y="178192"/>
                  </a:cubicBezTo>
                  <a:cubicBezTo>
                    <a:pt x="81161" y="178179"/>
                    <a:pt x="81159" y="178163"/>
                    <a:pt x="81154" y="178150"/>
                  </a:cubicBezTo>
                  <a:lnTo>
                    <a:pt x="44327" y="17686"/>
                  </a:lnTo>
                  <a:cubicBezTo>
                    <a:pt x="41714" y="5587"/>
                    <a:pt x="29785" y="-2104"/>
                    <a:pt x="17686" y="510"/>
                  </a:cubicBezTo>
                  <a:cubicBezTo>
                    <a:pt x="5587" y="3123"/>
                    <a:pt x="-2104" y="15052"/>
                    <a:pt x="510" y="27151"/>
                  </a:cubicBezTo>
                  <a:cubicBezTo>
                    <a:pt x="550" y="27344"/>
                    <a:pt x="595" y="27537"/>
                    <a:pt x="642" y="27728"/>
                  </a:cubicBezTo>
                  <a:lnTo>
                    <a:pt x="37446" y="188214"/>
                  </a:lnTo>
                  <a:cubicBezTo>
                    <a:pt x="39775" y="198396"/>
                    <a:pt x="48831" y="205620"/>
                    <a:pt x="59278" y="205629"/>
                  </a:cubicBezTo>
                  <a:cubicBezTo>
                    <a:pt x="60975" y="205620"/>
                    <a:pt x="62667" y="205425"/>
                    <a:pt x="64321" y="205047"/>
                  </a:cubicBezTo>
                  <a:close/>
                </a:path>
              </a:pathLst>
            </a:custGeom>
            <a:grpFill/>
            <a:ln w="223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639CE4BC-034D-56DA-CA1A-2652D9095423}"/>
                </a:ext>
              </a:extLst>
            </p:cNvPr>
            <p:cNvSpPr/>
            <p:nvPr/>
          </p:nvSpPr>
          <p:spPr>
            <a:xfrm>
              <a:off x="8684829" y="2506152"/>
              <a:ext cx="112071" cy="112071"/>
            </a:xfrm>
            <a:custGeom>
              <a:avLst/>
              <a:gdLst>
                <a:gd name="connsiteX0" fmla="*/ 112071 w 112071"/>
                <a:gd name="connsiteY0" fmla="*/ 56036 h 112071"/>
                <a:gd name="connsiteX1" fmla="*/ 56036 w 112071"/>
                <a:gd name="connsiteY1" fmla="*/ 112071 h 112071"/>
                <a:gd name="connsiteX2" fmla="*/ 0 w 112071"/>
                <a:gd name="connsiteY2" fmla="*/ 56036 h 112071"/>
                <a:gd name="connsiteX3" fmla="*/ 56036 w 112071"/>
                <a:gd name="connsiteY3" fmla="*/ 0 h 112071"/>
                <a:gd name="connsiteX4" fmla="*/ 112071 w 112071"/>
                <a:gd name="connsiteY4" fmla="*/ 56036 h 112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71" h="112071">
                  <a:moveTo>
                    <a:pt x="112071" y="56036"/>
                  </a:moveTo>
                  <a:cubicBezTo>
                    <a:pt x="112071" y="86983"/>
                    <a:pt x="86983" y="112071"/>
                    <a:pt x="56036" y="112071"/>
                  </a:cubicBezTo>
                  <a:cubicBezTo>
                    <a:pt x="25088" y="112071"/>
                    <a:pt x="0" y="86983"/>
                    <a:pt x="0" y="56036"/>
                  </a:cubicBezTo>
                  <a:cubicBezTo>
                    <a:pt x="0" y="25088"/>
                    <a:pt x="25088" y="0"/>
                    <a:pt x="56036" y="0"/>
                  </a:cubicBezTo>
                  <a:cubicBezTo>
                    <a:pt x="86983" y="0"/>
                    <a:pt x="112071" y="25088"/>
                    <a:pt x="112071" y="56036"/>
                  </a:cubicBezTo>
                  <a:close/>
                </a:path>
              </a:pathLst>
            </a:custGeom>
            <a:grpFill/>
            <a:ln w="223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4E9B17B-AC8B-2784-CEAA-A87E1953B11A}"/>
                </a:ext>
              </a:extLst>
            </p:cNvPr>
            <p:cNvSpPr/>
            <p:nvPr/>
          </p:nvSpPr>
          <p:spPr>
            <a:xfrm rot="19191052">
              <a:off x="9758140" y="1542836"/>
              <a:ext cx="112071" cy="112071"/>
            </a:xfrm>
            <a:custGeom>
              <a:avLst/>
              <a:gdLst>
                <a:gd name="connsiteX0" fmla="*/ 112071 w 112071"/>
                <a:gd name="connsiteY0" fmla="*/ 56036 h 112071"/>
                <a:gd name="connsiteX1" fmla="*/ 56036 w 112071"/>
                <a:gd name="connsiteY1" fmla="*/ 112071 h 112071"/>
                <a:gd name="connsiteX2" fmla="*/ 0 w 112071"/>
                <a:gd name="connsiteY2" fmla="*/ 56036 h 112071"/>
                <a:gd name="connsiteX3" fmla="*/ 56036 w 112071"/>
                <a:gd name="connsiteY3" fmla="*/ 0 h 112071"/>
                <a:gd name="connsiteX4" fmla="*/ 112071 w 112071"/>
                <a:gd name="connsiteY4" fmla="*/ 56036 h 112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71" h="112071">
                  <a:moveTo>
                    <a:pt x="112071" y="56036"/>
                  </a:moveTo>
                  <a:cubicBezTo>
                    <a:pt x="112071" y="86983"/>
                    <a:pt x="86983" y="112071"/>
                    <a:pt x="56036" y="112071"/>
                  </a:cubicBezTo>
                  <a:cubicBezTo>
                    <a:pt x="25088" y="112071"/>
                    <a:pt x="0" y="86983"/>
                    <a:pt x="0" y="56036"/>
                  </a:cubicBezTo>
                  <a:cubicBezTo>
                    <a:pt x="0" y="25088"/>
                    <a:pt x="25088" y="0"/>
                    <a:pt x="56036" y="0"/>
                  </a:cubicBezTo>
                  <a:cubicBezTo>
                    <a:pt x="86983" y="0"/>
                    <a:pt x="112071" y="25088"/>
                    <a:pt x="112071" y="56036"/>
                  </a:cubicBezTo>
                  <a:close/>
                </a:path>
              </a:pathLst>
            </a:custGeom>
            <a:grpFill/>
            <a:ln w="223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03A791B7-6388-DB05-FC2A-5B64EF6F7909}"/>
                </a:ext>
              </a:extLst>
            </p:cNvPr>
            <p:cNvSpPr/>
            <p:nvPr/>
          </p:nvSpPr>
          <p:spPr>
            <a:xfrm>
              <a:off x="8987422" y="2576264"/>
              <a:ext cx="44828" cy="329489"/>
            </a:xfrm>
            <a:custGeom>
              <a:avLst/>
              <a:gdLst>
                <a:gd name="connsiteX0" fmla="*/ 22414 w 44828"/>
                <a:gd name="connsiteY0" fmla="*/ 329490 h 329489"/>
                <a:gd name="connsiteX1" fmla="*/ 44829 w 44828"/>
                <a:gd name="connsiteY1" fmla="*/ 307075 h 329489"/>
                <a:gd name="connsiteX2" fmla="*/ 44829 w 44828"/>
                <a:gd name="connsiteY2" fmla="*/ 22414 h 329489"/>
                <a:gd name="connsiteX3" fmla="*/ 22414 w 44828"/>
                <a:gd name="connsiteY3" fmla="*/ 0 h 329489"/>
                <a:gd name="connsiteX4" fmla="*/ 0 w 44828"/>
                <a:gd name="connsiteY4" fmla="*/ 22414 h 329489"/>
                <a:gd name="connsiteX5" fmla="*/ 0 w 44828"/>
                <a:gd name="connsiteY5" fmla="*/ 307075 h 329489"/>
                <a:gd name="connsiteX6" fmla="*/ 22414 w 44828"/>
                <a:gd name="connsiteY6" fmla="*/ 329490 h 329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828" h="329489">
                  <a:moveTo>
                    <a:pt x="22414" y="329490"/>
                  </a:moveTo>
                  <a:cubicBezTo>
                    <a:pt x="34794" y="329490"/>
                    <a:pt x="44829" y="319455"/>
                    <a:pt x="44829" y="307075"/>
                  </a:cubicBezTo>
                  <a:lnTo>
                    <a:pt x="44829" y="22414"/>
                  </a:lnTo>
                  <a:cubicBezTo>
                    <a:pt x="44829" y="10035"/>
                    <a:pt x="34794" y="0"/>
                    <a:pt x="22414" y="0"/>
                  </a:cubicBezTo>
                  <a:cubicBezTo>
                    <a:pt x="10035" y="0"/>
                    <a:pt x="0" y="10035"/>
                    <a:pt x="0" y="22414"/>
                  </a:cubicBezTo>
                  <a:lnTo>
                    <a:pt x="0" y="307075"/>
                  </a:lnTo>
                  <a:cubicBezTo>
                    <a:pt x="0" y="319455"/>
                    <a:pt x="10035" y="329490"/>
                    <a:pt x="22414" y="329490"/>
                  </a:cubicBezTo>
                  <a:close/>
                </a:path>
              </a:pathLst>
            </a:custGeom>
            <a:grpFill/>
            <a:ln w="223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D6D54A0-9036-F07C-3CC2-AFD198CB1A2F}"/>
                </a:ext>
              </a:extLst>
            </p:cNvPr>
            <p:cNvSpPr/>
            <p:nvPr/>
          </p:nvSpPr>
          <p:spPr>
            <a:xfrm>
              <a:off x="8987422" y="2941773"/>
              <a:ext cx="44828" cy="307792"/>
            </a:xfrm>
            <a:custGeom>
              <a:avLst/>
              <a:gdLst>
                <a:gd name="connsiteX0" fmla="*/ 0 w 44828"/>
                <a:gd name="connsiteY0" fmla="*/ 285378 h 307792"/>
                <a:gd name="connsiteX1" fmla="*/ 22414 w 44828"/>
                <a:gd name="connsiteY1" fmla="*/ 307793 h 307792"/>
                <a:gd name="connsiteX2" fmla="*/ 44829 w 44828"/>
                <a:gd name="connsiteY2" fmla="*/ 285378 h 307792"/>
                <a:gd name="connsiteX3" fmla="*/ 44829 w 44828"/>
                <a:gd name="connsiteY3" fmla="*/ 22414 h 307792"/>
                <a:gd name="connsiteX4" fmla="*/ 22414 w 44828"/>
                <a:gd name="connsiteY4" fmla="*/ 0 h 307792"/>
                <a:gd name="connsiteX5" fmla="*/ 0 w 44828"/>
                <a:gd name="connsiteY5" fmla="*/ 22414 h 30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828" h="307792">
                  <a:moveTo>
                    <a:pt x="0" y="285378"/>
                  </a:moveTo>
                  <a:cubicBezTo>
                    <a:pt x="0" y="297758"/>
                    <a:pt x="10035" y="307793"/>
                    <a:pt x="22414" y="307793"/>
                  </a:cubicBezTo>
                  <a:cubicBezTo>
                    <a:pt x="34794" y="307793"/>
                    <a:pt x="44829" y="297758"/>
                    <a:pt x="44829" y="285378"/>
                  </a:cubicBezTo>
                  <a:lnTo>
                    <a:pt x="44829" y="22414"/>
                  </a:lnTo>
                  <a:cubicBezTo>
                    <a:pt x="44829" y="10035"/>
                    <a:pt x="34794" y="0"/>
                    <a:pt x="22414" y="0"/>
                  </a:cubicBezTo>
                  <a:cubicBezTo>
                    <a:pt x="10035" y="0"/>
                    <a:pt x="0" y="10035"/>
                    <a:pt x="0" y="22414"/>
                  </a:cubicBezTo>
                  <a:close/>
                </a:path>
              </a:pathLst>
            </a:custGeom>
            <a:grpFill/>
            <a:ln w="223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68E41059-FE06-F74C-10B2-1BD6B6FAE937}"/>
                </a:ext>
              </a:extLst>
            </p:cNvPr>
            <p:cNvSpPr/>
            <p:nvPr/>
          </p:nvSpPr>
          <p:spPr>
            <a:xfrm>
              <a:off x="9256617" y="2576264"/>
              <a:ext cx="44828" cy="329489"/>
            </a:xfrm>
            <a:custGeom>
              <a:avLst/>
              <a:gdLst>
                <a:gd name="connsiteX0" fmla="*/ 22414 w 44828"/>
                <a:gd name="connsiteY0" fmla="*/ 329490 h 329489"/>
                <a:gd name="connsiteX1" fmla="*/ 44829 w 44828"/>
                <a:gd name="connsiteY1" fmla="*/ 307075 h 329489"/>
                <a:gd name="connsiteX2" fmla="*/ 44829 w 44828"/>
                <a:gd name="connsiteY2" fmla="*/ 22414 h 329489"/>
                <a:gd name="connsiteX3" fmla="*/ 22414 w 44828"/>
                <a:gd name="connsiteY3" fmla="*/ 0 h 329489"/>
                <a:gd name="connsiteX4" fmla="*/ 0 w 44828"/>
                <a:gd name="connsiteY4" fmla="*/ 22414 h 329489"/>
                <a:gd name="connsiteX5" fmla="*/ 0 w 44828"/>
                <a:gd name="connsiteY5" fmla="*/ 307075 h 329489"/>
                <a:gd name="connsiteX6" fmla="*/ 22414 w 44828"/>
                <a:gd name="connsiteY6" fmla="*/ 329490 h 329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828" h="329489">
                  <a:moveTo>
                    <a:pt x="22414" y="329490"/>
                  </a:moveTo>
                  <a:cubicBezTo>
                    <a:pt x="34794" y="329490"/>
                    <a:pt x="44829" y="319455"/>
                    <a:pt x="44829" y="307075"/>
                  </a:cubicBezTo>
                  <a:lnTo>
                    <a:pt x="44829" y="22414"/>
                  </a:lnTo>
                  <a:cubicBezTo>
                    <a:pt x="44829" y="10035"/>
                    <a:pt x="34794" y="0"/>
                    <a:pt x="22414" y="0"/>
                  </a:cubicBezTo>
                  <a:cubicBezTo>
                    <a:pt x="10035" y="0"/>
                    <a:pt x="0" y="10035"/>
                    <a:pt x="0" y="22414"/>
                  </a:cubicBezTo>
                  <a:lnTo>
                    <a:pt x="0" y="307075"/>
                  </a:lnTo>
                  <a:cubicBezTo>
                    <a:pt x="0" y="319455"/>
                    <a:pt x="10035" y="329490"/>
                    <a:pt x="22414" y="329490"/>
                  </a:cubicBezTo>
                  <a:close/>
                </a:path>
              </a:pathLst>
            </a:custGeom>
            <a:grpFill/>
            <a:ln w="223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38A8052-3A26-2446-302D-71723972AAE0}"/>
                </a:ext>
              </a:extLst>
            </p:cNvPr>
            <p:cNvSpPr/>
            <p:nvPr/>
          </p:nvSpPr>
          <p:spPr>
            <a:xfrm>
              <a:off x="9256617" y="2941773"/>
              <a:ext cx="44828" cy="307792"/>
            </a:xfrm>
            <a:custGeom>
              <a:avLst/>
              <a:gdLst>
                <a:gd name="connsiteX0" fmla="*/ 0 w 44828"/>
                <a:gd name="connsiteY0" fmla="*/ 285378 h 307792"/>
                <a:gd name="connsiteX1" fmla="*/ 22414 w 44828"/>
                <a:gd name="connsiteY1" fmla="*/ 307793 h 307792"/>
                <a:gd name="connsiteX2" fmla="*/ 44829 w 44828"/>
                <a:gd name="connsiteY2" fmla="*/ 285378 h 307792"/>
                <a:gd name="connsiteX3" fmla="*/ 44829 w 44828"/>
                <a:gd name="connsiteY3" fmla="*/ 22414 h 307792"/>
                <a:gd name="connsiteX4" fmla="*/ 22414 w 44828"/>
                <a:gd name="connsiteY4" fmla="*/ 0 h 307792"/>
                <a:gd name="connsiteX5" fmla="*/ 0 w 44828"/>
                <a:gd name="connsiteY5" fmla="*/ 22414 h 30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828" h="307792">
                  <a:moveTo>
                    <a:pt x="0" y="285378"/>
                  </a:moveTo>
                  <a:cubicBezTo>
                    <a:pt x="0" y="297758"/>
                    <a:pt x="10035" y="307793"/>
                    <a:pt x="22414" y="307793"/>
                  </a:cubicBezTo>
                  <a:cubicBezTo>
                    <a:pt x="34794" y="307793"/>
                    <a:pt x="44829" y="297758"/>
                    <a:pt x="44829" y="285378"/>
                  </a:cubicBezTo>
                  <a:lnTo>
                    <a:pt x="44829" y="22414"/>
                  </a:lnTo>
                  <a:cubicBezTo>
                    <a:pt x="44829" y="10035"/>
                    <a:pt x="34794" y="0"/>
                    <a:pt x="22414" y="0"/>
                  </a:cubicBezTo>
                  <a:cubicBezTo>
                    <a:pt x="10035" y="0"/>
                    <a:pt x="0" y="10035"/>
                    <a:pt x="0" y="22414"/>
                  </a:cubicBezTo>
                  <a:close/>
                </a:path>
              </a:pathLst>
            </a:custGeom>
            <a:grpFill/>
            <a:ln w="223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9FBC4F52-E4DF-F50A-4B0D-2A5BDB52188B}"/>
                </a:ext>
              </a:extLst>
            </p:cNvPr>
            <p:cNvSpPr/>
            <p:nvPr/>
          </p:nvSpPr>
          <p:spPr>
            <a:xfrm>
              <a:off x="8965008" y="3290651"/>
              <a:ext cx="89657" cy="115814"/>
            </a:xfrm>
            <a:custGeom>
              <a:avLst/>
              <a:gdLst>
                <a:gd name="connsiteX0" fmla="*/ 44829 w 89657"/>
                <a:gd name="connsiteY0" fmla="*/ 0 h 115814"/>
                <a:gd name="connsiteX1" fmla="*/ 0 w 89657"/>
                <a:gd name="connsiteY1" fmla="*/ 44829 h 115814"/>
                <a:gd name="connsiteX2" fmla="*/ 0 w 89657"/>
                <a:gd name="connsiteY2" fmla="*/ 70986 h 115814"/>
                <a:gd name="connsiteX3" fmla="*/ 44829 w 89657"/>
                <a:gd name="connsiteY3" fmla="*/ 115814 h 115814"/>
                <a:gd name="connsiteX4" fmla="*/ 89657 w 89657"/>
                <a:gd name="connsiteY4" fmla="*/ 70986 h 115814"/>
                <a:gd name="connsiteX5" fmla="*/ 89657 w 89657"/>
                <a:gd name="connsiteY5" fmla="*/ 44829 h 115814"/>
                <a:gd name="connsiteX6" fmla="*/ 44829 w 89657"/>
                <a:gd name="connsiteY6" fmla="*/ 0 h 115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657" h="115814">
                  <a:moveTo>
                    <a:pt x="44829" y="0"/>
                  </a:moveTo>
                  <a:cubicBezTo>
                    <a:pt x="20070" y="0"/>
                    <a:pt x="0" y="20070"/>
                    <a:pt x="0" y="44829"/>
                  </a:cubicBezTo>
                  <a:lnTo>
                    <a:pt x="0" y="70986"/>
                  </a:lnTo>
                  <a:cubicBezTo>
                    <a:pt x="0" y="95745"/>
                    <a:pt x="20070" y="115814"/>
                    <a:pt x="44829" y="115814"/>
                  </a:cubicBezTo>
                  <a:cubicBezTo>
                    <a:pt x="69587" y="115814"/>
                    <a:pt x="89657" y="95745"/>
                    <a:pt x="89657" y="70986"/>
                  </a:cubicBezTo>
                  <a:lnTo>
                    <a:pt x="89657" y="44829"/>
                  </a:lnTo>
                  <a:cubicBezTo>
                    <a:pt x="89657" y="20070"/>
                    <a:pt x="69587" y="0"/>
                    <a:pt x="44829" y="0"/>
                  </a:cubicBezTo>
                  <a:close/>
                </a:path>
              </a:pathLst>
            </a:custGeom>
            <a:grpFill/>
            <a:ln w="223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A145C0D-7BAE-C8AB-EBDD-15139953A97E}"/>
                </a:ext>
              </a:extLst>
            </p:cNvPr>
            <p:cNvSpPr/>
            <p:nvPr/>
          </p:nvSpPr>
          <p:spPr>
            <a:xfrm>
              <a:off x="9233979" y="3290651"/>
              <a:ext cx="89657" cy="115814"/>
            </a:xfrm>
            <a:custGeom>
              <a:avLst/>
              <a:gdLst>
                <a:gd name="connsiteX0" fmla="*/ 44829 w 89657"/>
                <a:gd name="connsiteY0" fmla="*/ 0 h 115814"/>
                <a:gd name="connsiteX1" fmla="*/ 0 w 89657"/>
                <a:gd name="connsiteY1" fmla="*/ 44829 h 115814"/>
                <a:gd name="connsiteX2" fmla="*/ 0 w 89657"/>
                <a:gd name="connsiteY2" fmla="*/ 70986 h 115814"/>
                <a:gd name="connsiteX3" fmla="*/ 44829 w 89657"/>
                <a:gd name="connsiteY3" fmla="*/ 115814 h 115814"/>
                <a:gd name="connsiteX4" fmla="*/ 89657 w 89657"/>
                <a:gd name="connsiteY4" fmla="*/ 70986 h 115814"/>
                <a:gd name="connsiteX5" fmla="*/ 89657 w 89657"/>
                <a:gd name="connsiteY5" fmla="*/ 44829 h 115814"/>
                <a:gd name="connsiteX6" fmla="*/ 44829 w 89657"/>
                <a:gd name="connsiteY6" fmla="*/ 0 h 115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657" h="115814">
                  <a:moveTo>
                    <a:pt x="44829" y="0"/>
                  </a:moveTo>
                  <a:cubicBezTo>
                    <a:pt x="20070" y="0"/>
                    <a:pt x="0" y="20070"/>
                    <a:pt x="0" y="44829"/>
                  </a:cubicBezTo>
                  <a:lnTo>
                    <a:pt x="0" y="70986"/>
                  </a:lnTo>
                  <a:cubicBezTo>
                    <a:pt x="0" y="95745"/>
                    <a:pt x="20070" y="115814"/>
                    <a:pt x="44829" y="115814"/>
                  </a:cubicBezTo>
                  <a:cubicBezTo>
                    <a:pt x="69587" y="115814"/>
                    <a:pt x="89657" y="95745"/>
                    <a:pt x="89657" y="70986"/>
                  </a:cubicBezTo>
                  <a:lnTo>
                    <a:pt x="89657" y="44829"/>
                  </a:lnTo>
                  <a:cubicBezTo>
                    <a:pt x="89657" y="20070"/>
                    <a:pt x="69587" y="0"/>
                    <a:pt x="44829" y="0"/>
                  </a:cubicBezTo>
                  <a:close/>
                </a:path>
              </a:pathLst>
            </a:custGeom>
            <a:grpFill/>
            <a:ln w="223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3780806A-58F4-00FB-7DBA-86BD0B18B57A}"/>
                </a:ext>
              </a:extLst>
            </p:cNvPr>
            <p:cNvSpPr/>
            <p:nvPr/>
          </p:nvSpPr>
          <p:spPr>
            <a:xfrm>
              <a:off x="8987324" y="1424418"/>
              <a:ext cx="313994" cy="390635"/>
            </a:xfrm>
            <a:custGeom>
              <a:avLst/>
              <a:gdLst>
                <a:gd name="connsiteX0" fmla="*/ 156997 w 313994"/>
                <a:gd name="connsiteY0" fmla="*/ 0 h 390635"/>
                <a:gd name="connsiteX1" fmla="*/ 98 w 313994"/>
                <a:gd name="connsiteY1" fmla="*/ 168891 h 390635"/>
                <a:gd name="connsiteX2" fmla="*/ 33719 w 313994"/>
                <a:gd name="connsiteY2" fmla="*/ 265497 h 390635"/>
                <a:gd name="connsiteX3" fmla="*/ 33719 w 313994"/>
                <a:gd name="connsiteY3" fmla="*/ 286566 h 390635"/>
                <a:gd name="connsiteX4" fmla="*/ 72137 w 313994"/>
                <a:gd name="connsiteY4" fmla="*/ 336259 h 390635"/>
                <a:gd name="connsiteX5" fmla="*/ 72137 w 313994"/>
                <a:gd name="connsiteY5" fmla="*/ 368221 h 390635"/>
                <a:gd name="connsiteX6" fmla="*/ 94551 w 313994"/>
                <a:gd name="connsiteY6" fmla="*/ 390636 h 390635"/>
                <a:gd name="connsiteX7" fmla="*/ 219444 w 313994"/>
                <a:gd name="connsiteY7" fmla="*/ 390636 h 390635"/>
                <a:gd name="connsiteX8" fmla="*/ 241858 w 313994"/>
                <a:gd name="connsiteY8" fmla="*/ 368221 h 390635"/>
                <a:gd name="connsiteX9" fmla="*/ 241858 w 313994"/>
                <a:gd name="connsiteY9" fmla="*/ 336259 h 390635"/>
                <a:gd name="connsiteX10" fmla="*/ 280276 w 313994"/>
                <a:gd name="connsiteY10" fmla="*/ 286566 h 390635"/>
                <a:gd name="connsiteX11" fmla="*/ 280276 w 313994"/>
                <a:gd name="connsiteY11" fmla="*/ 265497 h 390635"/>
                <a:gd name="connsiteX12" fmla="*/ 313897 w 313994"/>
                <a:gd name="connsiteY12" fmla="*/ 168891 h 390635"/>
                <a:gd name="connsiteX13" fmla="*/ 156997 w 313994"/>
                <a:gd name="connsiteY13" fmla="*/ 0 h 390635"/>
                <a:gd name="connsiteX14" fmla="*/ 123376 w 313994"/>
                <a:gd name="connsiteY14" fmla="*/ 368221 h 390635"/>
                <a:gd name="connsiteX15" fmla="*/ 100962 w 313994"/>
                <a:gd name="connsiteY15" fmla="*/ 368221 h 390635"/>
                <a:gd name="connsiteX16" fmla="*/ 100962 w 313994"/>
                <a:gd name="connsiteY16" fmla="*/ 323393 h 390635"/>
                <a:gd name="connsiteX17" fmla="*/ 123376 w 313994"/>
                <a:gd name="connsiteY17" fmla="*/ 323393 h 390635"/>
                <a:gd name="connsiteX18" fmla="*/ 98720 w 313994"/>
                <a:gd name="connsiteY18" fmla="*/ 233736 h 390635"/>
                <a:gd name="connsiteX19" fmla="*/ 56245 w 313994"/>
                <a:gd name="connsiteY19" fmla="*/ 191261 h 390635"/>
                <a:gd name="connsiteX20" fmla="*/ 98720 w 313994"/>
                <a:gd name="connsiteY20" fmla="*/ 148786 h 390635"/>
                <a:gd name="connsiteX21" fmla="*/ 141195 w 313994"/>
                <a:gd name="connsiteY21" fmla="*/ 191261 h 390635"/>
                <a:gd name="connsiteX22" fmla="*/ 98765 w 313994"/>
                <a:gd name="connsiteY22" fmla="*/ 233736 h 390635"/>
                <a:gd name="connsiteX23" fmla="*/ 98720 w 313994"/>
                <a:gd name="connsiteY23" fmla="*/ 233736 h 390635"/>
                <a:gd name="connsiteX24" fmla="*/ 168205 w 313994"/>
                <a:gd name="connsiteY24" fmla="*/ 368221 h 390635"/>
                <a:gd name="connsiteX25" fmla="*/ 145790 w 313994"/>
                <a:gd name="connsiteY25" fmla="*/ 368221 h 390635"/>
                <a:gd name="connsiteX26" fmla="*/ 145790 w 313994"/>
                <a:gd name="connsiteY26" fmla="*/ 323393 h 390635"/>
                <a:gd name="connsiteX27" fmla="*/ 168205 w 313994"/>
                <a:gd name="connsiteY27" fmla="*/ 323393 h 390635"/>
                <a:gd name="connsiteX28" fmla="*/ 169549 w 313994"/>
                <a:gd name="connsiteY28" fmla="*/ 286566 h 390635"/>
                <a:gd name="connsiteX29" fmla="*/ 144445 w 313994"/>
                <a:gd name="connsiteY29" fmla="*/ 286566 h 390635"/>
                <a:gd name="connsiteX30" fmla="*/ 133514 w 313994"/>
                <a:gd name="connsiteY30" fmla="*/ 275666 h 390635"/>
                <a:gd name="connsiteX31" fmla="*/ 135076 w 313994"/>
                <a:gd name="connsiteY31" fmla="*/ 270024 h 390635"/>
                <a:gd name="connsiteX32" fmla="*/ 147628 w 313994"/>
                <a:gd name="connsiteY32" fmla="*/ 249090 h 390635"/>
                <a:gd name="connsiteX33" fmla="*/ 162641 w 313994"/>
                <a:gd name="connsiteY33" fmla="*/ 245364 h 390635"/>
                <a:gd name="connsiteX34" fmla="*/ 166367 w 313994"/>
                <a:gd name="connsiteY34" fmla="*/ 249090 h 390635"/>
                <a:gd name="connsiteX35" fmla="*/ 178919 w 313994"/>
                <a:gd name="connsiteY35" fmla="*/ 270024 h 390635"/>
                <a:gd name="connsiteX36" fmla="*/ 175191 w 313994"/>
                <a:gd name="connsiteY36" fmla="*/ 285004 h 390635"/>
                <a:gd name="connsiteX37" fmla="*/ 169549 w 313994"/>
                <a:gd name="connsiteY37" fmla="*/ 286566 h 390635"/>
                <a:gd name="connsiteX38" fmla="*/ 213033 w 313994"/>
                <a:gd name="connsiteY38" fmla="*/ 368221 h 390635"/>
                <a:gd name="connsiteX39" fmla="*/ 190619 w 313994"/>
                <a:gd name="connsiteY39" fmla="*/ 368221 h 390635"/>
                <a:gd name="connsiteX40" fmla="*/ 190619 w 313994"/>
                <a:gd name="connsiteY40" fmla="*/ 323393 h 390635"/>
                <a:gd name="connsiteX41" fmla="*/ 213033 w 313994"/>
                <a:gd name="connsiteY41" fmla="*/ 323393 h 390635"/>
                <a:gd name="connsiteX42" fmla="*/ 215274 w 313994"/>
                <a:gd name="connsiteY42" fmla="*/ 233736 h 390635"/>
                <a:gd name="connsiteX43" fmla="*/ 172912 w 313994"/>
                <a:gd name="connsiteY43" fmla="*/ 191149 h 390635"/>
                <a:gd name="connsiteX44" fmla="*/ 215499 w 313994"/>
                <a:gd name="connsiteY44" fmla="*/ 148786 h 390635"/>
                <a:gd name="connsiteX45" fmla="*/ 257862 w 313994"/>
                <a:gd name="connsiteY45" fmla="*/ 191261 h 390635"/>
                <a:gd name="connsiteX46" fmla="*/ 215387 w 313994"/>
                <a:gd name="connsiteY46" fmla="*/ 233736 h 390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13994" h="390635">
                  <a:moveTo>
                    <a:pt x="156997" y="0"/>
                  </a:moveTo>
                  <a:cubicBezTo>
                    <a:pt x="67136" y="3537"/>
                    <a:pt x="-2982" y="79013"/>
                    <a:pt x="98" y="168891"/>
                  </a:cubicBezTo>
                  <a:cubicBezTo>
                    <a:pt x="-346" y="204035"/>
                    <a:pt x="11554" y="238221"/>
                    <a:pt x="33719" y="265497"/>
                  </a:cubicBezTo>
                  <a:lnTo>
                    <a:pt x="33719" y="286566"/>
                  </a:lnTo>
                  <a:cubicBezTo>
                    <a:pt x="33455" y="310034"/>
                    <a:pt x="49357" y="330606"/>
                    <a:pt x="72137" y="336259"/>
                  </a:cubicBezTo>
                  <a:lnTo>
                    <a:pt x="72137" y="368221"/>
                  </a:lnTo>
                  <a:cubicBezTo>
                    <a:pt x="72137" y="380601"/>
                    <a:pt x="82172" y="390636"/>
                    <a:pt x="94551" y="390636"/>
                  </a:cubicBezTo>
                  <a:lnTo>
                    <a:pt x="219444" y="390636"/>
                  </a:lnTo>
                  <a:cubicBezTo>
                    <a:pt x="231823" y="390636"/>
                    <a:pt x="241858" y="380601"/>
                    <a:pt x="241858" y="368221"/>
                  </a:cubicBezTo>
                  <a:lnTo>
                    <a:pt x="241858" y="336259"/>
                  </a:lnTo>
                  <a:cubicBezTo>
                    <a:pt x="264637" y="330606"/>
                    <a:pt x="280540" y="310034"/>
                    <a:pt x="280276" y="286566"/>
                  </a:cubicBezTo>
                  <a:lnTo>
                    <a:pt x="280276" y="265497"/>
                  </a:lnTo>
                  <a:cubicBezTo>
                    <a:pt x="302441" y="238221"/>
                    <a:pt x="314341" y="204035"/>
                    <a:pt x="313897" y="168891"/>
                  </a:cubicBezTo>
                  <a:cubicBezTo>
                    <a:pt x="316977" y="79013"/>
                    <a:pt x="246858" y="3537"/>
                    <a:pt x="156997" y="0"/>
                  </a:cubicBezTo>
                  <a:close/>
                  <a:moveTo>
                    <a:pt x="123376" y="368221"/>
                  </a:moveTo>
                  <a:lnTo>
                    <a:pt x="100962" y="368221"/>
                  </a:lnTo>
                  <a:lnTo>
                    <a:pt x="100962" y="323393"/>
                  </a:lnTo>
                  <a:lnTo>
                    <a:pt x="123376" y="323393"/>
                  </a:lnTo>
                  <a:close/>
                  <a:moveTo>
                    <a:pt x="98720" y="233736"/>
                  </a:moveTo>
                  <a:cubicBezTo>
                    <a:pt x="75262" y="233736"/>
                    <a:pt x="56245" y="214720"/>
                    <a:pt x="56245" y="191261"/>
                  </a:cubicBezTo>
                  <a:cubicBezTo>
                    <a:pt x="56245" y="167802"/>
                    <a:pt x="75262" y="148786"/>
                    <a:pt x="98720" y="148786"/>
                  </a:cubicBezTo>
                  <a:cubicBezTo>
                    <a:pt x="122179" y="148786"/>
                    <a:pt x="141195" y="167802"/>
                    <a:pt x="141195" y="191261"/>
                  </a:cubicBezTo>
                  <a:cubicBezTo>
                    <a:pt x="141209" y="214706"/>
                    <a:pt x="122211" y="233722"/>
                    <a:pt x="98765" y="233736"/>
                  </a:cubicBezTo>
                  <a:cubicBezTo>
                    <a:pt x="98749" y="233736"/>
                    <a:pt x="98736" y="233736"/>
                    <a:pt x="98720" y="233736"/>
                  </a:cubicBezTo>
                  <a:close/>
                  <a:moveTo>
                    <a:pt x="168205" y="368221"/>
                  </a:moveTo>
                  <a:lnTo>
                    <a:pt x="145790" y="368221"/>
                  </a:lnTo>
                  <a:lnTo>
                    <a:pt x="145790" y="323393"/>
                  </a:lnTo>
                  <a:lnTo>
                    <a:pt x="168205" y="323393"/>
                  </a:lnTo>
                  <a:close/>
                  <a:moveTo>
                    <a:pt x="169549" y="286566"/>
                  </a:moveTo>
                  <a:lnTo>
                    <a:pt x="144445" y="286566"/>
                  </a:lnTo>
                  <a:cubicBezTo>
                    <a:pt x="138416" y="286575"/>
                    <a:pt x="133523" y="281693"/>
                    <a:pt x="133514" y="275666"/>
                  </a:cubicBezTo>
                  <a:cubicBezTo>
                    <a:pt x="133512" y="273678"/>
                    <a:pt x="134052" y="271728"/>
                    <a:pt x="135076" y="270024"/>
                  </a:cubicBezTo>
                  <a:lnTo>
                    <a:pt x="147628" y="249090"/>
                  </a:lnTo>
                  <a:cubicBezTo>
                    <a:pt x="150746" y="243914"/>
                    <a:pt x="157468" y="242249"/>
                    <a:pt x="162641" y="245364"/>
                  </a:cubicBezTo>
                  <a:cubicBezTo>
                    <a:pt x="164168" y="246286"/>
                    <a:pt x="165448" y="247563"/>
                    <a:pt x="166367" y="249090"/>
                  </a:cubicBezTo>
                  <a:lnTo>
                    <a:pt x="178919" y="270024"/>
                  </a:lnTo>
                  <a:cubicBezTo>
                    <a:pt x="182025" y="275191"/>
                    <a:pt x="180358" y="281897"/>
                    <a:pt x="175191" y="285004"/>
                  </a:cubicBezTo>
                  <a:cubicBezTo>
                    <a:pt x="173488" y="286028"/>
                    <a:pt x="171538" y="286568"/>
                    <a:pt x="169549" y="286566"/>
                  </a:cubicBezTo>
                  <a:close/>
                  <a:moveTo>
                    <a:pt x="213033" y="368221"/>
                  </a:moveTo>
                  <a:lnTo>
                    <a:pt x="190619" y="368221"/>
                  </a:lnTo>
                  <a:lnTo>
                    <a:pt x="190619" y="323393"/>
                  </a:lnTo>
                  <a:lnTo>
                    <a:pt x="213033" y="323393"/>
                  </a:lnTo>
                  <a:close/>
                  <a:moveTo>
                    <a:pt x="215274" y="233736"/>
                  </a:moveTo>
                  <a:cubicBezTo>
                    <a:pt x="191816" y="233673"/>
                    <a:pt x="172849" y="214607"/>
                    <a:pt x="172912" y="191149"/>
                  </a:cubicBezTo>
                  <a:cubicBezTo>
                    <a:pt x="172974" y="167690"/>
                    <a:pt x="192040" y="148724"/>
                    <a:pt x="215499" y="148786"/>
                  </a:cubicBezTo>
                  <a:cubicBezTo>
                    <a:pt x="238913" y="148848"/>
                    <a:pt x="257862" y="167847"/>
                    <a:pt x="257862" y="191261"/>
                  </a:cubicBezTo>
                  <a:cubicBezTo>
                    <a:pt x="257801" y="214693"/>
                    <a:pt x="238818" y="233675"/>
                    <a:pt x="215387" y="233736"/>
                  </a:cubicBezTo>
                  <a:close/>
                </a:path>
              </a:pathLst>
            </a:custGeom>
            <a:grpFill/>
            <a:ln w="223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12869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F5275CC3-04DB-B4BD-714C-17CA52FF274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4541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392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Background of a Forest Stock Illustration - Illustration of plants,  colorful: 63567031">
            <a:extLst>
              <a:ext uri="{FF2B5EF4-FFF2-40B4-BE49-F238E27FC236}">
                <a16:creationId xmlns:a16="http://schemas.microsoft.com/office/drawing/2014/main" id="{A468D365-6D50-A826-6C55-DA210ED474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 bwMode="auto">
          <a:xfrm>
            <a:off x="0" y="-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93" y="457200"/>
            <a:ext cx="3642602" cy="566914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864" y="542665"/>
            <a:ext cx="3358876" cy="5772669"/>
          </a:xfrm>
          <a:prstGeom prst="rect">
            <a:avLst/>
          </a:prstGeom>
        </p:spPr>
      </p:pic>
      <p:sp>
        <p:nvSpPr>
          <p:cNvPr id="31" name="Rounded Rectangle 30">
            <a:hlinkClick r:id="rId6" action="ppaction://hlinksldjump"/>
          </p:cNvPr>
          <p:cNvSpPr/>
          <p:nvPr/>
        </p:nvSpPr>
        <p:spPr>
          <a:xfrm>
            <a:off x="1828800" y="5850917"/>
            <a:ext cx="1387556" cy="64125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8000"/>
                </a:solidFill>
                <a:latin typeface="UTM Avo" panose="02040603050506020204" pitchFamily="18" charset="0"/>
              </a:rPr>
              <a:t>Hổ</a:t>
            </a:r>
            <a:endParaRPr lang="en-US" sz="2400" b="1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Rounded Rectangle 32">
            <a:hlinkClick r:id="rId7" action="ppaction://hlinksldjump"/>
          </p:cNvPr>
          <p:cNvSpPr/>
          <p:nvPr/>
        </p:nvSpPr>
        <p:spPr>
          <a:xfrm>
            <a:off x="9052251" y="5959999"/>
            <a:ext cx="1984102" cy="532171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  <a:latin typeface="UTM Avo" panose="02040603050506020204" pitchFamily="18" charset="0"/>
              </a:rPr>
              <a:t>Sư</a:t>
            </a:r>
            <a:r>
              <a:rPr lang="en-US" sz="2400" b="1" dirty="0">
                <a:solidFill>
                  <a:srgbClr val="008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UTM Avo" panose="02040603050506020204" pitchFamily="18" charset="0"/>
              </a:rPr>
              <a:t>tử</a:t>
            </a:r>
            <a:endParaRPr lang="en-US" sz="2400" b="1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  <p:pic>
        <p:nvPicPr>
          <p:cNvPr id="35" name="Picture 34" descr="Logo, company name&#10;&#10;Description automatically generated">
            <a:extLst>
              <a:ext uri="{FF2B5EF4-FFF2-40B4-BE49-F238E27FC236}">
                <a16:creationId xmlns:a16="http://schemas.microsoft.com/office/drawing/2014/main" id="{F5275CC3-04DB-B4BD-714C-17CA52FF27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4541" cy="685800"/>
          </a:xfrm>
          <a:prstGeom prst="rect">
            <a:avLst/>
          </a:prstGeom>
        </p:spPr>
      </p:pic>
      <p:pic>
        <p:nvPicPr>
          <p:cNvPr id="2" name="Picture 2" descr="Káº¿t quáº£ hÃ¬nh áº£nh cho frame cloud cartoon">
            <a:extLst>
              <a:ext uri="{FF2B5EF4-FFF2-40B4-BE49-F238E27FC236}">
                <a16:creationId xmlns:a16="http://schemas.microsoft.com/office/drawing/2014/main" id="{0DCFFB6D-E3C6-62C8-07ED-67E7BBAE0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202" y="1997931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51B57F-0A90-C0EF-D64F-4A5EA97A96DC}"/>
              </a:ext>
            </a:extLst>
          </p:cNvPr>
          <p:cNvSpPr txBox="1"/>
          <p:nvPr/>
        </p:nvSpPr>
        <p:spPr>
          <a:xfrm>
            <a:off x="4261795" y="3142068"/>
            <a:ext cx="12668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008000"/>
                </a:solidFill>
                <a:latin typeface="UTM Avo" panose="02040603050506020204" pitchFamily="18" charset="0"/>
              </a:rPr>
              <a:t>Hổ</a:t>
            </a:r>
            <a:endParaRPr lang="en-US" sz="4000" b="1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E13EB2-0E24-BB4F-83D2-DFA9F12D8FC5}"/>
              </a:ext>
            </a:extLst>
          </p:cNvPr>
          <p:cNvSpPr txBox="1"/>
          <p:nvPr/>
        </p:nvSpPr>
        <p:spPr>
          <a:xfrm>
            <a:off x="6403569" y="3142068"/>
            <a:ext cx="17218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008000"/>
                </a:solidFill>
                <a:latin typeface="UTM Avo" panose="02040603050506020204" pitchFamily="18" charset="0"/>
              </a:rPr>
              <a:t>Sư tử</a:t>
            </a:r>
            <a:endParaRPr lang="en-US" sz="4000" b="1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Star: 4 Points 10">
            <a:extLst>
              <a:ext uri="{FF2B5EF4-FFF2-40B4-BE49-F238E27FC236}">
                <a16:creationId xmlns:a16="http://schemas.microsoft.com/office/drawing/2014/main" id="{ADF5204C-4327-FC81-0C52-FB4DA22C8386}"/>
              </a:ext>
            </a:extLst>
          </p:cNvPr>
          <p:cNvSpPr/>
          <p:nvPr/>
        </p:nvSpPr>
        <p:spPr>
          <a:xfrm>
            <a:off x="5465876" y="2810211"/>
            <a:ext cx="1143000" cy="1371600"/>
          </a:xfrm>
          <a:prstGeom prst="star4">
            <a:avLst/>
          </a:prstGeom>
          <a:solidFill>
            <a:schemeClr val="accent4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>
            <a:hlinkClick r:id="rId11" action="ppaction://hlinksldjump"/>
          </p:cNvPr>
          <p:cNvSpPr/>
          <p:nvPr/>
        </p:nvSpPr>
        <p:spPr>
          <a:xfrm>
            <a:off x="5255060" y="4283251"/>
            <a:ext cx="2297017" cy="830513"/>
          </a:xfrm>
          <a:prstGeom prst="homePlate">
            <a:avLst>
              <a:gd name="adj" fmla="val 93358"/>
            </a:avLst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8000"/>
                </a:solidFill>
                <a:latin typeface="UTM Avo" panose="02040603050506020204" pitchFamily="18" charset="0"/>
              </a:rPr>
              <a:t>Bay nào</a:t>
            </a:r>
            <a:endParaRPr lang="en-US" sz="2400" b="1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132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11111E-6 L -0.02135 -0.82662 " pathEditMode="relative" rAng="0" ptsTypes="AA">
                                      <p:cBhvr>
                                        <p:cTn id="2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-4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-0.01328 -0.82662 " pathEditMode="relative" rAng="0" ptsTypes="AA">
                                      <p:cBhvr>
                                        <p:cTn id="31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4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333DD8-41D0-4D08-BF7A-733B57E370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9DEFAEA-01C1-4421-8271-3BA2633E3EDF}"/>
              </a:ext>
            </a:extLst>
          </p:cNvPr>
          <p:cNvSpPr/>
          <p:nvPr/>
        </p:nvSpPr>
        <p:spPr>
          <a:xfrm>
            <a:off x="6175128" y="2696597"/>
            <a:ext cx="4052272" cy="125259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BA789A2-0C71-43E0-BF33-B8805069E497}"/>
              </a:ext>
            </a:extLst>
          </p:cNvPr>
          <p:cNvSpPr/>
          <p:nvPr/>
        </p:nvSpPr>
        <p:spPr>
          <a:xfrm>
            <a:off x="1076128" y="5307161"/>
            <a:ext cx="4274012" cy="1157896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78464DA-938C-4C2F-A880-CE3EC45491F5}"/>
              </a:ext>
            </a:extLst>
          </p:cNvPr>
          <p:cNvSpPr/>
          <p:nvPr/>
        </p:nvSpPr>
        <p:spPr>
          <a:xfrm>
            <a:off x="6175128" y="5276115"/>
            <a:ext cx="4052272" cy="115789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069D077-826D-456E-B024-6DB5DA0589E5}"/>
              </a:ext>
            </a:extLst>
          </p:cNvPr>
          <p:cNvGrpSpPr/>
          <p:nvPr/>
        </p:nvGrpSpPr>
        <p:grpSpPr>
          <a:xfrm>
            <a:off x="1728521" y="170776"/>
            <a:ext cx="7701816" cy="2404175"/>
            <a:chOff x="1728521" y="170776"/>
            <a:chExt cx="7701816" cy="2404175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8CC400F3-B41B-4324-9D92-0D23C9E73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28521" y="170776"/>
              <a:ext cx="7701816" cy="240417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6669035-5A5E-496D-BA16-CB52DB4702AF}"/>
                </a:ext>
              </a:extLst>
            </p:cNvPr>
            <p:cNvSpPr txBox="1"/>
            <p:nvPr/>
          </p:nvSpPr>
          <p:spPr>
            <a:xfrm>
              <a:off x="2781591" y="644697"/>
              <a:ext cx="58401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latin typeface="UTM Avo" panose="02040603050506020204" pitchFamily="18" charset="0"/>
                </a:rPr>
                <a:t>Cơ quan vận động bao gồm</a:t>
              </a:r>
              <a:endParaRPr lang="en-US" sz="2800" dirty="0">
                <a:latin typeface="UTM Avo" panose="020406030505060202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443C920-A8C0-445D-90E1-6E185A48120D}"/>
              </a:ext>
            </a:extLst>
          </p:cNvPr>
          <p:cNvSpPr txBox="1"/>
          <p:nvPr/>
        </p:nvSpPr>
        <p:spPr>
          <a:xfrm>
            <a:off x="5475653" y="2627702"/>
            <a:ext cx="4039539" cy="132802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UTM Avo" panose="02040603050506020204" pitchFamily="18" charset="0"/>
            </a:endParaRPr>
          </a:p>
          <a:p>
            <a:pPr algn="ctr"/>
            <a:r>
              <a:rPr lang="vi-VN" sz="2400" dirty="0">
                <a:latin typeface="UTM Avo" panose="02040603050506020204" pitchFamily="18" charset="0"/>
              </a:rPr>
              <a:t>B</a:t>
            </a:r>
            <a:r>
              <a:rPr lang="vi-VN" sz="2400">
                <a:latin typeface="UTM Avo" panose="02040603050506020204" pitchFamily="18" charset="0"/>
              </a:rPr>
              <a:t>. </a:t>
            </a:r>
            <a:r>
              <a:rPr lang="en-US" sz="2400">
                <a:latin typeface="UTM Avo" panose="02040603050506020204" pitchFamily="18" charset="0"/>
              </a:rPr>
              <a:t>Bộ xương</a:t>
            </a:r>
            <a:endParaRPr lang="en-US" sz="2400" dirty="0">
              <a:latin typeface="UTM Avo" panose="02040603050506020204" pitchFamily="18" charset="0"/>
            </a:endParaRPr>
          </a:p>
          <a:p>
            <a:pPr algn="ctr"/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26CD38-727A-44DB-A380-06B09B14E866}"/>
              </a:ext>
            </a:extLst>
          </p:cNvPr>
          <p:cNvSpPr txBox="1"/>
          <p:nvPr/>
        </p:nvSpPr>
        <p:spPr>
          <a:xfrm>
            <a:off x="5544467" y="5137034"/>
            <a:ext cx="3545821" cy="132802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UTM Avo" panose="02040603050506020204" pitchFamily="18" charset="0"/>
            </a:endParaRPr>
          </a:p>
          <a:p>
            <a:pPr algn="ctr"/>
            <a:r>
              <a:rPr lang="vi-VN" sz="2400" dirty="0">
                <a:latin typeface="UTM Avo" panose="02040603050506020204" pitchFamily="18" charset="0"/>
              </a:rPr>
              <a:t>D</a:t>
            </a:r>
            <a:r>
              <a:rPr lang="vi-VN" sz="2400">
                <a:latin typeface="UTM Avo" panose="02040603050506020204" pitchFamily="18" charset="0"/>
              </a:rPr>
              <a:t>. </a:t>
            </a:r>
            <a:r>
              <a:rPr lang="en-US" sz="2400">
                <a:latin typeface="UTM Avo" panose="02040603050506020204" pitchFamily="18" charset="0"/>
              </a:rPr>
              <a:t>Tứ chi</a:t>
            </a:r>
            <a:endParaRPr lang="en-US" sz="2400" dirty="0">
              <a:latin typeface="UTM Avo" panose="02040603050506020204" pitchFamily="18" charset="0"/>
            </a:endParaRPr>
          </a:p>
          <a:p>
            <a:pPr algn="ctr"/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500D87-3D14-4EB8-8415-878F91BA0432}"/>
              </a:ext>
            </a:extLst>
          </p:cNvPr>
          <p:cNvSpPr txBox="1"/>
          <p:nvPr/>
        </p:nvSpPr>
        <p:spPr>
          <a:xfrm>
            <a:off x="1157764" y="5191050"/>
            <a:ext cx="4481036" cy="132802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UTM Avo" panose="02040603050506020204" pitchFamily="18" charset="0"/>
            </a:endParaRPr>
          </a:p>
          <a:p>
            <a:r>
              <a:rPr lang="vi-VN" sz="2400" dirty="0">
                <a:latin typeface="UTM Avo" panose="02040603050506020204" pitchFamily="18" charset="0"/>
              </a:rPr>
              <a:t>C</a:t>
            </a:r>
            <a:r>
              <a:rPr lang="vi-VN" sz="2400">
                <a:latin typeface="UTM Avo" panose="02040603050506020204" pitchFamily="18" charset="0"/>
              </a:rPr>
              <a:t>. </a:t>
            </a:r>
            <a:r>
              <a:rPr lang="en-US" sz="2400">
                <a:latin typeface="UTM Avo" panose="02040603050506020204" pitchFamily="18" charset="0"/>
              </a:rPr>
              <a:t>Hệ cơ</a:t>
            </a:r>
            <a:endParaRPr lang="en-US" sz="2400" dirty="0">
              <a:latin typeface="UTM Avo" panose="02040603050506020204" pitchFamily="18" charset="0"/>
            </a:endParaRPr>
          </a:p>
          <a:p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25" name="Star: 7 Points 10">
            <a:extLst>
              <a:ext uri="{FF2B5EF4-FFF2-40B4-BE49-F238E27FC236}">
                <a16:creationId xmlns:a16="http://schemas.microsoft.com/office/drawing/2014/main" id="{9645F9C9-5EDD-4D45-82BD-321879D40A78}"/>
              </a:ext>
            </a:extLst>
          </p:cNvPr>
          <p:cNvSpPr/>
          <p:nvPr/>
        </p:nvSpPr>
        <p:spPr>
          <a:xfrm>
            <a:off x="1076128" y="2705316"/>
            <a:ext cx="4274012" cy="1298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  <a:latin typeface="UTM Avo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A7A097-5BE5-4034-A565-E246B01211D2}"/>
              </a:ext>
            </a:extLst>
          </p:cNvPr>
          <p:cNvSpPr txBox="1"/>
          <p:nvPr/>
        </p:nvSpPr>
        <p:spPr>
          <a:xfrm>
            <a:off x="719300" y="2675692"/>
            <a:ext cx="4406697" cy="132802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UTM Avo" panose="02040603050506020204" pitchFamily="18" charset="0"/>
            </a:endParaRPr>
          </a:p>
          <a:p>
            <a:pPr marL="457200" indent="-457200" algn="ctr">
              <a:buAutoNum type="alphaUcPeriod"/>
            </a:pPr>
            <a:r>
              <a:rPr lang="en-US" sz="2400">
                <a:latin typeface="UTM Avo" panose="02040603050506020204" pitchFamily="18" charset="0"/>
              </a:rPr>
              <a:t>Bộ xương và hệ cơ</a:t>
            </a:r>
            <a:endParaRPr lang="en-US" sz="2400" dirty="0">
              <a:latin typeface="UTM Avo" panose="02040603050506020204" pitchFamily="18" charset="0"/>
            </a:endParaRPr>
          </a:p>
          <a:p>
            <a:pPr marL="457200" indent="-457200" algn="ctr">
              <a:buAutoNum type="alphaUcPeriod"/>
            </a:pPr>
            <a:endParaRPr lang="en-US" sz="2400" dirty="0">
              <a:latin typeface="UTM Avo" panose="02040603050506020204" pitchFamily="18" charset="0"/>
            </a:endParaRPr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F5275CC3-04DB-B4BD-714C-17CA52FF27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4541" cy="685800"/>
          </a:xfrm>
          <a:prstGeom prst="rect">
            <a:avLst/>
          </a:prstGeom>
        </p:spPr>
      </p:pic>
      <p:pic>
        <p:nvPicPr>
          <p:cNvPr id="2" name="Picture 1">
            <a:hlinkClick r:id="rId9" action="ppaction://hlinksldjump"/>
            <a:extLst>
              <a:ext uri="{FF2B5EF4-FFF2-40B4-BE49-F238E27FC236}">
                <a16:creationId xmlns:a16="http://schemas.microsoft.com/office/drawing/2014/main" id="{5BD35109-AB09-91A8-E875-6B1089A10B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2999">
            <a:off x="10032561" y="-46364"/>
            <a:ext cx="1823793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9880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-0.01446 -0.73819 " pathEditMode="relative" rAng="0" ptsTypes="AA">
                                      <p:cBhvr>
                                        <p:cTn id="110" dur="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8" grpId="0"/>
      <p:bldP spid="18" grpId="1"/>
      <p:bldP spid="19" grpId="0"/>
      <p:bldP spid="19" grpId="1"/>
      <p:bldP spid="20" grpId="0"/>
      <p:bldP spid="20" grpId="1"/>
      <p:bldP spid="25" grpId="0" animBg="1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E5D1BAC-7754-4167-AABC-4AA0ACD5D3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3370027-EA2D-4DB3-9E24-C94F122CADF5}"/>
              </a:ext>
            </a:extLst>
          </p:cNvPr>
          <p:cNvSpPr/>
          <p:nvPr/>
        </p:nvSpPr>
        <p:spPr>
          <a:xfrm>
            <a:off x="5482645" y="4919058"/>
            <a:ext cx="4733120" cy="142608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57077CA-1890-4684-9D73-E201E866B6CA}"/>
              </a:ext>
            </a:extLst>
          </p:cNvPr>
          <p:cNvSpPr/>
          <p:nvPr/>
        </p:nvSpPr>
        <p:spPr>
          <a:xfrm>
            <a:off x="5513596" y="2754128"/>
            <a:ext cx="4573042" cy="142608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4086D83-8EFC-489D-9FCF-DC7A38D5E32D}"/>
              </a:ext>
            </a:extLst>
          </p:cNvPr>
          <p:cNvSpPr/>
          <p:nvPr/>
        </p:nvSpPr>
        <p:spPr>
          <a:xfrm>
            <a:off x="278490" y="2757345"/>
            <a:ext cx="4733120" cy="142608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1694107-243C-4978-9679-C906B8617DDA}"/>
              </a:ext>
            </a:extLst>
          </p:cNvPr>
          <p:cNvSpPr/>
          <p:nvPr/>
        </p:nvSpPr>
        <p:spPr>
          <a:xfrm>
            <a:off x="307270" y="4985516"/>
            <a:ext cx="4704340" cy="142608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6355D77-B85C-475F-9788-A6063EE22F2A}"/>
              </a:ext>
            </a:extLst>
          </p:cNvPr>
          <p:cNvGrpSpPr/>
          <p:nvPr/>
        </p:nvGrpSpPr>
        <p:grpSpPr>
          <a:xfrm>
            <a:off x="955952" y="204824"/>
            <a:ext cx="7701816" cy="2404175"/>
            <a:chOff x="1728521" y="170776"/>
            <a:chExt cx="7701816" cy="2404175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887E4531-31B6-4E3B-901D-F64F61998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28521" y="170776"/>
              <a:ext cx="7701816" cy="24041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78303A7-1051-49B5-B9DE-2669AFE89EB1}"/>
                </a:ext>
              </a:extLst>
            </p:cNvPr>
            <p:cNvSpPr txBox="1"/>
            <p:nvPr/>
          </p:nvSpPr>
          <p:spPr>
            <a:xfrm>
              <a:off x="2781591" y="644697"/>
              <a:ext cx="584018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latin typeface="UTM Avo" panose="02040603050506020204" pitchFamily="18" charset="0"/>
                </a:rPr>
                <a:t>Hệ cơ có đặc điểm gì ?</a:t>
              </a:r>
            </a:p>
            <a:p>
              <a:pPr algn="ctr"/>
              <a:r>
                <a:rPr lang="en-US" sz="2800">
                  <a:latin typeface="UTM Avo" panose="02040603050506020204" pitchFamily="18" charset="0"/>
                </a:rPr>
                <a:t>(chọn câu trả lời đúng nhất)</a:t>
              </a:r>
              <a:endParaRPr lang="en-US" sz="2800" dirty="0">
                <a:latin typeface="UTM Avo" panose="02040603050506020204" pitchFamily="18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5158F95-C3FC-4A94-BA4C-DFE0A87492C0}"/>
              </a:ext>
            </a:extLst>
          </p:cNvPr>
          <p:cNvSpPr txBox="1"/>
          <p:nvPr/>
        </p:nvSpPr>
        <p:spPr>
          <a:xfrm>
            <a:off x="5774952" y="5057718"/>
            <a:ext cx="44408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UTM Avo" panose="02040603050506020204" pitchFamily="18" charset="0"/>
              </a:rPr>
              <a:t>D. Hỗ trợ xương, bám vào xương, tạo lực cho chuyển động</a:t>
            </a:r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98103B-B3C8-47ED-AAC5-BF2FDF42FE08}"/>
              </a:ext>
            </a:extLst>
          </p:cNvPr>
          <p:cNvSpPr txBox="1"/>
          <p:nvPr/>
        </p:nvSpPr>
        <p:spPr>
          <a:xfrm>
            <a:off x="5800726" y="3198167"/>
            <a:ext cx="3271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UTM Avo" panose="02040603050506020204" pitchFamily="18" charset="0"/>
              </a:rPr>
              <a:t>B</a:t>
            </a:r>
            <a:r>
              <a:rPr lang="vi-VN" sz="2400">
                <a:latin typeface="UTM Avo" panose="02040603050506020204" pitchFamily="18" charset="0"/>
              </a:rPr>
              <a:t>. </a:t>
            </a:r>
            <a:r>
              <a:rPr lang="en-US" sz="2400">
                <a:latin typeface="UTM Avo" panose="02040603050506020204" pitchFamily="18" charset="0"/>
              </a:rPr>
              <a:t>Hỗ trợ xương</a:t>
            </a:r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03CF19-3E61-45B3-9757-E911618F0F04}"/>
              </a:ext>
            </a:extLst>
          </p:cNvPr>
          <p:cNvSpPr txBox="1"/>
          <p:nvPr/>
        </p:nvSpPr>
        <p:spPr>
          <a:xfrm>
            <a:off x="409238" y="5401267"/>
            <a:ext cx="4573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UTM Avo" panose="02040603050506020204" pitchFamily="18" charset="0"/>
              </a:rPr>
              <a:t>C. Tạo lực cho chuyển động</a:t>
            </a:r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94BC6C-B35B-44F5-97B5-8DACBCFC6C22}"/>
              </a:ext>
            </a:extLst>
          </p:cNvPr>
          <p:cNvSpPr txBox="1"/>
          <p:nvPr/>
        </p:nvSpPr>
        <p:spPr>
          <a:xfrm>
            <a:off x="438568" y="3217807"/>
            <a:ext cx="4860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UTM Avo" panose="02040603050506020204" pitchFamily="18" charset="0"/>
              </a:rPr>
              <a:t>A</a:t>
            </a:r>
            <a:r>
              <a:rPr lang="vi-VN" sz="2400">
                <a:latin typeface="UTM Avo" panose="02040603050506020204" pitchFamily="18" charset="0"/>
              </a:rPr>
              <a:t>. </a:t>
            </a:r>
            <a:r>
              <a:rPr lang="en-US" sz="2400">
                <a:latin typeface="UTM Avo" panose="02040603050506020204" pitchFamily="18" charset="0"/>
              </a:rPr>
              <a:t>Bám vào xương</a:t>
            </a:r>
            <a:endParaRPr lang="en-US" sz="2400" dirty="0">
              <a:latin typeface="UTM Avo" panose="02040603050506020204" pitchFamily="18" charset="0"/>
            </a:endParaRPr>
          </a:p>
        </p:txBody>
      </p:sp>
      <p:pic>
        <p:nvPicPr>
          <p:cNvPr id="23" name="Picture 22" descr="Logo, company name&#10;&#10;Description automatically generated">
            <a:extLst>
              <a:ext uri="{FF2B5EF4-FFF2-40B4-BE49-F238E27FC236}">
                <a16:creationId xmlns:a16="http://schemas.microsoft.com/office/drawing/2014/main" id="{F5275CC3-04DB-B4BD-714C-17CA52FF27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4541" cy="685800"/>
          </a:xfrm>
          <a:prstGeom prst="rect">
            <a:avLst/>
          </a:prstGeom>
        </p:spPr>
      </p:pic>
      <p:pic>
        <p:nvPicPr>
          <p:cNvPr id="2" name="Picture 1">
            <a:hlinkClick r:id="rId9" action="ppaction://hlinksldjump"/>
            <a:extLst>
              <a:ext uri="{FF2B5EF4-FFF2-40B4-BE49-F238E27FC236}">
                <a16:creationId xmlns:a16="http://schemas.microsoft.com/office/drawing/2014/main" id="{54A48BA2-6745-84AB-BBE5-2829FFA7BD9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055">
            <a:off x="9713377" y="154297"/>
            <a:ext cx="1679438" cy="288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151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-0.00651 -0.74768 " pathEditMode="relative" rAng="0" ptsTypes="AA">
                                      <p:cBhvr>
                                        <p:cTn id="110" dur="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9" grpId="0"/>
      <p:bldP spid="20" grpId="0"/>
      <p:bldP spid="20" grpId="1"/>
      <p:bldP spid="21" grpId="0"/>
      <p:bldP spid="21" grpId="1"/>
      <p:bldP spid="22" grpId="0"/>
      <p:bldP spid="2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196" y="41987"/>
            <a:ext cx="2193204" cy="34133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2065"/>
            <a:ext cx="2193204" cy="3769310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F5275CC3-04DB-B4BD-714C-17CA52FF27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4541" cy="685800"/>
          </a:xfrm>
          <a:prstGeom prst="rect">
            <a:avLst/>
          </a:prstGeom>
        </p:spPr>
      </p:pic>
      <p:sp>
        <p:nvSpPr>
          <p:cNvPr id="2" name="Sun 1">
            <a:hlinkClick r:id="rId6" action="ppaction://hlinksldjump"/>
            <a:extLst>
              <a:ext uri="{FF2B5EF4-FFF2-40B4-BE49-F238E27FC236}">
                <a16:creationId xmlns:a16="http://schemas.microsoft.com/office/drawing/2014/main" id="{7EB2031E-F878-A392-E364-5BAE70FF73F9}"/>
              </a:ext>
            </a:extLst>
          </p:cNvPr>
          <p:cNvSpPr/>
          <p:nvPr/>
        </p:nvSpPr>
        <p:spPr>
          <a:xfrm>
            <a:off x="8839200" y="41987"/>
            <a:ext cx="3200400" cy="2684107"/>
          </a:xfrm>
          <a:prstGeom prst="sun">
            <a:avLst>
              <a:gd name="adj" fmla="val 26350"/>
            </a:avLst>
          </a:prstGeom>
          <a:solidFill>
            <a:schemeClr val="accent4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Tạm biệt</a:t>
            </a:r>
          </a:p>
        </p:txBody>
      </p:sp>
    </p:spTree>
    <p:extLst>
      <p:ext uri="{BB962C8B-B14F-4D97-AF65-F5344CB8AC3E}">
        <p14:creationId xmlns:p14="http://schemas.microsoft.com/office/powerpoint/2010/main" val="20005725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1.35026 0.01158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13" y="5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1.3905 0.02871 " pathEditMode="relative" rAng="0" ptsTypes="AA">
                                      <p:cBhvr>
                                        <p:cTn id="8" dur="8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18" y="143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5F9156-2A17-FECE-E6A3-30608865D6D9}"/>
              </a:ext>
            </a:extLst>
          </p:cNvPr>
          <p:cNvSpPr txBox="1"/>
          <p:nvPr/>
        </p:nvSpPr>
        <p:spPr>
          <a:xfrm>
            <a:off x="1050535" y="3390809"/>
            <a:ext cx="4131065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40CDA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Hoàn</a:t>
            </a:r>
            <a:r>
              <a:rPr lang="en-US" sz="3200" b="1" dirty="0">
                <a:solidFill>
                  <a:srgbClr val="40CDA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0CDA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solidFill>
                  <a:srgbClr val="40CDA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0CDA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vở</a:t>
            </a:r>
            <a:r>
              <a:rPr lang="en-US" sz="3200" b="1" dirty="0">
                <a:solidFill>
                  <a:srgbClr val="40CDA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0CDA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40CDA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0CDA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endParaRPr lang="en-US" sz="3200" b="1" dirty="0">
              <a:solidFill>
                <a:srgbClr val="40CDA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5A099B-0243-4CBC-1DE2-7C7D7ACFD03E}"/>
              </a:ext>
            </a:extLst>
          </p:cNvPr>
          <p:cNvSpPr txBox="1"/>
          <p:nvPr/>
        </p:nvSpPr>
        <p:spPr>
          <a:xfrm>
            <a:off x="4813377" y="3390809"/>
            <a:ext cx="5798793" cy="1479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40CDAC"/>
                </a:solidFill>
                <a:latin typeface="UTM Avo" panose="02040603050506020204" pitchFamily="18" charset="0"/>
                <a:ea typeface="Nunito"/>
                <a:cs typeface="Arial" panose="020B0604020202020204" pitchFamily="34" charset="0"/>
                <a:sym typeface="Nunito"/>
              </a:rPr>
              <a:t>Chuẩn bị bài 14: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40CDAC"/>
                </a:solidFill>
                <a:latin typeface="UTM Avo" panose="02040603050506020204" pitchFamily="18" charset="0"/>
                <a:ea typeface="Nunito"/>
                <a:cs typeface="Arial" panose="020B0604020202020204" pitchFamily="34" charset="0"/>
                <a:sym typeface="Nunito"/>
              </a:rPr>
              <a:t>Cơ quan vận động (tiết 2)</a:t>
            </a:r>
          </a:p>
        </p:txBody>
      </p:sp>
      <p:sp>
        <p:nvSpPr>
          <p:cNvPr id="6" name="Google Shape;3194;p35">
            <a:extLst>
              <a:ext uri="{FF2B5EF4-FFF2-40B4-BE49-F238E27FC236}">
                <a16:creationId xmlns:a16="http://schemas.microsoft.com/office/drawing/2014/main" id="{32465986-90D5-6B41-A8C7-34064BC5FB88}"/>
              </a:ext>
            </a:extLst>
          </p:cNvPr>
          <p:cNvSpPr txBox="1">
            <a:spLocks/>
          </p:cNvSpPr>
          <p:nvPr/>
        </p:nvSpPr>
        <p:spPr>
          <a:xfrm>
            <a:off x="2974190" y="762000"/>
            <a:ext cx="6243619" cy="992029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1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>
                <a:solidFill>
                  <a:schemeClr val="accent2">
                    <a:lumMod val="60000"/>
                    <a:lumOff val="4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7" name="Picture 6" descr="Eating Cat">
            <a:extLst>
              <a:ext uri="{FF2B5EF4-FFF2-40B4-BE49-F238E27FC236}">
                <a16:creationId xmlns:a16="http://schemas.microsoft.com/office/drawing/2014/main" id="{81DCD921-09EB-00F6-3593-C2714A0D6D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1754029"/>
            <a:ext cx="2124591" cy="2124591"/>
          </a:xfrm>
          <a:prstGeom prst="rect">
            <a:avLst/>
          </a:prstGeom>
        </p:spPr>
      </p:pic>
      <p:pic>
        <p:nvPicPr>
          <p:cNvPr id="8" name="Picture 7" descr="Playful Cat">
            <a:extLst>
              <a:ext uri="{FF2B5EF4-FFF2-40B4-BE49-F238E27FC236}">
                <a16:creationId xmlns:a16="http://schemas.microsoft.com/office/drawing/2014/main" id="{FFC917A6-8125-6D8F-5B64-26A7BBE48C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4971" y="1821220"/>
            <a:ext cx="2124591" cy="212459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;p1">
            <a:extLst>
              <a:ext uri="{FF2B5EF4-FFF2-40B4-BE49-F238E27FC236}">
                <a16:creationId xmlns:a16="http://schemas.microsoft.com/office/drawing/2014/main" id="{E87E7913-0AA7-9D13-9C97-1AEA15DE459E}"/>
              </a:ext>
            </a:extLst>
          </p:cNvPr>
          <p:cNvSpPr/>
          <p:nvPr/>
        </p:nvSpPr>
        <p:spPr>
          <a:xfrm>
            <a:off x="4540957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85;p1">
            <a:extLst>
              <a:ext uri="{FF2B5EF4-FFF2-40B4-BE49-F238E27FC236}">
                <a16:creationId xmlns:a16="http://schemas.microsoft.com/office/drawing/2014/main" id="{2387DC71-B148-C019-CA0B-FDF66DE41D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01956" y="3753145"/>
            <a:ext cx="2622541" cy="262254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Google Shape;86;p1">
            <a:extLst>
              <a:ext uri="{FF2B5EF4-FFF2-40B4-BE49-F238E27FC236}">
                <a16:creationId xmlns:a16="http://schemas.microsoft.com/office/drawing/2014/main" id="{04CA07CB-12EE-B1FA-D3D0-3759A430DF22}"/>
              </a:ext>
            </a:extLst>
          </p:cNvPr>
          <p:cNvSpPr txBox="1"/>
          <p:nvPr/>
        </p:nvSpPr>
        <p:spPr>
          <a:xfrm>
            <a:off x="454403" y="574846"/>
            <a:ext cx="1136708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Để kết nối cộng đồng giáo viên và nhận thêm nhiều tài liệu giảng dạy, </a:t>
            </a:r>
            <a:endParaRPr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mời quý thầy cô tham gia Group Facebook</a:t>
            </a:r>
            <a:endParaRPr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theo đường link:  </a:t>
            </a:r>
            <a:endParaRPr>
              <a:latin typeface="UTM Avo" panose="02040603050506020204" pitchFamily="18" charset="0"/>
            </a:endParaRPr>
          </a:p>
        </p:txBody>
      </p:sp>
      <p:sp>
        <p:nvSpPr>
          <p:cNvPr id="5" name="Google Shape;87;p1">
            <a:extLst>
              <a:ext uri="{FF2B5EF4-FFF2-40B4-BE49-F238E27FC236}">
                <a16:creationId xmlns:a16="http://schemas.microsoft.com/office/drawing/2014/main" id="{879A1E27-BE30-AABC-95C2-23998C5D08E3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88;p1">
            <a:hlinkClick r:id="rId4"/>
            <a:extLst>
              <a:ext uri="{FF2B5EF4-FFF2-40B4-BE49-F238E27FC236}">
                <a16:creationId xmlns:a16="http://schemas.microsoft.com/office/drawing/2014/main" id="{C569CB71-9F34-C5A1-1350-4DF11269F071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sng" strike="noStrike" cap="none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Hoc10 – Đồng hành cùng giáo viên tiểu học</a:t>
            </a:r>
            <a:endParaRPr>
              <a:latin typeface="UTM Avo" panose="02040603050506020204" pitchFamily="18" charset="0"/>
            </a:endParaRPr>
          </a:p>
        </p:txBody>
      </p:sp>
      <p:sp>
        <p:nvSpPr>
          <p:cNvPr id="7" name="Google Shape;89;p1">
            <a:extLst>
              <a:ext uri="{FF2B5EF4-FFF2-40B4-BE49-F238E27FC236}">
                <a16:creationId xmlns:a16="http://schemas.microsoft.com/office/drawing/2014/main" id="{D05FB3C2-F8BB-AC39-88CC-CBE2D38BE114}"/>
              </a:ext>
            </a:extLst>
          </p:cNvPr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Hoặc truy cập qua QR code</a:t>
            </a:r>
            <a:endParaRPr>
              <a:latin typeface="UTM Avo" panose="02040603050506020204" pitchFamily="18" charset="0"/>
            </a:endParaRPr>
          </a:p>
        </p:txBody>
      </p:sp>
      <p:pic>
        <p:nvPicPr>
          <p:cNvPr id="8" name="Google Shape;90;p1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EDA0E069-FF62-3609-E539-4F6106376A7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5444625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1592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9;p30">
            <a:extLst>
              <a:ext uri="{FF2B5EF4-FFF2-40B4-BE49-F238E27FC236}">
                <a16:creationId xmlns:a16="http://schemas.microsoft.com/office/drawing/2014/main" id="{BDEE8D53-ACBE-BF6D-60C0-25E6CEFBFC7C}"/>
              </a:ext>
            </a:extLst>
          </p:cNvPr>
          <p:cNvSpPr/>
          <p:nvPr/>
        </p:nvSpPr>
        <p:spPr>
          <a:xfrm>
            <a:off x="228600" y="6576520"/>
            <a:ext cx="3099200" cy="263200"/>
          </a:xfrm>
          <a:prstGeom prst="ellipse">
            <a:avLst/>
          </a:prstGeom>
          <a:solidFill>
            <a:srgbClr val="EDE7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>
              <a:latin typeface="UTM Avo" panose="02040603050506020204" pitchFamily="18" charset="0"/>
            </a:endParaRPr>
          </a:p>
        </p:txBody>
      </p:sp>
      <p:pic>
        <p:nvPicPr>
          <p:cNvPr id="3" name="Tap-The-Duc-Buoi-Sang-Be-Mai-Vy">
            <a:hlinkClick r:id="" action="ppaction://media"/>
            <a:extLst>
              <a:ext uri="{FF2B5EF4-FFF2-40B4-BE49-F238E27FC236}">
                <a16:creationId xmlns:a16="http://schemas.microsoft.com/office/drawing/2014/main" id="{859612E4-3FB3-FC11-C2EA-AC4FD7303C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54471" y="3564555"/>
            <a:ext cx="649817" cy="6498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E539B4-EA91-29D3-0C87-8559DBDDCE24}"/>
              </a:ext>
            </a:extLst>
          </p:cNvPr>
          <p:cNvSpPr txBox="1"/>
          <p:nvPr/>
        </p:nvSpPr>
        <p:spPr>
          <a:xfrm>
            <a:off x="1224402" y="1383261"/>
            <a:ext cx="10109878" cy="76187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>
              <a:lnSpc>
                <a:spcPct val="150000"/>
              </a:lnSpc>
              <a:spcBef>
                <a:spcPts val="933"/>
              </a:spcBef>
              <a:spcAft>
                <a:spcPts val="933"/>
              </a:spcAft>
              <a:tabLst>
                <a:tab pos="3719314" algn="l"/>
              </a:tabLst>
            </a:pPr>
            <a:r>
              <a:rPr lang="nl-NL" sz="3333" b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 múa, vừa hát bài Thể dục buổi sáng </a:t>
            </a:r>
            <a:endParaRPr lang="en-US" sz="3333" b="1">
              <a:solidFill>
                <a:srgbClr val="FF000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oogle Shape;342;p30">
            <a:extLst>
              <a:ext uri="{FF2B5EF4-FFF2-40B4-BE49-F238E27FC236}">
                <a16:creationId xmlns:a16="http://schemas.microsoft.com/office/drawing/2014/main" id="{7A464043-9E3A-DD0D-36D0-53C89116D7BA}"/>
              </a:ext>
            </a:extLst>
          </p:cNvPr>
          <p:cNvGrpSpPr/>
          <p:nvPr/>
        </p:nvGrpSpPr>
        <p:grpSpPr>
          <a:xfrm>
            <a:off x="-298870" y="2982614"/>
            <a:ext cx="3359757" cy="3681864"/>
            <a:chOff x="6970480" y="1373792"/>
            <a:chExt cx="1492518" cy="1635609"/>
          </a:xfrm>
        </p:grpSpPr>
        <p:sp>
          <p:nvSpPr>
            <p:cNvPr id="8" name="Google Shape;343;p30">
              <a:extLst>
                <a:ext uri="{FF2B5EF4-FFF2-40B4-BE49-F238E27FC236}">
                  <a16:creationId xmlns:a16="http://schemas.microsoft.com/office/drawing/2014/main" id="{89D09B05-62ED-E349-DA16-9B04148EBE57}"/>
                </a:ext>
              </a:extLst>
            </p:cNvPr>
            <p:cNvSpPr/>
            <p:nvPr/>
          </p:nvSpPr>
          <p:spPr>
            <a:xfrm>
              <a:off x="6970480" y="2436281"/>
              <a:ext cx="653125" cy="475361"/>
            </a:xfrm>
            <a:custGeom>
              <a:avLst/>
              <a:gdLst/>
              <a:ahLst/>
              <a:cxnLst/>
              <a:rect l="l" t="t" r="r" b="b"/>
              <a:pathLst>
                <a:path w="50916" h="37058" extrusionOk="0">
                  <a:moveTo>
                    <a:pt x="40578" y="1"/>
                  </a:moveTo>
                  <a:cubicBezTo>
                    <a:pt x="27361" y="1"/>
                    <a:pt x="5839" y="2064"/>
                    <a:pt x="3046" y="15229"/>
                  </a:cubicBezTo>
                  <a:cubicBezTo>
                    <a:pt x="1" y="29591"/>
                    <a:pt x="21760" y="19580"/>
                    <a:pt x="20890" y="31331"/>
                  </a:cubicBezTo>
                  <a:cubicBezTo>
                    <a:pt x="20589" y="35387"/>
                    <a:pt x="22571" y="37057"/>
                    <a:pt x="24990" y="37057"/>
                  </a:cubicBezTo>
                  <a:cubicBezTo>
                    <a:pt x="29578" y="37057"/>
                    <a:pt x="35740" y="31053"/>
                    <a:pt x="30897" y="23931"/>
                  </a:cubicBezTo>
                  <a:cubicBezTo>
                    <a:pt x="23500" y="13055"/>
                    <a:pt x="11749" y="20450"/>
                    <a:pt x="15664" y="13489"/>
                  </a:cubicBezTo>
                  <a:cubicBezTo>
                    <a:pt x="19580" y="6527"/>
                    <a:pt x="48301" y="4351"/>
                    <a:pt x="48301" y="4351"/>
                  </a:cubicBezTo>
                  <a:lnTo>
                    <a:pt x="50915" y="431"/>
                  </a:lnTo>
                  <a:cubicBezTo>
                    <a:pt x="50915" y="431"/>
                    <a:pt x="46612" y="1"/>
                    <a:pt x="405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9" name="Google Shape;344;p30">
              <a:extLst>
                <a:ext uri="{FF2B5EF4-FFF2-40B4-BE49-F238E27FC236}">
                  <a16:creationId xmlns:a16="http://schemas.microsoft.com/office/drawing/2014/main" id="{E0DF3E38-2FCB-C10E-74B7-8EB8F6023C87}"/>
                </a:ext>
              </a:extLst>
            </p:cNvPr>
            <p:cNvSpPr/>
            <p:nvPr/>
          </p:nvSpPr>
          <p:spPr>
            <a:xfrm>
              <a:off x="7441929" y="2344064"/>
              <a:ext cx="157778" cy="215861"/>
            </a:xfrm>
            <a:custGeom>
              <a:avLst/>
              <a:gdLst/>
              <a:ahLst/>
              <a:cxnLst/>
              <a:rect l="l" t="t" r="r" b="b"/>
              <a:pathLst>
                <a:path w="12300" h="16828" extrusionOk="0">
                  <a:moveTo>
                    <a:pt x="7033" y="0"/>
                  </a:moveTo>
                  <a:cubicBezTo>
                    <a:pt x="6169" y="0"/>
                    <a:pt x="5197" y="369"/>
                    <a:pt x="4120" y="1241"/>
                  </a:cubicBezTo>
                  <a:cubicBezTo>
                    <a:pt x="0" y="4575"/>
                    <a:pt x="1060" y="13565"/>
                    <a:pt x="5403" y="16362"/>
                  </a:cubicBezTo>
                  <a:cubicBezTo>
                    <a:pt x="5902" y="16684"/>
                    <a:pt x="6464" y="16828"/>
                    <a:pt x="7039" y="16828"/>
                  </a:cubicBezTo>
                  <a:cubicBezTo>
                    <a:pt x="8357" y="16828"/>
                    <a:pt x="9737" y="16070"/>
                    <a:pt x="10544" y="14973"/>
                  </a:cubicBezTo>
                  <a:cubicBezTo>
                    <a:pt x="11702" y="13396"/>
                    <a:pt x="11965" y="11350"/>
                    <a:pt x="12088" y="9396"/>
                  </a:cubicBezTo>
                  <a:cubicBezTo>
                    <a:pt x="12299" y="6131"/>
                    <a:pt x="10557" y="0"/>
                    <a:pt x="7033" y="0"/>
                  </a:cubicBezTo>
                  <a:close/>
                </a:path>
              </a:pathLst>
            </a:custGeom>
            <a:solidFill>
              <a:srgbClr val="FF92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10" name="Google Shape;345;p30">
              <a:extLst>
                <a:ext uri="{FF2B5EF4-FFF2-40B4-BE49-F238E27FC236}">
                  <a16:creationId xmlns:a16="http://schemas.microsoft.com/office/drawing/2014/main" id="{C05BD34D-66C6-C704-A846-6073784598E1}"/>
                </a:ext>
              </a:extLst>
            </p:cNvPr>
            <p:cNvSpPr/>
            <p:nvPr/>
          </p:nvSpPr>
          <p:spPr>
            <a:xfrm>
              <a:off x="7170320" y="2801262"/>
              <a:ext cx="222878" cy="162537"/>
            </a:xfrm>
            <a:custGeom>
              <a:avLst/>
              <a:gdLst/>
              <a:ahLst/>
              <a:cxnLst/>
              <a:rect l="l" t="t" r="r" b="b"/>
              <a:pathLst>
                <a:path w="17375" h="12671" extrusionOk="0">
                  <a:moveTo>
                    <a:pt x="10833" y="1"/>
                  </a:moveTo>
                  <a:cubicBezTo>
                    <a:pt x="9166" y="1"/>
                    <a:pt x="7500" y="427"/>
                    <a:pt x="5902" y="943"/>
                  </a:cubicBezTo>
                  <a:cubicBezTo>
                    <a:pt x="4322" y="1454"/>
                    <a:pt x="2711" y="2093"/>
                    <a:pt x="1591" y="3319"/>
                  </a:cubicBezTo>
                  <a:cubicBezTo>
                    <a:pt x="471" y="4545"/>
                    <a:pt x="0" y="6506"/>
                    <a:pt x="924" y="7888"/>
                  </a:cubicBezTo>
                  <a:lnTo>
                    <a:pt x="9547" y="12634"/>
                  </a:lnTo>
                  <a:cubicBezTo>
                    <a:pt x="9907" y="12657"/>
                    <a:pt x="10270" y="12671"/>
                    <a:pt x="10632" y="12671"/>
                  </a:cubicBezTo>
                  <a:cubicBezTo>
                    <a:pt x="11729" y="12671"/>
                    <a:pt x="12824" y="12544"/>
                    <a:pt x="13849" y="12168"/>
                  </a:cubicBezTo>
                  <a:cubicBezTo>
                    <a:pt x="15212" y="11665"/>
                    <a:pt x="16446" y="10667"/>
                    <a:pt x="16970" y="9312"/>
                  </a:cubicBezTo>
                  <a:cubicBezTo>
                    <a:pt x="17276" y="8517"/>
                    <a:pt x="17330" y="7648"/>
                    <a:pt x="17348" y="6795"/>
                  </a:cubicBezTo>
                  <a:cubicBezTo>
                    <a:pt x="17374" y="5672"/>
                    <a:pt x="17343" y="4513"/>
                    <a:pt x="16917" y="3469"/>
                  </a:cubicBezTo>
                  <a:cubicBezTo>
                    <a:pt x="16131" y="1543"/>
                    <a:pt x="14083" y="353"/>
                    <a:pt x="12024" y="78"/>
                  </a:cubicBezTo>
                  <a:cubicBezTo>
                    <a:pt x="11627" y="25"/>
                    <a:pt x="11230" y="1"/>
                    <a:pt x="108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11" name="Google Shape;346;p30">
              <a:extLst>
                <a:ext uri="{FF2B5EF4-FFF2-40B4-BE49-F238E27FC236}">
                  <a16:creationId xmlns:a16="http://schemas.microsoft.com/office/drawing/2014/main" id="{FA77DD38-BADD-E0CC-79EC-67466FE21100}"/>
                </a:ext>
              </a:extLst>
            </p:cNvPr>
            <p:cNvSpPr/>
            <p:nvPr/>
          </p:nvSpPr>
          <p:spPr>
            <a:xfrm>
              <a:off x="7266462" y="1943012"/>
              <a:ext cx="425822" cy="642799"/>
            </a:xfrm>
            <a:custGeom>
              <a:avLst/>
              <a:gdLst/>
              <a:ahLst/>
              <a:cxnLst/>
              <a:rect l="l" t="t" r="r" b="b"/>
              <a:pathLst>
                <a:path w="33196" h="50111" extrusionOk="0">
                  <a:moveTo>
                    <a:pt x="19999" y="0"/>
                  </a:moveTo>
                  <a:cubicBezTo>
                    <a:pt x="15401" y="0"/>
                    <a:pt x="10276" y="1383"/>
                    <a:pt x="7295" y="6600"/>
                  </a:cubicBezTo>
                  <a:cubicBezTo>
                    <a:pt x="1" y="19368"/>
                    <a:pt x="1524" y="50110"/>
                    <a:pt x="18219" y="50110"/>
                  </a:cubicBezTo>
                  <a:cubicBezTo>
                    <a:pt x="19705" y="50110"/>
                    <a:pt x="21311" y="49867"/>
                    <a:pt x="23042" y="49345"/>
                  </a:cubicBezTo>
                  <a:cubicBezTo>
                    <a:pt x="33195" y="40644"/>
                    <a:pt x="29714" y="1765"/>
                    <a:pt x="29714" y="1765"/>
                  </a:cubicBezTo>
                  <a:cubicBezTo>
                    <a:pt x="29714" y="1765"/>
                    <a:pt x="25193" y="0"/>
                    <a:pt x="19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12" name="Google Shape;347;p30">
              <a:extLst>
                <a:ext uri="{FF2B5EF4-FFF2-40B4-BE49-F238E27FC236}">
                  <a16:creationId xmlns:a16="http://schemas.microsoft.com/office/drawing/2014/main" id="{F2B3E0A1-0181-028E-A167-745388B627F1}"/>
                </a:ext>
              </a:extLst>
            </p:cNvPr>
            <p:cNvSpPr/>
            <p:nvPr/>
          </p:nvSpPr>
          <p:spPr>
            <a:xfrm>
              <a:off x="7436965" y="2019323"/>
              <a:ext cx="303896" cy="598608"/>
            </a:xfrm>
            <a:custGeom>
              <a:avLst/>
              <a:gdLst/>
              <a:ahLst/>
              <a:cxnLst/>
              <a:rect l="l" t="t" r="r" b="b"/>
              <a:pathLst>
                <a:path w="23691" h="46666" extrusionOk="0">
                  <a:moveTo>
                    <a:pt x="20723" y="1"/>
                  </a:moveTo>
                  <a:cubicBezTo>
                    <a:pt x="20641" y="1"/>
                    <a:pt x="20560" y="3"/>
                    <a:pt x="20480" y="7"/>
                  </a:cubicBezTo>
                  <a:cubicBezTo>
                    <a:pt x="14176" y="318"/>
                    <a:pt x="8488" y="4478"/>
                    <a:pt x="5154" y="9836"/>
                  </a:cubicBezTo>
                  <a:cubicBezTo>
                    <a:pt x="1821" y="15200"/>
                    <a:pt x="573" y="21615"/>
                    <a:pt x="271" y="27920"/>
                  </a:cubicBezTo>
                  <a:cubicBezTo>
                    <a:pt x="0" y="33564"/>
                    <a:pt x="3794" y="46666"/>
                    <a:pt x="10961" y="46666"/>
                  </a:cubicBezTo>
                  <a:cubicBezTo>
                    <a:pt x="12132" y="46666"/>
                    <a:pt x="13393" y="46316"/>
                    <a:pt x="14740" y="45528"/>
                  </a:cubicBezTo>
                  <a:cubicBezTo>
                    <a:pt x="23690" y="40289"/>
                    <a:pt x="23357" y="25899"/>
                    <a:pt x="22914" y="17157"/>
                  </a:cubicBezTo>
                  <a:lnTo>
                    <a:pt x="22115" y="1507"/>
                  </a:lnTo>
                  <a:cubicBezTo>
                    <a:pt x="22092" y="1082"/>
                    <a:pt x="22053" y="615"/>
                    <a:pt x="21751" y="318"/>
                  </a:cubicBezTo>
                  <a:cubicBezTo>
                    <a:pt x="21487" y="59"/>
                    <a:pt x="21101" y="1"/>
                    <a:pt x="20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13" name="Google Shape;348;p30">
              <a:extLst>
                <a:ext uri="{FF2B5EF4-FFF2-40B4-BE49-F238E27FC236}">
                  <a16:creationId xmlns:a16="http://schemas.microsoft.com/office/drawing/2014/main" id="{DA9CD348-3366-F051-8DC9-ED0F3288DAF3}"/>
                </a:ext>
              </a:extLst>
            </p:cNvPr>
            <p:cNvSpPr/>
            <p:nvPr/>
          </p:nvSpPr>
          <p:spPr>
            <a:xfrm>
              <a:off x="7614536" y="2581386"/>
              <a:ext cx="267620" cy="428015"/>
            </a:xfrm>
            <a:custGeom>
              <a:avLst/>
              <a:gdLst/>
              <a:ahLst/>
              <a:cxnLst/>
              <a:rect l="l" t="t" r="r" b="b"/>
              <a:pathLst>
                <a:path w="20863" h="33367" extrusionOk="0">
                  <a:moveTo>
                    <a:pt x="2154" y="1"/>
                  </a:moveTo>
                  <a:cubicBezTo>
                    <a:pt x="2154" y="1"/>
                    <a:pt x="12161" y="17409"/>
                    <a:pt x="848" y="27851"/>
                  </a:cubicBezTo>
                  <a:cubicBezTo>
                    <a:pt x="0" y="31528"/>
                    <a:pt x="2461" y="33366"/>
                    <a:pt x="5601" y="33366"/>
                  </a:cubicBezTo>
                  <a:cubicBezTo>
                    <a:pt x="7292" y="33366"/>
                    <a:pt x="9180" y="32833"/>
                    <a:pt x="10855" y="31767"/>
                  </a:cubicBezTo>
                  <a:cubicBezTo>
                    <a:pt x="15642" y="28722"/>
                    <a:pt x="20862" y="13489"/>
                    <a:pt x="13030" y="3046"/>
                  </a:cubicBezTo>
                  <a:lnTo>
                    <a:pt x="21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14" name="Google Shape;349;p30">
              <a:extLst>
                <a:ext uri="{FF2B5EF4-FFF2-40B4-BE49-F238E27FC236}">
                  <a16:creationId xmlns:a16="http://schemas.microsoft.com/office/drawing/2014/main" id="{50C7BCC4-E2DD-5C70-5F90-3CAC228CF7E9}"/>
                </a:ext>
              </a:extLst>
            </p:cNvPr>
            <p:cNvSpPr/>
            <p:nvPr/>
          </p:nvSpPr>
          <p:spPr>
            <a:xfrm>
              <a:off x="7814837" y="2579449"/>
              <a:ext cx="309297" cy="401488"/>
            </a:xfrm>
            <a:custGeom>
              <a:avLst/>
              <a:gdLst/>
              <a:ahLst/>
              <a:cxnLst/>
              <a:rect l="l" t="t" r="r" b="b"/>
              <a:pathLst>
                <a:path w="24112" h="31299" extrusionOk="0">
                  <a:moveTo>
                    <a:pt x="11174" y="0"/>
                  </a:moveTo>
                  <a:lnTo>
                    <a:pt x="0" y="1697"/>
                  </a:lnTo>
                  <a:cubicBezTo>
                    <a:pt x="0" y="1697"/>
                    <a:pt x="16280" y="13449"/>
                    <a:pt x="10264" y="27620"/>
                  </a:cubicBezTo>
                  <a:cubicBezTo>
                    <a:pt x="10778" y="30194"/>
                    <a:pt x="12385" y="31299"/>
                    <a:pt x="14279" y="31299"/>
                  </a:cubicBezTo>
                  <a:cubicBezTo>
                    <a:pt x="16576" y="31299"/>
                    <a:pt x="19294" y="29675"/>
                    <a:pt x="20999" y="27074"/>
                  </a:cubicBezTo>
                  <a:cubicBezTo>
                    <a:pt x="24112" y="22327"/>
                    <a:pt x="22606" y="6300"/>
                    <a:pt x="11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15" name="Google Shape;350;p30">
              <a:extLst>
                <a:ext uri="{FF2B5EF4-FFF2-40B4-BE49-F238E27FC236}">
                  <a16:creationId xmlns:a16="http://schemas.microsoft.com/office/drawing/2014/main" id="{43F9C76A-A4BE-9420-04A4-D512078C2C75}"/>
                </a:ext>
              </a:extLst>
            </p:cNvPr>
            <p:cNvSpPr/>
            <p:nvPr/>
          </p:nvSpPr>
          <p:spPr>
            <a:xfrm>
              <a:off x="7947346" y="1862199"/>
              <a:ext cx="515653" cy="345214"/>
            </a:xfrm>
            <a:custGeom>
              <a:avLst/>
              <a:gdLst/>
              <a:ahLst/>
              <a:cxnLst/>
              <a:rect l="l" t="t" r="r" b="b"/>
              <a:pathLst>
                <a:path w="40199" h="26912" extrusionOk="0">
                  <a:moveTo>
                    <a:pt x="31326" y="0"/>
                  </a:moveTo>
                  <a:cubicBezTo>
                    <a:pt x="29801" y="0"/>
                    <a:pt x="28052" y="1368"/>
                    <a:pt x="26545" y="4718"/>
                  </a:cubicBezTo>
                  <a:cubicBezTo>
                    <a:pt x="22194" y="14386"/>
                    <a:pt x="14484" y="16535"/>
                    <a:pt x="8491" y="16535"/>
                  </a:cubicBezTo>
                  <a:cubicBezTo>
                    <a:pt x="3697" y="16535"/>
                    <a:pt x="1" y="15160"/>
                    <a:pt x="0" y="15160"/>
                  </a:cubicBezTo>
                  <a:lnTo>
                    <a:pt x="0" y="15160"/>
                  </a:lnTo>
                  <a:lnTo>
                    <a:pt x="4352" y="26911"/>
                  </a:lnTo>
                  <a:cubicBezTo>
                    <a:pt x="40199" y="24100"/>
                    <a:pt x="37729" y="0"/>
                    <a:pt x="313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16" name="Google Shape;351;p30">
              <a:extLst>
                <a:ext uri="{FF2B5EF4-FFF2-40B4-BE49-F238E27FC236}">
                  <a16:creationId xmlns:a16="http://schemas.microsoft.com/office/drawing/2014/main" id="{DCB01035-4E9D-3FA6-217D-A6C1EC121EAA}"/>
                </a:ext>
              </a:extLst>
            </p:cNvPr>
            <p:cNvSpPr/>
            <p:nvPr/>
          </p:nvSpPr>
          <p:spPr>
            <a:xfrm>
              <a:off x="7426947" y="1466855"/>
              <a:ext cx="739274" cy="560959"/>
            </a:xfrm>
            <a:custGeom>
              <a:avLst/>
              <a:gdLst/>
              <a:ahLst/>
              <a:cxnLst/>
              <a:rect l="l" t="t" r="r" b="b"/>
              <a:pathLst>
                <a:path w="57632" h="43731" extrusionOk="0">
                  <a:moveTo>
                    <a:pt x="32674" y="0"/>
                  </a:moveTo>
                  <a:cubicBezTo>
                    <a:pt x="27211" y="0"/>
                    <a:pt x="20652" y="1658"/>
                    <a:pt x="12849" y="5729"/>
                  </a:cubicBezTo>
                  <a:cubicBezTo>
                    <a:pt x="8155" y="8176"/>
                    <a:pt x="0" y="25264"/>
                    <a:pt x="13363" y="38113"/>
                  </a:cubicBezTo>
                  <a:cubicBezTo>
                    <a:pt x="17535" y="42124"/>
                    <a:pt x="23060" y="43731"/>
                    <a:pt x="28749" y="43731"/>
                  </a:cubicBezTo>
                  <a:cubicBezTo>
                    <a:pt x="41283" y="43731"/>
                    <a:pt x="54612" y="35932"/>
                    <a:pt x="56029" y="28860"/>
                  </a:cubicBezTo>
                  <a:cubicBezTo>
                    <a:pt x="57632" y="20840"/>
                    <a:pt x="52043" y="0"/>
                    <a:pt x="326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17" name="Google Shape;352;p30">
              <a:extLst>
                <a:ext uri="{FF2B5EF4-FFF2-40B4-BE49-F238E27FC236}">
                  <a16:creationId xmlns:a16="http://schemas.microsoft.com/office/drawing/2014/main" id="{F592CFA0-A4E5-55D4-42C1-6AE0A3069BC0}"/>
                </a:ext>
              </a:extLst>
            </p:cNvPr>
            <p:cNvSpPr/>
            <p:nvPr/>
          </p:nvSpPr>
          <p:spPr>
            <a:xfrm>
              <a:off x="7592947" y="1578557"/>
              <a:ext cx="190399" cy="191976"/>
            </a:xfrm>
            <a:custGeom>
              <a:avLst/>
              <a:gdLst/>
              <a:ahLst/>
              <a:cxnLst/>
              <a:rect l="l" t="t" r="r" b="b"/>
              <a:pathLst>
                <a:path w="14843" h="14966" extrusionOk="0">
                  <a:moveTo>
                    <a:pt x="8208" y="1"/>
                  </a:moveTo>
                  <a:cubicBezTo>
                    <a:pt x="7989" y="1"/>
                    <a:pt x="7769" y="15"/>
                    <a:pt x="7548" y="45"/>
                  </a:cubicBezTo>
                  <a:cubicBezTo>
                    <a:pt x="5253" y="355"/>
                    <a:pt x="2487" y="3458"/>
                    <a:pt x="1391" y="5337"/>
                  </a:cubicBezTo>
                  <a:cubicBezTo>
                    <a:pt x="352" y="7121"/>
                    <a:pt x="1" y="9377"/>
                    <a:pt x="795" y="11286"/>
                  </a:cubicBezTo>
                  <a:cubicBezTo>
                    <a:pt x="1683" y="13422"/>
                    <a:pt x="3943" y="14851"/>
                    <a:pt x="6252" y="14958"/>
                  </a:cubicBezTo>
                  <a:cubicBezTo>
                    <a:pt x="6358" y="14963"/>
                    <a:pt x="6464" y="14965"/>
                    <a:pt x="6569" y="14965"/>
                  </a:cubicBezTo>
                  <a:cubicBezTo>
                    <a:pt x="8772" y="14965"/>
                    <a:pt x="10922" y="13875"/>
                    <a:pt x="12378" y="12218"/>
                  </a:cubicBezTo>
                  <a:cubicBezTo>
                    <a:pt x="14039" y="10331"/>
                    <a:pt x="14842" y="7663"/>
                    <a:pt x="14283" y="5217"/>
                  </a:cubicBezTo>
                  <a:cubicBezTo>
                    <a:pt x="13665" y="2505"/>
                    <a:pt x="11096" y="1"/>
                    <a:pt x="8208" y="1"/>
                  </a:cubicBezTo>
                  <a:close/>
                </a:path>
              </a:pathLst>
            </a:custGeom>
            <a:solidFill>
              <a:srgbClr val="F4F0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18" name="Google Shape;353;p30">
              <a:extLst>
                <a:ext uri="{FF2B5EF4-FFF2-40B4-BE49-F238E27FC236}">
                  <a16:creationId xmlns:a16="http://schemas.microsoft.com/office/drawing/2014/main" id="{882D3FC8-A485-179A-B213-F5EF7B66E0F4}"/>
                </a:ext>
              </a:extLst>
            </p:cNvPr>
            <p:cNvSpPr/>
            <p:nvPr/>
          </p:nvSpPr>
          <p:spPr>
            <a:xfrm>
              <a:off x="7551540" y="1373792"/>
              <a:ext cx="191258" cy="228522"/>
            </a:xfrm>
            <a:custGeom>
              <a:avLst/>
              <a:gdLst/>
              <a:ahLst/>
              <a:cxnLst/>
              <a:rect l="l" t="t" r="r" b="b"/>
              <a:pathLst>
                <a:path w="14910" h="17815" extrusionOk="0">
                  <a:moveTo>
                    <a:pt x="2028" y="0"/>
                  </a:moveTo>
                  <a:cubicBezTo>
                    <a:pt x="1905" y="0"/>
                    <a:pt x="1804" y="31"/>
                    <a:pt x="1728" y="96"/>
                  </a:cubicBezTo>
                  <a:cubicBezTo>
                    <a:pt x="218" y="1392"/>
                    <a:pt x="1" y="17815"/>
                    <a:pt x="1" y="17815"/>
                  </a:cubicBezTo>
                  <a:lnTo>
                    <a:pt x="1" y="17815"/>
                  </a:lnTo>
                  <a:cubicBezTo>
                    <a:pt x="10589" y="16736"/>
                    <a:pt x="14910" y="11116"/>
                    <a:pt x="14910" y="11116"/>
                  </a:cubicBezTo>
                  <a:cubicBezTo>
                    <a:pt x="14910" y="11116"/>
                    <a:pt x="4379" y="0"/>
                    <a:pt x="20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19" name="Google Shape;354;p30">
              <a:extLst>
                <a:ext uri="{FF2B5EF4-FFF2-40B4-BE49-F238E27FC236}">
                  <a16:creationId xmlns:a16="http://schemas.microsoft.com/office/drawing/2014/main" id="{154C89CC-4268-E78D-CB24-E21ED9A06162}"/>
                </a:ext>
              </a:extLst>
            </p:cNvPr>
            <p:cNvSpPr/>
            <p:nvPr/>
          </p:nvSpPr>
          <p:spPr>
            <a:xfrm>
              <a:off x="7921549" y="1382386"/>
              <a:ext cx="166488" cy="217644"/>
            </a:xfrm>
            <a:custGeom>
              <a:avLst/>
              <a:gdLst/>
              <a:ahLst/>
              <a:cxnLst/>
              <a:rect l="l" t="t" r="r" b="b"/>
              <a:pathLst>
                <a:path w="12979" h="16967" extrusionOk="0">
                  <a:moveTo>
                    <a:pt x="10467" y="1"/>
                  </a:moveTo>
                  <a:cubicBezTo>
                    <a:pt x="7915" y="1"/>
                    <a:pt x="1" y="9735"/>
                    <a:pt x="1" y="9735"/>
                  </a:cubicBezTo>
                  <a:lnTo>
                    <a:pt x="11909" y="16967"/>
                  </a:lnTo>
                  <a:cubicBezTo>
                    <a:pt x="11909" y="16967"/>
                    <a:pt x="12979" y="545"/>
                    <a:pt x="10652" y="20"/>
                  </a:cubicBezTo>
                  <a:cubicBezTo>
                    <a:pt x="10594" y="7"/>
                    <a:pt x="10532" y="1"/>
                    <a:pt x="104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20" name="Google Shape;355;p30">
              <a:extLst>
                <a:ext uri="{FF2B5EF4-FFF2-40B4-BE49-F238E27FC236}">
                  <a16:creationId xmlns:a16="http://schemas.microsoft.com/office/drawing/2014/main" id="{DF79CBBC-6D96-2A40-9CE2-A20F4B54B5EA}"/>
                </a:ext>
              </a:extLst>
            </p:cNvPr>
            <p:cNvSpPr/>
            <p:nvPr/>
          </p:nvSpPr>
          <p:spPr>
            <a:xfrm>
              <a:off x="7595910" y="1448076"/>
              <a:ext cx="115794" cy="130353"/>
            </a:xfrm>
            <a:custGeom>
              <a:avLst/>
              <a:gdLst/>
              <a:ahLst/>
              <a:cxnLst/>
              <a:rect l="l" t="t" r="r" b="b"/>
              <a:pathLst>
                <a:path w="9027" h="10162" extrusionOk="0">
                  <a:moveTo>
                    <a:pt x="2042" y="0"/>
                  </a:moveTo>
                  <a:cubicBezTo>
                    <a:pt x="1972" y="0"/>
                    <a:pt x="1912" y="16"/>
                    <a:pt x="1865" y="49"/>
                  </a:cubicBezTo>
                  <a:cubicBezTo>
                    <a:pt x="1456" y="339"/>
                    <a:pt x="0" y="9958"/>
                    <a:pt x="884" y="10155"/>
                  </a:cubicBezTo>
                  <a:cubicBezTo>
                    <a:pt x="904" y="10159"/>
                    <a:pt x="928" y="10161"/>
                    <a:pt x="954" y="10161"/>
                  </a:cubicBezTo>
                  <a:cubicBezTo>
                    <a:pt x="2092" y="10161"/>
                    <a:pt x="9027" y="6132"/>
                    <a:pt x="9027" y="6132"/>
                  </a:cubicBezTo>
                  <a:cubicBezTo>
                    <a:pt x="9027" y="6132"/>
                    <a:pt x="3430" y="0"/>
                    <a:pt x="2042" y="0"/>
                  </a:cubicBezTo>
                  <a:close/>
                </a:path>
              </a:pathLst>
            </a:custGeom>
            <a:solidFill>
              <a:srgbClr val="F4F0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21" name="Google Shape;356;p30">
              <a:extLst>
                <a:ext uri="{FF2B5EF4-FFF2-40B4-BE49-F238E27FC236}">
                  <a16:creationId xmlns:a16="http://schemas.microsoft.com/office/drawing/2014/main" id="{68A00589-D1B8-FE21-5A8D-88AC7CEFCAFA}"/>
                </a:ext>
              </a:extLst>
            </p:cNvPr>
            <p:cNvSpPr/>
            <p:nvPr/>
          </p:nvSpPr>
          <p:spPr>
            <a:xfrm>
              <a:off x="7972462" y="1444587"/>
              <a:ext cx="79633" cy="109714"/>
            </a:xfrm>
            <a:custGeom>
              <a:avLst/>
              <a:gdLst/>
              <a:ahLst/>
              <a:cxnLst/>
              <a:rect l="l" t="t" r="r" b="b"/>
              <a:pathLst>
                <a:path w="6208" h="8553" extrusionOk="0">
                  <a:moveTo>
                    <a:pt x="5006" y="0"/>
                  </a:moveTo>
                  <a:cubicBezTo>
                    <a:pt x="4076" y="0"/>
                    <a:pt x="0" y="4332"/>
                    <a:pt x="183" y="5112"/>
                  </a:cubicBezTo>
                  <a:cubicBezTo>
                    <a:pt x="374" y="5929"/>
                    <a:pt x="5271" y="8552"/>
                    <a:pt x="5271" y="8552"/>
                  </a:cubicBezTo>
                  <a:cubicBezTo>
                    <a:pt x="5271" y="8552"/>
                    <a:pt x="6207" y="664"/>
                    <a:pt x="5106" y="24"/>
                  </a:cubicBezTo>
                  <a:cubicBezTo>
                    <a:pt x="5079" y="8"/>
                    <a:pt x="5045" y="0"/>
                    <a:pt x="5006" y="0"/>
                  </a:cubicBezTo>
                  <a:close/>
                </a:path>
              </a:pathLst>
            </a:custGeom>
            <a:solidFill>
              <a:srgbClr val="F4F0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22" name="Google Shape;357;p30">
              <a:extLst>
                <a:ext uri="{FF2B5EF4-FFF2-40B4-BE49-F238E27FC236}">
                  <a16:creationId xmlns:a16="http://schemas.microsoft.com/office/drawing/2014/main" id="{6B6023F6-6506-0616-A79B-3DFC87F1472D}"/>
                </a:ext>
              </a:extLst>
            </p:cNvPr>
            <p:cNvSpPr/>
            <p:nvPr/>
          </p:nvSpPr>
          <p:spPr>
            <a:xfrm>
              <a:off x="7846945" y="1668311"/>
              <a:ext cx="92897" cy="55569"/>
            </a:xfrm>
            <a:custGeom>
              <a:avLst/>
              <a:gdLst/>
              <a:ahLst/>
              <a:cxnLst/>
              <a:rect l="l" t="t" r="r" b="b"/>
              <a:pathLst>
                <a:path w="7242" h="4332" extrusionOk="0">
                  <a:moveTo>
                    <a:pt x="4018" y="0"/>
                  </a:moveTo>
                  <a:cubicBezTo>
                    <a:pt x="2430" y="0"/>
                    <a:pt x="610" y="429"/>
                    <a:pt x="427" y="973"/>
                  </a:cubicBezTo>
                  <a:cubicBezTo>
                    <a:pt x="1" y="2246"/>
                    <a:pt x="2555" y="4332"/>
                    <a:pt x="3585" y="4332"/>
                  </a:cubicBezTo>
                  <a:cubicBezTo>
                    <a:pt x="3650" y="4332"/>
                    <a:pt x="3709" y="4324"/>
                    <a:pt x="3761" y="4306"/>
                  </a:cubicBezTo>
                  <a:cubicBezTo>
                    <a:pt x="4631" y="4017"/>
                    <a:pt x="7242" y="1549"/>
                    <a:pt x="6225" y="536"/>
                  </a:cubicBezTo>
                  <a:cubicBezTo>
                    <a:pt x="5846" y="156"/>
                    <a:pt x="4974" y="0"/>
                    <a:pt x="40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23" name="Google Shape;358;p30">
              <a:extLst>
                <a:ext uri="{FF2B5EF4-FFF2-40B4-BE49-F238E27FC236}">
                  <a16:creationId xmlns:a16="http://schemas.microsoft.com/office/drawing/2014/main" id="{31C69776-B8BD-1086-7479-5C3B1BF345E5}"/>
                </a:ext>
              </a:extLst>
            </p:cNvPr>
            <p:cNvSpPr/>
            <p:nvPr/>
          </p:nvSpPr>
          <p:spPr>
            <a:xfrm>
              <a:off x="7669989" y="1614872"/>
              <a:ext cx="61072" cy="55081"/>
            </a:xfrm>
            <a:custGeom>
              <a:avLst/>
              <a:gdLst/>
              <a:ahLst/>
              <a:cxnLst/>
              <a:rect l="l" t="t" r="r" b="b"/>
              <a:pathLst>
                <a:path w="4761" h="4294" extrusionOk="0">
                  <a:moveTo>
                    <a:pt x="2830" y="0"/>
                  </a:moveTo>
                  <a:cubicBezTo>
                    <a:pt x="1338" y="0"/>
                    <a:pt x="0" y="1896"/>
                    <a:pt x="636" y="3296"/>
                  </a:cubicBezTo>
                  <a:cubicBezTo>
                    <a:pt x="837" y="3736"/>
                    <a:pt x="1258" y="4050"/>
                    <a:pt x="1724" y="4192"/>
                  </a:cubicBezTo>
                  <a:cubicBezTo>
                    <a:pt x="1953" y="4263"/>
                    <a:pt x="2192" y="4293"/>
                    <a:pt x="2432" y="4293"/>
                  </a:cubicBezTo>
                  <a:cubicBezTo>
                    <a:pt x="2676" y="4293"/>
                    <a:pt x="2921" y="4262"/>
                    <a:pt x="3158" y="4210"/>
                  </a:cubicBezTo>
                  <a:cubicBezTo>
                    <a:pt x="3363" y="4167"/>
                    <a:pt x="3567" y="4108"/>
                    <a:pt x="3735" y="3984"/>
                  </a:cubicBezTo>
                  <a:cubicBezTo>
                    <a:pt x="3887" y="3873"/>
                    <a:pt x="4002" y="3713"/>
                    <a:pt x="4099" y="3553"/>
                  </a:cubicBezTo>
                  <a:cubicBezTo>
                    <a:pt x="4477" y="2958"/>
                    <a:pt x="4760" y="2252"/>
                    <a:pt x="4641" y="1555"/>
                  </a:cubicBezTo>
                  <a:cubicBezTo>
                    <a:pt x="4526" y="867"/>
                    <a:pt x="3993" y="268"/>
                    <a:pt x="3327" y="73"/>
                  </a:cubicBezTo>
                  <a:cubicBezTo>
                    <a:pt x="3161" y="23"/>
                    <a:pt x="2994" y="0"/>
                    <a:pt x="2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24" name="Google Shape;359;p30">
              <a:extLst>
                <a:ext uri="{FF2B5EF4-FFF2-40B4-BE49-F238E27FC236}">
                  <a16:creationId xmlns:a16="http://schemas.microsoft.com/office/drawing/2014/main" id="{E48048F1-A7C5-D619-7F93-89886839B1CF}"/>
                </a:ext>
              </a:extLst>
            </p:cNvPr>
            <p:cNvSpPr/>
            <p:nvPr/>
          </p:nvSpPr>
          <p:spPr>
            <a:xfrm>
              <a:off x="7997232" y="1597029"/>
              <a:ext cx="61072" cy="55094"/>
            </a:xfrm>
            <a:custGeom>
              <a:avLst/>
              <a:gdLst/>
              <a:ahLst/>
              <a:cxnLst/>
              <a:rect l="l" t="t" r="r" b="b"/>
              <a:pathLst>
                <a:path w="4761" h="4295" extrusionOk="0">
                  <a:moveTo>
                    <a:pt x="2826" y="0"/>
                  </a:moveTo>
                  <a:cubicBezTo>
                    <a:pt x="1336" y="0"/>
                    <a:pt x="1" y="1898"/>
                    <a:pt x="636" y="3297"/>
                  </a:cubicBezTo>
                  <a:cubicBezTo>
                    <a:pt x="836" y="3738"/>
                    <a:pt x="1257" y="4053"/>
                    <a:pt x="1723" y="4194"/>
                  </a:cubicBezTo>
                  <a:cubicBezTo>
                    <a:pt x="1952" y="4265"/>
                    <a:pt x="2190" y="4295"/>
                    <a:pt x="2429" y="4295"/>
                  </a:cubicBezTo>
                  <a:cubicBezTo>
                    <a:pt x="2674" y="4295"/>
                    <a:pt x="2919" y="4263"/>
                    <a:pt x="3157" y="4211"/>
                  </a:cubicBezTo>
                  <a:cubicBezTo>
                    <a:pt x="3362" y="4168"/>
                    <a:pt x="3566" y="4110"/>
                    <a:pt x="3734" y="3985"/>
                  </a:cubicBezTo>
                  <a:cubicBezTo>
                    <a:pt x="3886" y="3874"/>
                    <a:pt x="4001" y="3714"/>
                    <a:pt x="4099" y="3554"/>
                  </a:cubicBezTo>
                  <a:cubicBezTo>
                    <a:pt x="4477" y="2960"/>
                    <a:pt x="4761" y="2254"/>
                    <a:pt x="4641" y="1556"/>
                  </a:cubicBezTo>
                  <a:cubicBezTo>
                    <a:pt x="4525" y="868"/>
                    <a:pt x="3992" y="269"/>
                    <a:pt x="3326" y="74"/>
                  </a:cubicBezTo>
                  <a:cubicBezTo>
                    <a:pt x="3159" y="23"/>
                    <a:pt x="2992" y="0"/>
                    <a:pt x="2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25" name="Google Shape;360;p30">
              <a:extLst>
                <a:ext uri="{FF2B5EF4-FFF2-40B4-BE49-F238E27FC236}">
                  <a16:creationId xmlns:a16="http://schemas.microsoft.com/office/drawing/2014/main" id="{7144CB0D-30E1-7CE5-E218-82FF3A15219E}"/>
                </a:ext>
              </a:extLst>
            </p:cNvPr>
            <p:cNvSpPr/>
            <p:nvPr/>
          </p:nvSpPr>
          <p:spPr>
            <a:xfrm>
              <a:off x="7822790" y="1755115"/>
              <a:ext cx="144964" cy="43062"/>
            </a:xfrm>
            <a:custGeom>
              <a:avLst/>
              <a:gdLst/>
              <a:ahLst/>
              <a:cxnLst/>
              <a:rect l="l" t="t" r="r" b="b"/>
              <a:pathLst>
                <a:path w="11301" h="3357" extrusionOk="0">
                  <a:moveTo>
                    <a:pt x="10510" y="0"/>
                  </a:moveTo>
                  <a:cubicBezTo>
                    <a:pt x="10262" y="0"/>
                    <a:pt x="10019" y="134"/>
                    <a:pt x="9894" y="368"/>
                  </a:cubicBezTo>
                  <a:cubicBezTo>
                    <a:pt x="9716" y="697"/>
                    <a:pt x="9081" y="1576"/>
                    <a:pt x="8313" y="1664"/>
                  </a:cubicBezTo>
                  <a:cubicBezTo>
                    <a:pt x="8269" y="1670"/>
                    <a:pt x="8224" y="1672"/>
                    <a:pt x="8179" y="1672"/>
                  </a:cubicBezTo>
                  <a:cubicBezTo>
                    <a:pt x="7681" y="1672"/>
                    <a:pt x="7138" y="1339"/>
                    <a:pt x="6563" y="691"/>
                  </a:cubicBezTo>
                  <a:lnTo>
                    <a:pt x="5974" y="26"/>
                  </a:lnTo>
                  <a:lnTo>
                    <a:pt x="5467" y="759"/>
                  </a:lnTo>
                  <a:cubicBezTo>
                    <a:pt x="4947" y="1504"/>
                    <a:pt x="4365" y="1909"/>
                    <a:pt x="3734" y="1958"/>
                  </a:cubicBezTo>
                  <a:cubicBezTo>
                    <a:pt x="3689" y="1961"/>
                    <a:pt x="3644" y="1963"/>
                    <a:pt x="3599" y="1963"/>
                  </a:cubicBezTo>
                  <a:cubicBezTo>
                    <a:pt x="2391" y="1963"/>
                    <a:pt x="1292" y="802"/>
                    <a:pt x="1280" y="789"/>
                  </a:cubicBezTo>
                  <a:cubicBezTo>
                    <a:pt x="1142" y="643"/>
                    <a:pt x="956" y="568"/>
                    <a:pt x="770" y="568"/>
                  </a:cubicBezTo>
                  <a:cubicBezTo>
                    <a:pt x="601" y="568"/>
                    <a:pt x="432" y="630"/>
                    <a:pt x="298" y="754"/>
                  </a:cubicBezTo>
                  <a:cubicBezTo>
                    <a:pt x="19" y="1016"/>
                    <a:pt x="1" y="1459"/>
                    <a:pt x="263" y="1740"/>
                  </a:cubicBezTo>
                  <a:cubicBezTo>
                    <a:pt x="329" y="1810"/>
                    <a:pt x="1786" y="3356"/>
                    <a:pt x="3606" y="3356"/>
                  </a:cubicBezTo>
                  <a:cubicBezTo>
                    <a:pt x="3682" y="3356"/>
                    <a:pt x="3762" y="3356"/>
                    <a:pt x="3828" y="3351"/>
                  </a:cubicBezTo>
                  <a:cubicBezTo>
                    <a:pt x="4676" y="3289"/>
                    <a:pt x="5436" y="2903"/>
                    <a:pt x="6097" y="2197"/>
                  </a:cubicBezTo>
                  <a:cubicBezTo>
                    <a:pt x="6771" y="2774"/>
                    <a:pt x="7463" y="3068"/>
                    <a:pt x="8168" y="3068"/>
                  </a:cubicBezTo>
                  <a:cubicBezTo>
                    <a:pt x="8271" y="3068"/>
                    <a:pt x="8374" y="3061"/>
                    <a:pt x="8477" y="3049"/>
                  </a:cubicBezTo>
                  <a:cubicBezTo>
                    <a:pt x="10124" y="2854"/>
                    <a:pt x="11079" y="1100"/>
                    <a:pt x="11118" y="1025"/>
                  </a:cubicBezTo>
                  <a:cubicBezTo>
                    <a:pt x="11301" y="686"/>
                    <a:pt x="11173" y="265"/>
                    <a:pt x="10835" y="83"/>
                  </a:cubicBezTo>
                  <a:cubicBezTo>
                    <a:pt x="10732" y="27"/>
                    <a:pt x="10620" y="0"/>
                    <a:pt x="105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26" name="Google Shape;361;p30">
              <a:extLst>
                <a:ext uri="{FF2B5EF4-FFF2-40B4-BE49-F238E27FC236}">
                  <a16:creationId xmlns:a16="http://schemas.microsoft.com/office/drawing/2014/main" id="{E00E4955-B203-806F-9E57-38C97D675CE8}"/>
                </a:ext>
              </a:extLst>
            </p:cNvPr>
            <p:cNvSpPr/>
            <p:nvPr/>
          </p:nvSpPr>
          <p:spPr>
            <a:xfrm>
              <a:off x="7422611" y="1933879"/>
              <a:ext cx="703345" cy="741853"/>
            </a:xfrm>
            <a:custGeom>
              <a:avLst/>
              <a:gdLst/>
              <a:ahLst/>
              <a:cxnLst/>
              <a:rect l="l" t="t" r="r" b="b"/>
              <a:pathLst>
                <a:path w="54831" h="57833" extrusionOk="0">
                  <a:moveTo>
                    <a:pt x="16103" y="0"/>
                  </a:moveTo>
                  <a:cubicBezTo>
                    <a:pt x="16103" y="0"/>
                    <a:pt x="1" y="47433"/>
                    <a:pt x="15233" y="54831"/>
                  </a:cubicBezTo>
                  <a:cubicBezTo>
                    <a:pt x="19544" y="56924"/>
                    <a:pt x="24376" y="57833"/>
                    <a:pt x="29120" y="57833"/>
                  </a:cubicBezTo>
                  <a:cubicBezTo>
                    <a:pt x="41140" y="57833"/>
                    <a:pt x="52590" y="51999"/>
                    <a:pt x="53526" y="44824"/>
                  </a:cubicBezTo>
                  <a:cubicBezTo>
                    <a:pt x="54830" y="34812"/>
                    <a:pt x="41778" y="1740"/>
                    <a:pt x="41778" y="1740"/>
                  </a:cubicBezTo>
                  <a:lnTo>
                    <a:pt x="1610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27" name="Google Shape;362;p30">
              <a:extLst>
                <a:ext uri="{FF2B5EF4-FFF2-40B4-BE49-F238E27FC236}">
                  <a16:creationId xmlns:a16="http://schemas.microsoft.com/office/drawing/2014/main" id="{E5AF49D3-F27B-64C8-285C-F2F9D1325263}"/>
                </a:ext>
              </a:extLst>
            </p:cNvPr>
            <p:cNvSpPr/>
            <p:nvPr/>
          </p:nvSpPr>
          <p:spPr>
            <a:xfrm>
              <a:off x="7769159" y="2074379"/>
              <a:ext cx="261014" cy="498156"/>
            </a:xfrm>
            <a:custGeom>
              <a:avLst/>
              <a:gdLst/>
              <a:ahLst/>
              <a:cxnLst/>
              <a:rect l="l" t="t" r="r" b="b"/>
              <a:pathLst>
                <a:path w="20348" h="38835" extrusionOk="0">
                  <a:moveTo>
                    <a:pt x="6989" y="1"/>
                  </a:moveTo>
                  <a:cubicBezTo>
                    <a:pt x="6730" y="1"/>
                    <a:pt x="6469" y="20"/>
                    <a:pt x="6207" y="61"/>
                  </a:cubicBezTo>
                  <a:cubicBezTo>
                    <a:pt x="0" y="1030"/>
                    <a:pt x="222" y="15054"/>
                    <a:pt x="462" y="19414"/>
                  </a:cubicBezTo>
                  <a:cubicBezTo>
                    <a:pt x="799" y="25487"/>
                    <a:pt x="2752" y="31592"/>
                    <a:pt x="6709" y="36209"/>
                  </a:cubicBezTo>
                  <a:cubicBezTo>
                    <a:pt x="7477" y="37106"/>
                    <a:pt x="8346" y="37963"/>
                    <a:pt x="9430" y="38439"/>
                  </a:cubicBezTo>
                  <a:cubicBezTo>
                    <a:pt x="10053" y="38711"/>
                    <a:pt x="10711" y="38835"/>
                    <a:pt x="11374" y="38835"/>
                  </a:cubicBezTo>
                  <a:cubicBezTo>
                    <a:pt x="13264" y="38835"/>
                    <a:pt x="15195" y="37825"/>
                    <a:pt x="16454" y="36356"/>
                  </a:cubicBezTo>
                  <a:cubicBezTo>
                    <a:pt x="18158" y="34371"/>
                    <a:pt x="18877" y="31734"/>
                    <a:pt x="19339" y="29159"/>
                  </a:cubicBezTo>
                  <a:cubicBezTo>
                    <a:pt x="20294" y="23836"/>
                    <a:pt x="20347" y="18269"/>
                    <a:pt x="18731" y="13110"/>
                  </a:cubicBezTo>
                  <a:cubicBezTo>
                    <a:pt x="17417" y="8912"/>
                    <a:pt x="12506" y="1"/>
                    <a:pt x="6989" y="1"/>
                  </a:cubicBezTo>
                  <a:close/>
                </a:path>
              </a:pathLst>
            </a:custGeom>
            <a:solidFill>
              <a:srgbClr val="F4F0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28" name="Google Shape;363;p30">
              <a:extLst>
                <a:ext uri="{FF2B5EF4-FFF2-40B4-BE49-F238E27FC236}">
                  <a16:creationId xmlns:a16="http://schemas.microsoft.com/office/drawing/2014/main" id="{B8A8BE25-64A4-36EF-338A-F6991274AD43}"/>
                </a:ext>
              </a:extLst>
            </p:cNvPr>
            <p:cNvSpPr/>
            <p:nvPr/>
          </p:nvSpPr>
          <p:spPr>
            <a:xfrm>
              <a:off x="7435567" y="1984727"/>
              <a:ext cx="410134" cy="520373"/>
            </a:xfrm>
            <a:custGeom>
              <a:avLst/>
              <a:gdLst/>
              <a:ahLst/>
              <a:cxnLst/>
              <a:rect l="l" t="t" r="r" b="b"/>
              <a:pathLst>
                <a:path w="31973" h="40567" extrusionOk="0">
                  <a:moveTo>
                    <a:pt x="12452" y="0"/>
                  </a:moveTo>
                  <a:lnTo>
                    <a:pt x="7164" y="2647"/>
                  </a:lnTo>
                  <a:cubicBezTo>
                    <a:pt x="7164" y="2647"/>
                    <a:pt x="31973" y="15552"/>
                    <a:pt x="482" y="36587"/>
                  </a:cubicBezTo>
                  <a:cubicBezTo>
                    <a:pt x="1" y="38149"/>
                    <a:pt x="5" y="40566"/>
                    <a:pt x="1260" y="40566"/>
                  </a:cubicBezTo>
                  <a:cubicBezTo>
                    <a:pt x="1337" y="40566"/>
                    <a:pt x="1417" y="40557"/>
                    <a:pt x="1503" y="40539"/>
                  </a:cubicBezTo>
                  <a:cubicBezTo>
                    <a:pt x="8949" y="38928"/>
                    <a:pt x="22947" y="27380"/>
                    <a:pt x="22104" y="15499"/>
                  </a:cubicBezTo>
                  <a:cubicBezTo>
                    <a:pt x="21340" y="4697"/>
                    <a:pt x="12452" y="0"/>
                    <a:pt x="124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29" name="Google Shape;364;p30">
              <a:extLst>
                <a:ext uri="{FF2B5EF4-FFF2-40B4-BE49-F238E27FC236}">
                  <a16:creationId xmlns:a16="http://schemas.microsoft.com/office/drawing/2014/main" id="{03813C44-DB5B-4470-C203-8257694E67AA}"/>
                </a:ext>
              </a:extLst>
            </p:cNvPr>
            <p:cNvSpPr/>
            <p:nvPr/>
          </p:nvSpPr>
          <p:spPr>
            <a:xfrm>
              <a:off x="7376291" y="2079715"/>
              <a:ext cx="355796" cy="318917"/>
            </a:xfrm>
            <a:custGeom>
              <a:avLst/>
              <a:gdLst/>
              <a:ahLst/>
              <a:cxnLst/>
              <a:rect l="l" t="t" r="r" b="b"/>
              <a:pathLst>
                <a:path w="27737" h="24862" extrusionOk="0">
                  <a:moveTo>
                    <a:pt x="16544" y="1"/>
                  </a:moveTo>
                  <a:cubicBezTo>
                    <a:pt x="16544" y="1"/>
                    <a:pt x="1871" y="1249"/>
                    <a:pt x="566" y="16045"/>
                  </a:cubicBezTo>
                  <a:cubicBezTo>
                    <a:pt x="1" y="22453"/>
                    <a:pt x="4903" y="24862"/>
                    <a:pt x="10678" y="24862"/>
                  </a:cubicBezTo>
                  <a:cubicBezTo>
                    <a:pt x="18240" y="24862"/>
                    <a:pt x="27300" y="20733"/>
                    <a:pt x="27546" y="16045"/>
                  </a:cubicBezTo>
                  <a:cubicBezTo>
                    <a:pt x="27736" y="12430"/>
                    <a:pt x="24930" y="11478"/>
                    <a:pt x="21640" y="11478"/>
                  </a:cubicBezTo>
                  <a:cubicBezTo>
                    <a:pt x="17974" y="11478"/>
                    <a:pt x="13706" y="12660"/>
                    <a:pt x="12308" y="12660"/>
                  </a:cubicBezTo>
                  <a:cubicBezTo>
                    <a:pt x="12092" y="12660"/>
                    <a:pt x="11944" y="12631"/>
                    <a:pt x="11878" y="12566"/>
                  </a:cubicBezTo>
                  <a:cubicBezTo>
                    <a:pt x="11008" y="11696"/>
                    <a:pt x="16718" y="8290"/>
                    <a:pt x="16718" y="8290"/>
                  </a:cubicBezTo>
                  <a:lnTo>
                    <a:pt x="165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91F3C348-6418-60F5-C201-95689C414F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7041" y="2487736"/>
            <a:ext cx="7455347" cy="444646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947E56DF-5E3E-600F-49CB-872C6F0828AE}"/>
              </a:ext>
            </a:extLst>
          </p:cNvPr>
          <p:cNvSpPr/>
          <p:nvPr/>
        </p:nvSpPr>
        <p:spPr>
          <a:xfrm>
            <a:off x="8686800" y="3648945"/>
            <a:ext cx="3505200" cy="3209056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1" name="Google Shape;454;p32">
            <a:extLst>
              <a:ext uri="{FF2B5EF4-FFF2-40B4-BE49-F238E27FC236}">
                <a16:creationId xmlns:a16="http://schemas.microsoft.com/office/drawing/2014/main" id="{D8D75E8E-1006-46DA-A092-89BD1360DAF0}"/>
              </a:ext>
            </a:extLst>
          </p:cNvPr>
          <p:cNvSpPr/>
          <p:nvPr/>
        </p:nvSpPr>
        <p:spPr>
          <a:xfrm>
            <a:off x="7373367" y="5478121"/>
            <a:ext cx="3099200" cy="454400"/>
          </a:xfrm>
          <a:prstGeom prst="ellipse">
            <a:avLst/>
          </a:prstGeom>
          <a:solidFill>
            <a:srgbClr val="EDE7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>
              <a:latin typeface="UTM Avo" panose="02040603050506020204" pitchFamily="18" charset="0"/>
            </a:endParaRPr>
          </a:p>
        </p:txBody>
      </p:sp>
      <p:sp>
        <p:nvSpPr>
          <p:cNvPr id="33" name="Google Shape;459;p32">
            <a:extLst>
              <a:ext uri="{FF2B5EF4-FFF2-40B4-BE49-F238E27FC236}">
                <a16:creationId xmlns:a16="http://schemas.microsoft.com/office/drawing/2014/main" id="{99AA4DEF-DF45-909A-E334-7E8177644278}"/>
              </a:ext>
            </a:extLst>
          </p:cNvPr>
          <p:cNvSpPr/>
          <p:nvPr/>
        </p:nvSpPr>
        <p:spPr>
          <a:xfrm>
            <a:off x="11241367" y="4847533"/>
            <a:ext cx="1404400" cy="1404400"/>
          </a:xfrm>
          <a:prstGeom prst="flowChartConnector">
            <a:avLst/>
          </a:prstGeom>
          <a:solidFill>
            <a:srgbClr val="FFFFFF">
              <a:alpha val="3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>
              <a:latin typeface="UTM Avo" panose="02040603050506020204" pitchFamily="18" charset="0"/>
            </a:endParaRPr>
          </a:p>
        </p:txBody>
      </p:sp>
      <p:grpSp>
        <p:nvGrpSpPr>
          <p:cNvPr id="34" name="Google Shape;460;p32">
            <a:extLst>
              <a:ext uri="{FF2B5EF4-FFF2-40B4-BE49-F238E27FC236}">
                <a16:creationId xmlns:a16="http://schemas.microsoft.com/office/drawing/2014/main" id="{11B6E0BC-B3D8-0886-536F-735D965F757D}"/>
              </a:ext>
            </a:extLst>
          </p:cNvPr>
          <p:cNvGrpSpPr/>
          <p:nvPr/>
        </p:nvGrpSpPr>
        <p:grpSpPr>
          <a:xfrm>
            <a:off x="6938233" y="2733368"/>
            <a:ext cx="5005335" cy="3962797"/>
            <a:chOff x="221097" y="995613"/>
            <a:chExt cx="2058547" cy="1691582"/>
          </a:xfrm>
        </p:grpSpPr>
        <p:sp>
          <p:nvSpPr>
            <p:cNvPr id="35" name="Google Shape;461;p32">
              <a:extLst>
                <a:ext uri="{FF2B5EF4-FFF2-40B4-BE49-F238E27FC236}">
                  <a16:creationId xmlns:a16="http://schemas.microsoft.com/office/drawing/2014/main" id="{0E6EA338-B65E-8989-191E-3E72A307AE35}"/>
                </a:ext>
              </a:extLst>
            </p:cNvPr>
            <p:cNvSpPr/>
            <p:nvPr/>
          </p:nvSpPr>
          <p:spPr>
            <a:xfrm>
              <a:off x="221097" y="1119745"/>
              <a:ext cx="1013794" cy="786816"/>
            </a:xfrm>
            <a:custGeom>
              <a:avLst/>
              <a:gdLst/>
              <a:ahLst/>
              <a:cxnLst/>
              <a:rect l="l" t="t" r="r" b="b"/>
              <a:pathLst>
                <a:path w="87396" h="67829" extrusionOk="0">
                  <a:moveTo>
                    <a:pt x="63688" y="1"/>
                  </a:moveTo>
                  <a:cubicBezTo>
                    <a:pt x="39360" y="1"/>
                    <a:pt x="1996" y="2158"/>
                    <a:pt x="923" y="5798"/>
                  </a:cubicBezTo>
                  <a:cubicBezTo>
                    <a:pt x="1" y="8919"/>
                    <a:pt x="1977" y="58850"/>
                    <a:pt x="2506" y="64211"/>
                  </a:cubicBezTo>
                  <a:cubicBezTo>
                    <a:pt x="2769" y="66890"/>
                    <a:pt x="22138" y="67828"/>
                    <a:pt x="41907" y="67828"/>
                  </a:cubicBezTo>
                  <a:cubicBezTo>
                    <a:pt x="61683" y="67828"/>
                    <a:pt x="81859" y="66890"/>
                    <a:pt x="83705" y="65817"/>
                  </a:cubicBezTo>
                  <a:cubicBezTo>
                    <a:pt x="87396" y="63673"/>
                    <a:pt x="85814" y="4727"/>
                    <a:pt x="84234" y="1509"/>
                  </a:cubicBezTo>
                  <a:cubicBezTo>
                    <a:pt x="83726" y="480"/>
                    <a:pt x="75155" y="1"/>
                    <a:pt x="636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36" name="Google Shape;462;p32">
              <a:extLst>
                <a:ext uri="{FF2B5EF4-FFF2-40B4-BE49-F238E27FC236}">
                  <a16:creationId xmlns:a16="http://schemas.microsoft.com/office/drawing/2014/main" id="{78AFE08C-996A-443F-AD37-47E2C56C11B3}"/>
                </a:ext>
              </a:extLst>
            </p:cNvPr>
            <p:cNvSpPr/>
            <p:nvPr/>
          </p:nvSpPr>
          <p:spPr>
            <a:xfrm>
              <a:off x="274990" y="1163338"/>
              <a:ext cx="905067" cy="699654"/>
            </a:xfrm>
            <a:custGeom>
              <a:avLst/>
              <a:gdLst/>
              <a:ahLst/>
              <a:cxnLst/>
              <a:rect l="l" t="t" r="r" b="b"/>
              <a:pathLst>
                <a:path w="78023" h="60315" extrusionOk="0">
                  <a:moveTo>
                    <a:pt x="56839" y="0"/>
                  </a:moveTo>
                  <a:cubicBezTo>
                    <a:pt x="35120" y="0"/>
                    <a:pt x="1780" y="1917"/>
                    <a:pt x="822" y="5157"/>
                  </a:cubicBezTo>
                  <a:cubicBezTo>
                    <a:pt x="1" y="7934"/>
                    <a:pt x="1761" y="52335"/>
                    <a:pt x="2236" y="57098"/>
                  </a:cubicBezTo>
                  <a:cubicBezTo>
                    <a:pt x="2468" y="59480"/>
                    <a:pt x="19768" y="60314"/>
                    <a:pt x="37421" y="60314"/>
                  </a:cubicBezTo>
                  <a:cubicBezTo>
                    <a:pt x="55074" y="60314"/>
                    <a:pt x="73081" y="59480"/>
                    <a:pt x="74728" y="58527"/>
                  </a:cubicBezTo>
                  <a:cubicBezTo>
                    <a:pt x="78022" y="56619"/>
                    <a:pt x="76612" y="4199"/>
                    <a:pt x="75199" y="1343"/>
                  </a:cubicBezTo>
                  <a:cubicBezTo>
                    <a:pt x="74745" y="427"/>
                    <a:pt x="67085" y="0"/>
                    <a:pt x="568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37" name="Google Shape;463;p32">
              <a:extLst>
                <a:ext uri="{FF2B5EF4-FFF2-40B4-BE49-F238E27FC236}">
                  <a16:creationId xmlns:a16="http://schemas.microsoft.com/office/drawing/2014/main" id="{F0E51FD9-8FBF-3566-1D5F-73709F88101F}"/>
                </a:ext>
              </a:extLst>
            </p:cNvPr>
            <p:cNvSpPr/>
            <p:nvPr/>
          </p:nvSpPr>
          <p:spPr>
            <a:xfrm>
              <a:off x="305104" y="1190725"/>
              <a:ext cx="844318" cy="644867"/>
            </a:xfrm>
            <a:custGeom>
              <a:avLst/>
              <a:gdLst/>
              <a:ahLst/>
              <a:cxnLst/>
              <a:rect l="l" t="t" r="r" b="b"/>
              <a:pathLst>
                <a:path w="72786" h="55592" extrusionOk="0">
                  <a:moveTo>
                    <a:pt x="53014" y="1"/>
                  </a:moveTo>
                  <a:cubicBezTo>
                    <a:pt x="32755" y="1"/>
                    <a:pt x="1662" y="1768"/>
                    <a:pt x="766" y="4754"/>
                  </a:cubicBezTo>
                  <a:cubicBezTo>
                    <a:pt x="1" y="7312"/>
                    <a:pt x="1643" y="48236"/>
                    <a:pt x="2085" y="52626"/>
                  </a:cubicBezTo>
                  <a:cubicBezTo>
                    <a:pt x="2304" y="54823"/>
                    <a:pt x="18442" y="55592"/>
                    <a:pt x="34909" y="55592"/>
                  </a:cubicBezTo>
                  <a:cubicBezTo>
                    <a:pt x="51376" y="55592"/>
                    <a:pt x="68172" y="54823"/>
                    <a:pt x="69710" y="53945"/>
                  </a:cubicBezTo>
                  <a:cubicBezTo>
                    <a:pt x="72785" y="52187"/>
                    <a:pt x="71466" y="3872"/>
                    <a:pt x="70147" y="1240"/>
                  </a:cubicBezTo>
                  <a:cubicBezTo>
                    <a:pt x="69725" y="394"/>
                    <a:pt x="62576" y="1"/>
                    <a:pt x="53014" y="1"/>
                  </a:cubicBezTo>
                  <a:close/>
                </a:path>
              </a:pathLst>
            </a:custGeom>
            <a:solidFill>
              <a:srgbClr val="FFAC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38" name="Google Shape;468;p32">
              <a:extLst>
                <a:ext uri="{FF2B5EF4-FFF2-40B4-BE49-F238E27FC236}">
                  <a16:creationId xmlns:a16="http://schemas.microsoft.com/office/drawing/2014/main" id="{70896EB7-1B13-C422-8BF6-87DF1369B070}"/>
                </a:ext>
              </a:extLst>
            </p:cNvPr>
            <p:cNvSpPr/>
            <p:nvPr/>
          </p:nvSpPr>
          <p:spPr>
            <a:xfrm>
              <a:off x="1921784" y="1520432"/>
              <a:ext cx="357860" cy="708598"/>
            </a:xfrm>
            <a:custGeom>
              <a:avLst/>
              <a:gdLst/>
              <a:ahLst/>
              <a:cxnLst/>
              <a:rect l="l" t="t" r="r" b="b"/>
              <a:pathLst>
                <a:path w="30850" h="61086" extrusionOk="0">
                  <a:moveTo>
                    <a:pt x="3857" y="0"/>
                  </a:moveTo>
                  <a:cubicBezTo>
                    <a:pt x="1544" y="0"/>
                    <a:pt x="0" y="257"/>
                    <a:pt x="0" y="257"/>
                  </a:cubicBezTo>
                  <a:cubicBezTo>
                    <a:pt x="0" y="257"/>
                    <a:pt x="0" y="59609"/>
                    <a:pt x="15482" y="61042"/>
                  </a:cubicBezTo>
                  <a:cubicBezTo>
                    <a:pt x="15802" y="61071"/>
                    <a:pt x="16114" y="61086"/>
                    <a:pt x="16418" y="61086"/>
                  </a:cubicBezTo>
                  <a:cubicBezTo>
                    <a:pt x="30850" y="61086"/>
                    <a:pt x="28008" y="28316"/>
                    <a:pt x="23513" y="12873"/>
                  </a:cubicBezTo>
                  <a:cubicBezTo>
                    <a:pt x="20234" y="1609"/>
                    <a:pt x="9641" y="0"/>
                    <a:pt x="38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39" name="Google Shape;469;p32">
              <a:extLst>
                <a:ext uri="{FF2B5EF4-FFF2-40B4-BE49-F238E27FC236}">
                  <a16:creationId xmlns:a16="http://schemas.microsoft.com/office/drawing/2014/main" id="{8595DB5E-91DA-2DFF-373B-C613269BFCFB}"/>
                </a:ext>
              </a:extLst>
            </p:cNvPr>
            <p:cNvSpPr/>
            <p:nvPr/>
          </p:nvSpPr>
          <p:spPr>
            <a:xfrm>
              <a:off x="1297704" y="1007039"/>
              <a:ext cx="186331" cy="191620"/>
            </a:xfrm>
            <a:custGeom>
              <a:avLst/>
              <a:gdLst/>
              <a:ahLst/>
              <a:cxnLst/>
              <a:rect l="l" t="t" r="r" b="b"/>
              <a:pathLst>
                <a:path w="16063" h="16519" extrusionOk="0">
                  <a:moveTo>
                    <a:pt x="8811" y="1"/>
                  </a:moveTo>
                  <a:cubicBezTo>
                    <a:pt x="4572" y="1"/>
                    <a:pt x="630" y="3244"/>
                    <a:pt x="353" y="8215"/>
                  </a:cubicBezTo>
                  <a:cubicBezTo>
                    <a:pt x="0" y="14575"/>
                    <a:pt x="6358" y="16518"/>
                    <a:pt x="6358" y="16518"/>
                  </a:cubicBezTo>
                  <a:lnTo>
                    <a:pt x="15369" y="9450"/>
                  </a:lnTo>
                  <a:cubicBezTo>
                    <a:pt x="15369" y="9450"/>
                    <a:pt x="16062" y="2520"/>
                    <a:pt x="12366" y="796"/>
                  </a:cubicBezTo>
                  <a:cubicBezTo>
                    <a:pt x="11207" y="255"/>
                    <a:pt x="9997" y="1"/>
                    <a:pt x="8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40" name="Google Shape;470;p32">
              <a:extLst>
                <a:ext uri="{FF2B5EF4-FFF2-40B4-BE49-F238E27FC236}">
                  <a16:creationId xmlns:a16="http://schemas.microsoft.com/office/drawing/2014/main" id="{FAA9D671-AFEE-8BE4-8C92-4BFE7F2EDBB7}"/>
                </a:ext>
              </a:extLst>
            </p:cNvPr>
            <p:cNvSpPr/>
            <p:nvPr/>
          </p:nvSpPr>
          <p:spPr>
            <a:xfrm>
              <a:off x="1387361" y="2265802"/>
              <a:ext cx="305416" cy="369356"/>
            </a:xfrm>
            <a:custGeom>
              <a:avLst/>
              <a:gdLst/>
              <a:ahLst/>
              <a:cxnLst/>
              <a:rect l="l" t="t" r="r" b="b"/>
              <a:pathLst>
                <a:path w="26329" h="31841" extrusionOk="0">
                  <a:moveTo>
                    <a:pt x="15140" y="1"/>
                  </a:moveTo>
                  <a:cubicBezTo>
                    <a:pt x="10050" y="1"/>
                    <a:pt x="3781" y="1828"/>
                    <a:pt x="1" y="9548"/>
                  </a:cubicBezTo>
                  <a:cubicBezTo>
                    <a:pt x="1" y="9548"/>
                    <a:pt x="303" y="25404"/>
                    <a:pt x="900" y="27498"/>
                  </a:cubicBezTo>
                  <a:cubicBezTo>
                    <a:pt x="1365" y="29127"/>
                    <a:pt x="4908" y="31841"/>
                    <a:pt x="10965" y="31841"/>
                  </a:cubicBezTo>
                  <a:cubicBezTo>
                    <a:pt x="12695" y="31841"/>
                    <a:pt x="14629" y="31620"/>
                    <a:pt x="16756" y="31089"/>
                  </a:cubicBezTo>
                  <a:cubicBezTo>
                    <a:pt x="26328" y="28698"/>
                    <a:pt x="23335" y="1477"/>
                    <a:pt x="23335" y="1477"/>
                  </a:cubicBezTo>
                  <a:cubicBezTo>
                    <a:pt x="23335" y="1477"/>
                    <a:pt x="19714" y="1"/>
                    <a:pt x="151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41" name="Google Shape;471;p32">
              <a:extLst>
                <a:ext uri="{FF2B5EF4-FFF2-40B4-BE49-F238E27FC236}">
                  <a16:creationId xmlns:a16="http://schemas.microsoft.com/office/drawing/2014/main" id="{3F3FFA74-81AD-C30D-7CCD-8504F697B4B2}"/>
                </a:ext>
              </a:extLst>
            </p:cNvPr>
            <p:cNvSpPr/>
            <p:nvPr/>
          </p:nvSpPr>
          <p:spPr>
            <a:xfrm>
              <a:off x="1022123" y="1633718"/>
              <a:ext cx="440150" cy="294907"/>
            </a:xfrm>
            <a:custGeom>
              <a:avLst/>
              <a:gdLst/>
              <a:ahLst/>
              <a:cxnLst/>
              <a:rect l="l" t="t" r="r" b="b"/>
              <a:pathLst>
                <a:path w="37944" h="25423" extrusionOk="0">
                  <a:moveTo>
                    <a:pt x="37944" y="0"/>
                  </a:moveTo>
                  <a:lnTo>
                    <a:pt x="37944" y="0"/>
                  </a:lnTo>
                  <a:cubicBezTo>
                    <a:pt x="37943" y="0"/>
                    <a:pt x="31574" y="1839"/>
                    <a:pt x="24761" y="4271"/>
                  </a:cubicBezTo>
                  <a:cubicBezTo>
                    <a:pt x="16548" y="7205"/>
                    <a:pt x="0" y="5630"/>
                    <a:pt x="492" y="15828"/>
                  </a:cubicBezTo>
                  <a:cubicBezTo>
                    <a:pt x="723" y="20593"/>
                    <a:pt x="11286" y="25423"/>
                    <a:pt x="18570" y="25423"/>
                  </a:cubicBezTo>
                  <a:cubicBezTo>
                    <a:pt x="20500" y="25423"/>
                    <a:pt x="22200" y="25084"/>
                    <a:pt x="23416" y="24314"/>
                  </a:cubicBezTo>
                  <a:cubicBezTo>
                    <a:pt x="33303" y="18050"/>
                    <a:pt x="37944" y="1"/>
                    <a:pt x="379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42" name="Google Shape;472;p32">
              <a:extLst>
                <a:ext uri="{FF2B5EF4-FFF2-40B4-BE49-F238E27FC236}">
                  <a16:creationId xmlns:a16="http://schemas.microsoft.com/office/drawing/2014/main" id="{3833963D-A45F-2BAF-53B2-F5512E3FF545}"/>
                </a:ext>
              </a:extLst>
            </p:cNvPr>
            <p:cNvSpPr/>
            <p:nvPr/>
          </p:nvSpPr>
          <p:spPr>
            <a:xfrm>
              <a:off x="1199046" y="1042616"/>
              <a:ext cx="1024593" cy="1459013"/>
            </a:xfrm>
            <a:custGeom>
              <a:avLst/>
              <a:gdLst/>
              <a:ahLst/>
              <a:cxnLst/>
              <a:rect l="l" t="t" r="r" b="b"/>
              <a:pathLst>
                <a:path w="88327" h="125777" extrusionOk="0">
                  <a:moveTo>
                    <a:pt x="33139" y="1"/>
                  </a:moveTo>
                  <a:cubicBezTo>
                    <a:pt x="18496" y="1"/>
                    <a:pt x="8508" y="16398"/>
                    <a:pt x="7557" y="22262"/>
                  </a:cubicBezTo>
                  <a:cubicBezTo>
                    <a:pt x="5764" y="33332"/>
                    <a:pt x="15336" y="43202"/>
                    <a:pt x="15336" y="43202"/>
                  </a:cubicBezTo>
                  <a:cubicBezTo>
                    <a:pt x="15336" y="43202"/>
                    <a:pt x="0" y="80588"/>
                    <a:pt x="4865" y="101234"/>
                  </a:cubicBezTo>
                  <a:cubicBezTo>
                    <a:pt x="7907" y="114130"/>
                    <a:pt x="27526" y="125776"/>
                    <a:pt x="45837" y="125776"/>
                  </a:cubicBezTo>
                  <a:cubicBezTo>
                    <a:pt x="59544" y="125776"/>
                    <a:pt x="72519" y="119249"/>
                    <a:pt x="77258" y="101833"/>
                  </a:cubicBezTo>
                  <a:cubicBezTo>
                    <a:pt x="88326" y="61151"/>
                    <a:pt x="63546" y="54822"/>
                    <a:pt x="62301" y="32433"/>
                  </a:cubicBezTo>
                  <a:cubicBezTo>
                    <a:pt x="60805" y="5513"/>
                    <a:pt x="46450" y="1378"/>
                    <a:pt x="35376" y="128"/>
                  </a:cubicBezTo>
                  <a:cubicBezTo>
                    <a:pt x="34619" y="42"/>
                    <a:pt x="33873" y="1"/>
                    <a:pt x="33139" y="1"/>
                  </a:cubicBezTo>
                  <a:close/>
                </a:path>
              </a:pathLst>
            </a:custGeom>
            <a:solidFill>
              <a:srgbClr val="FCAE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43" name="Google Shape;473;p32">
              <a:extLst>
                <a:ext uri="{FF2B5EF4-FFF2-40B4-BE49-F238E27FC236}">
                  <a16:creationId xmlns:a16="http://schemas.microsoft.com/office/drawing/2014/main" id="{F4A89C09-72AC-F04B-C001-349FCABB277D}"/>
                </a:ext>
              </a:extLst>
            </p:cNvPr>
            <p:cNvSpPr/>
            <p:nvPr/>
          </p:nvSpPr>
          <p:spPr>
            <a:xfrm>
              <a:off x="1745267" y="1355631"/>
              <a:ext cx="123030" cy="92174"/>
            </a:xfrm>
            <a:custGeom>
              <a:avLst/>
              <a:gdLst/>
              <a:ahLst/>
              <a:cxnLst/>
              <a:rect l="l" t="t" r="r" b="b"/>
              <a:pathLst>
                <a:path w="10606" h="7946" extrusionOk="0">
                  <a:moveTo>
                    <a:pt x="4746" y="0"/>
                  </a:moveTo>
                  <a:cubicBezTo>
                    <a:pt x="3995" y="0"/>
                    <a:pt x="3202" y="193"/>
                    <a:pt x="2423" y="630"/>
                  </a:cubicBezTo>
                  <a:cubicBezTo>
                    <a:pt x="913" y="1483"/>
                    <a:pt x="1" y="3372"/>
                    <a:pt x="461" y="5048"/>
                  </a:cubicBezTo>
                  <a:cubicBezTo>
                    <a:pt x="671" y="5813"/>
                    <a:pt x="1146" y="6502"/>
                    <a:pt x="1761" y="7009"/>
                  </a:cubicBezTo>
                  <a:cubicBezTo>
                    <a:pt x="2523" y="7636"/>
                    <a:pt x="3508" y="7946"/>
                    <a:pt x="4494" y="7946"/>
                  </a:cubicBezTo>
                  <a:cubicBezTo>
                    <a:pt x="5603" y="7946"/>
                    <a:pt x="6715" y="7554"/>
                    <a:pt x="7515" y="6781"/>
                  </a:cubicBezTo>
                  <a:cubicBezTo>
                    <a:pt x="10606" y="3798"/>
                    <a:pt x="8083" y="0"/>
                    <a:pt x="47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44" name="Google Shape;474;p32">
              <a:extLst>
                <a:ext uri="{FF2B5EF4-FFF2-40B4-BE49-F238E27FC236}">
                  <a16:creationId xmlns:a16="http://schemas.microsoft.com/office/drawing/2014/main" id="{17C2A65D-CC6B-301D-A8CF-326C4A0B06AB}"/>
                </a:ext>
              </a:extLst>
            </p:cNvPr>
            <p:cNvSpPr/>
            <p:nvPr/>
          </p:nvSpPr>
          <p:spPr>
            <a:xfrm>
              <a:off x="1259274" y="1345481"/>
              <a:ext cx="131440" cy="95259"/>
            </a:xfrm>
            <a:custGeom>
              <a:avLst/>
              <a:gdLst/>
              <a:ahLst/>
              <a:cxnLst/>
              <a:rect l="l" t="t" r="r" b="b"/>
              <a:pathLst>
                <a:path w="11331" h="8212" extrusionOk="0">
                  <a:moveTo>
                    <a:pt x="5071" y="0"/>
                  </a:moveTo>
                  <a:cubicBezTo>
                    <a:pt x="4268" y="0"/>
                    <a:pt x="3421" y="200"/>
                    <a:pt x="2588" y="653"/>
                  </a:cubicBezTo>
                  <a:cubicBezTo>
                    <a:pt x="973" y="1533"/>
                    <a:pt x="1" y="3486"/>
                    <a:pt x="494" y="5215"/>
                  </a:cubicBezTo>
                  <a:cubicBezTo>
                    <a:pt x="723" y="6013"/>
                    <a:pt x="1229" y="6721"/>
                    <a:pt x="1886" y="7244"/>
                  </a:cubicBezTo>
                  <a:cubicBezTo>
                    <a:pt x="2699" y="7893"/>
                    <a:pt x="3747" y="8212"/>
                    <a:pt x="4798" y="8212"/>
                  </a:cubicBezTo>
                  <a:cubicBezTo>
                    <a:pt x="5983" y="8212"/>
                    <a:pt x="7171" y="7806"/>
                    <a:pt x="8027" y="7009"/>
                  </a:cubicBezTo>
                  <a:cubicBezTo>
                    <a:pt x="11330" y="3928"/>
                    <a:pt x="8636" y="0"/>
                    <a:pt x="50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45" name="Google Shape;475;p32">
              <a:extLst>
                <a:ext uri="{FF2B5EF4-FFF2-40B4-BE49-F238E27FC236}">
                  <a16:creationId xmlns:a16="http://schemas.microsoft.com/office/drawing/2014/main" id="{C133A652-A80F-1187-F1DA-2074DC3D6EE8}"/>
                </a:ext>
              </a:extLst>
            </p:cNvPr>
            <p:cNvSpPr/>
            <p:nvPr/>
          </p:nvSpPr>
          <p:spPr>
            <a:xfrm>
              <a:off x="1717010" y="2317851"/>
              <a:ext cx="305393" cy="369344"/>
            </a:xfrm>
            <a:custGeom>
              <a:avLst/>
              <a:gdLst/>
              <a:ahLst/>
              <a:cxnLst/>
              <a:rect l="l" t="t" r="r" b="b"/>
              <a:pathLst>
                <a:path w="26327" h="31840" extrusionOk="0">
                  <a:moveTo>
                    <a:pt x="15142" y="0"/>
                  </a:moveTo>
                  <a:cubicBezTo>
                    <a:pt x="10052" y="0"/>
                    <a:pt x="3781" y="1827"/>
                    <a:pt x="0" y="9546"/>
                  </a:cubicBezTo>
                  <a:cubicBezTo>
                    <a:pt x="0" y="9546"/>
                    <a:pt x="301" y="25402"/>
                    <a:pt x="899" y="27496"/>
                  </a:cubicBezTo>
                  <a:cubicBezTo>
                    <a:pt x="1364" y="29125"/>
                    <a:pt x="4907" y="31839"/>
                    <a:pt x="10963" y="31839"/>
                  </a:cubicBezTo>
                  <a:cubicBezTo>
                    <a:pt x="12692" y="31839"/>
                    <a:pt x="14627" y="31618"/>
                    <a:pt x="16754" y="31086"/>
                  </a:cubicBezTo>
                  <a:cubicBezTo>
                    <a:pt x="26326" y="28696"/>
                    <a:pt x="23335" y="1475"/>
                    <a:pt x="23335" y="1475"/>
                  </a:cubicBezTo>
                  <a:cubicBezTo>
                    <a:pt x="23335" y="1475"/>
                    <a:pt x="19715" y="0"/>
                    <a:pt x="151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46" name="Google Shape;476;p32">
              <a:extLst>
                <a:ext uri="{FF2B5EF4-FFF2-40B4-BE49-F238E27FC236}">
                  <a16:creationId xmlns:a16="http://schemas.microsoft.com/office/drawing/2014/main" id="{C0E3A566-4958-C650-BB00-90CEF27FD42B}"/>
                </a:ext>
              </a:extLst>
            </p:cNvPr>
            <p:cNvSpPr/>
            <p:nvPr/>
          </p:nvSpPr>
          <p:spPr>
            <a:xfrm>
              <a:off x="1709226" y="995613"/>
              <a:ext cx="234540" cy="227604"/>
            </a:xfrm>
            <a:custGeom>
              <a:avLst/>
              <a:gdLst/>
              <a:ahLst/>
              <a:cxnLst/>
              <a:rect l="l" t="t" r="r" b="b"/>
              <a:pathLst>
                <a:path w="20219" h="19621" extrusionOk="0">
                  <a:moveTo>
                    <a:pt x="8187" y="0"/>
                  </a:moveTo>
                  <a:cubicBezTo>
                    <a:pt x="6494" y="0"/>
                    <a:pt x="4926" y="355"/>
                    <a:pt x="3742" y="1073"/>
                  </a:cubicBezTo>
                  <a:cubicBezTo>
                    <a:pt x="1" y="3346"/>
                    <a:pt x="1091" y="11850"/>
                    <a:pt x="1091" y="11850"/>
                  </a:cubicBezTo>
                  <a:cubicBezTo>
                    <a:pt x="5152" y="17677"/>
                    <a:pt x="10102" y="19620"/>
                    <a:pt x="10102" y="19620"/>
                  </a:cubicBezTo>
                  <a:cubicBezTo>
                    <a:pt x="10102" y="19620"/>
                    <a:pt x="19351" y="18379"/>
                    <a:pt x="19816" y="10435"/>
                  </a:cubicBezTo>
                  <a:cubicBezTo>
                    <a:pt x="20218" y="3581"/>
                    <a:pt x="13569" y="0"/>
                    <a:pt x="81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47" name="Google Shape;477;p32">
              <a:extLst>
                <a:ext uri="{FF2B5EF4-FFF2-40B4-BE49-F238E27FC236}">
                  <a16:creationId xmlns:a16="http://schemas.microsoft.com/office/drawing/2014/main" id="{FED1125D-48BA-BE20-7F92-518BF1E3E78D}"/>
                </a:ext>
              </a:extLst>
            </p:cNvPr>
            <p:cNvSpPr/>
            <p:nvPr/>
          </p:nvSpPr>
          <p:spPr>
            <a:xfrm>
              <a:off x="1564574" y="1213693"/>
              <a:ext cx="198174" cy="176900"/>
            </a:xfrm>
            <a:custGeom>
              <a:avLst/>
              <a:gdLst/>
              <a:ahLst/>
              <a:cxnLst/>
              <a:rect l="l" t="t" r="r" b="b"/>
              <a:pathLst>
                <a:path w="17084" h="15250" extrusionOk="0">
                  <a:moveTo>
                    <a:pt x="6949" y="0"/>
                  </a:moveTo>
                  <a:cubicBezTo>
                    <a:pt x="3337" y="0"/>
                    <a:pt x="1001" y="2725"/>
                    <a:pt x="570" y="5261"/>
                  </a:cubicBezTo>
                  <a:cubicBezTo>
                    <a:pt x="1" y="8623"/>
                    <a:pt x="6243" y="9991"/>
                    <a:pt x="7432" y="10936"/>
                  </a:cubicBezTo>
                  <a:cubicBezTo>
                    <a:pt x="9385" y="12491"/>
                    <a:pt x="10321" y="15249"/>
                    <a:pt x="12929" y="15249"/>
                  </a:cubicBezTo>
                  <a:cubicBezTo>
                    <a:pt x="13198" y="15249"/>
                    <a:pt x="13486" y="15220"/>
                    <a:pt x="13794" y="15156"/>
                  </a:cubicBezTo>
                  <a:cubicBezTo>
                    <a:pt x="17084" y="14477"/>
                    <a:pt x="16668" y="3740"/>
                    <a:pt x="10869" y="971"/>
                  </a:cubicBezTo>
                  <a:cubicBezTo>
                    <a:pt x="9441" y="290"/>
                    <a:pt x="8127" y="0"/>
                    <a:pt x="69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48" name="Google Shape;478;p32">
              <a:extLst>
                <a:ext uri="{FF2B5EF4-FFF2-40B4-BE49-F238E27FC236}">
                  <a16:creationId xmlns:a16="http://schemas.microsoft.com/office/drawing/2014/main" id="{A0474FBF-F4DA-8338-4B04-B2CCB6CB4111}"/>
                </a:ext>
              </a:extLst>
            </p:cNvPr>
            <p:cNvSpPr/>
            <p:nvPr/>
          </p:nvSpPr>
          <p:spPr>
            <a:xfrm>
              <a:off x="1349626" y="1215538"/>
              <a:ext cx="179058" cy="167527"/>
            </a:xfrm>
            <a:custGeom>
              <a:avLst/>
              <a:gdLst/>
              <a:ahLst/>
              <a:cxnLst/>
              <a:rect l="l" t="t" r="r" b="b"/>
              <a:pathLst>
                <a:path w="15436" h="14442" extrusionOk="0">
                  <a:moveTo>
                    <a:pt x="9041" y="0"/>
                  </a:moveTo>
                  <a:cubicBezTo>
                    <a:pt x="7746" y="0"/>
                    <a:pt x="6295" y="425"/>
                    <a:pt x="4764" y="1470"/>
                  </a:cubicBezTo>
                  <a:cubicBezTo>
                    <a:pt x="0" y="4717"/>
                    <a:pt x="1101" y="14285"/>
                    <a:pt x="4107" y="14436"/>
                  </a:cubicBezTo>
                  <a:cubicBezTo>
                    <a:pt x="4177" y="14440"/>
                    <a:pt x="4245" y="14442"/>
                    <a:pt x="4311" y="14442"/>
                  </a:cubicBezTo>
                  <a:cubicBezTo>
                    <a:pt x="7122" y="14442"/>
                    <a:pt x="7391" y="11388"/>
                    <a:pt x="9030" y="9614"/>
                  </a:cubicBezTo>
                  <a:cubicBezTo>
                    <a:pt x="9958" y="8610"/>
                    <a:pt x="15435" y="6767"/>
                    <a:pt x="14473" y="3865"/>
                  </a:cubicBezTo>
                  <a:cubicBezTo>
                    <a:pt x="13820" y="1896"/>
                    <a:pt x="11776" y="0"/>
                    <a:pt x="90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49" name="Google Shape;479;p32">
              <a:extLst>
                <a:ext uri="{FF2B5EF4-FFF2-40B4-BE49-F238E27FC236}">
                  <a16:creationId xmlns:a16="http://schemas.microsoft.com/office/drawing/2014/main" id="{115E357E-ACAC-2F44-0CE0-7D71E9B8C413}"/>
                </a:ext>
              </a:extLst>
            </p:cNvPr>
            <p:cNvSpPr/>
            <p:nvPr/>
          </p:nvSpPr>
          <p:spPr>
            <a:xfrm>
              <a:off x="1476924" y="1345574"/>
              <a:ext cx="99551" cy="47978"/>
            </a:xfrm>
            <a:custGeom>
              <a:avLst/>
              <a:gdLst/>
              <a:ahLst/>
              <a:cxnLst/>
              <a:rect l="l" t="t" r="r" b="b"/>
              <a:pathLst>
                <a:path w="8582" h="4136" extrusionOk="0">
                  <a:moveTo>
                    <a:pt x="7816" y="1"/>
                  </a:moveTo>
                  <a:cubicBezTo>
                    <a:pt x="7017" y="1"/>
                    <a:pt x="5135" y="1428"/>
                    <a:pt x="3705" y="1428"/>
                  </a:cubicBezTo>
                  <a:cubicBezTo>
                    <a:pt x="2271" y="1428"/>
                    <a:pt x="1206" y="283"/>
                    <a:pt x="659" y="283"/>
                  </a:cubicBezTo>
                  <a:cubicBezTo>
                    <a:pt x="574" y="283"/>
                    <a:pt x="502" y="311"/>
                    <a:pt x="442" y="374"/>
                  </a:cubicBezTo>
                  <a:cubicBezTo>
                    <a:pt x="1" y="844"/>
                    <a:pt x="1866" y="3961"/>
                    <a:pt x="3879" y="4130"/>
                  </a:cubicBezTo>
                  <a:cubicBezTo>
                    <a:pt x="3923" y="4133"/>
                    <a:pt x="3967" y="4135"/>
                    <a:pt x="4012" y="4135"/>
                  </a:cubicBezTo>
                  <a:cubicBezTo>
                    <a:pt x="5966" y="4135"/>
                    <a:pt x="8581" y="709"/>
                    <a:pt x="8109" y="120"/>
                  </a:cubicBezTo>
                  <a:cubicBezTo>
                    <a:pt x="8043" y="37"/>
                    <a:pt x="7943" y="1"/>
                    <a:pt x="78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50" name="Google Shape;480;p32">
              <a:extLst>
                <a:ext uri="{FF2B5EF4-FFF2-40B4-BE49-F238E27FC236}">
                  <a16:creationId xmlns:a16="http://schemas.microsoft.com/office/drawing/2014/main" id="{0540B431-13CB-CB6E-24A3-4DD869A6395B}"/>
                </a:ext>
              </a:extLst>
            </p:cNvPr>
            <p:cNvSpPr/>
            <p:nvPr/>
          </p:nvSpPr>
          <p:spPr>
            <a:xfrm>
              <a:off x="1646876" y="1542518"/>
              <a:ext cx="531674" cy="599790"/>
            </a:xfrm>
            <a:custGeom>
              <a:avLst/>
              <a:gdLst/>
              <a:ahLst/>
              <a:cxnLst/>
              <a:rect l="l" t="t" r="r" b="b"/>
              <a:pathLst>
                <a:path w="45834" h="51706" extrusionOk="0">
                  <a:moveTo>
                    <a:pt x="29143" y="0"/>
                  </a:moveTo>
                  <a:cubicBezTo>
                    <a:pt x="11283" y="238"/>
                    <a:pt x="1" y="17394"/>
                    <a:pt x="5408" y="32200"/>
                  </a:cubicBezTo>
                  <a:cubicBezTo>
                    <a:pt x="10088" y="45017"/>
                    <a:pt x="45834" y="51706"/>
                    <a:pt x="45834" y="51706"/>
                  </a:cubicBezTo>
                  <a:lnTo>
                    <a:pt x="45363" y="47005"/>
                  </a:lnTo>
                  <a:cubicBezTo>
                    <a:pt x="45363" y="47005"/>
                    <a:pt x="9684" y="40495"/>
                    <a:pt x="9874" y="25853"/>
                  </a:cubicBezTo>
                  <a:cubicBezTo>
                    <a:pt x="10111" y="7996"/>
                    <a:pt x="31967" y="4468"/>
                    <a:pt x="31967" y="4468"/>
                  </a:cubicBezTo>
                  <a:lnTo>
                    <a:pt x="291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51" name="Google Shape;481;p32">
              <a:extLst>
                <a:ext uri="{FF2B5EF4-FFF2-40B4-BE49-F238E27FC236}">
                  <a16:creationId xmlns:a16="http://schemas.microsoft.com/office/drawing/2014/main" id="{628CD34C-6B7F-D00A-8871-62455F70754C}"/>
                </a:ext>
              </a:extLst>
            </p:cNvPr>
            <p:cNvSpPr/>
            <p:nvPr/>
          </p:nvSpPr>
          <p:spPr>
            <a:xfrm>
              <a:off x="1676804" y="1700093"/>
              <a:ext cx="344810" cy="445753"/>
            </a:xfrm>
            <a:custGeom>
              <a:avLst/>
              <a:gdLst/>
              <a:ahLst/>
              <a:cxnLst/>
              <a:rect l="l" t="t" r="r" b="b"/>
              <a:pathLst>
                <a:path w="29725" h="38427" extrusionOk="0">
                  <a:moveTo>
                    <a:pt x="22964" y="1"/>
                  </a:moveTo>
                  <a:cubicBezTo>
                    <a:pt x="17450" y="1"/>
                    <a:pt x="12434" y="13308"/>
                    <a:pt x="8384" y="18452"/>
                  </a:cubicBezTo>
                  <a:cubicBezTo>
                    <a:pt x="3405" y="24779"/>
                    <a:pt x="1" y="38427"/>
                    <a:pt x="13708" y="38427"/>
                  </a:cubicBezTo>
                  <a:cubicBezTo>
                    <a:pt x="13713" y="38427"/>
                    <a:pt x="13718" y="38427"/>
                    <a:pt x="13723" y="38427"/>
                  </a:cubicBezTo>
                  <a:cubicBezTo>
                    <a:pt x="27448" y="38418"/>
                    <a:pt x="29725" y="6032"/>
                    <a:pt x="26845" y="2378"/>
                  </a:cubicBezTo>
                  <a:cubicBezTo>
                    <a:pt x="25529" y="706"/>
                    <a:pt x="24233" y="1"/>
                    <a:pt x="229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52" name="Google Shape;482;p32">
              <a:extLst>
                <a:ext uri="{FF2B5EF4-FFF2-40B4-BE49-F238E27FC236}">
                  <a16:creationId xmlns:a16="http://schemas.microsoft.com/office/drawing/2014/main" id="{7D5B15E1-09FF-942E-EE1E-77B4EE3B33F2}"/>
                </a:ext>
              </a:extLst>
            </p:cNvPr>
            <p:cNvSpPr/>
            <p:nvPr/>
          </p:nvSpPr>
          <p:spPr>
            <a:xfrm>
              <a:off x="1392279" y="1272250"/>
              <a:ext cx="56770" cy="51191"/>
            </a:xfrm>
            <a:custGeom>
              <a:avLst/>
              <a:gdLst/>
              <a:ahLst/>
              <a:cxnLst/>
              <a:rect l="l" t="t" r="r" b="b"/>
              <a:pathLst>
                <a:path w="4894" h="4413" extrusionOk="0">
                  <a:moveTo>
                    <a:pt x="2909" y="0"/>
                  </a:moveTo>
                  <a:cubicBezTo>
                    <a:pt x="1375" y="0"/>
                    <a:pt x="0" y="1949"/>
                    <a:pt x="654" y="3388"/>
                  </a:cubicBezTo>
                  <a:cubicBezTo>
                    <a:pt x="860" y="3840"/>
                    <a:pt x="1293" y="4164"/>
                    <a:pt x="1772" y="4309"/>
                  </a:cubicBezTo>
                  <a:cubicBezTo>
                    <a:pt x="2007" y="4382"/>
                    <a:pt x="2252" y="4413"/>
                    <a:pt x="2499" y="4413"/>
                  </a:cubicBezTo>
                  <a:cubicBezTo>
                    <a:pt x="2750" y="4413"/>
                    <a:pt x="3002" y="4381"/>
                    <a:pt x="3246" y="4328"/>
                  </a:cubicBezTo>
                  <a:cubicBezTo>
                    <a:pt x="3456" y="4282"/>
                    <a:pt x="3666" y="4223"/>
                    <a:pt x="3840" y="4095"/>
                  </a:cubicBezTo>
                  <a:cubicBezTo>
                    <a:pt x="3994" y="3981"/>
                    <a:pt x="4113" y="3817"/>
                    <a:pt x="4214" y="3652"/>
                  </a:cubicBezTo>
                  <a:cubicBezTo>
                    <a:pt x="4601" y="3040"/>
                    <a:pt x="4893" y="2315"/>
                    <a:pt x="4771" y="1599"/>
                  </a:cubicBezTo>
                  <a:cubicBezTo>
                    <a:pt x="4653" y="891"/>
                    <a:pt x="4105" y="276"/>
                    <a:pt x="3420" y="74"/>
                  </a:cubicBezTo>
                  <a:cubicBezTo>
                    <a:pt x="3250" y="24"/>
                    <a:pt x="3078" y="0"/>
                    <a:pt x="29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53" name="Google Shape;483;p32">
              <a:extLst>
                <a:ext uri="{FF2B5EF4-FFF2-40B4-BE49-F238E27FC236}">
                  <a16:creationId xmlns:a16="http://schemas.microsoft.com/office/drawing/2014/main" id="{3A271062-F5D9-39F2-82BC-F845E818271D}"/>
                </a:ext>
              </a:extLst>
            </p:cNvPr>
            <p:cNvSpPr/>
            <p:nvPr/>
          </p:nvSpPr>
          <p:spPr>
            <a:xfrm>
              <a:off x="1626820" y="1274466"/>
              <a:ext cx="56747" cy="51202"/>
            </a:xfrm>
            <a:custGeom>
              <a:avLst/>
              <a:gdLst/>
              <a:ahLst/>
              <a:cxnLst/>
              <a:rect l="l" t="t" r="r" b="b"/>
              <a:pathLst>
                <a:path w="4892" h="4414" extrusionOk="0">
                  <a:moveTo>
                    <a:pt x="2904" y="0"/>
                  </a:moveTo>
                  <a:cubicBezTo>
                    <a:pt x="1372" y="0"/>
                    <a:pt x="0" y="1952"/>
                    <a:pt x="653" y="3389"/>
                  </a:cubicBezTo>
                  <a:cubicBezTo>
                    <a:pt x="858" y="3840"/>
                    <a:pt x="1291" y="4164"/>
                    <a:pt x="1770" y="4311"/>
                  </a:cubicBezTo>
                  <a:cubicBezTo>
                    <a:pt x="2005" y="4382"/>
                    <a:pt x="2250" y="4413"/>
                    <a:pt x="2496" y="4413"/>
                  </a:cubicBezTo>
                  <a:cubicBezTo>
                    <a:pt x="2747" y="4413"/>
                    <a:pt x="3000" y="4381"/>
                    <a:pt x="3244" y="4328"/>
                  </a:cubicBezTo>
                  <a:cubicBezTo>
                    <a:pt x="3454" y="4282"/>
                    <a:pt x="3664" y="4223"/>
                    <a:pt x="3839" y="4095"/>
                  </a:cubicBezTo>
                  <a:cubicBezTo>
                    <a:pt x="3994" y="3981"/>
                    <a:pt x="4112" y="3817"/>
                    <a:pt x="4212" y="3653"/>
                  </a:cubicBezTo>
                  <a:cubicBezTo>
                    <a:pt x="4599" y="3042"/>
                    <a:pt x="4891" y="2316"/>
                    <a:pt x="4769" y="1599"/>
                  </a:cubicBezTo>
                  <a:cubicBezTo>
                    <a:pt x="4651" y="893"/>
                    <a:pt x="4103" y="276"/>
                    <a:pt x="3419" y="76"/>
                  </a:cubicBezTo>
                  <a:cubicBezTo>
                    <a:pt x="3247" y="24"/>
                    <a:pt x="3074" y="0"/>
                    <a:pt x="29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54" name="Google Shape;484;p32">
              <a:extLst>
                <a:ext uri="{FF2B5EF4-FFF2-40B4-BE49-F238E27FC236}">
                  <a16:creationId xmlns:a16="http://schemas.microsoft.com/office/drawing/2014/main" id="{E63BE588-D4A5-3B93-5DBD-1E5C06C1F8D4}"/>
                </a:ext>
              </a:extLst>
            </p:cNvPr>
            <p:cNvSpPr/>
            <p:nvPr/>
          </p:nvSpPr>
          <p:spPr>
            <a:xfrm>
              <a:off x="1512490" y="1377532"/>
              <a:ext cx="19175" cy="76398"/>
            </a:xfrm>
            <a:custGeom>
              <a:avLst/>
              <a:gdLst/>
              <a:ahLst/>
              <a:cxnLst/>
              <a:rect l="l" t="t" r="r" b="b"/>
              <a:pathLst>
                <a:path w="1653" h="6586" extrusionOk="0">
                  <a:moveTo>
                    <a:pt x="728" y="1"/>
                  </a:moveTo>
                  <a:cubicBezTo>
                    <a:pt x="720" y="1"/>
                    <a:pt x="712" y="1"/>
                    <a:pt x="703" y="1"/>
                  </a:cubicBezTo>
                  <a:cubicBezTo>
                    <a:pt x="308" y="18"/>
                    <a:pt x="0" y="351"/>
                    <a:pt x="14" y="745"/>
                  </a:cubicBezTo>
                  <a:lnTo>
                    <a:pt x="206" y="5897"/>
                  </a:lnTo>
                  <a:cubicBezTo>
                    <a:pt x="220" y="6281"/>
                    <a:pt x="535" y="6586"/>
                    <a:pt x="919" y="6586"/>
                  </a:cubicBezTo>
                  <a:cubicBezTo>
                    <a:pt x="920" y="6586"/>
                    <a:pt x="921" y="6586"/>
                    <a:pt x="922" y="6586"/>
                  </a:cubicBezTo>
                  <a:lnTo>
                    <a:pt x="949" y="6586"/>
                  </a:lnTo>
                  <a:cubicBezTo>
                    <a:pt x="1345" y="6570"/>
                    <a:pt x="1653" y="6238"/>
                    <a:pt x="1638" y="5842"/>
                  </a:cubicBezTo>
                  <a:lnTo>
                    <a:pt x="1447" y="690"/>
                  </a:lnTo>
                  <a:cubicBezTo>
                    <a:pt x="1429" y="307"/>
                    <a:pt x="1131" y="1"/>
                    <a:pt x="7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B0D81267-8D37-5055-3588-CB680FA4736F}"/>
              </a:ext>
            </a:extLst>
          </p:cNvPr>
          <p:cNvSpPr txBox="1"/>
          <p:nvPr/>
        </p:nvSpPr>
        <p:spPr>
          <a:xfrm>
            <a:off x="1311338" y="1628537"/>
            <a:ext cx="10689909" cy="699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3000" i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đã sử dụng bộ phận nào của cơ thể để múa, hát?</a:t>
            </a:r>
            <a:endParaRPr lang="en-US" sz="300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2D2066A-654C-E268-F5A6-0CBF26D324F0}"/>
              </a:ext>
            </a:extLst>
          </p:cNvPr>
          <p:cNvSpPr/>
          <p:nvPr/>
        </p:nvSpPr>
        <p:spPr>
          <a:xfrm>
            <a:off x="1253658" y="1608512"/>
            <a:ext cx="10574549" cy="968979"/>
          </a:xfrm>
          <a:prstGeom prst="rect">
            <a:avLst/>
          </a:prstGeom>
          <a:noFill/>
          <a:ln w="127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latin typeface="UTM Avo" panose="020406030505060202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2C5882F-C7FC-778B-ED13-86EFD1593303}"/>
              </a:ext>
            </a:extLst>
          </p:cNvPr>
          <p:cNvSpPr txBox="1"/>
          <p:nvPr/>
        </p:nvSpPr>
        <p:spPr>
          <a:xfrm>
            <a:off x="1834133" y="2900713"/>
            <a:ext cx="5256000" cy="1391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933"/>
              </a:spcBef>
              <a:spcAft>
                <a:spcPts val="933"/>
              </a:spcAft>
              <a:tabLst>
                <a:tab pos="3719314" algn="l"/>
              </a:tabLst>
            </a:pPr>
            <a:r>
              <a:rPr lang="nl-NL" sz="300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đã sử dụng tay, chân để múa; miệng để hát.</a:t>
            </a:r>
            <a:r>
              <a:rPr lang="nl-NL" sz="3000" b="1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000">
              <a:solidFill>
                <a:srgbClr val="0070C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9" name="Thought Bubble: Cloud 58">
            <a:extLst>
              <a:ext uri="{FF2B5EF4-FFF2-40B4-BE49-F238E27FC236}">
                <a16:creationId xmlns:a16="http://schemas.microsoft.com/office/drawing/2014/main" id="{F26C2DAF-3298-F7E9-EA2E-E678B82451D9}"/>
              </a:ext>
            </a:extLst>
          </p:cNvPr>
          <p:cNvSpPr/>
          <p:nvPr/>
        </p:nvSpPr>
        <p:spPr>
          <a:xfrm>
            <a:off x="842299" y="2758178"/>
            <a:ext cx="6179399" cy="2034357"/>
          </a:xfrm>
          <a:prstGeom prst="cloudCallout">
            <a:avLst>
              <a:gd name="adj1" fmla="val 38198"/>
              <a:gd name="adj2" fmla="val 82343"/>
            </a:avLst>
          </a:prstGeom>
          <a:noFill/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latin typeface="UTM Avo" panose="02040603050506020204" pitchFamily="18" charset="0"/>
            </a:endParaRPr>
          </a:p>
        </p:txBody>
      </p:sp>
      <p:grpSp>
        <p:nvGrpSpPr>
          <p:cNvPr id="60" name="Google Shape;1837;p67">
            <a:extLst>
              <a:ext uri="{FF2B5EF4-FFF2-40B4-BE49-F238E27FC236}">
                <a16:creationId xmlns:a16="http://schemas.microsoft.com/office/drawing/2014/main" id="{B03D7EEE-CEC5-41EB-F734-4F7EBCC878B9}"/>
              </a:ext>
            </a:extLst>
          </p:cNvPr>
          <p:cNvGrpSpPr/>
          <p:nvPr/>
        </p:nvGrpSpPr>
        <p:grpSpPr>
          <a:xfrm>
            <a:off x="9321910" y="477717"/>
            <a:ext cx="2597597" cy="1837831"/>
            <a:chOff x="6876425" y="1268933"/>
            <a:chExt cx="1561487" cy="1065909"/>
          </a:xfrm>
        </p:grpSpPr>
        <p:grpSp>
          <p:nvGrpSpPr>
            <p:cNvPr id="61" name="Google Shape;1838;p67">
              <a:extLst>
                <a:ext uri="{FF2B5EF4-FFF2-40B4-BE49-F238E27FC236}">
                  <a16:creationId xmlns:a16="http://schemas.microsoft.com/office/drawing/2014/main" id="{DCB5ABE1-FD2A-12A3-7484-3CA417682D96}"/>
                </a:ext>
              </a:extLst>
            </p:cNvPr>
            <p:cNvGrpSpPr/>
            <p:nvPr/>
          </p:nvGrpSpPr>
          <p:grpSpPr>
            <a:xfrm rot="1400853">
              <a:off x="7594471" y="1724483"/>
              <a:ext cx="781309" cy="474987"/>
              <a:chOff x="10471811" y="1727339"/>
              <a:chExt cx="781324" cy="474996"/>
            </a:xfrm>
          </p:grpSpPr>
          <p:sp>
            <p:nvSpPr>
              <p:cNvPr id="71" name="Google Shape;1839;p67">
                <a:extLst>
                  <a:ext uri="{FF2B5EF4-FFF2-40B4-BE49-F238E27FC236}">
                    <a16:creationId xmlns:a16="http://schemas.microsoft.com/office/drawing/2014/main" id="{5DFDECA7-E539-64D7-DA7F-BE36D6117B84}"/>
                  </a:ext>
                </a:extLst>
              </p:cNvPr>
              <p:cNvSpPr/>
              <p:nvPr/>
            </p:nvSpPr>
            <p:spPr>
              <a:xfrm flipH="1">
                <a:off x="11173365" y="1727339"/>
                <a:ext cx="53741" cy="51853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560">
                  <a:latin typeface="UTM Avo" panose="02040603050506020204" pitchFamily="18" charset="0"/>
                </a:endParaRPr>
              </a:p>
            </p:txBody>
          </p:sp>
          <p:sp>
            <p:nvSpPr>
              <p:cNvPr id="72" name="Google Shape;1840;p67">
                <a:extLst>
                  <a:ext uri="{FF2B5EF4-FFF2-40B4-BE49-F238E27FC236}">
                    <a16:creationId xmlns:a16="http://schemas.microsoft.com/office/drawing/2014/main" id="{5794D1CA-ACEF-8582-3691-8275DF46077C}"/>
                  </a:ext>
                </a:extLst>
              </p:cNvPr>
              <p:cNvSpPr/>
              <p:nvPr/>
            </p:nvSpPr>
            <p:spPr>
              <a:xfrm flipH="1">
                <a:off x="11198553" y="1897703"/>
                <a:ext cx="54583" cy="53737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560">
                  <a:latin typeface="UTM Avo" panose="02040603050506020204" pitchFamily="18" charset="0"/>
                </a:endParaRPr>
              </a:p>
            </p:txBody>
          </p:sp>
          <p:sp>
            <p:nvSpPr>
              <p:cNvPr id="73" name="Google Shape;1841;p67">
                <a:extLst>
                  <a:ext uri="{FF2B5EF4-FFF2-40B4-BE49-F238E27FC236}">
                    <a16:creationId xmlns:a16="http://schemas.microsoft.com/office/drawing/2014/main" id="{907EB58A-C62D-6884-12AC-2B3933E8F4FF}"/>
                  </a:ext>
                </a:extLst>
              </p:cNvPr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560">
                  <a:latin typeface="UTM Avo" panose="02040603050506020204" pitchFamily="18" charset="0"/>
                </a:endParaRPr>
              </a:p>
            </p:txBody>
          </p:sp>
          <p:sp>
            <p:nvSpPr>
              <p:cNvPr id="74" name="Google Shape;1842;p67">
                <a:extLst>
                  <a:ext uri="{FF2B5EF4-FFF2-40B4-BE49-F238E27FC236}">
                    <a16:creationId xmlns:a16="http://schemas.microsoft.com/office/drawing/2014/main" id="{1C88840D-8845-9B88-1364-65BDE5E5A1C9}"/>
                  </a:ext>
                </a:extLst>
              </p:cNvPr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560">
                  <a:latin typeface="UTM Avo" panose="02040603050506020204" pitchFamily="18" charset="0"/>
                </a:endParaRPr>
              </a:p>
            </p:txBody>
          </p:sp>
          <p:sp>
            <p:nvSpPr>
              <p:cNvPr id="75" name="Google Shape;1843;p67">
                <a:extLst>
                  <a:ext uri="{FF2B5EF4-FFF2-40B4-BE49-F238E27FC236}">
                    <a16:creationId xmlns:a16="http://schemas.microsoft.com/office/drawing/2014/main" id="{861FB09A-2C36-7E41-2FC3-E8FFEFDCE6B5}"/>
                  </a:ext>
                </a:extLst>
              </p:cNvPr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560">
                  <a:latin typeface="UTM Avo" panose="02040603050506020204" pitchFamily="18" charset="0"/>
                </a:endParaRPr>
              </a:p>
            </p:txBody>
          </p:sp>
          <p:sp>
            <p:nvSpPr>
              <p:cNvPr id="76" name="Google Shape;1844;p67">
                <a:extLst>
                  <a:ext uri="{FF2B5EF4-FFF2-40B4-BE49-F238E27FC236}">
                    <a16:creationId xmlns:a16="http://schemas.microsoft.com/office/drawing/2014/main" id="{3466C259-3627-2882-64EB-48E90CA56785}"/>
                  </a:ext>
                </a:extLst>
              </p:cNvPr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56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62" name="Google Shape;1845;p67">
              <a:extLst>
                <a:ext uri="{FF2B5EF4-FFF2-40B4-BE49-F238E27FC236}">
                  <a16:creationId xmlns:a16="http://schemas.microsoft.com/office/drawing/2014/main" id="{3C1DDF4F-DE10-26F8-E7B9-1A69984F7110}"/>
                </a:ext>
              </a:extLst>
            </p:cNvPr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64" name="Google Shape;1846;p67">
                <a:extLst>
                  <a:ext uri="{FF2B5EF4-FFF2-40B4-BE49-F238E27FC236}">
                    <a16:creationId xmlns:a16="http://schemas.microsoft.com/office/drawing/2014/main" id="{8DB21E07-9FFB-98B4-E891-F2A58A652674}"/>
                  </a:ext>
                </a:extLst>
              </p:cNvPr>
              <p:cNvSpPr/>
              <p:nvPr/>
            </p:nvSpPr>
            <p:spPr>
              <a:xfrm rot="-253370">
                <a:off x="6995642" y="1650834"/>
                <a:ext cx="349571" cy="273086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560">
                  <a:latin typeface="UTM Avo" panose="02040603050506020204" pitchFamily="18" charset="0"/>
                </a:endParaRPr>
              </a:p>
            </p:txBody>
          </p:sp>
          <p:sp>
            <p:nvSpPr>
              <p:cNvPr id="65" name="Google Shape;1847;p67">
                <a:extLst>
                  <a:ext uri="{FF2B5EF4-FFF2-40B4-BE49-F238E27FC236}">
                    <a16:creationId xmlns:a16="http://schemas.microsoft.com/office/drawing/2014/main" id="{B48C30A5-A653-50FC-B6A6-19E030868D10}"/>
                  </a:ext>
                </a:extLst>
              </p:cNvPr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560">
                  <a:latin typeface="UTM Avo" panose="02040603050506020204" pitchFamily="18" charset="0"/>
                </a:endParaRPr>
              </a:p>
            </p:txBody>
          </p:sp>
          <p:sp>
            <p:nvSpPr>
              <p:cNvPr id="66" name="Google Shape;1848;p67">
                <a:extLst>
                  <a:ext uri="{FF2B5EF4-FFF2-40B4-BE49-F238E27FC236}">
                    <a16:creationId xmlns:a16="http://schemas.microsoft.com/office/drawing/2014/main" id="{BDDE30CE-E705-FA13-602E-5F50FBDE8588}"/>
                  </a:ext>
                </a:extLst>
              </p:cNvPr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560">
                  <a:latin typeface="UTM Avo" panose="02040603050506020204" pitchFamily="18" charset="0"/>
                </a:endParaRPr>
              </a:p>
            </p:txBody>
          </p:sp>
          <p:sp>
            <p:nvSpPr>
              <p:cNvPr id="67" name="Google Shape;1849;p67">
                <a:extLst>
                  <a:ext uri="{FF2B5EF4-FFF2-40B4-BE49-F238E27FC236}">
                    <a16:creationId xmlns:a16="http://schemas.microsoft.com/office/drawing/2014/main" id="{025E8D5A-0371-1CFC-C861-B95E2194C3EF}"/>
                  </a:ext>
                </a:extLst>
              </p:cNvPr>
              <p:cNvSpPr/>
              <p:nvPr/>
            </p:nvSpPr>
            <p:spPr>
              <a:xfrm>
                <a:off x="6923738" y="1669575"/>
                <a:ext cx="107695" cy="59953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560">
                  <a:latin typeface="UTM Avo" panose="02040603050506020204" pitchFamily="18" charset="0"/>
                </a:endParaRPr>
              </a:p>
            </p:txBody>
          </p:sp>
          <p:sp>
            <p:nvSpPr>
              <p:cNvPr id="68" name="Google Shape;1850;p67">
                <a:extLst>
                  <a:ext uri="{FF2B5EF4-FFF2-40B4-BE49-F238E27FC236}">
                    <a16:creationId xmlns:a16="http://schemas.microsoft.com/office/drawing/2014/main" id="{191EF599-C135-0461-5D0E-B0B6703182FA}"/>
                  </a:ext>
                </a:extLst>
              </p:cNvPr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560">
                  <a:latin typeface="UTM Avo" panose="02040603050506020204" pitchFamily="18" charset="0"/>
                </a:endParaRPr>
              </a:p>
            </p:txBody>
          </p:sp>
          <p:sp>
            <p:nvSpPr>
              <p:cNvPr id="69" name="Google Shape;1851;p67">
                <a:extLst>
                  <a:ext uri="{FF2B5EF4-FFF2-40B4-BE49-F238E27FC236}">
                    <a16:creationId xmlns:a16="http://schemas.microsoft.com/office/drawing/2014/main" id="{D55A81AF-6617-9942-677B-D647F6978A22}"/>
                  </a:ext>
                </a:extLst>
              </p:cNvPr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560">
                  <a:latin typeface="UTM Avo" panose="02040603050506020204" pitchFamily="18" charset="0"/>
                </a:endParaRPr>
              </a:p>
            </p:txBody>
          </p:sp>
          <p:sp>
            <p:nvSpPr>
              <p:cNvPr id="70" name="Google Shape;1852;p67">
                <a:extLst>
                  <a:ext uri="{FF2B5EF4-FFF2-40B4-BE49-F238E27FC236}">
                    <a16:creationId xmlns:a16="http://schemas.microsoft.com/office/drawing/2014/main" id="{9101B1B7-D83F-BA4C-0533-837DE02FF2B2}"/>
                  </a:ext>
                </a:extLst>
              </p:cNvPr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56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63" name="Google Shape;1853;p67">
              <a:extLst>
                <a:ext uri="{FF2B5EF4-FFF2-40B4-BE49-F238E27FC236}">
                  <a16:creationId xmlns:a16="http://schemas.microsoft.com/office/drawing/2014/main" id="{B9B7260F-7F09-6BA3-188A-9CAD105DDC32}"/>
                </a:ext>
              </a:extLst>
            </p:cNvPr>
            <p:cNvSpPr/>
            <p:nvPr/>
          </p:nvSpPr>
          <p:spPr>
            <a:xfrm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560">
                <a:latin typeface="UTM Avo" panose="02040603050506020204" pitchFamily="18" charset="0"/>
              </a:endParaRPr>
            </a:p>
          </p:txBody>
        </p:sp>
      </p:grpSp>
      <p:pic>
        <p:nvPicPr>
          <p:cNvPr id="77" name="Picture 24">
            <a:extLst>
              <a:ext uri="{FF2B5EF4-FFF2-40B4-BE49-F238E27FC236}">
                <a16:creationId xmlns:a16="http://schemas.microsoft.com/office/drawing/2014/main" id="{1E1724F4-DC03-0E27-9042-641EFA08CE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2381" y="4030290"/>
            <a:ext cx="2101771" cy="277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905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 animBg="1"/>
      <p:bldP spid="58" grpId="0"/>
      <p:bldP spid="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5;p26">
            <a:extLst>
              <a:ext uri="{FF2B5EF4-FFF2-40B4-BE49-F238E27FC236}">
                <a16:creationId xmlns:a16="http://schemas.microsoft.com/office/drawing/2014/main" id="{F6AD1C61-15A6-017D-5ED5-83ED1EAD82AD}"/>
              </a:ext>
            </a:extLst>
          </p:cNvPr>
          <p:cNvSpPr/>
          <p:nvPr/>
        </p:nvSpPr>
        <p:spPr>
          <a:xfrm>
            <a:off x="9316441" y="275803"/>
            <a:ext cx="3801200" cy="3801200"/>
          </a:xfrm>
          <a:prstGeom prst="flowChartConnector">
            <a:avLst/>
          </a:prstGeom>
          <a:solidFill>
            <a:srgbClr val="FFFFFF">
              <a:alpha val="3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99382F-837A-A11E-CDE6-DE1F3EA33996}"/>
              </a:ext>
            </a:extLst>
          </p:cNvPr>
          <p:cNvSpPr txBox="1"/>
          <p:nvPr/>
        </p:nvSpPr>
        <p:spPr>
          <a:xfrm>
            <a:off x="549638" y="1594094"/>
            <a:ext cx="10749637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933"/>
              </a:spcBef>
              <a:spcAft>
                <a:spcPts val="933"/>
              </a:spcAft>
              <a:tabLst>
                <a:tab pos="3719314" algn="l"/>
              </a:tabLst>
            </a:pPr>
            <a:r>
              <a:rPr lang="nl-NL" sz="2400" b="1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Khám phá vị trí các bộ phận của cơ quan vận động trên cơ thể</a:t>
            </a:r>
            <a:endParaRPr lang="en-US" sz="2400" b="1">
              <a:solidFill>
                <a:srgbClr val="0070C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3BD97E-92EB-71CC-F2B8-5AF73ECABC69}"/>
              </a:ext>
            </a:extLst>
          </p:cNvPr>
          <p:cNvSpPr/>
          <p:nvPr/>
        </p:nvSpPr>
        <p:spPr>
          <a:xfrm>
            <a:off x="533400" y="1528581"/>
            <a:ext cx="10611985" cy="814500"/>
          </a:xfrm>
          <a:prstGeom prst="rect">
            <a:avLst/>
          </a:prstGeom>
          <a:noFill/>
          <a:ln w="127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latin typeface="UTM Avo" panose="0204060305050602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EC464C-6975-CA0E-8709-61E70F3B6792}"/>
              </a:ext>
            </a:extLst>
          </p:cNvPr>
          <p:cNvSpPr/>
          <p:nvPr/>
        </p:nvSpPr>
        <p:spPr>
          <a:xfrm>
            <a:off x="549638" y="2662532"/>
            <a:ext cx="10664573" cy="4231401"/>
          </a:xfrm>
          <a:prstGeom prst="rect">
            <a:avLst/>
          </a:prstGeom>
          <a:solidFill>
            <a:schemeClr val="bg1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latin typeface="UTM Avo" panose="0204060305050602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DC6D249-69A3-B3E4-9DAB-FFAF88C6B2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2567" y="3137284"/>
            <a:ext cx="3523895" cy="30932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4BEB86-1181-876F-9741-706F3743044D}"/>
              </a:ext>
            </a:extLst>
          </p:cNvPr>
          <p:cNvSpPr txBox="1"/>
          <p:nvPr/>
        </p:nvSpPr>
        <p:spPr>
          <a:xfrm>
            <a:off x="648777" y="2616645"/>
            <a:ext cx="10749637" cy="1245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667">
                <a:solidFill>
                  <a:srgbClr val="C00000"/>
                </a:solidFill>
                <a:latin typeface="UTM Avo" panose="02040603050506020204" pitchFamily="18" charset="0"/>
              </a:rPr>
              <a:t>Dùng tay nắn vào một số vị trí trên cơ thể như trong hình, em thấy thế nào ?</a:t>
            </a:r>
            <a:endParaRPr lang="vi-VN" sz="2667">
              <a:solidFill>
                <a:srgbClr val="C00000"/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88B099-BBA3-3430-ED35-56CAC8A0A82F}"/>
              </a:ext>
            </a:extLst>
          </p:cNvPr>
          <p:cNvSpPr txBox="1"/>
          <p:nvPr/>
        </p:nvSpPr>
        <p:spPr>
          <a:xfrm>
            <a:off x="4469811" y="6203084"/>
            <a:ext cx="60694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>
              <a:buFont typeface="Courier New" panose="02070309020205020404" pitchFamily="49" charset="0"/>
              <a:buChar char="o"/>
            </a:pPr>
            <a:r>
              <a:rPr lang="en-US" sz="2400">
                <a:solidFill>
                  <a:srgbClr val="0070C0"/>
                </a:solidFill>
                <a:latin typeface="UTM Avo" panose="02040603050506020204" pitchFamily="18" charset="0"/>
              </a:rPr>
              <a:t>Có sự chuyển động của các cơ tay</a:t>
            </a:r>
          </a:p>
        </p:txBody>
      </p:sp>
      <p:pic>
        <p:nvPicPr>
          <p:cNvPr id="9" name="Picture 4" descr="Giải pháp giúp khắc phục khó khăn để học tiếng Nhật trực tuyến">
            <a:extLst>
              <a:ext uri="{FF2B5EF4-FFF2-40B4-BE49-F238E27FC236}">
                <a16:creationId xmlns:a16="http://schemas.microsoft.com/office/drawing/2014/main" id="{E2638DDE-62BB-AD15-CE9A-99B234EC1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74" y="4059144"/>
            <a:ext cx="3574817" cy="251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Liên hệ - banthikieu09">
            <a:extLst>
              <a:ext uri="{FF2B5EF4-FFF2-40B4-BE49-F238E27FC236}">
                <a16:creationId xmlns:a16="http://schemas.microsoft.com/office/drawing/2014/main" id="{76B6B0F6-72B3-258E-427C-C3E0FD206F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418" y="4568183"/>
            <a:ext cx="3174340" cy="257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14BEFA0-E2E7-7716-C6A6-E2A8798E3F5C}"/>
              </a:ext>
            </a:extLst>
          </p:cNvPr>
          <p:cNvSpPr/>
          <p:nvPr/>
        </p:nvSpPr>
        <p:spPr>
          <a:xfrm>
            <a:off x="8686800" y="3648945"/>
            <a:ext cx="3505200" cy="3209056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4" name="Google Shape;317;p29">
            <a:extLst>
              <a:ext uri="{FF2B5EF4-FFF2-40B4-BE49-F238E27FC236}">
                <a16:creationId xmlns:a16="http://schemas.microsoft.com/office/drawing/2014/main" id="{4AAF49BB-7099-758C-6A76-1926981B5CF5}"/>
              </a:ext>
            </a:extLst>
          </p:cNvPr>
          <p:cNvSpPr/>
          <p:nvPr/>
        </p:nvSpPr>
        <p:spPr>
          <a:xfrm>
            <a:off x="10333338" y="5827968"/>
            <a:ext cx="1404400" cy="1404400"/>
          </a:xfrm>
          <a:prstGeom prst="flowChartConnector">
            <a:avLst/>
          </a:prstGeom>
          <a:solidFill>
            <a:srgbClr val="FFFFFF">
              <a:alpha val="3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>
              <a:latin typeface="UTM Avo" panose="02040603050506020204" pitchFamily="18" charset="0"/>
            </a:endParaRPr>
          </a:p>
        </p:txBody>
      </p:sp>
      <p:grpSp>
        <p:nvGrpSpPr>
          <p:cNvPr id="5" name="Google Shape;318;p29">
            <a:extLst>
              <a:ext uri="{FF2B5EF4-FFF2-40B4-BE49-F238E27FC236}">
                <a16:creationId xmlns:a16="http://schemas.microsoft.com/office/drawing/2014/main" id="{548FA117-7692-55BD-7EAB-D36A0889D226}"/>
              </a:ext>
            </a:extLst>
          </p:cNvPr>
          <p:cNvGrpSpPr/>
          <p:nvPr/>
        </p:nvGrpSpPr>
        <p:grpSpPr>
          <a:xfrm>
            <a:off x="-722497" y="3360877"/>
            <a:ext cx="4188928" cy="2850332"/>
            <a:chOff x="7654122" y="2687046"/>
            <a:chExt cx="1909835" cy="1374569"/>
          </a:xfrm>
        </p:grpSpPr>
        <p:sp>
          <p:nvSpPr>
            <p:cNvPr id="6" name="Google Shape;319;p29">
              <a:extLst>
                <a:ext uri="{FF2B5EF4-FFF2-40B4-BE49-F238E27FC236}">
                  <a16:creationId xmlns:a16="http://schemas.microsoft.com/office/drawing/2014/main" id="{327A7758-74BE-AA6D-C7A9-82748ADC07FD}"/>
                </a:ext>
              </a:extLst>
            </p:cNvPr>
            <p:cNvSpPr/>
            <p:nvPr/>
          </p:nvSpPr>
          <p:spPr>
            <a:xfrm>
              <a:off x="7654122" y="3315465"/>
              <a:ext cx="1026136" cy="287323"/>
            </a:xfrm>
            <a:custGeom>
              <a:avLst/>
              <a:gdLst/>
              <a:ahLst/>
              <a:cxnLst/>
              <a:rect l="l" t="t" r="r" b="b"/>
              <a:pathLst>
                <a:path w="79995" h="22399" extrusionOk="0">
                  <a:moveTo>
                    <a:pt x="10506" y="0"/>
                  </a:moveTo>
                  <a:cubicBezTo>
                    <a:pt x="9429" y="0"/>
                    <a:pt x="8356" y="137"/>
                    <a:pt x="7307" y="438"/>
                  </a:cubicBezTo>
                  <a:cubicBezTo>
                    <a:pt x="3298" y="1584"/>
                    <a:pt x="0" y="5658"/>
                    <a:pt x="737" y="9761"/>
                  </a:cubicBezTo>
                  <a:cubicBezTo>
                    <a:pt x="1427" y="5952"/>
                    <a:pt x="5463" y="3422"/>
                    <a:pt x="9337" y="3422"/>
                  </a:cubicBezTo>
                  <a:cubicBezTo>
                    <a:pt x="9423" y="3422"/>
                    <a:pt x="9509" y="3423"/>
                    <a:pt x="9594" y="3426"/>
                  </a:cubicBezTo>
                  <a:cubicBezTo>
                    <a:pt x="13550" y="3541"/>
                    <a:pt x="17160" y="5765"/>
                    <a:pt x="20045" y="8469"/>
                  </a:cubicBezTo>
                  <a:cubicBezTo>
                    <a:pt x="23637" y="11831"/>
                    <a:pt x="26824" y="16252"/>
                    <a:pt x="31650" y="17207"/>
                  </a:cubicBezTo>
                  <a:cubicBezTo>
                    <a:pt x="32295" y="17334"/>
                    <a:pt x="32938" y="17393"/>
                    <a:pt x="33578" y="17393"/>
                  </a:cubicBezTo>
                  <a:cubicBezTo>
                    <a:pt x="37448" y="17393"/>
                    <a:pt x="41204" y="15255"/>
                    <a:pt x="44637" y="13251"/>
                  </a:cubicBezTo>
                  <a:cubicBezTo>
                    <a:pt x="47859" y="11366"/>
                    <a:pt x="51475" y="9485"/>
                    <a:pt x="55089" y="9485"/>
                  </a:cubicBezTo>
                  <a:cubicBezTo>
                    <a:pt x="55962" y="9485"/>
                    <a:pt x="56835" y="9595"/>
                    <a:pt x="57702" y="9841"/>
                  </a:cubicBezTo>
                  <a:cubicBezTo>
                    <a:pt x="59248" y="10281"/>
                    <a:pt x="60673" y="11151"/>
                    <a:pt x="61765" y="12328"/>
                  </a:cubicBezTo>
                  <a:cubicBezTo>
                    <a:pt x="63887" y="14614"/>
                    <a:pt x="64709" y="17899"/>
                    <a:pt x="66933" y="20088"/>
                  </a:cubicBezTo>
                  <a:cubicBezTo>
                    <a:pt x="68459" y="21588"/>
                    <a:pt x="70604" y="22399"/>
                    <a:pt x="72739" y="22399"/>
                  </a:cubicBezTo>
                  <a:cubicBezTo>
                    <a:pt x="73772" y="22399"/>
                    <a:pt x="74803" y="22209"/>
                    <a:pt x="75759" y="21815"/>
                  </a:cubicBezTo>
                  <a:lnTo>
                    <a:pt x="79994" y="19741"/>
                  </a:lnTo>
                  <a:cubicBezTo>
                    <a:pt x="76274" y="19576"/>
                    <a:pt x="72948" y="17401"/>
                    <a:pt x="70139" y="14959"/>
                  </a:cubicBezTo>
                  <a:cubicBezTo>
                    <a:pt x="67328" y="12518"/>
                    <a:pt x="64779" y="9712"/>
                    <a:pt x="61565" y="7838"/>
                  </a:cubicBezTo>
                  <a:cubicBezTo>
                    <a:pt x="58806" y="6232"/>
                    <a:pt x="55612" y="5395"/>
                    <a:pt x="52420" y="5395"/>
                  </a:cubicBezTo>
                  <a:cubicBezTo>
                    <a:pt x="51051" y="5395"/>
                    <a:pt x="49682" y="5549"/>
                    <a:pt x="48348" y="5862"/>
                  </a:cubicBezTo>
                  <a:cubicBezTo>
                    <a:pt x="43505" y="6995"/>
                    <a:pt x="39020" y="10132"/>
                    <a:pt x="34126" y="10132"/>
                  </a:cubicBezTo>
                  <a:cubicBezTo>
                    <a:pt x="33803" y="10132"/>
                    <a:pt x="33478" y="10119"/>
                    <a:pt x="33151" y="10090"/>
                  </a:cubicBezTo>
                  <a:cubicBezTo>
                    <a:pt x="27859" y="9623"/>
                    <a:pt x="23828" y="5375"/>
                    <a:pt x="19259" y="2662"/>
                  </a:cubicBezTo>
                  <a:cubicBezTo>
                    <a:pt x="16615" y="1089"/>
                    <a:pt x="13544" y="0"/>
                    <a:pt x="105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7" name="Google Shape;320;p29">
              <a:extLst>
                <a:ext uri="{FF2B5EF4-FFF2-40B4-BE49-F238E27FC236}">
                  <a16:creationId xmlns:a16="http://schemas.microsoft.com/office/drawing/2014/main" id="{ED378955-10A1-C3C7-81D5-87BA2133B942}"/>
                </a:ext>
              </a:extLst>
            </p:cNvPr>
            <p:cNvSpPr/>
            <p:nvPr/>
          </p:nvSpPr>
          <p:spPr>
            <a:xfrm>
              <a:off x="8565118" y="2745372"/>
              <a:ext cx="406375" cy="356797"/>
            </a:xfrm>
            <a:custGeom>
              <a:avLst/>
              <a:gdLst/>
              <a:ahLst/>
              <a:cxnLst/>
              <a:rect l="l" t="t" r="r" b="b"/>
              <a:pathLst>
                <a:path w="31680" h="27815" extrusionOk="0">
                  <a:moveTo>
                    <a:pt x="18007" y="0"/>
                  </a:moveTo>
                  <a:cubicBezTo>
                    <a:pt x="10004" y="0"/>
                    <a:pt x="1" y="5642"/>
                    <a:pt x="1947" y="16683"/>
                  </a:cubicBezTo>
                  <a:cubicBezTo>
                    <a:pt x="3593" y="26021"/>
                    <a:pt x="9510" y="27815"/>
                    <a:pt x="13813" y="27815"/>
                  </a:cubicBezTo>
                  <a:cubicBezTo>
                    <a:pt x="16497" y="27815"/>
                    <a:pt x="18552" y="27117"/>
                    <a:pt x="18552" y="27117"/>
                  </a:cubicBezTo>
                  <a:lnTo>
                    <a:pt x="24026" y="21252"/>
                  </a:lnTo>
                  <a:cubicBezTo>
                    <a:pt x="24026" y="21252"/>
                    <a:pt x="31680" y="8200"/>
                    <a:pt x="25406" y="2370"/>
                  </a:cubicBezTo>
                  <a:cubicBezTo>
                    <a:pt x="23702" y="786"/>
                    <a:pt x="20994" y="0"/>
                    <a:pt x="180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8" name="Google Shape;321;p29">
              <a:extLst>
                <a:ext uri="{FF2B5EF4-FFF2-40B4-BE49-F238E27FC236}">
                  <a16:creationId xmlns:a16="http://schemas.microsoft.com/office/drawing/2014/main" id="{01FF0AAB-945A-8779-0280-FF6749AC1944}"/>
                </a:ext>
              </a:extLst>
            </p:cNvPr>
            <p:cNvSpPr/>
            <p:nvPr/>
          </p:nvSpPr>
          <p:spPr>
            <a:xfrm>
              <a:off x="8627678" y="2940440"/>
              <a:ext cx="378616" cy="344931"/>
            </a:xfrm>
            <a:custGeom>
              <a:avLst/>
              <a:gdLst/>
              <a:ahLst/>
              <a:cxnLst/>
              <a:rect l="l" t="t" r="r" b="b"/>
              <a:pathLst>
                <a:path w="29516" h="26890" extrusionOk="0">
                  <a:moveTo>
                    <a:pt x="15250" y="0"/>
                  </a:moveTo>
                  <a:cubicBezTo>
                    <a:pt x="9595" y="0"/>
                    <a:pt x="3436" y="3635"/>
                    <a:pt x="1213" y="10925"/>
                  </a:cubicBezTo>
                  <a:cubicBezTo>
                    <a:pt x="0" y="14897"/>
                    <a:pt x="4909" y="26890"/>
                    <a:pt x="13774" y="26890"/>
                  </a:cubicBezTo>
                  <a:cubicBezTo>
                    <a:pt x="15102" y="26890"/>
                    <a:pt x="16519" y="26620"/>
                    <a:pt x="18017" y="26015"/>
                  </a:cubicBezTo>
                  <a:cubicBezTo>
                    <a:pt x="29515" y="21366"/>
                    <a:pt x="29284" y="9859"/>
                    <a:pt x="23535" y="3461"/>
                  </a:cubicBezTo>
                  <a:cubicBezTo>
                    <a:pt x="21463" y="1155"/>
                    <a:pt x="18437" y="0"/>
                    <a:pt x="15250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9" name="Google Shape;322;p29">
              <a:extLst>
                <a:ext uri="{FF2B5EF4-FFF2-40B4-BE49-F238E27FC236}">
                  <a16:creationId xmlns:a16="http://schemas.microsoft.com/office/drawing/2014/main" id="{EAE1DBD1-146F-9311-A743-D24918AC85C7}"/>
                </a:ext>
              </a:extLst>
            </p:cNvPr>
            <p:cNvSpPr/>
            <p:nvPr/>
          </p:nvSpPr>
          <p:spPr>
            <a:xfrm>
              <a:off x="8412548" y="2768500"/>
              <a:ext cx="408376" cy="355386"/>
            </a:xfrm>
            <a:custGeom>
              <a:avLst/>
              <a:gdLst/>
              <a:ahLst/>
              <a:cxnLst/>
              <a:rect l="l" t="t" r="r" b="b"/>
              <a:pathLst>
                <a:path w="31836" h="27705" extrusionOk="0">
                  <a:moveTo>
                    <a:pt x="20848" y="0"/>
                  </a:moveTo>
                  <a:cubicBezTo>
                    <a:pt x="12344" y="0"/>
                    <a:pt x="0" y="9755"/>
                    <a:pt x="7626" y="21167"/>
                  </a:cubicBezTo>
                  <a:cubicBezTo>
                    <a:pt x="10976" y="26180"/>
                    <a:pt x="14678" y="27705"/>
                    <a:pt x="17943" y="27705"/>
                  </a:cubicBezTo>
                  <a:cubicBezTo>
                    <a:pt x="23013" y="27705"/>
                    <a:pt x="27027" y="24026"/>
                    <a:pt x="27027" y="24026"/>
                  </a:cubicBezTo>
                  <a:lnTo>
                    <a:pt x="29673" y="16452"/>
                  </a:lnTo>
                  <a:cubicBezTo>
                    <a:pt x="29673" y="16452"/>
                    <a:pt x="31835" y="3261"/>
                    <a:pt x="23746" y="451"/>
                  </a:cubicBezTo>
                  <a:cubicBezTo>
                    <a:pt x="22866" y="145"/>
                    <a:pt x="21886" y="0"/>
                    <a:pt x="20848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10" name="Google Shape;323;p29">
              <a:extLst>
                <a:ext uri="{FF2B5EF4-FFF2-40B4-BE49-F238E27FC236}">
                  <a16:creationId xmlns:a16="http://schemas.microsoft.com/office/drawing/2014/main" id="{0349FF96-EDFA-78F6-E3C1-20D7BDC3F100}"/>
                </a:ext>
              </a:extLst>
            </p:cNvPr>
            <p:cNvSpPr/>
            <p:nvPr/>
          </p:nvSpPr>
          <p:spPr>
            <a:xfrm>
              <a:off x="8443218" y="3184150"/>
              <a:ext cx="529134" cy="389571"/>
            </a:xfrm>
            <a:custGeom>
              <a:avLst/>
              <a:gdLst/>
              <a:ahLst/>
              <a:cxnLst/>
              <a:rect l="l" t="t" r="r" b="b"/>
              <a:pathLst>
                <a:path w="41250" h="30370" extrusionOk="0">
                  <a:moveTo>
                    <a:pt x="20156" y="1"/>
                  </a:moveTo>
                  <a:cubicBezTo>
                    <a:pt x="20156" y="1"/>
                    <a:pt x="0" y="12996"/>
                    <a:pt x="9284" y="30098"/>
                  </a:cubicBezTo>
                  <a:cubicBezTo>
                    <a:pt x="12179" y="30287"/>
                    <a:pt x="14840" y="30370"/>
                    <a:pt x="17281" y="30370"/>
                  </a:cubicBezTo>
                  <a:cubicBezTo>
                    <a:pt x="35159" y="30370"/>
                    <a:pt x="41250" y="25915"/>
                    <a:pt x="41250" y="25915"/>
                  </a:cubicBezTo>
                  <a:lnTo>
                    <a:pt x="32952" y="4472"/>
                  </a:lnTo>
                  <a:lnTo>
                    <a:pt x="20156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11" name="Google Shape;324;p29">
              <a:extLst>
                <a:ext uri="{FF2B5EF4-FFF2-40B4-BE49-F238E27FC236}">
                  <a16:creationId xmlns:a16="http://schemas.microsoft.com/office/drawing/2014/main" id="{8A5EFD83-12EC-DC69-6413-AB63821905C3}"/>
                </a:ext>
              </a:extLst>
            </p:cNvPr>
            <p:cNvSpPr/>
            <p:nvPr/>
          </p:nvSpPr>
          <p:spPr>
            <a:xfrm>
              <a:off x="8864768" y="3197798"/>
              <a:ext cx="278716" cy="232383"/>
            </a:xfrm>
            <a:custGeom>
              <a:avLst/>
              <a:gdLst/>
              <a:ahLst/>
              <a:cxnLst/>
              <a:rect l="l" t="t" r="r" b="b"/>
              <a:pathLst>
                <a:path w="21728" h="18116" extrusionOk="0">
                  <a:moveTo>
                    <a:pt x="16009" y="0"/>
                  </a:moveTo>
                  <a:cubicBezTo>
                    <a:pt x="15916" y="0"/>
                    <a:pt x="15821" y="6"/>
                    <a:pt x="15725" y="16"/>
                  </a:cubicBezTo>
                  <a:cubicBezTo>
                    <a:pt x="11388" y="504"/>
                    <a:pt x="14468" y="7110"/>
                    <a:pt x="10891" y="9188"/>
                  </a:cubicBezTo>
                  <a:cubicBezTo>
                    <a:pt x="7312" y="11266"/>
                    <a:pt x="27" y="11764"/>
                    <a:pt x="27" y="11764"/>
                  </a:cubicBezTo>
                  <a:lnTo>
                    <a:pt x="0" y="17419"/>
                  </a:lnTo>
                  <a:cubicBezTo>
                    <a:pt x="0" y="17419"/>
                    <a:pt x="2085" y="18115"/>
                    <a:pt x="5071" y="18115"/>
                  </a:cubicBezTo>
                  <a:cubicBezTo>
                    <a:pt x="7864" y="18115"/>
                    <a:pt x="11446" y="17507"/>
                    <a:pt x="14846" y="15150"/>
                  </a:cubicBezTo>
                  <a:cubicBezTo>
                    <a:pt x="21728" y="10384"/>
                    <a:pt x="20139" y="0"/>
                    <a:pt x="1600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12" name="Google Shape;325;p29">
              <a:extLst>
                <a:ext uri="{FF2B5EF4-FFF2-40B4-BE49-F238E27FC236}">
                  <a16:creationId xmlns:a16="http://schemas.microsoft.com/office/drawing/2014/main" id="{B9E039F5-A3DF-667D-8A7B-595C1F6659B1}"/>
                </a:ext>
              </a:extLst>
            </p:cNvPr>
            <p:cNvSpPr/>
            <p:nvPr/>
          </p:nvSpPr>
          <p:spPr>
            <a:xfrm>
              <a:off x="8997341" y="2687046"/>
              <a:ext cx="181625" cy="828400"/>
            </a:xfrm>
            <a:custGeom>
              <a:avLst/>
              <a:gdLst/>
              <a:ahLst/>
              <a:cxnLst/>
              <a:rect l="l" t="t" r="r" b="b"/>
              <a:pathLst>
                <a:path w="14159" h="64580" extrusionOk="0">
                  <a:moveTo>
                    <a:pt x="9949" y="0"/>
                  </a:moveTo>
                  <a:lnTo>
                    <a:pt x="5435" y="9607"/>
                  </a:lnTo>
                  <a:lnTo>
                    <a:pt x="1" y="64580"/>
                  </a:lnTo>
                  <a:lnTo>
                    <a:pt x="7047" y="64122"/>
                  </a:lnTo>
                  <a:lnTo>
                    <a:pt x="14159" y="10344"/>
                  </a:lnTo>
                  <a:lnTo>
                    <a:pt x="99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13" name="Google Shape;326;p29">
              <a:extLst>
                <a:ext uri="{FF2B5EF4-FFF2-40B4-BE49-F238E27FC236}">
                  <a16:creationId xmlns:a16="http://schemas.microsoft.com/office/drawing/2014/main" id="{E5C30320-F709-0A07-E16E-92D5F37DEF7F}"/>
                </a:ext>
              </a:extLst>
            </p:cNvPr>
            <p:cNvSpPr/>
            <p:nvPr/>
          </p:nvSpPr>
          <p:spPr>
            <a:xfrm>
              <a:off x="9025587" y="2797863"/>
              <a:ext cx="124735" cy="772652"/>
            </a:xfrm>
            <a:custGeom>
              <a:avLst/>
              <a:gdLst/>
              <a:ahLst/>
              <a:cxnLst/>
              <a:rect l="l" t="t" r="r" b="b"/>
              <a:pathLst>
                <a:path w="9724" h="60234" extrusionOk="0">
                  <a:moveTo>
                    <a:pt x="7495" y="1"/>
                  </a:moveTo>
                  <a:lnTo>
                    <a:pt x="1" y="60234"/>
                  </a:lnTo>
                  <a:lnTo>
                    <a:pt x="2904" y="58516"/>
                  </a:lnTo>
                  <a:lnTo>
                    <a:pt x="9724" y="116"/>
                  </a:lnTo>
                  <a:lnTo>
                    <a:pt x="749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14" name="Google Shape;327;p29">
              <a:extLst>
                <a:ext uri="{FF2B5EF4-FFF2-40B4-BE49-F238E27FC236}">
                  <a16:creationId xmlns:a16="http://schemas.microsoft.com/office/drawing/2014/main" id="{C04A7E6C-B2D8-F873-CC81-CD9C767B49FE}"/>
                </a:ext>
              </a:extLst>
            </p:cNvPr>
            <p:cNvSpPr/>
            <p:nvPr/>
          </p:nvSpPr>
          <p:spPr>
            <a:xfrm>
              <a:off x="8189849" y="3417546"/>
              <a:ext cx="1374107" cy="644069"/>
            </a:xfrm>
            <a:custGeom>
              <a:avLst/>
              <a:gdLst/>
              <a:ahLst/>
              <a:cxnLst/>
              <a:rect l="l" t="t" r="r" b="b"/>
              <a:pathLst>
                <a:path w="107122" h="50210" extrusionOk="0">
                  <a:moveTo>
                    <a:pt x="107122" y="0"/>
                  </a:moveTo>
                  <a:lnTo>
                    <a:pt x="0" y="30221"/>
                  </a:lnTo>
                  <a:lnTo>
                    <a:pt x="9430" y="50209"/>
                  </a:lnTo>
                  <a:lnTo>
                    <a:pt x="107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15" name="Google Shape;328;p29">
              <a:extLst>
                <a:ext uri="{FF2B5EF4-FFF2-40B4-BE49-F238E27FC236}">
                  <a16:creationId xmlns:a16="http://schemas.microsoft.com/office/drawing/2014/main" id="{3B46FAB4-916C-5977-0725-FCB0BA0A5A8A}"/>
                </a:ext>
              </a:extLst>
            </p:cNvPr>
            <p:cNvSpPr/>
            <p:nvPr/>
          </p:nvSpPr>
          <p:spPr>
            <a:xfrm>
              <a:off x="7966715" y="3417546"/>
              <a:ext cx="1597242" cy="537113"/>
            </a:xfrm>
            <a:custGeom>
              <a:avLst/>
              <a:gdLst/>
              <a:ahLst/>
              <a:cxnLst/>
              <a:rect l="l" t="t" r="r" b="b"/>
              <a:pathLst>
                <a:path w="124517" h="41872" extrusionOk="0">
                  <a:moveTo>
                    <a:pt x="124517" y="0"/>
                  </a:moveTo>
                  <a:lnTo>
                    <a:pt x="1" y="14171"/>
                  </a:lnTo>
                  <a:lnTo>
                    <a:pt x="4693" y="41871"/>
                  </a:lnTo>
                  <a:lnTo>
                    <a:pt x="1245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16" name="Google Shape;329;p29">
              <a:extLst>
                <a:ext uri="{FF2B5EF4-FFF2-40B4-BE49-F238E27FC236}">
                  <a16:creationId xmlns:a16="http://schemas.microsoft.com/office/drawing/2014/main" id="{CA4012B0-B41C-8E75-E74C-5E82AE2CDFE1}"/>
                </a:ext>
              </a:extLst>
            </p:cNvPr>
            <p:cNvSpPr/>
            <p:nvPr/>
          </p:nvSpPr>
          <p:spPr>
            <a:xfrm>
              <a:off x="8859573" y="3082466"/>
              <a:ext cx="80659" cy="43652"/>
            </a:xfrm>
            <a:custGeom>
              <a:avLst/>
              <a:gdLst/>
              <a:ahLst/>
              <a:cxnLst/>
              <a:rect l="l" t="t" r="r" b="b"/>
              <a:pathLst>
                <a:path w="6288" h="3403" extrusionOk="0">
                  <a:moveTo>
                    <a:pt x="4195" y="0"/>
                  </a:moveTo>
                  <a:cubicBezTo>
                    <a:pt x="2485" y="0"/>
                    <a:pt x="1" y="1492"/>
                    <a:pt x="280" y="2978"/>
                  </a:cubicBezTo>
                  <a:cubicBezTo>
                    <a:pt x="336" y="3274"/>
                    <a:pt x="704" y="3402"/>
                    <a:pt x="1224" y="3402"/>
                  </a:cubicBezTo>
                  <a:cubicBezTo>
                    <a:pt x="2934" y="3402"/>
                    <a:pt x="6287" y="2017"/>
                    <a:pt x="5586" y="669"/>
                  </a:cubicBezTo>
                  <a:cubicBezTo>
                    <a:pt x="5341" y="199"/>
                    <a:pt x="4820" y="0"/>
                    <a:pt x="41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17" name="Google Shape;330;p29">
              <a:extLst>
                <a:ext uri="{FF2B5EF4-FFF2-40B4-BE49-F238E27FC236}">
                  <a16:creationId xmlns:a16="http://schemas.microsoft.com/office/drawing/2014/main" id="{C19C3A4A-38F7-7721-BB80-C225E7176F18}"/>
                </a:ext>
              </a:extLst>
            </p:cNvPr>
            <p:cNvSpPr/>
            <p:nvPr/>
          </p:nvSpPr>
          <p:spPr>
            <a:xfrm>
              <a:off x="8531253" y="2830342"/>
              <a:ext cx="247122" cy="245634"/>
            </a:xfrm>
            <a:custGeom>
              <a:avLst/>
              <a:gdLst/>
              <a:ahLst/>
              <a:cxnLst/>
              <a:rect l="l" t="t" r="r" b="b"/>
              <a:pathLst>
                <a:path w="19265" h="19149" extrusionOk="0">
                  <a:moveTo>
                    <a:pt x="9871" y="1"/>
                  </a:moveTo>
                  <a:cubicBezTo>
                    <a:pt x="9692" y="1"/>
                    <a:pt x="9513" y="7"/>
                    <a:pt x="9333" y="21"/>
                  </a:cubicBezTo>
                  <a:cubicBezTo>
                    <a:pt x="2629" y="541"/>
                    <a:pt x="0" y="7520"/>
                    <a:pt x="605" y="12323"/>
                  </a:cubicBezTo>
                  <a:cubicBezTo>
                    <a:pt x="906" y="14721"/>
                    <a:pt x="2403" y="16448"/>
                    <a:pt x="2976" y="17097"/>
                  </a:cubicBezTo>
                  <a:cubicBezTo>
                    <a:pt x="3437" y="17616"/>
                    <a:pt x="4064" y="17953"/>
                    <a:pt x="4698" y="18237"/>
                  </a:cubicBezTo>
                  <a:cubicBezTo>
                    <a:pt x="5926" y="18786"/>
                    <a:pt x="7290" y="19149"/>
                    <a:pt x="8624" y="19149"/>
                  </a:cubicBezTo>
                  <a:cubicBezTo>
                    <a:pt x="9503" y="19149"/>
                    <a:pt x="10370" y="18991"/>
                    <a:pt x="11176" y="18624"/>
                  </a:cubicBezTo>
                  <a:cubicBezTo>
                    <a:pt x="13853" y="17403"/>
                    <a:pt x="15074" y="14326"/>
                    <a:pt x="17152" y="12240"/>
                  </a:cubicBezTo>
                  <a:cubicBezTo>
                    <a:pt x="17663" y="11729"/>
                    <a:pt x="18240" y="11258"/>
                    <a:pt x="18568" y="10620"/>
                  </a:cubicBezTo>
                  <a:cubicBezTo>
                    <a:pt x="19265" y="9265"/>
                    <a:pt x="18661" y="7632"/>
                    <a:pt x="18000" y="6264"/>
                  </a:cubicBezTo>
                  <a:cubicBezTo>
                    <a:pt x="17409" y="5048"/>
                    <a:pt x="16765" y="3840"/>
                    <a:pt x="15877" y="2818"/>
                  </a:cubicBezTo>
                  <a:cubicBezTo>
                    <a:pt x="14375" y="1103"/>
                    <a:pt x="12141" y="1"/>
                    <a:pt x="98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18" name="Google Shape;331;p29">
              <a:extLst>
                <a:ext uri="{FF2B5EF4-FFF2-40B4-BE49-F238E27FC236}">
                  <a16:creationId xmlns:a16="http://schemas.microsoft.com/office/drawing/2014/main" id="{16293676-5728-C701-F5AA-AC42D29FFC4F}"/>
                </a:ext>
              </a:extLst>
            </p:cNvPr>
            <p:cNvSpPr/>
            <p:nvPr/>
          </p:nvSpPr>
          <p:spPr>
            <a:xfrm>
              <a:off x="8769652" y="3047268"/>
              <a:ext cx="70513" cy="56775"/>
            </a:xfrm>
            <a:custGeom>
              <a:avLst/>
              <a:gdLst/>
              <a:ahLst/>
              <a:cxnLst/>
              <a:rect l="l" t="t" r="r" b="b"/>
              <a:pathLst>
                <a:path w="5497" h="4426" extrusionOk="0">
                  <a:moveTo>
                    <a:pt x="3121" y="1"/>
                  </a:moveTo>
                  <a:cubicBezTo>
                    <a:pt x="2478" y="1"/>
                    <a:pt x="1915" y="170"/>
                    <a:pt x="1435" y="509"/>
                  </a:cubicBezTo>
                  <a:cubicBezTo>
                    <a:pt x="0" y="1521"/>
                    <a:pt x="14" y="3648"/>
                    <a:pt x="14" y="3737"/>
                  </a:cubicBezTo>
                  <a:cubicBezTo>
                    <a:pt x="18" y="4117"/>
                    <a:pt x="328" y="4421"/>
                    <a:pt x="707" y="4421"/>
                  </a:cubicBezTo>
                  <a:cubicBezTo>
                    <a:pt x="708" y="4421"/>
                    <a:pt x="709" y="4421"/>
                    <a:pt x="711" y="4421"/>
                  </a:cubicBezTo>
                  <a:cubicBezTo>
                    <a:pt x="713" y="4421"/>
                    <a:pt x="715" y="4423"/>
                    <a:pt x="715" y="4425"/>
                  </a:cubicBezTo>
                  <a:cubicBezTo>
                    <a:pt x="1097" y="4421"/>
                    <a:pt x="1407" y="4105"/>
                    <a:pt x="1403" y="3724"/>
                  </a:cubicBezTo>
                  <a:cubicBezTo>
                    <a:pt x="1399" y="3311"/>
                    <a:pt x="1545" y="2129"/>
                    <a:pt x="2237" y="1646"/>
                  </a:cubicBezTo>
                  <a:cubicBezTo>
                    <a:pt x="2474" y="1480"/>
                    <a:pt x="2772" y="1397"/>
                    <a:pt x="3129" y="1397"/>
                  </a:cubicBezTo>
                  <a:cubicBezTo>
                    <a:pt x="3509" y="1397"/>
                    <a:pt x="3956" y="1492"/>
                    <a:pt x="4467" y="1681"/>
                  </a:cubicBezTo>
                  <a:cubicBezTo>
                    <a:pt x="4548" y="1712"/>
                    <a:pt x="4631" y="1727"/>
                    <a:pt x="4712" y="1727"/>
                  </a:cubicBezTo>
                  <a:cubicBezTo>
                    <a:pt x="4994" y="1727"/>
                    <a:pt x="5259" y="1553"/>
                    <a:pt x="5363" y="1273"/>
                  </a:cubicBezTo>
                  <a:cubicBezTo>
                    <a:pt x="5496" y="913"/>
                    <a:pt x="5315" y="509"/>
                    <a:pt x="4955" y="376"/>
                  </a:cubicBezTo>
                  <a:cubicBezTo>
                    <a:pt x="4286" y="126"/>
                    <a:pt x="3674" y="1"/>
                    <a:pt x="3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19" name="Google Shape;332;p29">
              <a:extLst>
                <a:ext uri="{FF2B5EF4-FFF2-40B4-BE49-F238E27FC236}">
                  <a16:creationId xmlns:a16="http://schemas.microsoft.com/office/drawing/2014/main" id="{0CA0857F-D42C-EB1D-42A5-12838BFB368E}"/>
                </a:ext>
              </a:extLst>
            </p:cNvPr>
            <p:cNvSpPr/>
            <p:nvPr/>
          </p:nvSpPr>
          <p:spPr>
            <a:xfrm>
              <a:off x="8893322" y="3009221"/>
              <a:ext cx="71719" cy="38611"/>
            </a:xfrm>
            <a:custGeom>
              <a:avLst/>
              <a:gdLst/>
              <a:ahLst/>
              <a:cxnLst/>
              <a:rect l="l" t="t" r="r" b="b"/>
              <a:pathLst>
                <a:path w="5591" h="3010" extrusionOk="0">
                  <a:moveTo>
                    <a:pt x="2941" y="1"/>
                  </a:moveTo>
                  <a:cubicBezTo>
                    <a:pt x="2826" y="1"/>
                    <a:pt x="2711" y="9"/>
                    <a:pt x="2596" y="26"/>
                  </a:cubicBezTo>
                  <a:cubicBezTo>
                    <a:pt x="1099" y="248"/>
                    <a:pt x="305" y="1838"/>
                    <a:pt x="220" y="2019"/>
                  </a:cubicBezTo>
                  <a:cubicBezTo>
                    <a:pt x="1" y="2478"/>
                    <a:pt x="336" y="3010"/>
                    <a:pt x="845" y="3010"/>
                  </a:cubicBezTo>
                  <a:cubicBezTo>
                    <a:pt x="845" y="3010"/>
                    <a:pt x="846" y="3010"/>
                    <a:pt x="846" y="3010"/>
                  </a:cubicBezTo>
                  <a:cubicBezTo>
                    <a:pt x="1112" y="3010"/>
                    <a:pt x="1356" y="2861"/>
                    <a:pt x="1477" y="2623"/>
                  </a:cubicBezTo>
                  <a:cubicBezTo>
                    <a:pt x="1627" y="2317"/>
                    <a:pt x="2152" y="1500"/>
                    <a:pt x="2804" y="1407"/>
                  </a:cubicBezTo>
                  <a:cubicBezTo>
                    <a:pt x="2847" y="1400"/>
                    <a:pt x="2891" y="1397"/>
                    <a:pt x="2935" y="1397"/>
                  </a:cubicBezTo>
                  <a:cubicBezTo>
                    <a:pt x="3346" y="1397"/>
                    <a:pt x="3800" y="1674"/>
                    <a:pt x="4301" y="2219"/>
                  </a:cubicBezTo>
                  <a:cubicBezTo>
                    <a:pt x="4438" y="2370"/>
                    <a:pt x="4627" y="2446"/>
                    <a:pt x="4816" y="2446"/>
                  </a:cubicBezTo>
                  <a:cubicBezTo>
                    <a:pt x="4984" y="2446"/>
                    <a:pt x="5152" y="2386"/>
                    <a:pt x="5286" y="2263"/>
                  </a:cubicBezTo>
                  <a:cubicBezTo>
                    <a:pt x="5571" y="2004"/>
                    <a:pt x="5590" y="1562"/>
                    <a:pt x="5331" y="1278"/>
                  </a:cubicBezTo>
                  <a:cubicBezTo>
                    <a:pt x="4553" y="426"/>
                    <a:pt x="3751" y="1"/>
                    <a:pt x="29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  <p:sp>
          <p:nvSpPr>
            <p:cNvPr id="20" name="Google Shape;333;p29">
              <a:extLst>
                <a:ext uri="{FF2B5EF4-FFF2-40B4-BE49-F238E27FC236}">
                  <a16:creationId xmlns:a16="http://schemas.microsoft.com/office/drawing/2014/main" id="{9D8FAA53-B85C-F6B7-3BCE-2CD01C3F2884}"/>
                </a:ext>
              </a:extLst>
            </p:cNvPr>
            <p:cNvSpPr/>
            <p:nvPr/>
          </p:nvSpPr>
          <p:spPr>
            <a:xfrm>
              <a:off x="8893399" y="3101220"/>
              <a:ext cx="33582" cy="51233"/>
            </a:xfrm>
            <a:custGeom>
              <a:avLst/>
              <a:gdLst/>
              <a:ahLst/>
              <a:cxnLst/>
              <a:rect l="l" t="t" r="r" b="b"/>
              <a:pathLst>
                <a:path w="2618" h="3994" extrusionOk="0">
                  <a:moveTo>
                    <a:pt x="792" y="1"/>
                  </a:moveTo>
                  <a:cubicBezTo>
                    <a:pt x="706" y="1"/>
                    <a:pt x="619" y="17"/>
                    <a:pt x="534" y="51"/>
                  </a:cubicBezTo>
                  <a:cubicBezTo>
                    <a:pt x="176" y="192"/>
                    <a:pt x="1" y="598"/>
                    <a:pt x="143" y="956"/>
                  </a:cubicBezTo>
                  <a:lnTo>
                    <a:pt x="1178" y="3553"/>
                  </a:lnTo>
                  <a:cubicBezTo>
                    <a:pt x="1283" y="3818"/>
                    <a:pt x="1540" y="3993"/>
                    <a:pt x="1826" y="3993"/>
                  </a:cubicBezTo>
                  <a:cubicBezTo>
                    <a:pt x="1829" y="3993"/>
                    <a:pt x="1831" y="3993"/>
                    <a:pt x="1834" y="3993"/>
                  </a:cubicBezTo>
                  <a:cubicBezTo>
                    <a:pt x="1919" y="3993"/>
                    <a:pt x="2004" y="3976"/>
                    <a:pt x="2083" y="3944"/>
                  </a:cubicBezTo>
                  <a:cubicBezTo>
                    <a:pt x="2442" y="3802"/>
                    <a:pt x="2618" y="3396"/>
                    <a:pt x="2474" y="3038"/>
                  </a:cubicBezTo>
                  <a:lnTo>
                    <a:pt x="1440" y="441"/>
                  </a:lnTo>
                  <a:cubicBezTo>
                    <a:pt x="1331" y="167"/>
                    <a:pt x="1069" y="1"/>
                    <a:pt x="7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>
                <a:latin typeface="UTM Avo" panose="02040603050506020204" pitchFamily="18" charset="0"/>
              </a:endParaRPr>
            </a:p>
          </p:txBody>
        </p:sp>
      </p:grpSp>
      <p:sp>
        <p:nvSpPr>
          <p:cNvPr id="21" name="Google Shape;334;p29">
            <a:extLst>
              <a:ext uri="{FF2B5EF4-FFF2-40B4-BE49-F238E27FC236}">
                <a16:creationId xmlns:a16="http://schemas.microsoft.com/office/drawing/2014/main" id="{AD97891E-A8FB-F1B9-6EDA-F5DEEC10E7D4}"/>
              </a:ext>
            </a:extLst>
          </p:cNvPr>
          <p:cNvSpPr/>
          <p:nvPr/>
        </p:nvSpPr>
        <p:spPr>
          <a:xfrm>
            <a:off x="2438392" y="3386073"/>
            <a:ext cx="126400" cy="1472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>
              <a:latin typeface="UTM Avo" panose="02040603050506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816796-0DC9-363C-6DBB-8823D549D0E4}"/>
              </a:ext>
            </a:extLst>
          </p:cNvPr>
          <p:cNvSpPr txBox="1"/>
          <p:nvPr/>
        </p:nvSpPr>
        <p:spPr>
          <a:xfrm>
            <a:off x="1008263" y="1448347"/>
            <a:ext cx="10749637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933"/>
              </a:spcBef>
              <a:spcAft>
                <a:spcPts val="933"/>
              </a:spcAft>
              <a:tabLst>
                <a:tab pos="3719314" algn="l"/>
              </a:tabLst>
            </a:pPr>
            <a:r>
              <a:rPr lang="nl-NL" sz="2400" b="1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Khám phá vị trí các bộ phận của cơ quan vận động trên cơ thể</a:t>
            </a:r>
            <a:endParaRPr lang="en-US" sz="2400" b="1">
              <a:solidFill>
                <a:srgbClr val="0070C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080049-9E52-A0CB-6F47-29C408391A4C}"/>
              </a:ext>
            </a:extLst>
          </p:cNvPr>
          <p:cNvSpPr txBox="1"/>
          <p:nvPr/>
        </p:nvSpPr>
        <p:spPr>
          <a:xfrm>
            <a:off x="304800" y="2092791"/>
            <a:ext cx="10749637" cy="1121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nl-NL" sz="2400" i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em hãy dự đoán bộ phận cơ thể em nắn vào đó thấy mềm là gì? Bộ phận cơ thể em nắn vào thấy cứng là gì?</a:t>
            </a:r>
            <a:endParaRPr lang="en-US" sz="240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CDFCADC-4E8B-A5AC-5132-2FC5E34C56C4}"/>
              </a:ext>
            </a:extLst>
          </p:cNvPr>
          <p:cNvGrpSpPr/>
          <p:nvPr/>
        </p:nvGrpSpPr>
        <p:grpSpPr>
          <a:xfrm>
            <a:off x="1177186" y="5856519"/>
            <a:ext cx="8701890" cy="1028640"/>
            <a:chOff x="1816218" y="5798825"/>
            <a:chExt cx="8701890" cy="102864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37C1CC9-FA81-4A74-9236-C559E4CE0FD8}"/>
                </a:ext>
              </a:extLst>
            </p:cNvPr>
            <p:cNvSpPr txBox="1"/>
            <p:nvPr/>
          </p:nvSpPr>
          <p:spPr>
            <a:xfrm>
              <a:off x="1874980" y="5850166"/>
              <a:ext cx="8643128" cy="9130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189" indent="-457189" algn="just">
                <a:lnSpc>
                  <a:spcPts val="2267"/>
                </a:lnSpc>
                <a:spcBef>
                  <a:spcPts val="933"/>
                </a:spcBef>
                <a:spcAft>
                  <a:spcPts val="933"/>
                </a:spcAft>
                <a:buFont typeface="Courier New" panose="02070309020205020404" pitchFamily="49" charset="0"/>
                <a:buChar char="o"/>
                <a:tabLst>
                  <a:tab pos="3719314" algn="l"/>
                </a:tabLst>
              </a:pPr>
              <a:r>
                <a:rPr lang="nl-NL" sz="2000">
                  <a:solidFill>
                    <a:srgbClr val="0070C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Nắn vào ngón tay thấy cứng.</a:t>
              </a:r>
              <a:endParaRPr lang="en-US" sz="200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189" indent="-457189" algn="just">
                <a:lnSpc>
                  <a:spcPts val="2267"/>
                </a:lnSpc>
                <a:spcBef>
                  <a:spcPts val="933"/>
                </a:spcBef>
                <a:spcAft>
                  <a:spcPts val="933"/>
                </a:spcAft>
                <a:buFont typeface="Courier New" panose="02070309020205020404" pitchFamily="49" charset="0"/>
                <a:buChar char="o"/>
                <a:tabLst>
                  <a:tab pos="3719314" algn="l"/>
                </a:tabLst>
              </a:pPr>
              <a:r>
                <a:rPr lang="nl-NL" sz="2000">
                  <a:solidFill>
                    <a:srgbClr val="0070C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Nắn vào lòng bàn tay và thấy bàn tay mình mềm. </a:t>
              </a:r>
              <a:endParaRPr lang="en-US" sz="200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F8136B3-E734-D268-0D37-D76CEF321BDC}"/>
                </a:ext>
              </a:extLst>
            </p:cNvPr>
            <p:cNvSpPr/>
            <p:nvPr/>
          </p:nvSpPr>
          <p:spPr>
            <a:xfrm>
              <a:off x="1816218" y="5798825"/>
              <a:ext cx="8380852" cy="1028640"/>
            </a:xfrm>
            <a:prstGeom prst="rect">
              <a:avLst/>
            </a:prstGeom>
            <a:noFill/>
            <a:ln w="127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UTM Avo" panose="02040603050506020204" pitchFamily="18" charset="0"/>
              </a:endParaRPr>
            </a:p>
          </p:txBody>
        </p:sp>
      </p:grpSp>
      <p:pic>
        <p:nvPicPr>
          <p:cNvPr id="27" name="Picture 3">
            <a:extLst>
              <a:ext uri="{FF2B5EF4-FFF2-40B4-BE49-F238E27FC236}">
                <a16:creationId xmlns:a16="http://schemas.microsoft.com/office/drawing/2014/main" id="{0E3A54C8-2554-EC06-058C-86CC6320C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86497" y="2535099"/>
            <a:ext cx="1764944" cy="4080688"/>
          </a:xfrm>
          <a:prstGeom prst="rect">
            <a:avLst/>
          </a:prstGeom>
        </p:spPr>
      </p:pic>
      <p:pic>
        <p:nvPicPr>
          <p:cNvPr id="28" name="Picture 4" descr="Download Praying Hands Clip Art - Cartoon Image Of Hands PNG Image with No  Background - PNGkey.com">
            <a:extLst>
              <a:ext uri="{FF2B5EF4-FFF2-40B4-BE49-F238E27FC236}">
                <a16:creationId xmlns:a16="http://schemas.microsoft.com/office/drawing/2014/main" id="{3EF851EC-6186-08B1-A826-F6D85831A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185" y="3203424"/>
            <a:ext cx="4122577" cy="261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1164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5ACD69-9684-A374-B6E3-D280E8E05E38}"/>
              </a:ext>
            </a:extLst>
          </p:cNvPr>
          <p:cNvSpPr txBox="1"/>
          <p:nvPr/>
        </p:nvSpPr>
        <p:spPr>
          <a:xfrm>
            <a:off x="947411" y="1343130"/>
            <a:ext cx="10749637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933"/>
              </a:spcBef>
              <a:spcAft>
                <a:spcPts val="933"/>
              </a:spcAft>
              <a:tabLst>
                <a:tab pos="3719314" algn="l"/>
              </a:tabLst>
            </a:pPr>
            <a:r>
              <a:rPr lang="nl-NL" sz="2400" b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Khám phá vị trí các bộ phận của cơ quan vận động trên cơ thể</a:t>
            </a:r>
            <a:endParaRPr lang="en-US" sz="2400" b="1">
              <a:solidFill>
                <a:srgbClr val="FF000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ệ Vận Động Của Người: Cấu Tạo Và Thông Tin Cần Biết">
            <a:extLst>
              <a:ext uri="{FF2B5EF4-FFF2-40B4-BE49-F238E27FC236}">
                <a16:creationId xmlns:a16="http://schemas.microsoft.com/office/drawing/2014/main" id="{4F1321F3-B684-E6A6-C108-3A63B5526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787" y="2231395"/>
            <a:ext cx="5673213" cy="462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oogle Shape;1984;p44">
            <a:extLst>
              <a:ext uri="{FF2B5EF4-FFF2-40B4-BE49-F238E27FC236}">
                <a16:creationId xmlns:a16="http://schemas.microsoft.com/office/drawing/2014/main" id="{AADE482D-C533-81F9-22FE-B38BDE4D9BA3}"/>
              </a:ext>
            </a:extLst>
          </p:cNvPr>
          <p:cNvGrpSpPr/>
          <p:nvPr/>
        </p:nvGrpSpPr>
        <p:grpSpPr>
          <a:xfrm>
            <a:off x="5971850" y="1875529"/>
            <a:ext cx="974271" cy="1805131"/>
            <a:chOff x="3564780" y="505981"/>
            <a:chExt cx="1059540" cy="2287909"/>
          </a:xfrm>
        </p:grpSpPr>
        <p:sp>
          <p:nvSpPr>
            <p:cNvPr id="5" name="Google Shape;1985;p44">
              <a:extLst>
                <a:ext uri="{FF2B5EF4-FFF2-40B4-BE49-F238E27FC236}">
                  <a16:creationId xmlns:a16="http://schemas.microsoft.com/office/drawing/2014/main" id="{8B3E1A81-BA28-96F7-89F8-909A8CCD67A6}"/>
                </a:ext>
              </a:extLst>
            </p:cNvPr>
            <p:cNvSpPr/>
            <p:nvPr/>
          </p:nvSpPr>
          <p:spPr>
            <a:xfrm>
              <a:off x="3564780" y="1868475"/>
              <a:ext cx="1059540" cy="925415"/>
            </a:xfrm>
            <a:custGeom>
              <a:avLst/>
              <a:gdLst/>
              <a:ahLst/>
              <a:cxnLst/>
              <a:rect l="l" t="t" r="r" b="b"/>
              <a:pathLst>
                <a:path w="11854" h="10354" extrusionOk="0">
                  <a:moveTo>
                    <a:pt x="2236" y="0"/>
                  </a:moveTo>
                  <a:cubicBezTo>
                    <a:pt x="2334" y="98"/>
                    <a:pt x="2608" y="344"/>
                    <a:pt x="2832" y="344"/>
                  </a:cubicBezTo>
                  <a:cubicBezTo>
                    <a:pt x="2850" y="344"/>
                    <a:pt x="2859" y="344"/>
                    <a:pt x="2873" y="340"/>
                  </a:cubicBezTo>
                  <a:lnTo>
                    <a:pt x="2873" y="344"/>
                  </a:lnTo>
                  <a:cubicBezTo>
                    <a:pt x="2870" y="381"/>
                    <a:pt x="2839" y="1309"/>
                    <a:pt x="2873" y="1751"/>
                  </a:cubicBezTo>
                  <a:cubicBezTo>
                    <a:pt x="2900" y="2116"/>
                    <a:pt x="3262" y="2358"/>
                    <a:pt x="3443" y="2457"/>
                  </a:cubicBezTo>
                  <a:cubicBezTo>
                    <a:pt x="2914" y="2904"/>
                    <a:pt x="2488" y="4069"/>
                    <a:pt x="2205" y="5872"/>
                  </a:cubicBezTo>
                  <a:cubicBezTo>
                    <a:pt x="2175" y="6076"/>
                    <a:pt x="2147" y="6270"/>
                    <a:pt x="2127" y="6462"/>
                  </a:cubicBezTo>
                  <a:lnTo>
                    <a:pt x="2123" y="6458"/>
                  </a:lnTo>
                  <a:cubicBezTo>
                    <a:pt x="2096" y="6454"/>
                    <a:pt x="1735" y="6390"/>
                    <a:pt x="1323" y="6390"/>
                  </a:cubicBezTo>
                  <a:cubicBezTo>
                    <a:pt x="958" y="6390"/>
                    <a:pt x="552" y="6441"/>
                    <a:pt x="307" y="6632"/>
                  </a:cubicBezTo>
                  <a:cubicBezTo>
                    <a:pt x="160" y="6741"/>
                    <a:pt x="82" y="6887"/>
                    <a:pt x="69" y="7068"/>
                  </a:cubicBezTo>
                  <a:cubicBezTo>
                    <a:pt x="0" y="7985"/>
                    <a:pt x="532" y="9007"/>
                    <a:pt x="555" y="9051"/>
                  </a:cubicBezTo>
                  <a:cubicBezTo>
                    <a:pt x="566" y="9072"/>
                    <a:pt x="586" y="9082"/>
                    <a:pt x="607" y="9085"/>
                  </a:cubicBezTo>
                  <a:cubicBezTo>
                    <a:pt x="586" y="9123"/>
                    <a:pt x="573" y="9164"/>
                    <a:pt x="573" y="9211"/>
                  </a:cubicBezTo>
                  <a:cubicBezTo>
                    <a:pt x="573" y="9355"/>
                    <a:pt x="685" y="9467"/>
                    <a:pt x="829" y="9467"/>
                  </a:cubicBezTo>
                  <a:cubicBezTo>
                    <a:pt x="968" y="9467"/>
                    <a:pt x="1084" y="9355"/>
                    <a:pt x="1084" y="9211"/>
                  </a:cubicBezTo>
                  <a:cubicBezTo>
                    <a:pt x="1084" y="9072"/>
                    <a:pt x="968" y="8956"/>
                    <a:pt x="829" y="8956"/>
                  </a:cubicBezTo>
                  <a:cubicBezTo>
                    <a:pt x="771" y="8956"/>
                    <a:pt x="716" y="8977"/>
                    <a:pt x="672" y="9010"/>
                  </a:cubicBezTo>
                  <a:cubicBezTo>
                    <a:pt x="672" y="9004"/>
                    <a:pt x="672" y="8997"/>
                    <a:pt x="668" y="8993"/>
                  </a:cubicBezTo>
                  <a:cubicBezTo>
                    <a:pt x="662" y="8983"/>
                    <a:pt x="130" y="7958"/>
                    <a:pt x="195" y="7078"/>
                  </a:cubicBezTo>
                  <a:cubicBezTo>
                    <a:pt x="208" y="6935"/>
                    <a:pt x="269" y="6822"/>
                    <a:pt x="382" y="6734"/>
                  </a:cubicBezTo>
                  <a:cubicBezTo>
                    <a:pt x="573" y="6588"/>
                    <a:pt x="876" y="6533"/>
                    <a:pt x="1173" y="6519"/>
                  </a:cubicBezTo>
                  <a:cubicBezTo>
                    <a:pt x="1265" y="6932"/>
                    <a:pt x="1312" y="7140"/>
                    <a:pt x="1452" y="7140"/>
                  </a:cubicBezTo>
                  <a:cubicBezTo>
                    <a:pt x="1462" y="7140"/>
                    <a:pt x="1472" y="7136"/>
                    <a:pt x="1483" y="7136"/>
                  </a:cubicBezTo>
                  <a:cubicBezTo>
                    <a:pt x="1619" y="7109"/>
                    <a:pt x="1708" y="6696"/>
                    <a:pt x="1735" y="6536"/>
                  </a:cubicBezTo>
                  <a:cubicBezTo>
                    <a:pt x="1946" y="6557"/>
                    <a:pt x="2096" y="6584"/>
                    <a:pt x="2100" y="6584"/>
                  </a:cubicBezTo>
                  <a:lnTo>
                    <a:pt x="2109" y="6584"/>
                  </a:lnTo>
                  <a:cubicBezTo>
                    <a:pt x="1925" y="8285"/>
                    <a:pt x="2137" y="9463"/>
                    <a:pt x="2727" y="10009"/>
                  </a:cubicBezTo>
                  <a:cubicBezTo>
                    <a:pt x="2972" y="10237"/>
                    <a:pt x="3279" y="10353"/>
                    <a:pt x="3636" y="10353"/>
                  </a:cubicBezTo>
                  <a:cubicBezTo>
                    <a:pt x="3783" y="10353"/>
                    <a:pt x="3943" y="10333"/>
                    <a:pt x="4107" y="10292"/>
                  </a:cubicBezTo>
                  <a:cubicBezTo>
                    <a:pt x="5187" y="10033"/>
                    <a:pt x="5695" y="10002"/>
                    <a:pt x="5879" y="10002"/>
                  </a:cubicBezTo>
                  <a:cubicBezTo>
                    <a:pt x="5941" y="10002"/>
                    <a:pt x="5964" y="10006"/>
                    <a:pt x="5968" y="10006"/>
                  </a:cubicBezTo>
                  <a:lnTo>
                    <a:pt x="5988" y="10006"/>
                  </a:lnTo>
                  <a:cubicBezTo>
                    <a:pt x="5988" y="10006"/>
                    <a:pt x="6015" y="10002"/>
                    <a:pt x="6073" y="10002"/>
                  </a:cubicBezTo>
                  <a:cubicBezTo>
                    <a:pt x="6260" y="10002"/>
                    <a:pt x="6768" y="10036"/>
                    <a:pt x="7845" y="10292"/>
                  </a:cubicBezTo>
                  <a:cubicBezTo>
                    <a:pt x="8012" y="10333"/>
                    <a:pt x="8169" y="10353"/>
                    <a:pt x="8319" y="10353"/>
                  </a:cubicBezTo>
                  <a:cubicBezTo>
                    <a:pt x="8673" y="10353"/>
                    <a:pt x="8980" y="10237"/>
                    <a:pt x="9225" y="10009"/>
                  </a:cubicBezTo>
                  <a:cubicBezTo>
                    <a:pt x="9843" y="9440"/>
                    <a:pt x="10043" y="8179"/>
                    <a:pt x="9815" y="6355"/>
                  </a:cubicBezTo>
                  <a:cubicBezTo>
                    <a:pt x="9880" y="6345"/>
                    <a:pt x="9986" y="6332"/>
                    <a:pt x="10115" y="6318"/>
                  </a:cubicBezTo>
                  <a:cubicBezTo>
                    <a:pt x="10145" y="6478"/>
                    <a:pt x="10235" y="6887"/>
                    <a:pt x="10370" y="6915"/>
                  </a:cubicBezTo>
                  <a:cubicBezTo>
                    <a:pt x="10381" y="6918"/>
                    <a:pt x="10391" y="6918"/>
                    <a:pt x="10401" y="6918"/>
                  </a:cubicBezTo>
                  <a:cubicBezTo>
                    <a:pt x="10541" y="6918"/>
                    <a:pt x="10585" y="6710"/>
                    <a:pt x="10681" y="6301"/>
                  </a:cubicBezTo>
                  <a:cubicBezTo>
                    <a:pt x="10977" y="6314"/>
                    <a:pt x="11281" y="6366"/>
                    <a:pt x="11468" y="6512"/>
                  </a:cubicBezTo>
                  <a:cubicBezTo>
                    <a:pt x="11584" y="6601"/>
                    <a:pt x="11645" y="6714"/>
                    <a:pt x="11655" y="6860"/>
                  </a:cubicBezTo>
                  <a:cubicBezTo>
                    <a:pt x="11724" y="7736"/>
                    <a:pt x="11192" y="8762"/>
                    <a:pt x="11185" y="8772"/>
                  </a:cubicBezTo>
                  <a:cubicBezTo>
                    <a:pt x="11182" y="8779"/>
                    <a:pt x="11182" y="8785"/>
                    <a:pt x="11182" y="8789"/>
                  </a:cubicBezTo>
                  <a:cubicBezTo>
                    <a:pt x="11138" y="8758"/>
                    <a:pt x="11083" y="8738"/>
                    <a:pt x="11025" y="8738"/>
                  </a:cubicBezTo>
                  <a:cubicBezTo>
                    <a:pt x="10882" y="8738"/>
                    <a:pt x="10769" y="8850"/>
                    <a:pt x="10769" y="8993"/>
                  </a:cubicBezTo>
                  <a:cubicBezTo>
                    <a:pt x="10769" y="9133"/>
                    <a:pt x="10882" y="9249"/>
                    <a:pt x="11025" y="9249"/>
                  </a:cubicBezTo>
                  <a:cubicBezTo>
                    <a:pt x="11164" y="9249"/>
                    <a:pt x="11281" y="9133"/>
                    <a:pt x="11281" y="8993"/>
                  </a:cubicBezTo>
                  <a:cubicBezTo>
                    <a:pt x="11281" y="8946"/>
                    <a:pt x="11267" y="8901"/>
                    <a:pt x="11246" y="8864"/>
                  </a:cubicBezTo>
                  <a:cubicBezTo>
                    <a:pt x="11267" y="8864"/>
                    <a:pt x="11287" y="8854"/>
                    <a:pt x="11298" y="8834"/>
                  </a:cubicBezTo>
                  <a:cubicBezTo>
                    <a:pt x="11322" y="8789"/>
                    <a:pt x="11853" y="7763"/>
                    <a:pt x="11785" y="6850"/>
                  </a:cubicBezTo>
                  <a:cubicBezTo>
                    <a:pt x="11771" y="6669"/>
                    <a:pt x="11690" y="6523"/>
                    <a:pt x="11546" y="6410"/>
                  </a:cubicBezTo>
                  <a:cubicBezTo>
                    <a:pt x="11298" y="6220"/>
                    <a:pt x="10895" y="6168"/>
                    <a:pt x="10531" y="6168"/>
                  </a:cubicBezTo>
                  <a:cubicBezTo>
                    <a:pt x="10214" y="6168"/>
                    <a:pt x="9928" y="6209"/>
                    <a:pt x="9798" y="6229"/>
                  </a:cubicBezTo>
                  <a:cubicBezTo>
                    <a:pt x="9785" y="6110"/>
                    <a:pt x="9768" y="5995"/>
                    <a:pt x="9747" y="5872"/>
                  </a:cubicBezTo>
                  <a:cubicBezTo>
                    <a:pt x="9464" y="4076"/>
                    <a:pt x="9041" y="2910"/>
                    <a:pt x="8517" y="2464"/>
                  </a:cubicBezTo>
                  <a:cubicBezTo>
                    <a:pt x="8694" y="2368"/>
                    <a:pt x="9066" y="2123"/>
                    <a:pt x="9096" y="1751"/>
                  </a:cubicBezTo>
                  <a:cubicBezTo>
                    <a:pt x="9130" y="1309"/>
                    <a:pt x="9096" y="381"/>
                    <a:pt x="9096" y="344"/>
                  </a:cubicBezTo>
                  <a:lnTo>
                    <a:pt x="9096" y="340"/>
                  </a:lnTo>
                  <a:cubicBezTo>
                    <a:pt x="9110" y="344"/>
                    <a:pt x="9120" y="344"/>
                    <a:pt x="9134" y="344"/>
                  </a:cubicBezTo>
                  <a:cubicBezTo>
                    <a:pt x="9362" y="344"/>
                    <a:pt x="9631" y="98"/>
                    <a:pt x="9733" y="0"/>
                  </a:cubicBezTo>
                  <a:lnTo>
                    <a:pt x="8865" y="0"/>
                  </a:lnTo>
                  <a:cubicBezTo>
                    <a:pt x="8868" y="164"/>
                    <a:pt x="8868" y="273"/>
                    <a:pt x="8973" y="320"/>
                  </a:cubicBezTo>
                  <a:cubicBezTo>
                    <a:pt x="8970" y="327"/>
                    <a:pt x="8967" y="337"/>
                    <a:pt x="8967" y="348"/>
                  </a:cubicBezTo>
                  <a:cubicBezTo>
                    <a:pt x="8967" y="358"/>
                    <a:pt x="9000" y="1305"/>
                    <a:pt x="8967" y="1741"/>
                  </a:cubicBezTo>
                  <a:cubicBezTo>
                    <a:pt x="8939" y="2092"/>
                    <a:pt x="8514" y="2324"/>
                    <a:pt x="8404" y="2379"/>
                  </a:cubicBezTo>
                  <a:cubicBezTo>
                    <a:pt x="8357" y="2348"/>
                    <a:pt x="8312" y="2324"/>
                    <a:pt x="8264" y="2307"/>
                  </a:cubicBezTo>
                  <a:cubicBezTo>
                    <a:pt x="8179" y="2273"/>
                    <a:pt x="8094" y="2256"/>
                    <a:pt x="8006" y="2256"/>
                  </a:cubicBezTo>
                  <a:cubicBezTo>
                    <a:pt x="7839" y="2256"/>
                    <a:pt x="7665" y="2317"/>
                    <a:pt x="7501" y="2443"/>
                  </a:cubicBezTo>
                  <a:cubicBezTo>
                    <a:pt x="7208" y="2665"/>
                    <a:pt x="7021" y="3026"/>
                    <a:pt x="6840" y="3374"/>
                  </a:cubicBezTo>
                  <a:cubicBezTo>
                    <a:pt x="6605" y="3827"/>
                    <a:pt x="6400" y="4222"/>
                    <a:pt x="6019" y="4222"/>
                  </a:cubicBezTo>
                  <a:cubicBezTo>
                    <a:pt x="6002" y="4222"/>
                    <a:pt x="5988" y="4219"/>
                    <a:pt x="5971" y="4219"/>
                  </a:cubicBezTo>
                  <a:cubicBezTo>
                    <a:pt x="5954" y="4219"/>
                    <a:pt x="5941" y="4222"/>
                    <a:pt x="5923" y="4222"/>
                  </a:cubicBezTo>
                  <a:cubicBezTo>
                    <a:pt x="5552" y="4222"/>
                    <a:pt x="5348" y="3827"/>
                    <a:pt x="5112" y="3374"/>
                  </a:cubicBezTo>
                  <a:cubicBezTo>
                    <a:pt x="4931" y="3026"/>
                    <a:pt x="4744" y="2665"/>
                    <a:pt x="4454" y="2443"/>
                  </a:cubicBezTo>
                  <a:cubicBezTo>
                    <a:pt x="4288" y="2317"/>
                    <a:pt x="4117" y="2256"/>
                    <a:pt x="3946" y="2256"/>
                  </a:cubicBezTo>
                  <a:cubicBezTo>
                    <a:pt x="3858" y="2256"/>
                    <a:pt x="3773" y="2273"/>
                    <a:pt x="3688" y="2307"/>
                  </a:cubicBezTo>
                  <a:cubicBezTo>
                    <a:pt x="3643" y="2324"/>
                    <a:pt x="3599" y="2348"/>
                    <a:pt x="3555" y="2375"/>
                  </a:cubicBezTo>
                  <a:cubicBezTo>
                    <a:pt x="3435" y="2314"/>
                    <a:pt x="3026" y="2086"/>
                    <a:pt x="2999" y="1741"/>
                  </a:cubicBezTo>
                  <a:cubicBezTo>
                    <a:pt x="2965" y="1305"/>
                    <a:pt x="2999" y="358"/>
                    <a:pt x="2999" y="348"/>
                  </a:cubicBezTo>
                  <a:cubicBezTo>
                    <a:pt x="2999" y="337"/>
                    <a:pt x="2999" y="327"/>
                    <a:pt x="2996" y="320"/>
                  </a:cubicBezTo>
                  <a:cubicBezTo>
                    <a:pt x="3102" y="273"/>
                    <a:pt x="3102" y="164"/>
                    <a:pt x="3102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grpSp>
          <p:nvGrpSpPr>
            <p:cNvPr id="6" name="Google Shape;1986;p44">
              <a:extLst>
                <a:ext uri="{FF2B5EF4-FFF2-40B4-BE49-F238E27FC236}">
                  <a16:creationId xmlns:a16="http://schemas.microsoft.com/office/drawing/2014/main" id="{B73214DE-73BE-265D-670B-B47AD7CCF71F}"/>
                </a:ext>
              </a:extLst>
            </p:cNvPr>
            <p:cNvGrpSpPr/>
            <p:nvPr/>
          </p:nvGrpSpPr>
          <p:grpSpPr>
            <a:xfrm>
              <a:off x="3570450" y="943061"/>
              <a:ext cx="1047449" cy="925404"/>
              <a:chOff x="2029550" y="630275"/>
              <a:chExt cx="296375" cy="261850"/>
            </a:xfrm>
          </p:grpSpPr>
          <p:sp>
            <p:nvSpPr>
              <p:cNvPr id="14" name="Google Shape;1987;p44">
                <a:extLst>
                  <a:ext uri="{FF2B5EF4-FFF2-40B4-BE49-F238E27FC236}">
                    <a16:creationId xmlns:a16="http://schemas.microsoft.com/office/drawing/2014/main" id="{C19C8293-53FE-239C-750F-9990DC07D5CA}"/>
                  </a:ext>
                </a:extLst>
              </p:cNvPr>
              <p:cNvSpPr/>
              <p:nvPr/>
            </p:nvSpPr>
            <p:spPr>
              <a:xfrm>
                <a:off x="2073575" y="630275"/>
                <a:ext cx="209425" cy="199050"/>
              </a:xfrm>
              <a:custGeom>
                <a:avLst/>
                <a:gdLst/>
                <a:ahLst/>
                <a:cxnLst/>
                <a:rect l="l" t="t" r="r" b="b"/>
                <a:pathLst>
                  <a:path w="8377" h="7962" extrusionOk="0">
                    <a:moveTo>
                      <a:pt x="1854" y="0"/>
                    </a:moveTo>
                    <a:cubicBezTo>
                      <a:pt x="662" y="0"/>
                      <a:pt x="1" y="1324"/>
                      <a:pt x="488" y="4400"/>
                    </a:cubicBezTo>
                    <a:cubicBezTo>
                      <a:pt x="912" y="7103"/>
                      <a:pt x="1574" y="7961"/>
                      <a:pt x="2161" y="7961"/>
                    </a:cubicBezTo>
                    <a:cubicBezTo>
                      <a:pt x="2323" y="7961"/>
                      <a:pt x="2480" y="7896"/>
                      <a:pt x="2624" y="7787"/>
                    </a:cubicBezTo>
                    <a:cubicBezTo>
                      <a:pt x="3280" y="7287"/>
                      <a:pt x="3419" y="5995"/>
                      <a:pt x="4136" y="5995"/>
                    </a:cubicBezTo>
                    <a:cubicBezTo>
                      <a:pt x="4153" y="5995"/>
                      <a:pt x="4171" y="5996"/>
                      <a:pt x="4189" y="5998"/>
                    </a:cubicBezTo>
                    <a:cubicBezTo>
                      <a:pt x="4206" y="5996"/>
                      <a:pt x="4224" y="5995"/>
                      <a:pt x="4241" y="5995"/>
                    </a:cubicBezTo>
                    <a:cubicBezTo>
                      <a:pt x="4961" y="5995"/>
                      <a:pt x="5101" y="7287"/>
                      <a:pt x="5752" y="7787"/>
                    </a:cubicBezTo>
                    <a:cubicBezTo>
                      <a:pt x="5897" y="7896"/>
                      <a:pt x="6054" y="7961"/>
                      <a:pt x="6217" y="7961"/>
                    </a:cubicBezTo>
                    <a:cubicBezTo>
                      <a:pt x="6807" y="7961"/>
                      <a:pt x="7468" y="7103"/>
                      <a:pt x="7893" y="4400"/>
                    </a:cubicBezTo>
                    <a:cubicBezTo>
                      <a:pt x="8377" y="1324"/>
                      <a:pt x="7718" y="0"/>
                      <a:pt x="6526" y="0"/>
                    </a:cubicBezTo>
                    <a:cubicBezTo>
                      <a:pt x="6382" y="0"/>
                      <a:pt x="6231" y="20"/>
                      <a:pt x="6073" y="57"/>
                    </a:cubicBezTo>
                    <a:cubicBezTo>
                      <a:pt x="4985" y="317"/>
                      <a:pt x="4475" y="351"/>
                      <a:pt x="4283" y="351"/>
                    </a:cubicBezTo>
                    <a:cubicBezTo>
                      <a:pt x="4216" y="351"/>
                      <a:pt x="4189" y="347"/>
                      <a:pt x="4189" y="347"/>
                    </a:cubicBezTo>
                    <a:cubicBezTo>
                      <a:pt x="4189" y="347"/>
                      <a:pt x="4161" y="351"/>
                      <a:pt x="4094" y="351"/>
                    </a:cubicBezTo>
                    <a:cubicBezTo>
                      <a:pt x="3904" y="351"/>
                      <a:pt x="3396" y="317"/>
                      <a:pt x="2307" y="57"/>
                    </a:cubicBezTo>
                    <a:cubicBezTo>
                      <a:pt x="2149" y="20"/>
                      <a:pt x="1998" y="0"/>
                      <a:pt x="1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400">
                  <a:latin typeface="UTM Avo" panose="02040603050506020204" pitchFamily="18" charset="0"/>
                </a:endParaRPr>
              </a:p>
            </p:txBody>
          </p:sp>
          <p:sp>
            <p:nvSpPr>
              <p:cNvPr id="15" name="Google Shape;1988;p44">
                <a:extLst>
                  <a:ext uri="{FF2B5EF4-FFF2-40B4-BE49-F238E27FC236}">
                    <a16:creationId xmlns:a16="http://schemas.microsoft.com/office/drawing/2014/main" id="{4B2D54E9-CD05-8417-A8F5-4F96F6A46F02}"/>
                  </a:ext>
                </a:extLst>
              </p:cNvPr>
              <p:cNvSpPr/>
              <p:nvPr/>
            </p:nvSpPr>
            <p:spPr>
              <a:xfrm>
                <a:off x="2099075" y="827225"/>
                <a:ext cx="20050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802" h="2232" extrusionOk="0">
                    <a:moveTo>
                      <a:pt x="730" y="0"/>
                    </a:moveTo>
                    <a:cubicBezTo>
                      <a:pt x="721" y="0"/>
                      <a:pt x="712" y="2"/>
                      <a:pt x="703" y="6"/>
                    </a:cubicBezTo>
                    <a:cubicBezTo>
                      <a:pt x="679" y="16"/>
                      <a:pt x="73" y="285"/>
                      <a:pt x="35" y="762"/>
                    </a:cubicBezTo>
                    <a:cubicBezTo>
                      <a:pt x="1" y="1205"/>
                      <a:pt x="35" y="2132"/>
                      <a:pt x="35" y="2170"/>
                    </a:cubicBezTo>
                    <a:cubicBezTo>
                      <a:pt x="39" y="2203"/>
                      <a:pt x="66" y="2231"/>
                      <a:pt x="100" y="2231"/>
                    </a:cubicBezTo>
                    <a:lnTo>
                      <a:pt x="103" y="2231"/>
                    </a:lnTo>
                    <a:cubicBezTo>
                      <a:pt x="137" y="2231"/>
                      <a:pt x="164" y="2200"/>
                      <a:pt x="164" y="2166"/>
                    </a:cubicBezTo>
                    <a:cubicBezTo>
                      <a:pt x="164" y="2156"/>
                      <a:pt x="130" y="1209"/>
                      <a:pt x="164" y="772"/>
                    </a:cubicBezTo>
                    <a:cubicBezTo>
                      <a:pt x="196" y="370"/>
                      <a:pt x="751" y="125"/>
                      <a:pt x="754" y="121"/>
                    </a:cubicBezTo>
                    <a:cubicBezTo>
                      <a:pt x="789" y="108"/>
                      <a:pt x="802" y="70"/>
                      <a:pt x="789" y="39"/>
                    </a:cubicBezTo>
                    <a:cubicBezTo>
                      <a:pt x="778" y="14"/>
                      <a:pt x="755" y="0"/>
                      <a:pt x="730" y="0"/>
                    </a:cubicBezTo>
                    <a:close/>
                  </a:path>
                </a:pathLst>
              </a:custGeom>
              <a:solidFill>
                <a:srgbClr val="303F46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400">
                  <a:latin typeface="UTM Avo" panose="02040603050506020204" pitchFamily="18" charset="0"/>
                </a:endParaRPr>
              </a:p>
            </p:txBody>
          </p:sp>
          <p:sp>
            <p:nvSpPr>
              <p:cNvPr id="16" name="Google Shape;1989;p44">
                <a:extLst>
                  <a:ext uri="{FF2B5EF4-FFF2-40B4-BE49-F238E27FC236}">
                    <a16:creationId xmlns:a16="http://schemas.microsoft.com/office/drawing/2014/main" id="{A9E7A536-1D5A-53F0-BE2E-CC0A8E5A39E4}"/>
                  </a:ext>
                </a:extLst>
              </p:cNvPr>
              <p:cNvSpPr/>
              <p:nvPr/>
            </p:nvSpPr>
            <p:spPr>
              <a:xfrm>
                <a:off x="2098575" y="826150"/>
                <a:ext cx="213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853" h="2316" extrusionOk="0">
                    <a:moveTo>
                      <a:pt x="750" y="82"/>
                    </a:moveTo>
                    <a:cubicBezTo>
                      <a:pt x="754" y="82"/>
                      <a:pt x="757" y="86"/>
                      <a:pt x="760" y="90"/>
                    </a:cubicBezTo>
                    <a:cubicBezTo>
                      <a:pt x="764" y="90"/>
                      <a:pt x="768" y="93"/>
                      <a:pt x="771" y="99"/>
                    </a:cubicBezTo>
                    <a:lnTo>
                      <a:pt x="771" y="107"/>
                    </a:lnTo>
                    <a:cubicBezTo>
                      <a:pt x="771" y="110"/>
                      <a:pt x="771" y="117"/>
                      <a:pt x="768" y="120"/>
                    </a:cubicBezTo>
                    <a:cubicBezTo>
                      <a:pt x="768" y="123"/>
                      <a:pt x="764" y="127"/>
                      <a:pt x="757" y="127"/>
                    </a:cubicBezTo>
                    <a:cubicBezTo>
                      <a:pt x="754" y="130"/>
                      <a:pt x="611" y="195"/>
                      <a:pt x="464" y="307"/>
                    </a:cubicBezTo>
                    <a:cubicBezTo>
                      <a:pt x="389" y="365"/>
                      <a:pt x="314" y="437"/>
                      <a:pt x="256" y="522"/>
                    </a:cubicBezTo>
                    <a:cubicBezTo>
                      <a:pt x="195" y="604"/>
                      <a:pt x="150" y="703"/>
                      <a:pt x="144" y="812"/>
                    </a:cubicBezTo>
                    <a:cubicBezTo>
                      <a:pt x="130" y="958"/>
                      <a:pt x="126" y="1163"/>
                      <a:pt x="126" y="1370"/>
                    </a:cubicBezTo>
                    <a:cubicBezTo>
                      <a:pt x="126" y="1575"/>
                      <a:pt x="130" y="1783"/>
                      <a:pt x="137" y="1943"/>
                    </a:cubicBezTo>
                    <a:cubicBezTo>
                      <a:pt x="137" y="2021"/>
                      <a:pt x="140" y="2086"/>
                      <a:pt x="140" y="2134"/>
                    </a:cubicBezTo>
                    <a:cubicBezTo>
                      <a:pt x="144" y="2182"/>
                      <a:pt x="144" y="2209"/>
                      <a:pt x="144" y="2209"/>
                    </a:cubicBezTo>
                    <a:lnTo>
                      <a:pt x="144" y="2213"/>
                    </a:lnTo>
                    <a:cubicBezTo>
                      <a:pt x="144" y="2216"/>
                      <a:pt x="140" y="2223"/>
                      <a:pt x="137" y="2226"/>
                    </a:cubicBezTo>
                    <a:cubicBezTo>
                      <a:pt x="134" y="2233"/>
                      <a:pt x="126" y="2233"/>
                      <a:pt x="120" y="2233"/>
                    </a:cubicBezTo>
                    <a:cubicBezTo>
                      <a:pt x="113" y="2233"/>
                      <a:pt x="109" y="2233"/>
                      <a:pt x="103" y="2229"/>
                    </a:cubicBezTo>
                    <a:cubicBezTo>
                      <a:pt x="99" y="2223"/>
                      <a:pt x="96" y="2219"/>
                      <a:pt x="96" y="2213"/>
                    </a:cubicBezTo>
                    <a:cubicBezTo>
                      <a:pt x="96" y="2185"/>
                      <a:pt x="82" y="1776"/>
                      <a:pt x="82" y="1375"/>
                    </a:cubicBezTo>
                    <a:cubicBezTo>
                      <a:pt x="82" y="1163"/>
                      <a:pt x="86" y="958"/>
                      <a:pt x="96" y="809"/>
                    </a:cubicBezTo>
                    <a:cubicBezTo>
                      <a:pt x="106" y="696"/>
                      <a:pt x="147" y="598"/>
                      <a:pt x="205" y="508"/>
                    </a:cubicBezTo>
                    <a:cubicBezTo>
                      <a:pt x="293" y="379"/>
                      <a:pt x="423" y="274"/>
                      <a:pt x="532" y="202"/>
                    </a:cubicBezTo>
                    <a:cubicBezTo>
                      <a:pt x="641" y="130"/>
                      <a:pt x="733" y="90"/>
                      <a:pt x="740" y="86"/>
                    </a:cubicBezTo>
                    <a:cubicBezTo>
                      <a:pt x="743" y="86"/>
                      <a:pt x="747" y="82"/>
                      <a:pt x="750" y="82"/>
                    </a:cubicBezTo>
                    <a:close/>
                    <a:moveTo>
                      <a:pt x="750" y="0"/>
                    </a:moveTo>
                    <a:cubicBezTo>
                      <a:pt x="737" y="0"/>
                      <a:pt x="719" y="5"/>
                      <a:pt x="706" y="11"/>
                    </a:cubicBezTo>
                    <a:cubicBezTo>
                      <a:pt x="692" y="18"/>
                      <a:pt x="532" y="90"/>
                      <a:pt x="368" y="219"/>
                    </a:cubicBezTo>
                    <a:cubicBezTo>
                      <a:pt x="287" y="287"/>
                      <a:pt x="205" y="368"/>
                      <a:pt x="140" y="464"/>
                    </a:cubicBezTo>
                    <a:cubicBezTo>
                      <a:pt x="72" y="560"/>
                      <a:pt x="24" y="675"/>
                      <a:pt x="14" y="802"/>
                    </a:cubicBezTo>
                    <a:cubicBezTo>
                      <a:pt x="4" y="955"/>
                      <a:pt x="0" y="1163"/>
                      <a:pt x="0" y="1375"/>
                    </a:cubicBezTo>
                    <a:cubicBezTo>
                      <a:pt x="0" y="1776"/>
                      <a:pt x="14" y="2188"/>
                      <a:pt x="14" y="2216"/>
                    </a:cubicBezTo>
                    <a:cubicBezTo>
                      <a:pt x="18" y="2243"/>
                      <a:pt x="27" y="2267"/>
                      <a:pt x="48" y="2287"/>
                    </a:cubicBezTo>
                    <a:cubicBezTo>
                      <a:pt x="65" y="2304"/>
                      <a:pt x="93" y="2315"/>
                      <a:pt x="120" y="2315"/>
                    </a:cubicBezTo>
                    <a:lnTo>
                      <a:pt x="123" y="2315"/>
                    </a:lnTo>
                    <a:cubicBezTo>
                      <a:pt x="150" y="2315"/>
                      <a:pt x="178" y="2301"/>
                      <a:pt x="195" y="2284"/>
                    </a:cubicBezTo>
                    <a:cubicBezTo>
                      <a:pt x="216" y="2264"/>
                      <a:pt x="225" y="2240"/>
                      <a:pt x="225" y="2213"/>
                    </a:cubicBezTo>
                    <a:lnTo>
                      <a:pt x="225" y="2209"/>
                    </a:lnTo>
                    <a:cubicBezTo>
                      <a:pt x="225" y="2206"/>
                      <a:pt x="222" y="2179"/>
                      <a:pt x="222" y="2131"/>
                    </a:cubicBezTo>
                    <a:cubicBezTo>
                      <a:pt x="219" y="1991"/>
                      <a:pt x="208" y="1677"/>
                      <a:pt x="208" y="1370"/>
                    </a:cubicBezTo>
                    <a:cubicBezTo>
                      <a:pt x="208" y="1163"/>
                      <a:pt x="211" y="961"/>
                      <a:pt x="225" y="818"/>
                    </a:cubicBezTo>
                    <a:cubicBezTo>
                      <a:pt x="232" y="727"/>
                      <a:pt x="270" y="645"/>
                      <a:pt x="321" y="570"/>
                    </a:cubicBezTo>
                    <a:cubicBezTo>
                      <a:pt x="403" y="458"/>
                      <a:pt x="518" y="365"/>
                      <a:pt x="614" y="301"/>
                    </a:cubicBezTo>
                    <a:cubicBezTo>
                      <a:pt x="713" y="239"/>
                      <a:pt x="791" y="202"/>
                      <a:pt x="791" y="202"/>
                    </a:cubicBezTo>
                    <a:cubicBezTo>
                      <a:pt x="812" y="195"/>
                      <a:pt x="825" y="181"/>
                      <a:pt x="839" y="164"/>
                    </a:cubicBezTo>
                    <a:cubicBezTo>
                      <a:pt x="849" y="148"/>
                      <a:pt x="853" y="127"/>
                      <a:pt x="853" y="107"/>
                    </a:cubicBezTo>
                    <a:cubicBezTo>
                      <a:pt x="853" y="93"/>
                      <a:pt x="853" y="79"/>
                      <a:pt x="845" y="66"/>
                    </a:cubicBezTo>
                    <a:cubicBezTo>
                      <a:pt x="836" y="45"/>
                      <a:pt x="822" y="28"/>
                      <a:pt x="804" y="18"/>
                    </a:cubicBezTo>
                    <a:cubicBezTo>
                      <a:pt x="788" y="8"/>
                      <a:pt x="771" y="0"/>
                      <a:pt x="750" y="0"/>
                    </a:cubicBezTo>
                    <a:close/>
                  </a:path>
                </a:pathLst>
              </a:custGeom>
              <a:solidFill>
                <a:srgbClr val="303F46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400">
                  <a:latin typeface="UTM Avo" panose="02040603050506020204" pitchFamily="18" charset="0"/>
                </a:endParaRPr>
              </a:p>
            </p:txBody>
          </p:sp>
          <p:sp>
            <p:nvSpPr>
              <p:cNvPr id="17" name="Google Shape;1990;p44">
                <a:extLst>
                  <a:ext uri="{FF2B5EF4-FFF2-40B4-BE49-F238E27FC236}">
                    <a16:creationId xmlns:a16="http://schemas.microsoft.com/office/drawing/2014/main" id="{8840D9DE-6758-1558-4AC0-E96024AACD02}"/>
                  </a:ext>
                </a:extLst>
              </p:cNvPr>
              <p:cNvSpPr/>
              <p:nvPr/>
            </p:nvSpPr>
            <p:spPr>
              <a:xfrm>
                <a:off x="2083075" y="881450"/>
                <a:ext cx="23100" cy="9650"/>
              </a:xfrm>
              <a:custGeom>
                <a:avLst/>
                <a:gdLst/>
                <a:ahLst/>
                <a:cxnLst/>
                <a:rect l="l" t="t" r="r" b="b"/>
                <a:pathLst>
                  <a:path w="924" h="386" extrusionOk="0">
                    <a:moveTo>
                      <a:pt x="638" y="1"/>
                    </a:moveTo>
                    <a:cubicBezTo>
                      <a:pt x="351" y="1"/>
                      <a:pt x="0" y="385"/>
                      <a:pt x="0" y="385"/>
                    </a:cubicBezTo>
                    <a:lnTo>
                      <a:pt x="907" y="385"/>
                    </a:lnTo>
                    <a:cubicBezTo>
                      <a:pt x="903" y="137"/>
                      <a:pt x="924" y="1"/>
                      <a:pt x="638" y="1"/>
                    </a:cubicBezTo>
                    <a:close/>
                  </a:path>
                </a:pathLst>
              </a:custGeom>
              <a:solidFill>
                <a:srgbClr val="303F46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400">
                  <a:latin typeface="UTM Avo" panose="02040603050506020204" pitchFamily="18" charset="0"/>
                </a:endParaRPr>
              </a:p>
            </p:txBody>
          </p:sp>
          <p:sp>
            <p:nvSpPr>
              <p:cNvPr id="18" name="Google Shape;1991;p44">
                <a:extLst>
                  <a:ext uri="{FF2B5EF4-FFF2-40B4-BE49-F238E27FC236}">
                    <a16:creationId xmlns:a16="http://schemas.microsoft.com/office/drawing/2014/main" id="{88050EA8-D2FF-1614-0E6A-1DA7C125ECCC}"/>
                  </a:ext>
                </a:extLst>
              </p:cNvPr>
              <p:cNvSpPr/>
              <p:nvPr/>
            </p:nvSpPr>
            <p:spPr>
              <a:xfrm>
                <a:off x="2080775" y="880425"/>
                <a:ext cx="260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468" extrusionOk="0">
                    <a:moveTo>
                      <a:pt x="730" y="83"/>
                    </a:moveTo>
                    <a:cubicBezTo>
                      <a:pt x="798" y="83"/>
                      <a:pt x="846" y="89"/>
                      <a:pt x="876" y="103"/>
                    </a:cubicBezTo>
                    <a:cubicBezTo>
                      <a:pt x="896" y="113"/>
                      <a:pt x="910" y="127"/>
                      <a:pt x="923" y="140"/>
                    </a:cubicBezTo>
                    <a:cubicBezTo>
                      <a:pt x="931" y="151"/>
                      <a:pt x="937" y="168"/>
                      <a:pt x="944" y="185"/>
                    </a:cubicBezTo>
                    <a:cubicBezTo>
                      <a:pt x="951" y="212"/>
                      <a:pt x="955" y="246"/>
                      <a:pt x="955" y="287"/>
                    </a:cubicBezTo>
                    <a:cubicBezTo>
                      <a:pt x="957" y="317"/>
                      <a:pt x="958" y="349"/>
                      <a:pt x="958" y="385"/>
                    </a:cubicBezTo>
                    <a:lnTo>
                      <a:pt x="192" y="385"/>
                    </a:lnTo>
                    <a:cubicBezTo>
                      <a:pt x="229" y="350"/>
                      <a:pt x="278" y="306"/>
                      <a:pt x="335" y="263"/>
                    </a:cubicBezTo>
                    <a:cubicBezTo>
                      <a:pt x="396" y="215"/>
                      <a:pt x="464" y="171"/>
                      <a:pt x="532" y="137"/>
                    </a:cubicBezTo>
                    <a:cubicBezTo>
                      <a:pt x="600" y="103"/>
                      <a:pt x="668" y="83"/>
                      <a:pt x="730" y="83"/>
                    </a:cubicBezTo>
                    <a:close/>
                    <a:moveTo>
                      <a:pt x="730" y="1"/>
                    </a:moveTo>
                    <a:cubicBezTo>
                      <a:pt x="648" y="1"/>
                      <a:pt x="569" y="28"/>
                      <a:pt x="491" y="66"/>
                    </a:cubicBezTo>
                    <a:cubicBezTo>
                      <a:pt x="375" y="120"/>
                      <a:pt x="269" y="205"/>
                      <a:pt x="191" y="273"/>
                    </a:cubicBezTo>
                    <a:cubicBezTo>
                      <a:pt x="113" y="345"/>
                      <a:pt x="61" y="399"/>
                      <a:pt x="61" y="399"/>
                    </a:cubicBezTo>
                    <a:lnTo>
                      <a:pt x="0" y="467"/>
                    </a:lnTo>
                    <a:lnTo>
                      <a:pt x="1040" y="467"/>
                    </a:lnTo>
                    <a:lnTo>
                      <a:pt x="1040" y="426"/>
                    </a:lnTo>
                    <a:cubicBezTo>
                      <a:pt x="1040" y="365"/>
                      <a:pt x="1040" y="311"/>
                      <a:pt x="1036" y="259"/>
                    </a:cubicBezTo>
                    <a:cubicBezTo>
                      <a:pt x="1033" y="222"/>
                      <a:pt x="1030" y="185"/>
                      <a:pt x="1019" y="154"/>
                    </a:cubicBezTo>
                    <a:cubicBezTo>
                      <a:pt x="1013" y="130"/>
                      <a:pt x="999" y="106"/>
                      <a:pt x="985" y="86"/>
                    </a:cubicBezTo>
                    <a:cubicBezTo>
                      <a:pt x="972" y="72"/>
                      <a:pt x="958" y="58"/>
                      <a:pt x="941" y="48"/>
                    </a:cubicBezTo>
                    <a:cubicBezTo>
                      <a:pt x="917" y="31"/>
                      <a:pt x="887" y="17"/>
                      <a:pt x="852" y="11"/>
                    </a:cubicBezTo>
                    <a:cubicBezTo>
                      <a:pt x="818" y="4"/>
                      <a:pt x="777" y="1"/>
                      <a:pt x="730" y="1"/>
                    </a:cubicBezTo>
                    <a:close/>
                  </a:path>
                </a:pathLst>
              </a:custGeom>
              <a:solidFill>
                <a:srgbClr val="303F46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400">
                  <a:latin typeface="UTM Avo" panose="02040603050506020204" pitchFamily="18" charset="0"/>
                </a:endParaRPr>
              </a:p>
            </p:txBody>
          </p:sp>
          <p:sp>
            <p:nvSpPr>
              <p:cNvPr id="19" name="Google Shape;1992;p44">
                <a:extLst>
                  <a:ext uri="{FF2B5EF4-FFF2-40B4-BE49-F238E27FC236}">
                    <a16:creationId xmlns:a16="http://schemas.microsoft.com/office/drawing/2014/main" id="{91DAC682-9FA8-AB43-5530-986AB397A5E0}"/>
                  </a:ext>
                </a:extLst>
              </p:cNvPr>
              <p:cNvSpPr/>
              <p:nvPr/>
            </p:nvSpPr>
            <p:spPr>
              <a:xfrm>
                <a:off x="2236425" y="827225"/>
                <a:ext cx="19975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2232" extrusionOk="0">
                    <a:moveTo>
                      <a:pt x="73" y="0"/>
                    </a:moveTo>
                    <a:cubicBezTo>
                      <a:pt x="47" y="0"/>
                      <a:pt x="24" y="14"/>
                      <a:pt x="14" y="39"/>
                    </a:cubicBezTo>
                    <a:cubicBezTo>
                      <a:pt x="1" y="70"/>
                      <a:pt x="14" y="108"/>
                      <a:pt x="48" y="121"/>
                    </a:cubicBezTo>
                    <a:cubicBezTo>
                      <a:pt x="51" y="125"/>
                      <a:pt x="607" y="370"/>
                      <a:pt x="638" y="772"/>
                    </a:cubicBezTo>
                    <a:cubicBezTo>
                      <a:pt x="672" y="1209"/>
                      <a:pt x="638" y="2156"/>
                      <a:pt x="638" y="2166"/>
                    </a:cubicBezTo>
                    <a:cubicBezTo>
                      <a:pt x="638" y="2200"/>
                      <a:pt x="665" y="2231"/>
                      <a:pt x="699" y="2231"/>
                    </a:cubicBezTo>
                    <a:lnTo>
                      <a:pt x="703" y="2231"/>
                    </a:lnTo>
                    <a:cubicBezTo>
                      <a:pt x="737" y="2231"/>
                      <a:pt x="764" y="2203"/>
                      <a:pt x="764" y="2170"/>
                    </a:cubicBezTo>
                    <a:cubicBezTo>
                      <a:pt x="767" y="2132"/>
                      <a:pt x="798" y="1205"/>
                      <a:pt x="764" y="762"/>
                    </a:cubicBezTo>
                    <a:cubicBezTo>
                      <a:pt x="730" y="285"/>
                      <a:pt x="123" y="16"/>
                      <a:pt x="100" y="6"/>
                    </a:cubicBezTo>
                    <a:cubicBezTo>
                      <a:pt x="91" y="2"/>
                      <a:pt x="82" y="0"/>
                      <a:pt x="73" y="0"/>
                    </a:cubicBezTo>
                    <a:close/>
                  </a:path>
                </a:pathLst>
              </a:custGeom>
              <a:solidFill>
                <a:srgbClr val="303F46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400">
                  <a:latin typeface="UTM Avo" panose="02040603050506020204" pitchFamily="18" charset="0"/>
                </a:endParaRPr>
              </a:p>
            </p:txBody>
          </p:sp>
          <p:sp>
            <p:nvSpPr>
              <p:cNvPr id="20" name="Google Shape;1993;p44">
                <a:extLst>
                  <a:ext uri="{FF2B5EF4-FFF2-40B4-BE49-F238E27FC236}">
                    <a16:creationId xmlns:a16="http://schemas.microsoft.com/office/drawing/2014/main" id="{D5281FD6-55C0-DCA8-2BC4-E26C15209342}"/>
                  </a:ext>
                </a:extLst>
              </p:cNvPr>
              <p:cNvSpPr/>
              <p:nvPr/>
            </p:nvSpPr>
            <p:spPr>
              <a:xfrm>
                <a:off x="2235575" y="826150"/>
                <a:ext cx="21400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2316" extrusionOk="0">
                    <a:moveTo>
                      <a:pt x="106" y="82"/>
                    </a:moveTo>
                    <a:cubicBezTo>
                      <a:pt x="109" y="82"/>
                      <a:pt x="113" y="86"/>
                      <a:pt x="117" y="86"/>
                    </a:cubicBezTo>
                    <a:cubicBezTo>
                      <a:pt x="126" y="90"/>
                      <a:pt x="280" y="161"/>
                      <a:pt x="436" y="283"/>
                    </a:cubicBezTo>
                    <a:cubicBezTo>
                      <a:pt x="512" y="345"/>
                      <a:pt x="590" y="423"/>
                      <a:pt x="648" y="508"/>
                    </a:cubicBezTo>
                    <a:cubicBezTo>
                      <a:pt x="710" y="598"/>
                      <a:pt x="750" y="696"/>
                      <a:pt x="757" y="809"/>
                    </a:cubicBezTo>
                    <a:cubicBezTo>
                      <a:pt x="771" y="958"/>
                      <a:pt x="774" y="1163"/>
                      <a:pt x="774" y="1375"/>
                    </a:cubicBezTo>
                    <a:cubicBezTo>
                      <a:pt x="774" y="1776"/>
                      <a:pt x="760" y="2185"/>
                      <a:pt x="757" y="2213"/>
                    </a:cubicBezTo>
                    <a:cubicBezTo>
                      <a:pt x="757" y="2219"/>
                      <a:pt x="757" y="2223"/>
                      <a:pt x="750" y="2229"/>
                    </a:cubicBezTo>
                    <a:cubicBezTo>
                      <a:pt x="747" y="2233"/>
                      <a:pt x="743" y="2233"/>
                      <a:pt x="737" y="2233"/>
                    </a:cubicBezTo>
                    <a:lnTo>
                      <a:pt x="733" y="2233"/>
                    </a:lnTo>
                    <a:cubicBezTo>
                      <a:pt x="730" y="2233"/>
                      <a:pt x="723" y="2233"/>
                      <a:pt x="719" y="2226"/>
                    </a:cubicBezTo>
                    <a:cubicBezTo>
                      <a:pt x="716" y="2223"/>
                      <a:pt x="713" y="2216"/>
                      <a:pt x="713" y="2213"/>
                    </a:cubicBezTo>
                    <a:lnTo>
                      <a:pt x="713" y="2209"/>
                    </a:lnTo>
                    <a:cubicBezTo>
                      <a:pt x="713" y="2202"/>
                      <a:pt x="727" y="1779"/>
                      <a:pt x="727" y="1370"/>
                    </a:cubicBezTo>
                    <a:cubicBezTo>
                      <a:pt x="727" y="1163"/>
                      <a:pt x="723" y="958"/>
                      <a:pt x="713" y="812"/>
                    </a:cubicBezTo>
                    <a:cubicBezTo>
                      <a:pt x="702" y="703"/>
                      <a:pt x="661" y="604"/>
                      <a:pt x="600" y="522"/>
                    </a:cubicBezTo>
                    <a:cubicBezTo>
                      <a:pt x="512" y="396"/>
                      <a:pt x="386" y="297"/>
                      <a:pt x="283" y="233"/>
                    </a:cubicBezTo>
                    <a:cubicBezTo>
                      <a:pt x="181" y="164"/>
                      <a:pt x="103" y="130"/>
                      <a:pt x="96" y="127"/>
                    </a:cubicBezTo>
                    <a:cubicBezTo>
                      <a:pt x="93" y="127"/>
                      <a:pt x="89" y="123"/>
                      <a:pt x="85" y="120"/>
                    </a:cubicBezTo>
                    <a:cubicBezTo>
                      <a:pt x="85" y="117"/>
                      <a:pt x="82" y="110"/>
                      <a:pt x="82" y="107"/>
                    </a:cubicBezTo>
                    <a:cubicBezTo>
                      <a:pt x="82" y="103"/>
                      <a:pt x="85" y="99"/>
                      <a:pt x="85" y="99"/>
                    </a:cubicBezTo>
                    <a:lnTo>
                      <a:pt x="85" y="96"/>
                    </a:lnTo>
                    <a:cubicBezTo>
                      <a:pt x="89" y="93"/>
                      <a:pt x="89" y="90"/>
                      <a:pt x="93" y="90"/>
                    </a:cubicBezTo>
                    <a:cubicBezTo>
                      <a:pt x="99" y="86"/>
                      <a:pt x="103" y="82"/>
                      <a:pt x="106" y="82"/>
                    </a:cubicBezTo>
                    <a:close/>
                    <a:moveTo>
                      <a:pt x="106" y="0"/>
                    </a:moveTo>
                    <a:cubicBezTo>
                      <a:pt x="85" y="0"/>
                      <a:pt x="65" y="8"/>
                      <a:pt x="48" y="18"/>
                    </a:cubicBezTo>
                    <a:cubicBezTo>
                      <a:pt x="35" y="28"/>
                      <a:pt x="18" y="45"/>
                      <a:pt x="11" y="66"/>
                    </a:cubicBezTo>
                    <a:cubicBezTo>
                      <a:pt x="4" y="79"/>
                      <a:pt x="0" y="93"/>
                      <a:pt x="0" y="107"/>
                    </a:cubicBezTo>
                    <a:cubicBezTo>
                      <a:pt x="0" y="127"/>
                      <a:pt x="7" y="148"/>
                      <a:pt x="18" y="164"/>
                    </a:cubicBezTo>
                    <a:cubicBezTo>
                      <a:pt x="27" y="181"/>
                      <a:pt x="45" y="195"/>
                      <a:pt x="65" y="202"/>
                    </a:cubicBezTo>
                    <a:cubicBezTo>
                      <a:pt x="65" y="202"/>
                      <a:pt x="202" y="263"/>
                      <a:pt x="341" y="373"/>
                    </a:cubicBezTo>
                    <a:cubicBezTo>
                      <a:pt x="413" y="427"/>
                      <a:pt x="481" y="491"/>
                      <a:pt x="535" y="566"/>
                    </a:cubicBezTo>
                    <a:cubicBezTo>
                      <a:pt x="587" y="645"/>
                      <a:pt x="624" y="727"/>
                      <a:pt x="631" y="818"/>
                    </a:cubicBezTo>
                    <a:cubicBezTo>
                      <a:pt x="641" y="961"/>
                      <a:pt x="645" y="1163"/>
                      <a:pt x="645" y="1370"/>
                    </a:cubicBezTo>
                    <a:cubicBezTo>
                      <a:pt x="645" y="1761"/>
                      <a:pt x="632" y="2165"/>
                      <a:pt x="631" y="2206"/>
                    </a:cubicBezTo>
                    <a:lnTo>
                      <a:pt x="631" y="2206"/>
                    </a:lnTo>
                    <a:lnTo>
                      <a:pt x="631" y="2206"/>
                    </a:lnTo>
                    <a:lnTo>
                      <a:pt x="631" y="2213"/>
                    </a:lnTo>
                    <a:cubicBezTo>
                      <a:pt x="631" y="2240"/>
                      <a:pt x="641" y="2264"/>
                      <a:pt x="661" y="2284"/>
                    </a:cubicBezTo>
                    <a:cubicBezTo>
                      <a:pt x="678" y="2301"/>
                      <a:pt x="702" y="2315"/>
                      <a:pt x="733" y="2315"/>
                    </a:cubicBezTo>
                    <a:lnTo>
                      <a:pt x="737" y="2315"/>
                    </a:lnTo>
                    <a:cubicBezTo>
                      <a:pt x="764" y="2315"/>
                      <a:pt x="788" y="2304"/>
                      <a:pt x="809" y="2287"/>
                    </a:cubicBezTo>
                    <a:cubicBezTo>
                      <a:pt x="829" y="2267"/>
                      <a:pt x="839" y="2243"/>
                      <a:pt x="839" y="2216"/>
                    </a:cubicBezTo>
                    <a:cubicBezTo>
                      <a:pt x="842" y="2188"/>
                      <a:pt x="856" y="1776"/>
                      <a:pt x="856" y="1375"/>
                    </a:cubicBezTo>
                    <a:cubicBezTo>
                      <a:pt x="856" y="1163"/>
                      <a:pt x="853" y="955"/>
                      <a:pt x="839" y="802"/>
                    </a:cubicBezTo>
                    <a:cubicBezTo>
                      <a:pt x="829" y="675"/>
                      <a:pt x="781" y="560"/>
                      <a:pt x="716" y="464"/>
                    </a:cubicBezTo>
                    <a:cubicBezTo>
                      <a:pt x="617" y="318"/>
                      <a:pt x="481" y="209"/>
                      <a:pt x="368" y="134"/>
                    </a:cubicBezTo>
                    <a:cubicBezTo>
                      <a:pt x="252" y="59"/>
                      <a:pt x="161" y="14"/>
                      <a:pt x="147" y="11"/>
                    </a:cubicBezTo>
                    <a:cubicBezTo>
                      <a:pt x="134" y="5"/>
                      <a:pt x="120" y="0"/>
                      <a:pt x="106" y="0"/>
                    </a:cubicBezTo>
                    <a:close/>
                  </a:path>
                </a:pathLst>
              </a:custGeom>
              <a:solidFill>
                <a:srgbClr val="303F46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400">
                  <a:latin typeface="UTM Avo" panose="02040603050506020204" pitchFamily="18" charset="0"/>
                </a:endParaRPr>
              </a:p>
            </p:txBody>
          </p:sp>
          <p:sp>
            <p:nvSpPr>
              <p:cNvPr id="21" name="Google Shape;1994;p44">
                <a:extLst>
                  <a:ext uri="{FF2B5EF4-FFF2-40B4-BE49-F238E27FC236}">
                    <a16:creationId xmlns:a16="http://schemas.microsoft.com/office/drawing/2014/main" id="{AF5C17D4-0745-EDC6-4E93-6AEDF6B673A2}"/>
                  </a:ext>
                </a:extLst>
              </p:cNvPr>
              <p:cNvSpPr/>
              <p:nvPr/>
            </p:nvSpPr>
            <p:spPr>
              <a:xfrm>
                <a:off x="2249375" y="881450"/>
                <a:ext cx="23100" cy="9650"/>
              </a:xfrm>
              <a:custGeom>
                <a:avLst/>
                <a:gdLst/>
                <a:ahLst/>
                <a:cxnLst/>
                <a:rect l="l" t="t" r="r" b="b"/>
                <a:pathLst>
                  <a:path w="924" h="386" extrusionOk="0">
                    <a:moveTo>
                      <a:pt x="287" y="1"/>
                    </a:moveTo>
                    <a:cubicBezTo>
                      <a:pt x="1" y="1"/>
                      <a:pt x="21" y="137"/>
                      <a:pt x="18" y="385"/>
                    </a:cubicBezTo>
                    <a:lnTo>
                      <a:pt x="924" y="385"/>
                    </a:lnTo>
                    <a:cubicBezTo>
                      <a:pt x="924" y="385"/>
                      <a:pt x="570" y="1"/>
                      <a:pt x="287" y="1"/>
                    </a:cubicBezTo>
                    <a:close/>
                  </a:path>
                </a:pathLst>
              </a:custGeom>
              <a:solidFill>
                <a:srgbClr val="303F46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400">
                  <a:latin typeface="UTM Avo" panose="02040603050506020204" pitchFamily="18" charset="0"/>
                </a:endParaRPr>
              </a:p>
            </p:txBody>
          </p:sp>
          <p:sp>
            <p:nvSpPr>
              <p:cNvPr id="22" name="Google Shape;1995;p44">
                <a:extLst>
                  <a:ext uri="{FF2B5EF4-FFF2-40B4-BE49-F238E27FC236}">
                    <a16:creationId xmlns:a16="http://schemas.microsoft.com/office/drawing/2014/main" id="{B9C0781F-77E8-CD45-968A-945C3A399426}"/>
                  </a:ext>
                </a:extLst>
              </p:cNvPr>
              <p:cNvSpPr/>
              <p:nvPr/>
            </p:nvSpPr>
            <p:spPr>
              <a:xfrm>
                <a:off x="2248700" y="880425"/>
                <a:ext cx="261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468" extrusionOk="0">
                    <a:moveTo>
                      <a:pt x="314" y="83"/>
                    </a:moveTo>
                    <a:cubicBezTo>
                      <a:pt x="375" y="83"/>
                      <a:pt x="447" y="103"/>
                      <a:pt x="515" y="137"/>
                    </a:cubicBezTo>
                    <a:cubicBezTo>
                      <a:pt x="620" y="188"/>
                      <a:pt x="723" y="270"/>
                      <a:pt x="798" y="335"/>
                    </a:cubicBezTo>
                    <a:cubicBezTo>
                      <a:pt x="818" y="353"/>
                      <a:pt x="836" y="370"/>
                      <a:pt x="852" y="385"/>
                    </a:cubicBezTo>
                    <a:lnTo>
                      <a:pt x="86" y="385"/>
                    </a:lnTo>
                    <a:cubicBezTo>
                      <a:pt x="86" y="340"/>
                      <a:pt x="86" y="299"/>
                      <a:pt x="89" y="263"/>
                    </a:cubicBezTo>
                    <a:cubicBezTo>
                      <a:pt x="89" y="229"/>
                      <a:pt x="95" y="201"/>
                      <a:pt x="103" y="178"/>
                    </a:cubicBezTo>
                    <a:cubicBezTo>
                      <a:pt x="106" y="160"/>
                      <a:pt x="113" y="147"/>
                      <a:pt x="123" y="137"/>
                    </a:cubicBezTo>
                    <a:cubicBezTo>
                      <a:pt x="130" y="127"/>
                      <a:pt x="136" y="120"/>
                      <a:pt x="147" y="113"/>
                    </a:cubicBezTo>
                    <a:cubicBezTo>
                      <a:pt x="161" y="106"/>
                      <a:pt x="181" y="96"/>
                      <a:pt x="208" y="89"/>
                    </a:cubicBezTo>
                    <a:cubicBezTo>
                      <a:pt x="235" y="86"/>
                      <a:pt x="270" y="83"/>
                      <a:pt x="314" y="83"/>
                    </a:cubicBezTo>
                    <a:close/>
                    <a:moveTo>
                      <a:pt x="314" y="1"/>
                    </a:moveTo>
                    <a:cubicBezTo>
                      <a:pt x="239" y="1"/>
                      <a:pt x="181" y="8"/>
                      <a:pt x="133" y="28"/>
                    </a:cubicBezTo>
                    <a:cubicBezTo>
                      <a:pt x="99" y="42"/>
                      <a:pt x="72" y="66"/>
                      <a:pt x="51" y="93"/>
                    </a:cubicBezTo>
                    <a:cubicBezTo>
                      <a:pt x="38" y="113"/>
                      <a:pt x="28" y="137"/>
                      <a:pt x="21" y="160"/>
                    </a:cubicBezTo>
                    <a:cubicBezTo>
                      <a:pt x="10" y="198"/>
                      <a:pt x="7" y="239"/>
                      <a:pt x="4" y="283"/>
                    </a:cubicBezTo>
                    <a:lnTo>
                      <a:pt x="4" y="426"/>
                    </a:lnTo>
                    <a:lnTo>
                      <a:pt x="1" y="467"/>
                    </a:lnTo>
                    <a:lnTo>
                      <a:pt x="1043" y="467"/>
                    </a:lnTo>
                    <a:lnTo>
                      <a:pt x="982" y="399"/>
                    </a:lnTo>
                    <a:cubicBezTo>
                      <a:pt x="982" y="399"/>
                      <a:pt x="890" y="300"/>
                      <a:pt x="764" y="201"/>
                    </a:cubicBezTo>
                    <a:cubicBezTo>
                      <a:pt x="699" y="151"/>
                      <a:pt x="627" y="103"/>
                      <a:pt x="553" y="66"/>
                    </a:cubicBezTo>
                    <a:cubicBezTo>
                      <a:pt x="474" y="28"/>
                      <a:pt x="392" y="1"/>
                      <a:pt x="314" y="1"/>
                    </a:cubicBezTo>
                    <a:close/>
                  </a:path>
                </a:pathLst>
              </a:custGeom>
              <a:solidFill>
                <a:srgbClr val="303F46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400">
                  <a:latin typeface="UTM Avo" panose="02040603050506020204" pitchFamily="18" charset="0"/>
                </a:endParaRPr>
              </a:p>
            </p:txBody>
          </p:sp>
          <p:sp>
            <p:nvSpPr>
              <p:cNvPr id="23" name="Google Shape;1996;p44">
                <a:extLst>
                  <a:ext uri="{FF2B5EF4-FFF2-40B4-BE49-F238E27FC236}">
                    <a16:creationId xmlns:a16="http://schemas.microsoft.com/office/drawing/2014/main" id="{C423D74B-9AEC-2418-15CA-BD87748DE99D}"/>
                  </a:ext>
                </a:extLst>
              </p:cNvPr>
              <p:cNvSpPr/>
              <p:nvPr/>
            </p:nvSpPr>
            <p:spPr>
              <a:xfrm>
                <a:off x="2152400" y="678075"/>
                <a:ext cx="9250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370" h="785" extrusionOk="0">
                    <a:moveTo>
                      <a:pt x="185" y="1"/>
                    </a:moveTo>
                    <a:cubicBezTo>
                      <a:pt x="83" y="1"/>
                      <a:pt x="1" y="174"/>
                      <a:pt x="1" y="393"/>
                    </a:cubicBezTo>
                    <a:cubicBezTo>
                      <a:pt x="1" y="607"/>
                      <a:pt x="83" y="785"/>
                      <a:pt x="185" y="785"/>
                    </a:cubicBezTo>
                    <a:cubicBezTo>
                      <a:pt x="287" y="785"/>
                      <a:pt x="369" y="607"/>
                      <a:pt x="369" y="393"/>
                    </a:cubicBezTo>
                    <a:cubicBezTo>
                      <a:pt x="369" y="174"/>
                      <a:pt x="287" y="1"/>
                      <a:pt x="185" y="1"/>
                    </a:cubicBezTo>
                    <a:close/>
                  </a:path>
                </a:pathLst>
              </a:custGeom>
              <a:solidFill>
                <a:srgbClr val="303F46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400">
                  <a:latin typeface="UTM Avo" panose="02040603050506020204" pitchFamily="18" charset="0"/>
                </a:endParaRPr>
              </a:p>
            </p:txBody>
          </p:sp>
          <p:sp>
            <p:nvSpPr>
              <p:cNvPr id="24" name="Google Shape;1997;p44">
                <a:extLst>
                  <a:ext uri="{FF2B5EF4-FFF2-40B4-BE49-F238E27FC236}">
                    <a16:creationId xmlns:a16="http://schemas.microsoft.com/office/drawing/2014/main" id="{DD8F7A05-64FE-D089-B56C-174B9C873E3D}"/>
                  </a:ext>
                </a:extLst>
              </p:cNvPr>
              <p:cNvSpPr/>
              <p:nvPr/>
            </p:nvSpPr>
            <p:spPr>
              <a:xfrm>
                <a:off x="2151400" y="677075"/>
                <a:ext cx="11250" cy="21650"/>
              </a:xfrm>
              <a:custGeom>
                <a:avLst/>
                <a:gdLst/>
                <a:ahLst/>
                <a:cxnLst/>
                <a:rect l="l" t="t" r="r" b="b"/>
                <a:pathLst>
                  <a:path w="450" h="866" extrusionOk="0">
                    <a:moveTo>
                      <a:pt x="225" y="82"/>
                    </a:moveTo>
                    <a:cubicBezTo>
                      <a:pt x="232" y="82"/>
                      <a:pt x="239" y="82"/>
                      <a:pt x="245" y="85"/>
                    </a:cubicBezTo>
                    <a:cubicBezTo>
                      <a:pt x="259" y="92"/>
                      <a:pt x="277" y="102"/>
                      <a:pt x="290" y="123"/>
                    </a:cubicBezTo>
                    <a:cubicBezTo>
                      <a:pt x="311" y="150"/>
                      <a:pt x="331" y="194"/>
                      <a:pt x="348" y="249"/>
                    </a:cubicBezTo>
                    <a:cubicBezTo>
                      <a:pt x="362" y="299"/>
                      <a:pt x="368" y="365"/>
                      <a:pt x="368" y="433"/>
                    </a:cubicBezTo>
                    <a:cubicBezTo>
                      <a:pt x="372" y="535"/>
                      <a:pt x="352" y="627"/>
                      <a:pt x="321" y="692"/>
                    </a:cubicBezTo>
                    <a:cubicBezTo>
                      <a:pt x="304" y="722"/>
                      <a:pt x="286" y="749"/>
                      <a:pt x="270" y="763"/>
                    </a:cubicBezTo>
                    <a:cubicBezTo>
                      <a:pt x="263" y="770"/>
                      <a:pt x="256" y="777"/>
                      <a:pt x="245" y="780"/>
                    </a:cubicBezTo>
                    <a:cubicBezTo>
                      <a:pt x="239" y="780"/>
                      <a:pt x="232" y="784"/>
                      <a:pt x="225" y="784"/>
                    </a:cubicBezTo>
                    <a:cubicBezTo>
                      <a:pt x="218" y="784"/>
                      <a:pt x="212" y="780"/>
                      <a:pt x="205" y="780"/>
                    </a:cubicBezTo>
                    <a:cubicBezTo>
                      <a:pt x="191" y="774"/>
                      <a:pt x="178" y="760"/>
                      <a:pt x="164" y="743"/>
                    </a:cubicBezTo>
                    <a:cubicBezTo>
                      <a:pt x="140" y="716"/>
                      <a:pt x="120" y="672"/>
                      <a:pt x="106" y="617"/>
                    </a:cubicBezTo>
                    <a:cubicBezTo>
                      <a:pt x="89" y="562"/>
                      <a:pt x="82" y="501"/>
                      <a:pt x="82" y="433"/>
                    </a:cubicBezTo>
                    <a:cubicBezTo>
                      <a:pt x="82" y="330"/>
                      <a:pt x="102" y="235"/>
                      <a:pt x="133" y="170"/>
                    </a:cubicBezTo>
                    <a:cubicBezTo>
                      <a:pt x="147" y="140"/>
                      <a:pt x="164" y="115"/>
                      <a:pt x="181" y="102"/>
                    </a:cubicBezTo>
                    <a:cubicBezTo>
                      <a:pt x="191" y="92"/>
                      <a:pt x="198" y="88"/>
                      <a:pt x="205" y="85"/>
                    </a:cubicBezTo>
                    <a:cubicBezTo>
                      <a:pt x="212" y="82"/>
                      <a:pt x="218" y="82"/>
                      <a:pt x="225" y="82"/>
                    </a:cubicBezTo>
                    <a:close/>
                    <a:moveTo>
                      <a:pt x="225" y="0"/>
                    </a:moveTo>
                    <a:cubicBezTo>
                      <a:pt x="209" y="0"/>
                      <a:pt x="188" y="3"/>
                      <a:pt x="171" y="10"/>
                    </a:cubicBezTo>
                    <a:cubicBezTo>
                      <a:pt x="143" y="24"/>
                      <a:pt x="120" y="44"/>
                      <a:pt x="99" y="71"/>
                    </a:cubicBezTo>
                    <a:cubicBezTo>
                      <a:pt x="66" y="112"/>
                      <a:pt x="41" y="164"/>
                      <a:pt x="28" y="225"/>
                    </a:cubicBezTo>
                    <a:cubicBezTo>
                      <a:pt x="11" y="286"/>
                      <a:pt x="0" y="357"/>
                      <a:pt x="0" y="433"/>
                    </a:cubicBezTo>
                    <a:cubicBezTo>
                      <a:pt x="0" y="545"/>
                      <a:pt x="21" y="647"/>
                      <a:pt x="58" y="726"/>
                    </a:cubicBezTo>
                    <a:cubicBezTo>
                      <a:pt x="75" y="766"/>
                      <a:pt x="99" y="798"/>
                      <a:pt x="127" y="825"/>
                    </a:cubicBezTo>
                    <a:cubicBezTo>
                      <a:pt x="140" y="835"/>
                      <a:pt x="157" y="845"/>
                      <a:pt x="171" y="856"/>
                    </a:cubicBezTo>
                    <a:cubicBezTo>
                      <a:pt x="188" y="862"/>
                      <a:pt x="209" y="865"/>
                      <a:pt x="225" y="865"/>
                    </a:cubicBezTo>
                    <a:cubicBezTo>
                      <a:pt x="245" y="865"/>
                      <a:pt x="263" y="862"/>
                      <a:pt x="280" y="856"/>
                    </a:cubicBezTo>
                    <a:cubicBezTo>
                      <a:pt x="311" y="842"/>
                      <a:pt x="335" y="818"/>
                      <a:pt x="355" y="794"/>
                    </a:cubicBezTo>
                    <a:cubicBezTo>
                      <a:pt x="385" y="753"/>
                      <a:pt x="409" y="699"/>
                      <a:pt x="426" y="637"/>
                    </a:cubicBezTo>
                    <a:cubicBezTo>
                      <a:pt x="443" y="576"/>
                      <a:pt x="450" y="508"/>
                      <a:pt x="450" y="433"/>
                    </a:cubicBezTo>
                    <a:cubicBezTo>
                      <a:pt x="450" y="317"/>
                      <a:pt x="429" y="214"/>
                      <a:pt x="393" y="136"/>
                    </a:cubicBezTo>
                    <a:cubicBezTo>
                      <a:pt x="376" y="99"/>
                      <a:pt x="352" y="65"/>
                      <a:pt x="324" y="41"/>
                    </a:cubicBezTo>
                    <a:cubicBezTo>
                      <a:pt x="311" y="27"/>
                      <a:pt x="297" y="17"/>
                      <a:pt x="280" y="10"/>
                    </a:cubicBezTo>
                    <a:cubicBezTo>
                      <a:pt x="263" y="3"/>
                      <a:pt x="245" y="0"/>
                      <a:pt x="225" y="0"/>
                    </a:cubicBezTo>
                    <a:close/>
                  </a:path>
                </a:pathLst>
              </a:custGeom>
              <a:solidFill>
                <a:srgbClr val="303F46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400">
                  <a:latin typeface="UTM Avo" panose="02040603050506020204" pitchFamily="18" charset="0"/>
                </a:endParaRPr>
              </a:p>
            </p:txBody>
          </p:sp>
          <p:sp>
            <p:nvSpPr>
              <p:cNvPr id="25" name="Google Shape;1998;p44">
                <a:extLst>
                  <a:ext uri="{FF2B5EF4-FFF2-40B4-BE49-F238E27FC236}">
                    <a16:creationId xmlns:a16="http://schemas.microsoft.com/office/drawing/2014/main" id="{697522B6-5623-8C64-0B20-D894DD055783}"/>
                  </a:ext>
                </a:extLst>
              </p:cNvPr>
              <p:cNvSpPr/>
              <p:nvPr/>
            </p:nvSpPr>
            <p:spPr>
              <a:xfrm>
                <a:off x="2190425" y="678075"/>
                <a:ext cx="9300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785" extrusionOk="0">
                    <a:moveTo>
                      <a:pt x="188" y="1"/>
                    </a:moveTo>
                    <a:cubicBezTo>
                      <a:pt x="86" y="1"/>
                      <a:pt x="0" y="174"/>
                      <a:pt x="0" y="393"/>
                    </a:cubicBezTo>
                    <a:cubicBezTo>
                      <a:pt x="0" y="607"/>
                      <a:pt x="86" y="785"/>
                      <a:pt x="188" y="785"/>
                    </a:cubicBezTo>
                    <a:cubicBezTo>
                      <a:pt x="287" y="785"/>
                      <a:pt x="372" y="607"/>
                      <a:pt x="372" y="393"/>
                    </a:cubicBezTo>
                    <a:cubicBezTo>
                      <a:pt x="372" y="174"/>
                      <a:pt x="287" y="1"/>
                      <a:pt x="188" y="1"/>
                    </a:cubicBezTo>
                    <a:close/>
                  </a:path>
                </a:pathLst>
              </a:custGeom>
              <a:solidFill>
                <a:srgbClr val="303F46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400">
                  <a:latin typeface="UTM Avo" panose="02040603050506020204" pitchFamily="18" charset="0"/>
                </a:endParaRPr>
              </a:p>
            </p:txBody>
          </p:sp>
          <p:sp>
            <p:nvSpPr>
              <p:cNvPr id="26" name="Google Shape;1999;p44">
                <a:extLst>
                  <a:ext uri="{FF2B5EF4-FFF2-40B4-BE49-F238E27FC236}">
                    <a16:creationId xmlns:a16="http://schemas.microsoft.com/office/drawing/2014/main" id="{F932EA7A-C2B4-F79E-8297-7B8F8ABFA89C}"/>
                  </a:ext>
                </a:extLst>
              </p:cNvPr>
              <p:cNvSpPr/>
              <p:nvPr/>
            </p:nvSpPr>
            <p:spPr>
              <a:xfrm>
                <a:off x="2189400" y="677075"/>
                <a:ext cx="11350" cy="2165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866" extrusionOk="0">
                    <a:moveTo>
                      <a:pt x="229" y="82"/>
                    </a:moveTo>
                    <a:cubicBezTo>
                      <a:pt x="235" y="82"/>
                      <a:pt x="243" y="82"/>
                      <a:pt x="249" y="85"/>
                    </a:cubicBezTo>
                    <a:cubicBezTo>
                      <a:pt x="259" y="92"/>
                      <a:pt x="276" y="102"/>
                      <a:pt x="290" y="123"/>
                    </a:cubicBezTo>
                    <a:cubicBezTo>
                      <a:pt x="314" y="150"/>
                      <a:pt x="334" y="194"/>
                      <a:pt x="348" y="249"/>
                    </a:cubicBezTo>
                    <a:cubicBezTo>
                      <a:pt x="361" y="299"/>
                      <a:pt x="372" y="365"/>
                      <a:pt x="372" y="433"/>
                    </a:cubicBezTo>
                    <a:cubicBezTo>
                      <a:pt x="372" y="535"/>
                      <a:pt x="351" y="627"/>
                      <a:pt x="320" y="692"/>
                    </a:cubicBezTo>
                    <a:cubicBezTo>
                      <a:pt x="307" y="722"/>
                      <a:pt x="290" y="749"/>
                      <a:pt x="273" y="763"/>
                    </a:cubicBezTo>
                    <a:cubicBezTo>
                      <a:pt x="263" y="770"/>
                      <a:pt x="256" y="777"/>
                      <a:pt x="249" y="780"/>
                    </a:cubicBezTo>
                    <a:cubicBezTo>
                      <a:pt x="243" y="780"/>
                      <a:pt x="235" y="784"/>
                      <a:pt x="229" y="784"/>
                    </a:cubicBezTo>
                    <a:cubicBezTo>
                      <a:pt x="218" y="784"/>
                      <a:pt x="215" y="780"/>
                      <a:pt x="205" y="780"/>
                    </a:cubicBezTo>
                    <a:cubicBezTo>
                      <a:pt x="194" y="774"/>
                      <a:pt x="177" y="760"/>
                      <a:pt x="164" y="743"/>
                    </a:cubicBezTo>
                    <a:cubicBezTo>
                      <a:pt x="140" y="716"/>
                      <a:pt x="120" y="672"/>
                      <a:pt x="106" y="617"/>
                    </a:cubicBezTo>
                    <a:cubicBezTo>
                      <a:pt x="92" y="562"/>
                      <a:pt x="82" y="501"/>
                      <a:pt x="82" y="433"/>
                    </a:cubicBezTo>
                    <a:cubicBezTo>
                      <a:pt x="82" y="330"/>
                      <a:pt x="103" y="235"/>
                      <a:pt x="133" y="170"/>
                    </a:cubicBezTo>
                    <a:cubicBezTo>
                      <a:pt x="147" y="140"/>
                      <a:pt x="164" y="115"/>
                      <a:pt x="181" y="102"/>
                    </a:cubicBezTo>
                    <a:cubicBezTo>
                      <a:pt x="191" y="92"/>
                      <a:pt x="198" y="88"/>
                      <a:pt x="205" y="85"/>
                    </a:cubicBezTo>
                    <a:cubicBezTo>
                      <a:pt x="215" y="82"/>
                      <a:pt x="218" y="82"/>
                      <a:pt x="229" y="82"/>
                    </a:cubicBezTo>
                    <a:close/>
                    <a:moveTo>
                      <a:pt x="229" y="0"/>
                    </a:moveTo>
                    <a:cubicBezTo>
                      <a:pt x="208" y="0"/>
                      <a:pt x="191" y="3"/>
                      <a:pt x="174" y="10"/>
                    </a:cubicBezTo>
                    <a:cubicBezTo>
                      <a:pt x="144" y="24"/>
                      <a:pt x="120" y="44"/>
                      <a:pt x="100" y="71"/>
                    </a:cubicBezTo>
                    <a:cubicBezTo>
                      <a:pt x="68" y="112"/>
                      <a:pt x="45" y="164"/>
                      <a:pt x="28" y="225"/>
                    </a:cubicBezTo>
                    <a:cubicBezTo>
                      <a:pt x="10" y="286"/>
                      <a:pt x="1" y="357"/>
                      <a:pt x="1" y="433"/>
                    </a:cubicBezTo>
                    <a:cubicBezTo>
                      <a:pt x="1" y="545"/>
                      <a:pt x="21" y="647"/>
                      <a:pt x="59" y="726"/>
                    </a:cubicBezTo>
                    <a:cubicBezTo>
                      <a:pt x="79" y="766"/>
                      <a:pt x="100" y="801"/>
                      <a:pt x="127" y="825"/>
                    </a:cubicBezTo>
                    <a:cubicBezTo>
                      <a:pt x="140" y="835"/>
                      <a:pt x="157" y="845"/>
                      <a:pt x="174" y="856"/>
                    </a:cubicBezTo>
                    <a:cubicBezTo>
                      <a:pt x="191" y="862"/>
                      <a:pt x="208" y="865"/>
                      <a:pt x="229" y="865"/>
                    </a:cubicBezTo>
                    <a:cubicBezTo>
                      <a:pt x="246" y="865"/>
                      <a:pt x="263" y="862"/>
                      <a:pt x="279" y="856"/>
                    </a:cubicBezTo>
                    <a:cubicBezTo>
                      <a:pt x="311" y="842"/>
                      <a:pt x="334" y="818"/>
                      <a:pt x="355" y="794"/>
                    </a:cubicBezTo>
                    <a:cubicBezTo>
                      <a:pt x="386" y="753"/>
                      <a:pt x="410" y="699"/>
                      <a:pt x="427" y="637"/>
                    </a:cubicBezTo>
                    <a:cubicBezTo>
                      <a:pt x="443" y="576"/>
                      <a:pt x="454" y="508"/>
                      <a:pt x="454" y="433"/>
                    </a:cubicBezTo>
                    <a:cubicBezTo>
                      <a:pt x="454" y="317"/>
                      <a:pt x="433" y="214"/>
                      <a:pt x="396" y="136"/>
                    </a:cubicBezTo>
                    <a:cubicBezTo>
                      <a:pt x="375" y="99"/>
                      <a:pt x="355" y="65"/>
                      <a:pt x="328" y="41"/>
                    </a:cubicBezTo>
                    <a:cubicBezTo>
                      <a:pt x="314" y="27"/>
                      <a:pt x="297" y="17"/>
                      <a:pt x="279" y="10"/>
                    </a:cubicBezTo>
                    <a:cubicBezTo>
                      <a:pt x="263" y="3"/>
                      <a:pt x="246" y="0"/>
                      <a:pt x="229" y="0"/>
                    </a:cubicBezTo>
                    <a:close/>
                  </a:path>
                </a:pathLst>
              </a:custGeom>
              <a:solidFill>
                <a:srgbClr val="303F46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400">
                  <a:latin typeface="UTM Avo" panose="02040603050506020204" pitchFamily="18" charset="0"/>
                </a:endParaRPr>
              </a:p>
            </p:txBody>
          </p:sp>
          <p:sp>
            <p:nvSpPr>
              <p:cNvPr id="27" name="Google Shape;2000;p44">
                <a:extLst>
                  <a:ext uri="{FF2B5EF4-FFF2-40B4-BE49-F238E27FC236}">
                    <a16:creationId xmlns:a16="http://schemas.microsoft.com/office/drawing/2014/main" id="{4CA13621-CC67-74F3-8F04-EC4C48E312B1}"/>
                  </a:ext>
                </a:extLst>
              </p:cNvPr>
              <p:cNvSpPr/>
              <p:nvPr/>
            </p:nvSpPr>
            <p:spPr>
              <a:xfrm>
                <a:off x="2075400" y="631325"/>
                <a:ext cx="204750" cy="202275"/>
              </a:xfrm>
              <a:custGeom>
                <a:avLst/>
                <a:gdLst/>
                <a:ahLst/>
                <a:cxnLst/>
                <a:rect l="l" t="t" r="r" b="b"/>
                <a:pathLst>
                  <a:path w="8190" h="8091" extrusionOk="0">
                    <a:moveTo>
                      <a:pt x="6430" y="129"/>
                    </a:moveTo>
                    <a:cubicBezTo>
                      <a:pt x="6756" y="129"/>
                      <a:pt x="7033" y="232"/>
                      <a:pt x="7256" y="436"/>
                    </a:cubicBezTo>
                    <a:cubicBezTo>
                      <a:pt x="7890" y="1025"/>
                      <a:pt x="8057" y="2416"/>
                      <a:pt x="7737" y="4457"/>
                    </a:cubicBezTo>
                    <a:cubicBezTo>
                      <a:pt x="7331" y="7016"/>
                      <a:pt x="6752" y="7753"/>
                      <a:pt x="6336" y="7920"/>
                    </a:cubicBezTo>
                    <a:cubicBezTo>
                      <a:pt x="6266" y="7949"/>
                      <a:pt x="6194" y="7963"/>
                      <a:pt x="6122" y="7963"/>
                    </a:cubicBezTo>
                    <a:cubicBezTo>
                      <a:pt x="5982" y="7963"/>
                      <a:pt x="5840" y="7909"/>
                      <a:pt x="5698" y="7801"/>
                    </a:cubicBezTo>
                    <a:cubicBezTo>
                      <a:pt x="5429" y="7596"/>
                      <a:pt x="5248" y="7249"/>
                      <a:pt x="5075" y="6914"/>
                    </a:cubicBezTo>
                    <a:cubicBezTo>
                      <a:pt x="4833" y="6441"/>
                      <a:pt x="4598" y="5994"/>
                      <a:pt x="4158" y="5994"/>
                    </a:cubicBezTo>
                    <a:cubicBezTo>
                      <a:pt x="4138" y="5994"/>
                      <a:pt x="4121" y="5998"/>
                      <a:pt x="4100" y="5998"/>
                    </a:cubicBezTo>
                    <a:cubicBezTo>
                      <a:pt x="4080" y="5996"/>
                      <a:pt x="4060" y="5996"/>
                      <a:pt x="4040" y="5996"/>
                    </a:cubicBezTo>
                    <a:cubicBezTo>
                      <a:pt x="3589" y="5996"/>
                      <a:pt x="3357" y="6441"/>
                      <a:pt x="3112" y="6914"/>
                    </a:cubicBezTo>
                    <a:cubicBezTo>
                      <a:pt x="2938" y="7249"/>
                      <a:pt x="2758" y="7596"/>
                      <a:pt x="2492" y="7801"/>
                    </a:cubicBezTo>
                    <a:cubicBezTo>
                      <a:pt x="2350" y="7909"/>
                      <a:pt x="2208" y="7963"/>
                      <a:pt x="2068" y="7963"/>
                    </a:cubicBezTo>
                    <a:cubicBezTo>
                      <a:pt x="1996" y="7963"/>
                      <a:pt x="1925" y="7949"/>
                      <a:pt x="1854" y="7920"/>
                    </a:cubicBezTo>
                    <a:cubicBezTo>
                      <a:pt x="1439" y="7753"/>
                      <a:pt x="856" y="7016"/>
                      <a:pt x="454" y="4457"/>
                    </a:cubicBezTo>
                    <a:cubicBezTo>
                      <a:pt x="133" y="2416"/>
                      <a:pt x="300" y="1025"/>
                      <a:pt x="934" y="436"/>
                    </a:cubicBezTo>
                    <a:cubicBezTo>
                      <a:pt x="1157" y="232"/>
                      <a:pt x="1433" y="129"/>
                      <a:pt x="1759" y="129"/>
                    </a:cubicBezTo>
                    <a:cubicBezTo>
                      <a:pt x="1896" y="129"/>
                      <a:pt x="2041" y="147"/>
                      <a:pt x="2195" y="184"/>
                    </a:cubicBezTo>
                    <a:cubicBezTo>
                      <a:pt x="3260" y="439"/>
                      <a:pt x="3775" y="479"/>
                      <a:pt x="3984" y="479"/>
                    </a:cubicBezTo>
                    <a:cubicBezTo>
                      <a:pt x="4043" y="479"/>
                      <a:pt x="4078" y="475"/>
                      <a:pt x="4094" y="473"/>
                    </a:cubicBezTo>
                    <a:cubicBezTo>
                      <a:pt x="4109" y="475"/>
                      <a:pt x="4144" y="479"/>
                      <a:pt x="4203" y="479"/>
                    </a:cubicBezTo>
                    <a:cubicBezTo>
                      <a:pt x="4413" y="479"/>
                      <a:pt x="4931" y="439"/>
                      <a:pt x="5995" y="184"/>
                    </a:cubicBezTo>
                    <a:cubicBezTo>
                      <a:pt x="6148" y="147"/>
                      <a:pt x="6293" y="129"/>
                      <a:pt x="6430" y="129"/>
                    </a:cubicBezTo>
                    <a:close/>
                    <a:moveTo>
                      <a:pt x="1753" y="1"/>
                    </a:moveTo>
                    <a:cubicBezTo>
                      <a:pt x="1397" y="1"/>
                      <a:pt x="1094" y="115"/>
                      <a:pt x="849" y="344"/>
                    </a:cubicBezTo>
                    <a:cubicBezTo>
                      <a:pt x="177" y="961"/>
                      <a:pt x="1" y="2389"/>
                      <a:pt x="328" y="4474"/>
                    </a:cubicBezTo>
                    <a:cubicBezTo>
                      <a:pt x="655" y="6550"/>
                      <a:pt x="1166" y="7784"/>
                      <a:pt x="1807" y="8039"/>
                    </a:cubicBezTo>
                    <a:cubicBezTo>
                      <a:pt x="1891" y="8072"/>
                      <a:pt x="1977" y="8089"/>
                      <a:pt x="2064" y="8089"/>
                    </a:cubicBezTo>
                    <a:cubicBezTo>
                      <a:pt x="2232" y="8089"/>
                      <a:pt x="2403" y="8026"/>
                      <a:pt x="2570" y="7900"/>
                    </a:cubicBezTo>
                    <a:cubicBezTo>
                      <a:pt x="2860" y="7681"/>
                      <a:pt x="3047" y="7320"/>
                      <a:pt x="3228" y="6972"/>
                    </a:cubicBezTo>
                    <a:cubicBezTo>
                      <a:pt x="3464" y="6517"/>
                      <a:pt x="3668" y="6125"/>
                      <a:pt x="4052" y="6125"/>
                    </a:cubicBezTo>
                    <a:cubicBezTo>
                      <a:pt x="4067" y="6125"/>
                      <a:pt x="4084" y="6126"/>
                      <a:pt x="4100" y="6127"/>
                    </a:cubicBezTo>
                    <a:cubicBezTo>
                      <a:pt x="4116" y="6126"/>
                      <a:pt x="4132" y="6125"/>
                      <a:pt x="4148" y="6125"/>
                    </a:cubicBezTo>
                    <a:cubicBezTo>
                      <a:pt x="4523" y="6125"/>
                      <a:pt x="4727" y="6517"/>
                      <a:pt x="4962" y="6972"/>
                    </a:cubicBezTo>
                    <a:cubicBezTo>
                      <a:pt x="5143" y="7320"/>
                      <a:pt x="5330" y="7681"/>
                      <a:pt x="5621" y="7900"/>
                    </a:cubicBezTo>
                    <a:cubicBezTo>
                      <a:pt x="5787" y="8026"/>
                      <a:pt x="5958" y="8090"/>
                      <a:pt x="6124" y="8090"/>
                    </a:cubicBezTo>
                    <a:cubicBezTo>
                      <a:pt x="6214" y="8090"/>
                      <a:pt x="6299" y="8073"/>
                      <a:pt x="6384" y="8039"/>
                    </a:cubicBezTo>
                    <a:cubicBezTo>
                      <a:pt x="7024" y="7784"/>
                      <a:pt x="7535" y="6550"/>
                      <a:pt x="7862" y="4474"/>
                    </a:cubicBezTo>
                    <a:cubicBezTo>
                      <a:pt x="8190" y="2389"/>
                      <a:pt x="8009" y="961"/>
                      <a:pt x="7341" y="344"/>
                    </a:cubicBezTo>
                    <a:cubicBezTo>
                      <a:pt x="7096" y="115"/>
                      <a:pt x="6793" y="1"/>
                      <a:pt x="6437" y="1"/>
                    </a:cubicBezTo>
                    <a:cubicBezTo>
                      <a:pt x="6289" y="1"/>
                      <a:pt x="6131" y="21"/>
                      <a:pt x="5964" y="61"/>
                    </a:cubicBezTo>
                    <a:cubicBezTo>
                      <a:pt x="4884" y="319"/>
                      <a:pt x="4375" y="350"/>
                      <a:pt x="4190" y="350"/>
                    </a:cubicBezTo>
                    <a:cubicBezTo>
                      <a:pt x="4131" y="350"/>
                      <a:pt x="4104" y="347"/>
                      <a:pt x="4103" y="347"/>
                    </a:cubicBezTo>
                    <a:lnTo>
                      <a:pt x="4087" y="347"/>
                    </a:lnTo>
                    <a:cubicBezTo>
                      <a:pt x="4085" y="347"/>
                      <a:pt x="4059" y="350"/>
                      <a:pt x="3999" y="350"/>
                    </a:cubicBezTo>
                    <a:cubicBezTo>
                      <a:pt x="3813" y="350"/>
                      <a:pt x="3306" y="319"/>
                      <a:pt x="2226" y="61"/>
                    </a:cubicBezTo>
                    <a:cubicBezTo>
                      <a:pt x="2060" y="21"/>
                      <a:pt x="1902" y="1"/>
                      <a:pt x="1753" y="1"/>
                    </a:cubicBezTo>
                    <a:close/>
                  </a:path>
                </a:pathLst>
              </a:custGeom>
              <a:solidFill>
                <a:srgbClr val="303F46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400">
                  <a:latin typeface="UTM Avo" panose="02040603050506020204" pitchFamily="18" charset="0"/>
                </a:endParaRPr>
              </a:p>
            </p:txBody>
          </p:sp>
          <p:sp>
            <p:nvSpPr>
              <p:cNvPr id="28" name="Google Shape;2001;p44">
                <a:extLst>
                  <a:ext uri="{FF2B5EF4-FFF2-40B4-BE49-F238E27FC236}">
                    <a16:creationId xmlns:a16="http://schemas.microsoft.com/office/drawing/2014/main" id="{1484E24F-7E04-B4F8-466B-0671F5A723D7}"/>
                  </a:ext>
                </a:extLst>
              </p:cNvPr>
              <p:cNvSpPr/>
              <p:nvPr/>
            </p:nvSpPr>
            <p:spPr>
              <a:xfrm>
                <a:off x="2078550" y="630275"/>
                <a:ext cx="198450" cy="204350"/>
              </a:xfrm>
              <a:custGeom>
                <a:avLst/>
                <a:gdLst/>
                <a:ahLst/>
                <a:cxnLst/>
                <a:rect l="l" t="t" r="r" b="b"/>
                <a:pathLst>
                  <a:path w="7938" h="8174" extrusionOk="0">
                    <a:moveTo>
                      <a:pt x="6308" y="213"/>
                    </a:moveTo>
                    <a:cubicBezTo>
                      <a:pt x="6465" y="213"/>
                      <a:pt x="6612" y="236"/>
                      <a:pt x="6742" y="287"/>
                    </a:cubicBezTo>
                    <a:cubicBezTo>
                      <a:pt x="6874" y="335"/>
                      <a:pt x="6994" y="410"/>
                      <a:pt x="7103" y="509"/>
                    </a:cubicBezTo>
                    <a:cubicBezTo>
                      <a:pt x="7307" y="699"/>
                      <a:pt x="7464" y="979"/>
                      <a:pt x="7570" y="1344"/>
                    </a:cubicBezTo>
                    <a:cubicBezTo>
                      <a:pt x="7675" y="1708"/>
                      <a:pt x="7730" y="2158"/>
                      <a:pt x="7730" y="2687"/>
                    </a:cubicBezTo>
                    <a:cubicBezTo>
                      <a:pt x="7730" y="3211"/>
                      <a:pt x="7675" y="3815"/>
                      <a:pt x="7570" y="4493"/>
                    </a:cubicBezTo>
                    <a:cubicBezTo>
                      <a:pt x="7368" y="5770"/>
                      <a:pt x="7123" y="6592"/>
                      <a:pt x="6878" y="7110"/>
                    </a:cubicBezTo>
                    <a:cubicBezTo>
                      <a:pt x="6755" y="7369"/>
                      <a:pt x="6632" y="7557"/>
                      <a:pt x="6517" y="7682"/>
                    </a:cubicBezTo>
                    <a:cubicBezTo>
                      <a:pt x="6401" y="7812"/>
                      <a:pt x="6292" y="7887"/>
                      <a:pt x="6193" y="7925"/>
                    </a:cubicBezTo>
                    <a:cubicBezTo>
                      <a:pt x="6128" y="7952"/>
                      <a:pt x="6063" y="7965"/>
                      <a:pt x="5998" y="7965"/>
                    </a:cubicBezTo>
                    <a:cubicBezTo>
                      <a:pt x="5934" y="7965"/>
                      <a:pt x="5869" y="7952"/>
                      <a:pt x="5801" y="7925"/>
                    </a:cubicBezTo>
                    <a:cubicBezTo>
                      <a:pt x="5733" y="7901"/>
                      <a:pt x="5665" y="7863"/>
                      <a:pt x="5597" y="7808"/>
                    </a:cubicBezTo>
                    <a:cubicBezTo>
                      <a:pt x="5467" y="7709"/>
                      <a:pt x="5358" y="7577"/>
                      <a:pt x="5259" y="7426"/>
                    </a:cubicBezTo>
                    <a:cubicBezTo>
                      <a:pt x="5160" y="7274"/>
                      <a:pt x="5075" y="7103"/>
                      <a:pt x="4987" y="6936"/>
                    </a:cubicBezTo>
                    <a:cubicBezTo>
                      <a:pt x="4864" y="6701"/>
                      <a:pt x="4745" y="6470"/>
                      <a:pt x="4595" y="6295"/>
                    </a:cubicBezTo>
                    <a:cubicBezTo>
                      <a:pt x="4523" y="6207"/>
                      <a:pt x="4441" y="6132"/>
                      <a:pt x="4345" y="6081"/>
                    </a:cubicBezTo>
                    <a:cubicBezTo>
                      <a:pt x="4254" y="6026"/>
                      <a:pt x="4148" y="5995"/>
                      <a:pt x="4032" y="5995"/>
                    </a:cubicBezTo>
                    <a:cubicBezTo>
                      <a:pt x="4013" y="5995"/>
                      <a:pt x="3993" y="5999"/>
                      <a:pt x="3974" y="5999"/>
                    </a:cubicBezTo>
                    <a:lnTo>
                      <a:pt x="3974" y="5999"/>
                    </a:lnTo>
                    <a:cubicBezTo>
                      <a:pt x="3954" y="5999"/>
                      <a:pt x="3932" y="5995"/>
                      <a:pt x="3913" y="5995"/>
                    </a:cubicBezTo>
                    <a:cubicBezTo>
                      <a:pt x="3793" y="5995"/>
                      <a:pt x="3688" y="6026"/>
                      <a:pt x="3596" y="6081"/>
                    </a:cubicBezTo>
                    <a:cubicBezTo>
                      <a:pt x="3524" y="6118"/>
                      <a:pt x="3460" y="6169"/>
                      <a:pt x="3402" y="6231"/>
                    </a:cubicBezTo>
                    <a:cubicBezTo>
                      <a:pt x="3313" y="6322"/>
                      <a:pt x="3235" y="6432"/>
                      <a:pt x="3159" y="6551"/>
                    </a:cubicBezTo>
                    <a:cubicBezTo>
                      <a:pt x="3088" y="6674"/>
                      <a:pt x="3020" y="6803"/>
                      <a:pt x="2952" y="6936"/>
                    </a:cubicBezTo>
                    <a:cubicBezTo>
                      <a:pt x="2863" y="7103"/>
                      <a:pt x="2775" y="7274"/>
                      <a:pt x="2676" y="7426"/>
                    </a:cubicBezTo>
                    <a:cubicBezTo>
                      <a:pt x="2577" y="7577"/>
                      <a:pt x="2468" y="7709"/>
                      <a:pt x="2342" y="7808"/>
                    </a:cubicBezTo>
                    <a:cubicBezTo>
                      <a:pt x="2270" y="7863"/>
                      <a:pt x="2203" y="7901"/>
                      <a:pt x="2137" y="7925"/>
                    </a:cubicBezTo>
                    <a:cubicBezTo>
                      <a:pt x="2069" y="7952"/>
                      <a:pt x="2005" y="7965"/>
                      <a:pt x="1940" y="7965"/>
                    </a:cubicBezTo>
                    <a:cubicBezTo>
                      <a:pt x="1875" y="7965"/>
                      <a:pt x="1810" y="7952"/>
                      <a:pt x="1745" y="7925"/>
                    </a:cubicBezTo>
                    <a:cubicBezTo>
                      <a:pt x="1646" y="7887"/>
                      <a:pt x="1538" y="7812"/>
                      <a:pt x="1421" y="7682"/>
                    </a:cubicBezTo>
                    <a:cubicBezTo>
                      <a:pt x="1248" y="7492"/>
                      <a:pt x="1061" y="7171"/>
                      <a:pt x="877" y="6663"/>
                    </a:cubicBezTo>
                    <a:cubicBezTo>
                      <a:pt x="696" y="6152"/>
                      <a:pt x="518" y="5450"/>
                      <a:pt x="369" y="4493"/>
                    </a:cubicBezTo>
                    <a:cubicBezTo>
                      <a:pt x="263" y="3815"/>
                      <a:pt x="208" y="3211"/>
                      <a:pt x="208" y="2687"/>
                    </a:cubicBezTo>
                    <a:cubicBezTo>
                      <a:pt x="208" y="2158"/>
                      <a:pt x="263" y="1708"/>
                      <a:pt x="369" y="1344"/>
                    </a:cubicBezTo>
                    <a:cubicBezTo>
                      <a:pt x="474" y="979"/>
                      <a:pt x="631" y="699"/>
                      <a:pt x="836" y="509"/>
                    </a:cubicBezTo>
                    <a:cubicBezTo>
                      <a:pt x="945" y="410"/>
                      <a:pt x="1064" y="335"/>
                      <a:pt x="1193" y="287"/>
                    </a:cubicBezTo>
                    <a:cubicBezTo>
                      <a:pt x="1327" y="236"/>
                      <a:pt x="1473" y="213"/>
                      <a:pt x="1630" y="213"/>
                    </a:cubicBezTo>
                    <a:cubicBezTo>
                      <a:pt x="1762" y="213"/>
                      <a:pt x="1909" y="229"/>
                      <a:pt x="2059" y="267"/>
                    </a:cubicBezTo>
                    <a:cubicBezTo>
                      <a:pt x="3139" y="526"/>
                      <a:pt x="3658" y="563"/>
                      <a:pt x="3869" y="563"/>
                    </a:cubicBezTo>
                    <a:cubicBezTo>
                      <a:pt x="3919" y="563"/>
                      <a:pt x="3951" y="561"/>
                      <a:pt x="3969" y="557"/>
                    </a:cubicBezTo>
                    <a:lnTo>
                      <a:pt x="3969" y="557"/>
                    </a:lnTo>
                    <a:cubicBezTo>
                      <a:pt x="3988" y="561"/>
                      <a:pt x="4020" y="563"/>
                      <a:pt x="4070" y="563"/>
                    </a:cubicBezTo>
                    <a:cubicBezTo>
                      <a:pt x="4281" y="563"/>
                      <a:pt x="4799" y="526"/>
                      <a:pt x="5876" y="267"/>
                    </a:cubicBezTo>
                    <a:cubicBezTo>
                      <a:pt x="6030" y="229"/>
                      <a:pt x="6173" y="213"/>
                      <a:pt x="6308" y="213"/>
                    </a:cubicBezTo>
                    <a:close/>
                    <a:moveTo>
                      <a:pt x="1630" y="131"/>
                    </a:moveTo>
                    <a:cubicBezTo>
                      <a:pt x="1462" y="131"/>
                      <a:pt x="1309" y="158"/>
                      <a:pt x="1166" y="208"/>
                    </a:cubicBezTo>
                    <a:cubicBezTo>
                      <a:pt x="1023" y="263"/>
                      <a:pt x="894" y="342"/>
                      <a:pt x="781" y="451"/>
                    </a:cubicBezTo>
                    <a:cubicBezTo>
                      <a:pt x="559" y="652"/>
                      <a:pt x="399" y="945"/>
                      <a:pt x="290" y="1320"/>
                    </a:cubicBezTo>
                    <a:cubicBezTo>
                      <a:pt x="181" y="1695"/>
                      <a:pt x="127" y="2151"/>
                      <a:pt x="127" y="2687"/>
                    </a:cubicBezTo>
                    <a:cubicBezTo>
                      <a:pt x="127" y="3218"/>
                      <a:pt x="181" y="3824"/>
                      <a:pt x="287" y="4502"/>
                    </a:cubicBezTo>
                    <a:cubicBezTo>
                      <a:pt x="488" y="5787"/>
                      <a:pt x="737" y="6616"/>
                      <a:pt x="985" y="7144"/>
                    </a:cubicBezTo>
                    <a:cubicBezTo>
                      <a:pt x="1111" y="7410"/>
                      <a:pt x="1237" y="7601"/>
                      <a:pt x="1360" y="7737"/>
                    </a:cubicBezTo>
                    <a:cubicBezTo>
                      <a:pt x="1483" y="7873"/>
                      <a:pt x="1602" y="7955"/>
                      <a:pt x="1715" y="7999"/>
                    </a:cubicBezTo>
                    <a:cubicBezTo>
                      <a:pt x="1786" y="8030"/>
                      <a:pt x="1865" y="8047"/>
                      <a:pt x="1940" y="8047"/>
                    </a:cubicBezTo>
                    <a:cubicBezTo>
                      <a:pt x="2014" y="8047"/>
                      <a:pt x="2090" y="8030"/>
                      <a:pt x="2165" y="8003"/>
                    </a:cubicBezTo>
                    <a:cubicBezTo>
                      <a:pt x="2243" y="7972"/>
                      <a:pt x="2315" y="7931"/>
                      <a:pt x="2390" y="7873"/>
                    </a:cubicBezTo>
                    <a:cubicBezTo>
                      <a:pt x="2530" y="7768"/>
                      <a:pt x="2645" y="7628"/>
                      <a:pt x="2744" y="7471"/>
                    </a:cubicBezTo>
                    <a:cubicBezTo>
                      <a:pt x="2846" y="7314"/>
                      <a:pt x="2935" y="7140"/>
                      <a:pt x="3024" y="6973"/>
                    </a:cubicBezTo>
                    <a:cubicBezTo>
                      <a:pt x="3146" y="6739"/>
                      <a:pt x="3266" y="6510"/>
                      <a:pt x="3405" y="6347"/>
                    </a:cubicBezTo>
                    <a:cubicBezTo>
                      <a:pt x="3477" y="6265"/>
                      <a:pt x="3552" y="6196"/>
                      <a:pt x="3634" y="6152"/>
                    </a:cubicBezTo>
                    <a:cubicBezTo>
                      <a:pt x="3719" y="6105"/>
                      <a:pt x="3807" y="6077"/>
                      <a:pt x="3913" y="6077"/>
                    </a:cubicBezTo>
                    <a:cubicBezTo>
                      <a:pt x="3933" y="6077"/>
                      <a:pt x="3950" y="6081"/>
                      <a:pt x="3971" y="6081"/>
                    </a:cubicBezTo>
                    <a:lnTo>
                      <a:pt x="3977" y="6081"/>
                    </a:lnTo>
                    <a:cubicBezTo>
                      <a:pt x="3995" y="6081"/>
                      <a:pt x="4015" y="6077"/>
                      <a:pt x="4032" y="6077"/>
                    </a:cubicBezTo>
                    <a:cubicBezTo>
                      <a:pt x="4134" y="6081"/>
                      <a:pt x="4227" y="6105"/>
                      <a:pt x="4309" y="6152"/>
                    </a:cubicBezTo>
                    <a:cubicBezTo>
                      <a:pt x="4431" y="6220"/>
                      <a:pt x="4537" y="6336"/>
                      <a:pt x="4636" y="6479"/>
                    </a:cubicBezTo>
                    <a:cubicBezTo>
                      <a:pt x="4734" y="6626"/>
                      <a:pt x="4823" y="6797"/>
                      <a:pt x="4915" y="6973"/>
                    </a:cubicBezTo>
                    <a:cubicBezTo>
                      <a:pt x="5000" y="7140"/>
                      <a:pt x="5089" y="7314"/>
                      <a:pt x="5191" y="7471"/>
                    </a:cubicBezTo>
                    <a:cubicBezTo>
                      <a:pt x="5293" y="7628"/>
                      <a:pt x="5409" y="7768"/>
                      <a:pt x="5549" y="7873"/>
                    </a:cubicBezTo>
                    <a:cubicBezTo>
                      <a:pt x="5621" y="7931"/>
                      <a:pt x="5695" y="7972"/>
                      <a:pt x="5770" y="8003"/>
                    </a:cubicBezTo>
                    <a:cubicBezTo>
                      <a:pt x="5845" y="8030"/>
                      <a:pt x="5924" y="8047"/>
                      <a:pt x="5998" y="8047"/>
                    </a:cubicBezTo>
                    <a:cubicBezTo>
                      <a:pt x="6074" y="8047"/>
                      <a:pt x="6149" y="8030"/>
                      <a:pt x="6223" y="7999"/>
                    </a:cubicBezTo>
                    <a:cubicBezTo>
                      <a:pt x="6336" y="7955"/>
                      <a:pt x="6456" y="7873"/>
                      <a:pt x="6578" y="7737"/>
                    </a:cubicBezTo>
                    <a:cubicBezTo>
                      <a:pt x="6762" y="7533"/>
                      <a:pt x="6953" y="7206"/>
                      <a:pt x="7137" y="6690"/>
                    </a:cubicBezTo>
                    <a:cubicBezTo>
                      <a:pt x="7321" y="6173"/>
                      <a:pt x="7498" y="5468"/>
                      <a:pt x="7651" y="4502"/>
                    </a:cubicBezTo>
                    <a:cubicBezTo>
                      <a:pt x="7757" y="3824"/>
                      <a:pt x="7812" y="3218"/>
                      <a:pt x="7812" y="2687"/>
                    </a:cubicBezTo>
                    <a:cubicBezTo>
                      <a:pt x="7812" y="2151"/>
                      <a:pt x="7757" y="1695"/>
                      <a:pt x="7648" y="1320"/>
                    </a:cubicBezTo>
                    <a:cubicBezTo>
                      <a:pt x="7539" y="945"/>
                      <a:pt x="7376" y="652"/>
                      <a:pt x="7157" y="451"/>
                    </a:cubicBezTo>
                    <a:cubicBezTo>
                      <a:pt x="7041" y="342"/>
                      <a:pt x="6912" y="263"/>
                      <a:pt x="6772" y="208"/>
                    </a:cubicBezTo>
                    <a:cubicBezTo>
                      <a:pt x="6629" y="158"/>
                      <a:pt x="6476" y="131"/>
                      <a:pt x="6308" y="131"/>
                    </a:cubicBezTo>
                    <a:cubicBezTo>
                      <a:pt x="6165" y="131"/>
                      <a:pt x="6016" y="151"/>
                      <a:pt x="5859" y="188"/>
                    </a:cubicBezTo>
                    <a:cubicBezTo>
                      <a:pt x="4782" y="444"/>
                      <a:pt x="4271" y="482"/>
                      <a:pt x="4070" y="482"/>
                    </a:cubicBezTo>
                    <a:cubicBezTo>
                      <a:pt x="4018" y="482"/>
                      <a:pt x="3988" y="478"/>
                      <a:pt x="3974" y="474"/>
                    </a:cubicBezTo>
                    <a:lnTo>
                      <a:pt x="3964" y="474"/>
                    </a:lnTo>
                    <a:cubicBezTo>
                      <a:pt x="3950" y="478"/>
                      <a:pt x="3920" y="482"/>
                      <a:pt x="3869" y="482"/>
                    </a:cubicBezTo>
                    <a:cubicBezTo>
                      <a:pt x="3667" y="482"/>
                      <a:pt x="3156" y="444"/>
                      <a:pt x="2080" y="188"/>
                    </a:cubicBezTo>
                    <a:cubicBezTo>
                      <a:pt x="1923" y="151"/>
                      <a:pt x="1773" y="131"/>
                      <a:pt x="1630" y="131"/>
                    </a:cubicBezTo>
                    <a:close/>
                    <a:moveTo>
                      <a:pt x="6308" y="82"/>
                    </a:moveTo>
                    <a:cubicBezTo>
                      <a:pt x="6483" y="82"/>
                      <a:pt x="6643" y="114"/>
                      <a:pt x="6789" y="168"/>
                    </a:cubicBezTo>
                    <a:cubicBezTo>
                      <a:pt x="6936" y="222"/>
                      <a:pt x="7069" y="304"/>
                      <a:pt x="7188" y="417"/>
                    </a:cubicBezTo>
                    <a:cubicBezTo>
                      <a:pt x="7406" y="617"/>
                      <a:pt x="7573" y="911"/>
                      <a:pt x="7686" y="1292"/>
                    </a:cubicBezTo>
                    <a:cubicBezTo>
                      <a:pt x="7798" y="1674"/>
                      <a:pt x="7856" y="2144"/>
                      <a:pt x="7856" y="2697"/>
                    </a:cubicBezTo>
                    <a:cubicBezTo>
                      <a:pt x="7856" y="3228"/>
                      <a:pt x="7801" y="3835"/>
                      <a:pt x="7696" y="4510"/>
                    </a:cubicBezTo>
                    <a:cubicBezTo>
                      <a:pt x="7532" y="5545"/>
                      <a:pt x="7324" y="6371"/>
                      <a:pt x="7076" y="6967"/>
                    </a:cubicBezTo>
                    <a:cubicBezTo>
                      <a:pt x="6953" y="7263"/>
                      <a:pt x="6820" y="7502"/>
                      <a:pt x="6681" y="7682"/>
                    </a:cubicBezTo>
                    <a:cubicBezTo>
                      <a:pt x="6541" y="7863"/>
                      <a:pt x="6394" y="7983"/>
                      <a:pt x="6241" y="8044"/>
                    </a:cubicBezTo>
                    <a:cubicBezTo>
                      <a:pt x="6162" y="8074"/>
                      <a:pt x="6080" y="8091"/>
                      <a:pt x="5998" y="8091"/>
                    </a:cubicBezTo>
                    <a:cubicBezTo>
                      <a:pt x="5842" y="8091"/>
                      <a:pt x="5679" y="8033"/>
                      <a:pt x="5518" y="7911"/>
                    </a:cubicBezTo>
                    <a:cubicBezTo>
                      <a:pt x="5378" y="7805"/>
                      <a:pt x="5262" y="7662"/>
                      <a:pt x="5160" y="7505"/>
                    </a:cubicBezTo>
                    <a:cubicBezTo>
                      <a:pt x="5055" y="7345"/>
                      <a:pt x="4963" y="7168"/>
                      <a:pt x="4874" y="6994"/>
                    </a:cubicBezTo>
                    <a:cubicBezTo>
                      <a:pt x="4754" y="6769"/>
                      <a:pt x="4646" y="6555"/>
                      <a:pt x="4513" y="6394"/>
                    </a:cubicBezTo>
                    <a:cubicBezTo>
                      <a:pt x="4448" y="6312"/>
                      <a:pt x="4377" y="6248"/>
                      <a:pt x="4295" y="6200"/>
                    </a:cubicBezTo>
                    <a:cubicBezTo>
                      <a:pt x="4213" y="6152"/>
                      <a:pt x="4121" y="6125"/>
                      <a:pt x="4022" y="6125"/>
                    </a:cubicBezTo>
                    <a:cubicBezTo>
                      <a:pt x="4006" y="6125"/>
                      <a:pt x="3990" y="6125"/>
                      <a:pt x="3974" y="6128"/>
                    </a:cubicBezTo>
                    <a:lnTo>
                      <a:pt x="3974" y="6128"/>
                    </a:lnTo>
                    <a:cubicBezTo>
                      <a:pt x="3959" y="6125"/>
                      <a:pt x="3943" y="6125"/>
                      <a:pt x="3927" y="6125"/>
                    </a:cubicBezTo>
                    <a:cubicBezTo>
                      <a:pt x="3824" y="6125"/>
                      <a:pt x="3732" y="6152"/>
                      <a:pt x="3647" y="6200"/>
                    </a:cubicBezTo>
                    <a:cubicBezTo>
                      <a:pt x="3586" y="6234"/>
                      <a:pt x="3532" y="6281"/>
                      <a:pt x="3477" y="6336"/>
                    </a:cubicBezTo>
                    <a:cubicBezTo>
                      <a:pt x="3398" y="6418"/>
                      <a:pt x="3330" y="6520"/>
                      <a:pt x="3262" y="6633"/>
                    </a:cubicBezTo>
                    <a:cubicBezTo>
                      <a:pt x="3194" y="6745"/>
                      <a:pt x="3129" y="6868"/>
                      <a:pt x="3065" y="6994"/>
                    </a:cubicBezTo>
                    <a:cubicBezTo>
                      <a:pt x="2972" y="7168"/>
                      <a:pt x="2884" y="7345"/>
                      <a:pt x="2778" y="7505"/>
                    </a:cubicBezTo>
                    <a:cubicBezTo>
                      <a:pt x="2676" y="7662"/>
                      <a:pt x="2557" y="7805"/>
                      <a:pt x="2417" y="7911"/>
                    </a:cubicBezTo>
                    <a:cubicBezTo>
                      <a:pt x="2260" y="8033"/>
                      <a:pt x="2096" y="8091"/>
                      <a:pt x="1940" y="8091"/>
                    </a:cubicBezTo>
                    <a:cubicBezTo>
                      <a:pt x="1858" y="8091"/>
                      <a:pt x="1776" y="8074"/>
                      <a:pt x="1698" y="8044"/>
                    </a:cubicBezTo>
                    <a:cubicBezTo>
                      <a:pt x="1544" y="7983"/>
                      <a:pt x="1398" y="7863"/>
                      <a:pt x="1258" y="7682"/>
                    </a:cubicBezTo>
                    <a:cubicBezTo>
                      <a:pt x="1047" y="7413"/>
                      <a:pt x="853" y="7008"/>
                      <a:pt x="682" y="6476"/>
                    </a:cubicBezTo>
                    <a:cubicBezTo>
                      <a:pt x="512" y="5944"/>
                      <a:pt x="365" y="5287"/>
                      <a:pt x="243" y="4510"/>
                    </a:cubicBezTo>
                    <a:cubicBezTo>
                      <a:pt x="137" y="3835"/>
                      <a:pt x="82" y="3228"/>
                      <a:pt x="82" y="2697"/>
                    </a:cubicBezTo>
                    <a:cubicBezTo>
                      <a:pt x="82" y="2144"/>
                      <a:pt x="141" y="1674"/>
                      <a:pt x="253" y="1292"/>
                    </a:cubicBezTo>
                    <a:cubicBezTo>
                      <a:pt x="365" y="911"/>
                      <a:pt x="532" y="617"/>
                      <a:pt x="751" y="417"/>
                    </a:cubicBezTo>
                    <a:cubicBezTo>
                      <a:pt x="869" y="304"/>
                      <a:pt x="1003" y="222"/>
                      <a:pt x="1149" y="168"/>
                    </a:cubicBezTo>
                    <a:cubicBezTo>
                      <a:pt x="1295" y="114"/>
                      <a:pt x="1452" y="82"/>
                      <a:pt x="1626" y="82"/>
                    </a:cubicBezTo>
                    <a:cubicBezTo>
                      <a:pt x="1773" y="82"/>
                      <a:pt x="1926" y="103"/>
                      <a:pt x="2090" y="144"/>
                    </a:cubicBezTo>
                    <a:cubicBezTo>
                      <a:pt x="3170" y="400"/>
                      <a:pt x="3681" y="433"/>
                      <a:pt x="3872" y="433"/>
                    </a:cubicBezTo>
                    <a:cubicBezTo>
                      <a:pt x="3903" y="433"/>
                      <a:pt x="3927" y="433"/>
                      <a:pt x="3941" y="430"/>
                    </a:cubicBezTo>
                    <a:lnTo>
                      <a:pt x="3977" y="430"/>
                    </a:lnTo>
                    <a:cubicBezTo>
                      <a:pt x="3985" y="430"/>
                      <a:pt x="4012" y="433"/>
                      <a:pt x="4067" y="433"/>
                    </a:cubicBezTo>
                    <a:cubicBezTo>
                      <a:pt x="4257" y="433"/>
                      <a:pt x="4768" y="400"/>
                      <a:pt x="5849" y="144"/>
                    </a:cubicBezTo>
                    <a:cubicBezTo>
                      <a:pt x="6012" y="103"/>
                      <a:pt x="6165" y="82"/>
                      <a:pt x="6308" y="82"/>
                    </a:cubicBezTo>
                    <a:close/>
                    <a:moveTo>
                      <a:pt x="6308" y="1"/>
                    </a:moveTo>
                    <a:cubicBezTo>
                      <a:pt x="6159" y="1"/>
                      <a:pt x="5998" y="21"/>
                      <a:pt x="5828" y="62"/>
                    </a:cubicBezTo>
                    <a:cubicBezTo>
                      <a:pt x="4751" y="321"/>
                      <a:pt x="4247" y="352"/>
                      <a:pt x="4067" y="352"/>
                    </a:cubicBezTo>
                    <a:lnTo>
                      <a:pt x="4002" y="352"/>
                    </a:lnTo>
                    <a:cubicBezTo>
                      <a:pt x="3995" y="348"/>
                      <a:pt x="3991" y="348"/>
                      <a:pt x="3988" y="348"/>
                    </a:cubicBezTo>
                    <a:lnTo>
                      <a:pt x="3954" y="348"/>
                    </a:lnTo>
                    <a:cubicBezTo>
                      <a:pt x="3954" y="348"/>
                      <a:pt x="3947" y="348"/>
                      <a:pt x="3933" y="352"/>
                    </a:cubicBezTo>
                    <a:lnTo>
                      <a:pt x="3872" y="352"/>
                    </a:lnTo>
                    <a:cubicBezTo>
                      <a:pt x="3691" y="352"/>
                      <a:pt x="3184" y="321"/>
                      <a:pt x="2110" y="62"/>
                    </a:cubicBezTo>
                    <a:cubicBezTo>
                      <a:pt x="1940" y="21"/>
                      <a:pt x="1780" y="4"/>
                      <a:pt x="1626" y="4"/>
                    </a:cubicBezTo>
                    <a:cubicBezTo>
                      <a:pt x="1617" y="4"/>
                      <a:pt x="1609" y="4"/>
                      <a:pt x="1600" y="4"/>
                    </a:cubicBezTo>
                    <a:cubicBezTo>
                      <a:pt x="1430" y="4"/>
                      <a:pt x="1268" y="35"/>
                      <a:pt x="1119" y="90"/>
                    </a:cubicBezTo>
                    <a:cubicBezTo>
                      <a:pt x="962" y="151"/>
                      <a:pt x="822" y="240"/>
                      <a:pt x="693" y="356"/>
                    </a:cubicBezTo>
                    <a:cubicBezTo>
                      <a:pt x="460" y="570"/>
                      <a:pt x="287" y="877"/>
                      <a:pt x="174" y="1272"/>
                    </a:cubicBezTo>
                    <a:cubicBezTo>
                      <a:pt x="59" y="1664"/>
                      <a:pt x="1" y="2141"/>
                      <a:pt x="1" y="2697"/>
                    </a:cubicBezTo>
                    <a:cubicBezTo>
                      <a:pt x="1" y="3235"/>
                      <a:pt x="56" y="3845"/>
                      <a:pt x="161" y="4523"/>
                    </a:cubicBezTo>
                    <a:cubicBezTo>
                      <a:pt x="325" y="5562"/>
                      <a:pt x="536" y="6391"/>
                      <a:pt x="784" y="6997"/>
                    </a:cubicBezTo>
                    <a:cubicBezTo>
                      <a:pt x="910" y="7297"/>
                      <a:pt x="1047" y="7546"/>
                      <a:pt x="1193" y="7733"/>
                    </a:cubicBezTo>
                    <a:cubicBezTo>
                      <a:pt x="1340" y="7921"/>
                      <a:pt x="1497" y="8051"/>
                      <a:pt x="1667" y="8118"/>
                    </a:cubicBezTo>
                    <a:cubicBezTo>
                      <a:pt x="1756" y="8156"/>
                      <a:pt x="1848" y="8173"/>
                      <a:pt x="1940" y="8173"/>
                    </a:cubicBezTo>
                    <a:cubicBezTo>
                      <a:pt x="2117" y="8173"/>
                      <a:pt x="2297" y="8105"/>
                      <a:pt x="2468" y="7975"/>
                    </a:cubicBezTo>
                    <a:cubicBezTo>
                      <a:pt x="2618" y="7860"/>
                      <a:pt x="2741" y="7713"/>
                      <a:pt x="2846" y="7549"/>
                    </a:cubicBezTo>
                    <a:cubicBezTo>
                      <a:pt x="2955" y="7386"/>
                      <a:pt x="3047" y="7209"/>
                      <a:pt x="3136" y="7035"/>
                    </a:cubicBezTo>
                    <a:cubicBezTo>
                      <a:pt x="3255" y="6807"/>
                      <a:pt x="3364" y="6595"/>
                      <a:pt x="3491" y="6445"/>
                    </a:cubicBezTo>
                    <a:cubicBezTo>
                      <a:pt x="3552" y="6371"/>
                      <a:pt x="3617" y="6312"/>
                      <a:pt x="3688" y="6272"/>
                    </a:cubicBezTo>
                    <a:cubicBezTo>
                      <a:pt x="3760" y="6231"/>
                      <a:pt x="3838" y="6207"/>
                      <a:pt x="3927" y="6207"/>
                    </a:cubicBezTo>
                    <a:cubicBezTo>
                      <a:pt x="3941" y="6207"/>
                      <a:pt x="3957" y="6207"/>
                      <a:pt x="3971" y="6210"/>
                    </a:cubicBezTo>
                    <a:lnTo>
                      <a:pt x="3977" y="6210"/>
                    </a:lnTo>
                    <a:cubicBezTo>
                      <a:pt x="3991" y="6207"/>
                      <a:pt x="4008" y="6207"/>
                      <a:pt x="4022" y="6207"/>
                    </a:cubicBezTo>
                    <a:cubicBezTo>
                      <a:pt x="4107" y="6207"/>
                      <a:pt x="4182" y="6231"/>
                      <a:pt x="4254" y="6272"/>
                    </a:cubicBezTo>
                    <a:cubicBezTo>
                      <a:pt x="4359" y="6330"/>
                      <a:pt x="4452" y="6435"/>
                      <a:pt x="4540" y="6568"/>
                    </a:cubicBezTo>
                    <a:cubicBezTo>
                      <a:pt x="4628" y="6701"/>
                      <a:pt x="4713" y="6865"/>
                      <a:pt x="4799" y="7035"/>
                    </a:cubicBezTo>
                    <a:cubicBezTo>
                      <a:pt x="4891" y="7209"/>
                      <a:pt x="4983" y="7386"/>
                      <a:pt x="5092" y="7549"/>
                    </a:cubicBezTo>
                    <a:cubicBezTo>
                      <a:pt x="5198" y="7713"/>
                      <a:pt x="5320" y="7860"/>
                      <a:pt x="5470" y="7975"/>
                    </a:cubicBezTo>
                    <a:cubicBezTo>
                      <a:pt x="5641" y="8105"/>
                      <a:pt x="5822" y="8173"/>
                      <a:pt x="5998" y="8173"/>
                    </a:cubicBezTo>
                    <a:cubicBezTo>
                      <a:pt x="6091" y="8173"/>
                      <a:pt x="6182" y="8156"/>
                      <a:pt x="6272" y="8118"/>
                    </a:cubicBezTo>
                    <a:cubicBezTo>
                      <a:pt x="6442" y="8051"/>
                      <a:pt x="6599" y="7921"/>
                      <a:pt x="6745" y="7733"/>
                    </a:cubicBezTo>
                    <a:cubicBezTo>
                      <a:pt x="6963" y="7451"/>
                      <a:pt x="7161" y="7038"/>
                      <a:pt x="7331" y="6500"/>
                    </a:cubicBezTo>
                    <a:cubicBezTo>
                      <a:pt x="7505" y="5965"/>
                      <a:pt x="7655" y="5304"/>
                      <a:pt x="7777" y="4523"/>
                    </a:cubicBezTo>
                    <a:cubicBezTo>
                      <a:pt x="7883" y="3845"/>
                      <a:pt x="7938" y="3235"/>
                      <a:pt x="7938" y="2697"/>
                    </a:cubicBezTo>
                    <a:cubicBezTo>
                      <a:pt x="7938" y="2141"/>
                      <a:pt x="7880" y="1664"/>
                      <a:pt x="7764" y="1272"/>
                    </a:cubicBezTo>
                    <a:cubicBezTo>
                      <a:pt x="7648" y="877"/>
                      <a:pt x="7478" y="570"/>
                      <a:pt x="7242" y="356"/>
                    </a:cubicBezTo>
                    <a:cubicBezTo>
                      <a:pt x="7117" y="240"/>
                      <a:pt x="6973" y="151"/>
                      <a:pt x="6820" y="90"/>
                    </a:cubicBezTo>
                    <a:cubicBezTo>
                      <a:pt x="6663" y="32"/>
                      <a:pt x="6492" y="1"/>
                      <a:pt x="6308" y="1"/>
                    </a:cubicBezTo>
                    <a:close/>
                  </a:path>
                </a:pathLst>
              </a:custGeom>
              <a:solidFill>
                <a:srgbClr val="303F46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400">
                  <a:latin typeface="UTM Avo" panose="02040603050506020204" pitchFamily="18" charset="0"/>
                </a:endParaRPr>
              </a:p>
            </p:txBody>
          </p:sp>
          <p:sp>
            <p:nvSpPr>
              <p:cNvPr id="29" name="Google Shape;2002;p44">
                <a:extLst>
                  <a:ext uri="{FF2B5EF4-FFF2-40B4-BE49-F238E27FC236}">
                    <a16:creationId xmlns:a16="http://schemas.microsoft.com/office/drawing/2014/main" id="{BF336244-AF03-0015-99D1-24C604456711}"/>
                  </a:ext>
                </a:extLst>
              </p:cNvPr>
              <p:cNvSpPr/>
              <p:nvPr/>
            </p:nvSpPr>
            <p:spPr>
              <a:xfrm>
                <a:off x="2298800" y="658825"/>
                <a:ext cx="12875" cy="12800"/>
              </a:xfrm>
              <a:custGeom>
                <a:avLst/>
                <a:gdLst/>
                <a:ahLst/>
                <a:cxnLst/>
                <a:rect l="l" t="t" r="r" b="b"/>
                <a:pathLst>
                  <a:path w="515" h="512" extrusionOk="0">
                    <a:moveTo>
                      <a:pt x="256" y="0"/>
                    </a:moveTo>
                    <a:cubicBezTo>
                      <a:pt x="116" y="0"/>
                      <a:pt x="0" y="117"/>
                      <a:pt x="0" y="256"/>
                    </a:cubicBezTo>
                    <a:cubicBezTo>
                      <a:pt x="0" y="400"/>
                      <a:pt x="116" y="512"/>
                      <a:pt x="256" y="512"/>
                    </a:cubicBezTo>
                    <a:cubicBezTo>
                      <a:pt x="399" y="512"/>
                      <a:pt x="515" y="400"/>
                      <a:pt x="515" y="256"/>
                    </a:cubicBezTo>
                    <a:cubicBezTo>
                      <a:pt x="515" y="117"/>
                      <a:pt x="399" y="0"/>
                      <a:pt x="256" y="0"/>
                    </a:cubicBezTo>
                    <a:close/>
                  </a:path>
                </a:pathLst>
              </a:custGeom>
              <a:solidFill>
                <a:srgbClr val="303F46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400">
                  <a:latin typeface="UTM Avo" panose="02040603050506020204" pitchFamily="18" charset="0"/>
                </a:endParaRPr>
              </a:p>
            </p:txBody>
          </p:sp>
          <p:sp>
            <p:nvSpPr>
              <p:cNvPr id="30" name="Google Shape;2003;p44">
                <a:extLst>
                  <a:ext uri="{FF2B5EF4-FFF2-40B4-BE49-F238E27FC236}">
                    <a16:creationId xmlns:a16="http://schemas.microsoft.com/office/drawing/2014/main" id="{514C93DE-9816-59D7-211A-0398E362DFEB}"/>
                  </a:ext>
                </a:extLst>
              </p:cNvPr>
              <p:cNvSpPr/>
              <p:nvPr/>
            </p:nvSpPr>
            <p:spPr>
              <a:xfrm>
                <a:off x="2297775" y="657800"/>
                <a:ext cx="14925" cy="14850"/>
              </a:xfrm>
              <a:custGeom>
                <a:avLst/>
                <a:gdLst/>
                <a:ahLst/>
                <a:cxnLst/>
                <a:rect l="l" t="t" r="r" b="b"/>
                <a:pathLst>
                  <a:path w="597" h="594" extrusionOk="0">
                    <a:moveTo>
                      <a:pt x="297" y="82"/>
                    </a:moveTo>
                    <a:cubicBezTo>
                      <a:pt x="358" y="82"/>
                      <a:pt x="413" y="106"/>
                      <a:pt x="450" y="144"/>
                    </a:cubicBezTo>
                    <a:cubicBezTo>
                      <a:pt x="491" y="185"/>
                      <a:pt x="515" y="239"/>
                      <a:pt x="515" y="297"/>
                    </a:cubicBezTo>
                    <a:cubicBezTo>
                      <a:pt x="515" y="359"/>
                      <a:pt x="491" y="410"/>
                      <a:pt x="450" y="450"/>
                    </a:cubicBezTo>
                    <a:cubicBezTo>
                      <a:pt x="413" y="488"/>
                      <a:pt x="358" y="512"/>
                      <a:pt x="297" y="512"/>
                    </a:cubicBezTo>
                    <a:cubicBezTo>
                      <a:pt x="239" y="512"/>
                      <a:pt x="185" y="488"/>
                      <a:pt x="147" y="450"/>
                    </a:cubicBezTo>
                    <a:cubicBezTo>
                      <a:pt x="106" y="410"/>
                      <a:pt x="82" y="359"/>
                      <a:pt x="82" y="297"/>
                    </a:cubicBezTo>
                    <a:cubicBezTo>
                      <a:pt x="82" y="239"/>
                      <a:pt x="106" y="185"/>
                      <a:pt x="147" y="144"/>
                    </a:cubicBezTo>
                    <a:cubicBezTo>
                      <a:pt x="185" y="106"/>
                      <a:pt x="239" y="82"/>
                      <a:pt x="297" y="82"/>
                    </a:cubicBezTo>
                    <a:close/>
                    <a:moveTo>
                      <a:pt x="297" y="1"/>
                    </a:moveTo>
                    <a:cubicBezTo>
                      <a:pt x="215" y="1"/>
                      <a:pt x="144" y="35"/>
                      <a:pt x="89" y="86"/>
                    </a:cubicBezTo>
                    <a:cubicBezTo>
                      <a:pt x="34" y="140"/>
                      <a:pt x="1" y="216"/>
                      <a:pt x="1" y="297"/>
                    </a:cubicBezTo>
                    <a:cubicBezTo>
                      <a:pt x="1" y="379"/>
                      <a:pt x="34" y="454"/>
                      <a:pt x="89" y="509"/>
                    </a:cubicBezTo>
                    <a:cubicBezTo>
                      <a:pt x="144" y="563"/>
                      <a:pt x="215" y="594"/>
                      <a:pt x="297" y="594"/>
                    </a:cubicBezTo>
                    <a:cubicBezTo>
                      <a:pt x="378" y="594"/>
                      <a:pt x="454" y="563"/>
                      <a:pt x="508" y="509"/>
                    </a:cubicBezTo>
                    <a:cubicBezTo>
                      <a:pt x="562" y="454"/>
                      <a:pt x="597" y="379"/>
                      <a:pt x="597" y="297"/>
                    </a:cubicBezTo>
                    <a:cubicBezTo>
                      <a:pt x="597" y="216"/>
                      <a:pt x="562" y="140"/>
                      <a:pt x="508" y="86"/>
                    </a:cubicBezTo>
                    <a:cubicBezTo>
                      <a:pt x="454" y="35"/>
                      <a:pt x="378" y="1"/>
                      <a:pt x="297" y="1"/>
                    </a:cubicBezTo>
                    <a:close/>
                  </a:path>
                </a:pathLst>
              </a:custGeom>
              <a:solidFill>
                <a:srgbClr val="303F46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400">
                  <a:latin typeface="UTM Avo" panose="02040603050506020204" pitchFamily="18" charset="0"/>
                </a:endParaRPr>
              </a:p>
            </p:txBody>
          </p:sp>
          <p:sp>
            <p:nvSpPr>
              <p:cNvPr id="31" name="Google Shape;2004;p44">
                <a:extLst>
                  <a:ext uri="{FF2B5EF4-FFF2-40B4-BE49-F238E27FC236}">
                    <a16:creationId xmlns:a16="http://schemas.microsoft.com/office/drawing/2014/main" id="{E0378294-AD70-63C4-A74C-F761556E00A0}"/>
                  </a:ext>
                </a:extLst>
              </p:cNvPr>
              <p:cNvSpPr/>
              <p:nvPr/>
            </p:nvSpPr>
            <p:spPr>
              <a:xfrm>
                <a:off x="2271350" y="668350"/>
                <a:ext cx="54575" cy="67525"/>
              </a:xfrm>
              <a:custGeom>
                <a:avLst/>
                <a:gdLst/>
                <a:ahLst/>
                <a:cxnLst/>
                <a:rect l="l" t="t" r="r" b="b"/>
                <a:pathLst>
                  <a:path w="2183" h="2701" extrusionOk="0">
                    <a:moveTo>
                      <a:pt x="1572" y="1"/>
                    </a:moveTo>
                    <a:cubicBezTo>
                      <a:pt x="1562" y="1"/>
                      <a:pt x="1551" y="3"/>
                      <a:pt x="1541" y="8"/>
                    </a:cubicBezTo>
                    <a:cubicBezTo>
                      <a:pt x="1511" y="25"/>
                      <a:pt x="1500" y="63"/>
                      <a:pt x="1517" y="96"/>
                    </a:cubicBezTo>
                    <a:cubicBezTo>
                      <a:pt x="1520" y="107"/>
                      <a:pt x="2052" y="1129"/>
                      <a:pt x="1987" y="2009"/>
                    </a:cubicBezTo>
                    <a:cubicBezTo>
                      <a:pt x="1978" y="2155"/>
                      <a:pt x="1916" y="2268"/>
                      <a:pt x="1800" y="2356"/>
                    </a:cubicBezTo>
                    <a:cubicBezTo>
                      <a:pt x="1580" y="2525"/>
                      <a:pt x="1208" y="2571"/>
                      <a:pt x="867" y="2571"/>
                    </a:cubicBezTo>
                    <a:cubicBezTo>
                      <a:pt x="457" y="2571"/>
                      <a:pt x="90" y="2504"/>
                      <a:pt x="83" y="2503"/>
                    </a:cubicBezTo>
                    <a:cubicBezTo>
                      <a:pt x="79" y="2502"/>
                      <a:pt x="75" y="2502"/>
                      <a:pt x="71" y="2502"/>
                    </a:cubicBezTo>
                    <a:cubicBezTo>
                      <a:pt x="41" y="2502"/>
                      <a:pt x="14" y="2524"/>
                      <a:pt x="7" y="2554"/>
                    </a:cubicBezTo>
                    <a:cubicBezTo>
                      <a:pt x="1" y="2588"/>
                      <a:pt x="24" y="2622"/>
                      <a:pt x="59" y="2629"/>
                    </a:cubicBezTo>
                    <a:cubicBezTo>
                      <a:pt x="86" y="2632"/>
                      <a:pt x="447" y="2701"/>
                      <a:pt x="860" y="2701"/>
                    </a:cubicBezTo>
                    <a:cubicBezTo>
                      <a:pt x="1224" y="2701"/>
                      <a:pt x="1630" y="2649"/>
                      <a:pt x="1879" y="2455"/>
                    </a:cubicBezTo>
                    <a:cubicBezTo>
                      <a:pt x="2022" y="2346"/>
                      <a:pt x="2100" y="2199"/>
                      <a:pt x="2113" y="2018"/>
                    </a:cubicBezTo>
                    <a:cubicBezTo>
                      <a:pt x="2182" y="1102"/>
                      <a:pt x="1650" y="80"/>
                      <a:pt x="1630" y="35"/>
                    </a:cubicBezTo>
                    <a:cubicBezTo>
                      <a:pt x="1618" y="14"/>
                      <a:pt x="1596" y="1"/>
                      <a:pt x="1572" y="1"/>
                    </a:cubicBezTo>
                    <a:close/>
                  </a:path>
                </a:pathLst>
              </a:custGeom>
              <a:solidFill>
                <a:srgbClr val="303F46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400">
                  <a:latin typeface="UTM Avo" panose="02040603050506020204" pitchFamily="18" charset="0"/>
                </a:endParaRPr>
              </a:p>
            </p:txBody>
          </p:sp>
          <p:sp>
            <p:nvSpPr>
              <p:cNvPr id="32" name="Google Shape;2005;p44">
                <a:extLst>
                  <a:ext uri="{FF2B5EF4-FFF2-40B4-BE49-F238E27FC236}">
                    <a16:creationId xmlns:a16="http://schemas.microsoft.com/office/drawing/2014/main" id="{1E13791D-87A1-9E2A-C19F-3A48500E58F7}"/>
                  </a:ext>
                </a:extLst>
              </p:cNvPr>
              <p:cNvSpPr/>
              <p:nvPr/>
            </p:nvSpPr>
            <p:spPr>
              <a:xfrm>
                <a:off x="2270500" y="667350"/>
                <a:ext cx="5490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2782" extrusionOk="0">
                    <a:moveTo>
                      <a:pt x="1606" y="82"/>
                    </a:moveTo>
                    <a:cubicBezTo>
                      <a:pt x="1609" y="82"/>
                      <a:pt x="1616" y="82"/>
                      <a:pt x="1620" y="86"/>
                    </a:cubicBezTo>
                    <a:cubicBezTo>
                      <a:pt x="1623" y="89"/>
                      <a:pt x="1623" y="92"/>
                      <a:pt x="1626" y="95"/>
                    </a:cubicBezTo>
                    <a:cubicBezTo>
                      <a:pt x="1636" y="113"/>
                      <a:pt x="1759" y="348"/>
                      <a:pt x="1878" y="685"/>
                    </a:cubicBezTo>
                    <a:cubicBezTo>
                      <a:pt x="1998" y="1023"/>
                      <a:pt x="2114" y="1465"/>
                      <a:pt x="2114" y="1892"/>
                    </a:cubicBezTo>
                    <a:cubicBezTo>
                      <a:pt x="2114" y="1946"/>
                      <a:pt x="2111" y="2001"/>
                      <a:pt x="2107" y="2055"/>
                    </a:cubicBezTo>
                    <a:cubicBezTo>
                      <a:pt x="2100" y="2140"/>
                      <a:pt x="2080" y="2215"/>
                      <a:pt x="2042" y="2283"/>
                    </a:cubicBezTo>
                    <a:cubicBezTo>
                      <a:pt x="2004" y="2352"/>
                      <a:pt x="1954" y="2413"/>
                      <a:pt x="1886" y="2464"/>
                    </a:cubicBezTo>
                    <a:cubicBezTo>
                      <a:pt x="1770" y="2553"/>
                      <a:pt x="1613" y="2615"/>
                      <a:pt x="1439" y="2648"/>
                    </a:cubicBezTo>
                    <a:cubicBezTo>
                      <a:pt x="1265" y="2686"/>
                      <a:pt x="1074" y="2700"/>
                      <a:pt x="894" y="2700"/>
                    </a:cubicBezTo>
                    <a:cubicBezTo>
                      <a:pt x="485" y="2700"/>
                      <a:pt x="127" y="2631"/>
                      <a:pt x="99" y="2628"/>
                    </a:cubicBezTo>
                    <a:cubicBezTo>
                      <a:pt x="96" y="2628"/>
                      <a:pt x="90" y="2624"/>
                      <a:pt x="86" y="2621"/>
                    </a:cubicBezTo>
                    <a:cubicBezTo>
                      <a:pt x="82" y="2615"/>
                      <a:pt x="82" y="2611"/>
                      <a:pt x="82" y="2604"/>
                    </a:cubicBezTo>
                    <a:lnTo>
                      <a:pt x="82" y="2601"/>
                    </a:lnTo>
                    <a:cubicBezTo>
                      <a:pt x="82" y="2594"/>
                      <a:pt x="86" y="2590"/>
                      <a:pt x="90" y="2587"/>
                    </a:cubicBezTo>
                    <a:cubicBezTo>
                      <a:pt x="93" y="2584"/>
                      <a:pt x="99" y="2584"/>
                      <a:pt x="103" y="2584"/>
                    </a:cubicBezTo>
                    <a:lnTo>
                      <a:pt x="110" y="2584"/>
                    </a:lnTo>
                    <a:cubicBezTo>
                      <a:pt x="110" y="2584"/>
                      <a:pt x="117" y="2584"/>
                      <a:pt x="127" y="2587"/>
                    </a:cubicBezTo>
                    <a:cubicBezTo>
                      <a:pt x="209" y="2601"/>
                      <a:pt x="536" y="2651"/>
                      <a:pt x="900" y="2651"/>
                    </a:cubicBezTo>
                    <a:cubicBezTo>
                      <a:pt x="1074" y="2651"/>
                      <a:pt x="1255" y="2642"/>
                      <a:pt x="1422" y="2607"/>
                    </a:cubicBezTo>
                    <a:cubicBezTo>
                      <a:pt x="1589" y="2574"/>
                      <a:pt x="1743" y="2519"/>
                      <a:pt x="1858" y="2426"/>
                    </a:cubicBezTo>
                    <a:cubicBezTo>
                      <a:pt x="1919" y="2379"/>
                      <a:pt x="1967" y="2324"/>
                      <a:pt x="2001" y="2263"/>
                    </a:cubicBezTo>
                    <a:cubicBezTo>
                      <a:pt x="2035" y="2198"/>
                      <a:pt x="2056" y="2130"/>
                      <a:pt x="2062" y="2052"/>
                    </a:cubicBezTo>
                    <a:cubicBezTo>
                      <a:pt x="2066" y="2001"/>
                      <a:pt x="2070" y="1946"/>
                      <a:pt x="2070" y="1895"/>
                    </a:cubicBezTo>
                    <a:cubicBezTo>
                      <a:pt x="2066" y="1465"/>
                      <a:pt x="1947" y="1026"/>
                      <a:pt x="1828" y="688"/>
                    </a:cubicBezTo>
                    <a:cubicBezTo>
                      <a:pt x="1770" y="522"/>
                      <a:pt x="1708" y="378"/>
                      <a:pt x="1664" y="279"/>
                    </a:cubicBezTo>
                    <a:cubicBezTo>
                      <a:pt x="1640" y="229"/>
                      <a:pt x="1623" y="188"/>
                      <a:pt x="1609" y="161"/>
                    </a:cubicBezTo>
                    <a:cubicBezTo>
                      <a:pt x="1603" y="147"/>
                      <a:pt x="1595" y="136"/>
                      <a:pt x="1592" y="130"/>
                    </a:cubicBezTo>
                    <a:cubicBezTo>
                      <a:pt x="1589" y="120"/>
                      <a:pt x="1586" y="116"/>
                      <a:pt x="1586" y="116"/>
                    </a:cubicBezTo>
                    <a:cubicBezTo>
                      <a:pt x="1586" y="113"/>
                      <a:pt x="1582" y="109"/>
                      <a:pt x="1582" y="106"/>
                    </a:cubicBezTo>
                    <a:cubicBezTo>
                      <a:pt x="1582" y="103"/>
                      <a:pt x="1586" y="95"/>
                      <a:pt x="1586" y="92"/>
                    </a:cubicBezTo>
                    <a:cubicBezTo>
                      <a:pt x="1589" y="89"/>
                      <a:pt x="1592" y="89"/>
                      <a:pt x="1595" y="86"/>
                    </a:cubicBezTo>
                    <a:cubicBezTo>
                      <a:pt x="1599" y="82"/>
                      <a:pt x="1603" y="82"/>
                      <a:pt x="1606" y="82"/>
                    </a:cubicBezTo>
                    <a:close/>
                    <a:moveTo>
                      <a:pt x="1606" y="1"/>
                    </a:moveTo>
                    <a:cubicBezTo>
                      <a:pt x="1589" y="1"/>
                      <a:pt x="1572" y="4"/>
                      <a:pt x="1559" y="14"/>
                    </a:cubicBezTo>
                    <a:cubicBezTo>
                      <a:pt x="1541" y="21"/>
                      <a:pt x="1524" y="34"/>
                      <a:pt x="1518" y="51"/>
                    </a:cubicBezTo>
                    <a:cubicBezTo>
                      <a:pt x="1507" y="68"/>
                      <a:pt x="1500" y="86"/>
                      <a:pt x="1500" y="106"/>
                    </a:cubicBezTo>
                    <a:cubicBezTo>
                      <a:pt x="1500" y="123"/>
                      <a:pt x="1507" y="140"/>
                      <a:pt x="1514" y="154"/>
                    </a:cubicBezTo>
                    <a:cubicBezTo>
                      <a:pt x="1514" y="154"/>
                      <a:pt x="1518" y="157"/>
                      <a:pt x="1521" y="167"/>
                    </a:cubicBezTo>
                    <a:cubicBezTo>
                      <a:pt x="1548" y="218"/>
                      <a:pt x="1664" y="457"/>
                      <a:pt x="1773" y="781"/>
                    </a:cubicBezTo>
                    <a:cubicBezTo>
                      <a:pt x="1886" y="1101"/>
                      <a:pt x="1988" y="1506"/>
                      <a:pt x="1988" y="1895"/>
                    </a:cubicBezTo>
                    <a:cubicBezTo>
                      <a:pt x="1988" y="1946"/>
                      <a:pt x="1984" y="1997"/>
                      <a:pt x="1981" y="2045"/>
                    </a:cubicBezTo>
                    <a:cubicBezTo>
                      <a:pt x="1974" y="2113"/>
                      <a:pt x="1960" y="2171"/>
                      <a:pt x="1930" y="2222"/>
                    </a:cubicBezTo>
                    <a:cubicBezTo>
                      <a:pt x="1902" y="2277"/>
                      <a:pt x="1861" y="2321"/>
                      <a:pt x="1810" y="2362"/>
                    </a:cubicBezTo>
                    <a:cubicBezTo>
                      <a:pt x="1705" y="2440"/>
                      <a:pt x="1565" y="2495"/>
                      <a:pt x="1405" y="2525"/>
                    </a:cubicBezTo>
                    <a:cubicBezTo>
                      <a:pt x="1244" y="2560"/>
                      <a:pt x="1068" y="2570"/>
                      <a:pt x="900" y="2570"/>
                    </a:cubicBezTo>
                    <a:cubicBezTo>
                      <a:pt x="696" y="2570"/>
                      <a:pt x="505" y="2553"/>
                      <a:pt x="362" y="2536"/>
                    </a:cubicBezTo>
                    <a:cubicBezTo>
                      <a:pt x="291" y="2529"/>
                      <a:pt x="233" y="2519"/>
                      <a:pt x="192" y="2512"/>
                    </a:cubicBezTo>
                    <a:cubicBezTo>
                      <a:pt x="171" y="2508"/>
                      <a:pt x="154" y="2508"/>
                      <a:pt x="140" y="2505"/>
                    </a:cubicBezTo>
                    <a:cubicBezTo>
                      <a:pt x="130" y="2505"/>
                      <a:pt x="123" y="2502"/>
                      <a:pt x="123" y="2502"/>
                    </a:cubicBezTo>
                    <a:lnTo>
                      <a:pt x="103" y="2502"/>
                    </a:lnTo>
                    <a:cubicBezTo>
                      <a:pt x="79" y="2502"/>
                      <a:pt x="55" y="2508"/>
                      <a:pt x="38" y="2525"/>
                    </a:cubicBezTo>
                    <a:cubicBezTo>
                      <a:pt x="21" y="2539"/>
                      <a:pt x="8" y="2560"/>
                      <a:pt x="0" y="2587"/>
                    </a:cubicBezTo>
                    <a:lnTo>
                      <a:pt x="0" y="2604"/>
                    </a:lnTo>
                    <a:cubicBezTo>
                      <a:pt x="0" y="2631"/>
                      <a:pt x="8" y="2655"/>
                      <a:pt x="25" y="2672"/>
                    </a:cubicBezTo>
                    <a:cubicBezTo>
                      <a:pt x="38" y="2689"/>
                      <a:pt x="58" y="2703"/>
                      <a:pt x="86" y="2709"/>
                    </a:cubicBezTo>
                    <a:cubicBezTo>
                      <a:pt x="113" y="2713"/>
                      <a:pt x="478" y="2781"/>
                      <a:pt x="894" y="2781"/>
                    </a:cubicBezTo>
                    <a:cubicBezTo>
                      <a:pt x="1078" y="2781"/>
                      <a:pt x="1272" y="2768"/>
                      <a:pt x="1456" y="2730"/>
                    </a:cubicBezTo>
                    <a:cubicBezTo>
                      <a:pt x="1636" y="2692"/>
                      <a:pt x="1804" y="2631"/>
                      <a:pt x="1936" y="2529"/>
                    </a:cubicBezTo>
                    <a:cubicBezTo>
                      <a:pt x="2012" y="2471"/>
                      <a:pt x="2073" y="2403"/>
                      <a:pt x="2114" y="2324"/>
                    </a:cubicBezTo>
                    <a:cubicBezTo>
                      <a:pt x="2158" y="2247"/>
                      <a:pt x="2182" y="2157"/>
                      <a:pt x="2188" y="2063"/>
                    </a:cubicBezTo>
                    <a:cubicBezTo>
                      <a:pt x="2192" y="2004"/>
                      <a:pt x="2196" y="1950"/>
                      <a:pt x="2196" y="1892"/>
                    </a:cubicBezTo>
                    <a:cubicBezTo>
                      <a:pt x="2196" y="1449"/>
                      <a:pt x="2076" y="1002"/>
                      <a:pt x="1957" y="658"/>
                    </a:cubicBezTo>
                    <a:cubicBezTo>
                      <a:pt x="1834" y="317"/>
                      <a:pt x="1711" y="79"/>
                      <a:pt x="1698" y="59"/>
                    </a:cubicBezTo>
                    <a:cubicBezTo>
                      <a:pt x="1691" y="38"/>
                      <a:pt x="1677" y="24"/>
                      <a:pt x="1661" y="14"/>
                    </a:cubicBezTo>
                    <a:cubicBezTo>
                      <a:pt x="1644" y="7"/>
                      <a:pt x="1626" y="1"/>
                      <a:pt x="1606" y="1"/>
                    </a:cubicBezTo>
                    <a:close/>
                  </a:path>
                </a:pathLst>
              </a:custGeom>
              <a:solidFill>
                <a:srgbClr val="303F46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400">
                  <a:latin typeface="UTM Avo" panose="02040603050506020204" pitchFamily="18" charset="0"/>
                </a:endParaRPr>
              </a:p>
            </p:txBody>
          </p:sp>
          <p:sp>
            <p:nvSpPr>
              <p:cNvPr id="33" name="Google Shape;2006;p44">
                <a:extLst>
                  <a:ext uri="{FF2B5EF4-FFF2-40B4-BE49-F238E27FC236}">
                    <a16:creationId xmlns:a16="http://schemas.microsoft.com/office/drawing/2014/main" id="{06064146-23C7-D23D-90B7-EE5CEF1EB7F4}"/>
                  </a:ext>
                </a:extLst>
              </p:cNvPr>
              <p:cNvSpPr/>
              <p:nvPr/>
            </p:nvSpPr>
            <p:spPr>
              <a:xfrm>
                <a:off x="2282250" y="717075"/>
                <a:ext cx="14775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688" extrusionOk="0">
                    <a:moveTo>
                      <a:pt x="298" y="1"/>
                    </a:moveTo>
                    <a:cubicBezTo>
                      <a:pt x="287" y="1"/>
                      <a:pt x="276" y="2"/>
                      <a:pt x="263" y="5"/>
                    </a:cubicBezTo>
                    <a:cubicBezTo>
                      <a:pt x="93" y="39"/>
                      <a:pt x="1" y="666"/>
                      <a:pt x="1" y="666"/>
                    </a:cubicBezTo>
                    <a:cubicBezTo>
                      <a:pt x="169" y="685"/>
                      <a:pt x="378" y="688"/>
                      <a:pt x="497" y="688"/>
                    </a:cubicBezTo>
                    <a:cubicBezTo>
                      <a:pt x="554" y="688"/>
                      <a:pt x="590" y="687"/>
                      <a:pt x="590" y="687"/>
                    </a:cubicBezTo>
                    <a:cubicBezTo>
                      <a:pt x="486" y="231"/>
                      <a:pt x="444" y="1"/>
                      <a:pt x="298" y="1"/>
                    </a:cubicBezTo>
                    <a:close/>
                  </a:path>
                </a:pathLst>
              </a:custGeom>
              <a:solidFill>
                <a:srgbClr val="303F46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400">
                  <a:latin typeface="UTM Avo" panose="02040603050506020204" pitchFamily="18" charset="0"/>
                </a:endParaRPr>
              </a:p>
            </p:txBody>
          </p:sp>
          <p:sp>
            <p:nvSpPr>
              <p:cNvPr id="34" name="Google Shape;2007;p44">
                <a:extLst>
                  <a:ext uri="{FF2B5EF4-FFF2-40B4-BE49-F238E27FC236}">
                    <a16:creationId xmlns:a16="http://schemas.microsoft.com/office/drawing/2014/main" id="{B8D62098-4A8F-4180-96E5-185840FD9B1B}"/>
                  </a:ext>
                </a:extLst>
              </p:cNvPr>
              <p:cNvSpPr/>
              <p:nvPr/>
            </p:nvSpPr>
            <p:spPr>
              <a:xfrm>
                <a:off x="2281075" y="716050"/>
                <a:ext cx="17225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769" extrusionOk="0">
                    <a:moveTo>
                      <a:pt x="345" y="83"/>
                    </a:moveTo>
                    <a:cubicBezTo>
                      <a:pt x="354" y="83"/>
                      <a:pt x="365" y="83"/>
                      <a:pt x="375" y="90"/>
                    </a:cubicBezTo>
                    <a:cubicBezTo>
                      <a:pt x="386" y="94"/>
                      <a:pt x="392" y="97"/>
                      <a:pt x="403" y="107"/>
                    </a:cubicBezTo>
                    <a:cubicBezTo>
                      <a:pt x="416" y="124"/>
                      <a:pt x="433" y="148"/>
                      <a:pt x="450" y="182"/>
                    </a:cubicBezTo>
                    <a:cubicBezTo>
                      <a:pt x="474" y="233"/>
                      <a:pt x="494" y="308"/>
                      <a:pt x="518" y="401"/>
                    </a:cubicBezTo>
                    <a:cubicBezTo>
                      <a:pt x="539" y="481"/>
                      <a:pt x="560" y="578"/>
                      <a:pt x="586" y="687"/>
                    </a:cubicBezTo>
                    <a:lnTo>
                      <a:pt x="518" y="687"/>
                    </a:lnTo>
                    <a:cubicBezTo>
                      <a:pt x="410" y="687"/>
                      <a:pt x="243" y="684"/>
                      <a:pt x="96" y="671"/>
                    </a:cubicBezTo>
                    <a:lnTo>
                      <a:pt x="96" y="671"/>
                    </a:lnTo>
                    <a:cubicBezTo>
                      <a:pt x="107" y="611"/>
                      <a:pt x="128" y="496"/>
                      <a:pt x="161" y="384"/>
                    </a:cubicBezTo>
                    <a:cubicBezTo>
                      <a:pt x="181" y="308"/>
                      <a:pt x="208" y="230"/>
                      <a:pt x="239" y="176"/>
                    </a:cubicBezTo>
                    <a:cubicBezTo>
                      <a:pt x="252" y="148"/>
                      <a:pt x="269" y="124"/>
                      <a:pt x="283" y="107"/>
                    </a:cubicBezTo>
                    <a:cubicBezTo>
                      <a:pt x="290" y="101"/>
                      <a:pt x="297" y="94"/>
                      <a:pt x="304" y="90"/>
                    </a:cubicBezTo>
                    <a:cubicBezTo>
                      <a:pt x="310" y="87"/>
                      <a:pt x="314" y="87"/>
                      <a:pt x="321" y="83"/>
                    </a:cubicBezTo>
                    <a:close/>
                    <a:moveTo>
                      <a:pt x="357" y="1"/>
                    </a:moveTo>
                    <a:cubicBezTo>
                      <a:pt x="353" y="1"/>
                      <a:pt x="349" y="1"/>
                      <a:pt x="345" y="2"/>
                    </a:cubicBezTo>
                    <a:cubicBezTo>
                      <a:pt x="331" y="2"/>
                      <a:pt x="318" y="2"/>
                      <a:pt x="304" y="5"/>
                    </a:cubicBezTo>
                    <a:cubicBezTo>
                      <a:pt x="287" y="8"/>
                      <a:pt x="273" y="16"/>
                      <a:pt x="260" y="22"/>
                    </a:cubicBezTo>
                    <a:cubicBezTo>
                      <a:pt x="232" y="39"/>
                      <a:pt x="211" y="63"/>
                      <a:pt x="195" y="90"/>
                    </a:cubicBezTo>
                    <a:cubicBezTo>
                      <a:pt x="161" y="138"/>
                      <a:pt x="134" y="200"/>
                      <a:pt x="113" y="264"/>
                    </a:cubicBezTo>
                    <a:cubicBezTo>
                      <a:pt x="76" y="363"/>
                      <a:pt x="52" y="472"/>
                      <a:pt x="35" y="554"/>
                    </a:cubicBezTo>
                    <a:cubicBezTo>
                      <a:pt x="17" y="639"/>
                      <a:pt x="7" y="700"/>
                      <a:pt x="7" y="700"/>
                    </a:cubicBezTo>
                    <a:lnTo>
                      <a:pt x="0" y="741"/>
                    </a:lnTo>
                    <a:lnTo>
                      <a:pt x="41" y="744"/>
                    </a:lnTo>
                    <a:cubicBezTo>
                      <a:pt x="205" y="765"/>
                      <a:pt x="395" y="769"/>
                      <a:pt x="518" y="769"/>
                    </a:cubicBezTo>
                    <a:lnTo>
                      <a:pt x="637" y="769"/>
                    </a:lnTo>
                    <a:lnTo>
                      <a:pt x="689" y="765"/>
                    </a:lnTo>
                    <a:lnTo>
                      <a:pt x="675" y="717"/>
                    </a:lnTo>
                    <a:cubicBezTo>
                      <a:pt x="651" y="605"/>
                      <a:pt x="628" y="503"/>
                      <a:pt x="607" y="417"/>
                    </a:cubicBezTo>
                    <a:cubicBezTo>
                      <a:pt x="590" y="353"/>
                      <a:pt x="576" y="294"/>
                      <a:pt x="559" y="247"/>
                    </a:cubicBezTo>
                    <a:cubicBezTo>
                      <a:pt x="535" y="172"/>
                      <a:pt x="511" y="115"/>
                      <a:pt x="477" y="70"/>
                    </a:cubicBezTo>
                    <a:cubicBezTo>
                      <a:pt x="461" y="49"/>
                      <a:pt x="440" y="33"/>
                      <a:pt x="420" y="19"/>
                    </a:cubicBezTo>
                    <a:cubicBezTo>
                      <a:pt x="399" y="7"/>
                      <a:pt x="377" y="1"/>
                      <a:pt x="357" y="1"/>
                    </a:cubicBezTo>
                    <a:close/>
                  </a:path>
                </a:pathLst>
              </a:custGeom>
              <a:solidFill>
                <a:srgbClr val="303F46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400">
                  <a:latin typeface="UTM Avo" panose="02040603050506020204" pitchFamily="18" charset="0"/>
                </a:endParaRPr>
              </a:p>
            </p:txBody>
          </p:sp>
          <p:sp>
            <p:nvSpPr>
              <p:cNvPr id="35" name="Google Shape;2008;p44">
                <a:extLst>
                  <a:ext uri="{FF2B5EF4-FFF2-40B4-BE49-F238E27FC236}">
                    <a16:creationId xmlns:a16="http://schemas.microsoft.com/office/drawing/2014/main" id="{D6FEC754-DE6D-FF1F-3084-6B5A6CDA2C8B}"/>
                  </a:ext>
                </a:extLst>
              </p:cNvPr>
              <p:cNvSpPr/>
              <p:nvPr/>
            </p:nvSpPr>
            <p:spPr>
              <a:xfrm>
                <a:off x="2043875" y="653375"/>
                <a:ext cx="12875" cy="12800"/>
              </a:xfrm>
              <a:custGeom>
                <a:avLst/>
                <a:gdLst/>
                <a:ahLst/>
                <a:cxnLst/>
                <a:rect l="l" t="t" r="r" b="b"/>
                <a:pathLst>
                  <a:path w="515" h="512" extrusionOk="0">
                    <a:moveTo>
                      <a:pt x="257" y="0"/>
                    </a:moveTo>
                    <a:cubicBezTo>
                      <a:pt x="117" y="0"/>
                      <a:pt x="1" y="113"/>
                      <a:pt x="1" y="256"/>
                    </a:cubicBezTo>
                    <a:cubicBezTo>
                      <a:pt x="1" y="396"/>
                      <a:pt x="117" y="511"/>
                      <a:pt x="257" y="511"/>
                    </a:cubicBezTo>
                    <a:cubicBezTo>
                      <a:pt x="400" y="511"/>
                      <a:pt x="515" y="396"/>
                      <a:pt x="515" y="256"/>
                    </a:cubicBezTo>
                    <a:cubicBezTo>
                      <a:pt x="515" y="113"/>
                      <a:pt x="400" y="0"/>
                      <a:pt x="257" y="0"/>
                    </a:cubicBezTo>
                    <a:close/>
                  </a:path>
                </a:pathLst>
              </a:custGeom>
              <a:solidFill>
                <a:srgbClr val="303F46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400">
                  <a:latin typeface="UTM Avo" panose="02040603050506020204" pitchFamily="18" charset="0"/>
                </a:endParaRPr>
              </a:p>
            </p:txBody>
          </p:sp>
          <p:sp>
            <p:nvSpPr>
              <p:cNvPr id="36" name="Google Shape;2009;p44">
                <a:extLst>
                  <a:ext uri="{FF2B5EF4-FFF2-40B4-BE49-F238E27FC236}">
                    <a16:creationId xmlns:a16="http://schemas.microsoft.com/office/drawing/2014/main" id="{7F444284-F51C-FA94-E269-259213B5CBBC}"/>
                  </a:ext>
                </a:extLst>
              </p:cNvPr>
              <p:cNvSpPr/>
              <p:nvPr/>
            </p:nvSpPr>
            <p:spPr>
              <a:xfrm>
                <a:off x="2042850" y="652350"/>
                <a:ext cx="14925" cy="14850"/>
              </a:xfrm>
              <a:custGeom>
                <a:avLst/>
                <a:gdLst/>
                <a:ahLst/>
                <a:cxnLst/>
                <a:rect l="l" t="t" r="r" b="b"/>
                <a:pathLst>
                  <a:path w="597" h="594" extrusionOk="0">
                    <a:moveTo>
                      <a:pt x="298" y="82"/>
                    </a:moveTo>
                    <a:cubicBezTo>
                      <a:pt x="359" y="82"/>
                      <a:pt x="413" y="107"/>
                      <a:pt x="450" y="143"/>
                    </a:cubicBezTo>
                    <a:cubicBezTo>
                      <a:pt x="488" y="184"/>
                      <a:pt x="515" y="236"/>
                      <a:pt x="515" y="297"/>
                    </a:cubicBezTo>
                    <a:cubicBezTo>
                      <a:pt x="515" y="355"/>
                      <a:pt x="488" y="409"/>
                      <a:pt x="450" y="447"/>
                    </a:cubicBezTo>
                    <a:cubicBezTo>
                      <a:pt x="413" y="488"/>
                      <a:pt x="359" y="511"/>
                      <a:pt x="298" y="511"/>
                    </a:cubicBezTo>
                    <a:cubicBezTo>
                      <a:pt x="239" y="511"/>
                      <a:pt x="185" y="488"/>
                      <a:pt x="147" y="447"/>
                    </a:cubicBezTo>
                    <a:cubicBezTo>
                      <a:pt x="106" y="409"/>
                      <a:pt x="82" y="355"/>
                      <a:pt x="82" y="297"/>
                    </a:cubicBezTo>
                    <a:cubicBezTo>
                      <a:pt x="82" y="236"/>
                      <a:pt x="106" y="184"/>
                      <a:pt x="147" y="143"/>
                    </a:cubicBezTo>
                    <a:cubicBezTo>
                      <a:pt x="185" y="107"/>
                      <a:pt x="239" y="82"/>
                      <a:pt x="298" y="82"/>
                    </a:cubicBezTo>
                    <a:close/>
                    <a:moveTo>
                      <a:pt x="298" y="0"/>
                    </a:moveTo>
                    <a:cubicBezTo>
                      <a:pt x="216" y="0"/>
                      <a:pt x="140" y="31"/>
                      <a:pt x="89" y="86"/>
                    </a:cubicBezTo>
                    <a:cubicBezTo>
                      <a:pt x="35" y="140"/>
                      <a:pt x="1" y="215"/>
                      <a:pt x="1" y="297"/>
                    </a:cubicBezTo>
                    <a:cubicBezTo>
                      <a:pt x="1" y="379"/>
                      <a:pt x="35" y="454"/>
                      <a:pt x="89" y="505"/>
                    </a:cubicBezTo>
                    <a:cubicBezTo>
                      <a:pt x="140" y="560"/>
                      <a:pt x="216" y="593"/>
                      <a:pt x="298" y="593"/>
                    </a:cubicBezTo>
                    <a:cubicBezTo>
                      <a:pt x="379" y="593"/>
                      <a:pt x="454" y="560"/>
                      <a:pt x="509" y="505"/>
                    </a:cubicBezTo>
                    <a:cubicBezTo>
                      <a:pt x="563" y="454"/>
                      <a:pt x="597" y="379"/>
                      <a:pt x="597" y="297"/>
                    </a:cubicBezTo>
                    <a:cubicBezTo>
                      <a:pt x="597" y="215"/>
                      <a:pt x="563" y="140"/>
                      <a:pt x="509" y="86"/>
                    </a:cubicBezTo>
                    <a:cubicBezTo>
                      <a:pt x="454" y="31"/>
                      <a:pt x="379" y="0"/>
                      <a:pt x="298" y="0"/>
                    </a:cubicBezTo>
                    <a:close/>
                  </a:path>
                </a:pathLst>
              </a:custGeom>
              <a:solidFill>
                <a:srgbClr val="303F46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400">
                  <a:latin typeface="UTM Avo" panose="02040603050506020204" pitchFamily="18" charset="0"/>
                </a:endParaRPr>
              </a:p>
            </p:txBody>
          </p:sp>
          <p:sp>
            <p:nvSpPr>
              <p:cNvPr id="37" name="Google Shape;2010;p44">
                <a:extLst>
                  <a:ext uri="{FF2B5EF4-FFF2-40B4-BE49-F238E27FC236}">
                    <a16:creationId xmlns:a16="http://schemas.microsoft.com/office/drawing/2014/main" id="{26A92780-866C-3867-EDCA-26AA42890DBD}"/>
                  </a:ext>
                </a:extLst>
              </p:cNvPr>
              <p:cNvSpPr/>
              <p:nvPr/>
            </p:nvSpPr>
            <p:spPr>
              <a:xfrm>
                <a:off x="2029550" y="662900"/>
                <a:ext cx="54650" cy="67425"/>
              </a:xfrm>
              <a:custGeom>
                <a:avLst/>
                <a:gdLst/>
                <a:ahLst/>
                <a:cxnLst/>
                <a:rect l="l" t="t" r="r" b="b"/>
                <a:pathLst>
                  <a:path w="2186" h="2697" extrusionOk="0">
                    <a:moveTo>
                      <a:pt x="613" y="1"/>
                    </a:moveTo>
                    <a:cubicBezTo>
                      <a:pt x="591" y="1"/>
                      <a:pt x="568" y="13"/>
                      <a:pt x="556" y="35"/>
                    </a:cubicBezTo>
                    <a:cubicBezTo>
                      <a:pt x="533" y="76"/>
                      <a:pt x="1" y="1102"/>
                      <a:pt x="73" y="2019"/>
                    </a:cubicBezTo>
                    <a:cubicBezTo>
                      <a:pt x="83" y="2196"/>
                      <a:pt x="165" y="2346"/>
                      <a:pt x="308" y="2455"/>
                    </a:cubicBezTo>
                    <a:cubicBezTo>
                      <a:pt x="556" y="2645"/>
                      <a:pt x="962" y="2697"/>
                      <a:pt x="1327" y="2697"/>
                    </a:cubicBezTo>
                    <a:cubicBezTo>
                      <a:pt x="1739" y="2697"/>
                      <a:pt x="2101" y="2632"/>
                      <a:pt x="2128" y="2625"/>
                    </a:cubicBezTo>
                    <a:cubicBezTo>
                      <a:pt x="2162" y="2618"/>
                      <a:pt x="2186" y="2588"/>
                      <a:pt x="2179" y="2554"/>
                    </a:cubicBezTo>
                    <a:cubicBezTo>
                      <a:pt x="2173" y="2521"/>
                      <a:pt x="2146" y="2501"/>
                      <a:pt x="2117" y="2501"/>
                    </a:cubicBezTo>
                    <a:cubicBezTo>
                      <a:pt x="2112" y="2501"/>
                      <a:pt x="2108" y="2501"/>
                      <a:pt x="2104" y="2502"/>
                    </a:cubicBezTo>
                    <a:cubicBezTo>
                      <a:pt x="2096" y="2502"/>
                      <a:pt x="1730" y="2569"/>
                      <a:pt x="1320" y="2569"/>
                    </a:cubicBezTo>
                    <a:cubicBezTo>
                      <a:pt x="978" y="2569"/>
                      <a:pt x="606" y="2523"/>
                      <a:pt x="386" y="2353"/>
                    </a:cubicBezTo>
                    <a:cubicBezTo>
                      <a:pt x="270" y="2264"/>
                      <a:pt x="209" y="2151"/>
                      <a:pt x="199" y="2008"/>
                    </a:cubicBezTo>
                    <a:cubicBezTo>
                      <a:pt x="130" y="1129"/>
                      <a:pt x="666" y="103"/>
                      <a:pt x="669" y="93"/>
                    </a:cubicBezTo>
                    <a:cubicBezTo>
                      <a:pt x="686" y="62"/>
                      <a:pt x="672" y="25"/>
                      <a:pt x="641" y="8"/>
                    </a:cubicBezTo>
                    <a:cubicBezTo>
                      <a:pt x="633" y="3"/>
                      <a:pt x="623" y="1"/>
                      <a:pt x="613" y="1"/>
                    </a:cubicBezTo>
                    <a:close/>
                  </a:path>
                </a:pathLst>
              </a:custGeom>
              <a:solidFill>
                <a:srgbClr val="303F46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400">
                  <a:latin typeface="UTM Avo" panose="02040603050506020204" pitchFamily="18" charset="0"/>
                </a:endParaRPr>
              </a:p>
            </p:txBody>
          </p:sp>
          <p:sp>
            <p:nvSpPr>
              <p:cNvPr id="38" name="Google Shape;2011;p44">
                <a:extLst>
                  <a:ext uri="{FF2B5EF4-FFF2-40B4-BE49-F238E27FC236}">
                    <a16:creationId xmlns:a16="http://schemas.microsoft.com/office/drawing/2014/main" id="{A6352D26-29FA-BCAD-93E7-FDE196101133}"/>
                  </a:ext>
                </a:extLst>
              </p:cNvPr>
              <p:cNvSpPr/>
              <p:nvPr/>
            </p:nvSpPr>
            <p:spPr>
              <a:xfrm>
                <a:off x="2030150" y="661900"/>
                <a:ext cx="54900" cy="694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2778" extrusionOk="0">
                    <a:moveTo>
                      <a:pt x="590" y="82"/>
                    </a:moveTo>
                    <a:cubicBezTo>
                      <a:pt x="594" y="82"/>
                      <a:pt x="597" y="82"/>
                      <a:pt x="601" y="85"/>
                    </a:cubicBezTo>
                    <a:cubicBezTo>
                      <a:pt x="604" y="85"/>
                      <a:pt x="608" y="89"/>
                      <a:pt x="608" y="93"/>
                    </a:cubicBezTo>
                    <a:cubicBezTo>
                      <a:pt x="611" y="96"/>
                      <a:pt x="611" y="99"/>
                      <a:pt x="611" y="106"/>
                    </a:cubicBezTo>
                    <a:lnTo>
                      <a:pt x="611" y="116"/>
                    </a:lnTo>
                    <a:cubicBezTo>
                      <a:pt x="608" y="116"/>
                      <a:pt x="608" y="120"/>
                      <a:pt x="604" y="126"/>
                    </a:cubicBezTo>
                    <a:cubicBezTo>
                      <a:pt x="573" y="184"/>
                      <a:pt x="458" y="426"/>
                      <a:pt x="345" y="753"/>
                    </a:cubicBezTo>
                    <a:cubicBezTo>
                      <a:pt x="233" y="1081"/>
                      <a:pt x="127" y="1493"/>
                      <a:pt x="127" y="1892"/>
                    </a:cubicBezTo>
                    <a:cubicBezTo>
                      <a:pt x="127" y="1946"/>
                      <a:pt x="131" y="1998"/>
                      <a:pt x="134" y="2051"/>
                    </a:cubicBezTo>
                    <a:cubicBezTo>
                      <a:pt x="141" y="2127"/>
                      <a:pt x="158" y="2199"/>
                      <a:pt x="192" y="2260"/>
                    </a:cubicBezTo>
                    <a:cubicBezTo>
                      <a:pt x="226" y="2325"/>
                      <a:pt x="277" y="2379"/>
                      <a:pt x="339" y="2427"/>
                    </a:cubicBezTo>
                    <a:cubicBezTo>
                      <a:pt x="454" y="2515"/>
                      <a:pt x="608" y="2570"/>
                      <a:pt x="774" y="2604"/>
                    </a:cubicBezTo>
                    <a:cubicBezTo>
                      <a:pt x="941" y="2638"/>
                      <a:pt x="1122" y="2652"/>
                      <a:pt x="1296" y="2652"/>
                    </a:cubicBezTo>
                    <a:cubicBezTo>
                      <a:pt x="1712" y="2652"/>
                      <a:pt x="2080" y="2583"/>
                      <a:pt x="2086" y="2580"/>
                    </a:cubicBezTo>
                    <a:lnTo>
                      <a:pt x="2090" y="2580"/>
                    </a:lnTo>
                    <a:cubicBezTo>
                      <a:pt x="2097" y="2580"/>
                      <a:pt x="2100" y="2583"/>
                      <a:pt x="2107" y="2587"/>
                    </a:cubicBezTo>
                    <a:cubicBezTo>
                      <a:pt x="2110" y="2590"/>
                      <a:pt x="2114" y="2594"/>
                      <a:pt x="2114" y="2600"/>
                    </a:cubicBezTo>
                    <a:lnTo>
                      <a:pt x="2114" y="2604"/>
                    </a:lnTo>
                    <a:cubicBezTo>
                      <a:pt x="2114" y="2611"/>
                      <a:pt x="2110" y="2614"/>
                      <a:pt x="2107" y="2617"/>
                    </a:cubicBezTo>
                    <a:cubicBezTo>
                      <a:pt x="2104" y="2621"/>
                      <a:pt x="2100" y="2624"/>
                      <a:pt x="2094" y="2628"/>
                    </a:cubicBezTo>
                    <a:lnTo>
                      <a:pt x="2097" y="2628"/>
                    </a:lnTo>
                    <a:cubicBezTo>
                      <a:pt x="2069" y="2631"/>
                      <a:pt x="1709" y="2696"/>
                      <a:pt x="1303" y="2696"/>
                    </a:cubicBezTo>
                    <a:cubicBezTo>
                      <a:pt x="1122" y="2696"/>
                      <a:pt x="931" y="2682"/>
                      <a:pt x="757" y="2649"/>
                    </a:cubicBezTo>
                    <a:cubicBezTo>
                      <a:pt x="584" y="2611"/>
                      <a:pt x="427" y="2553"/>
                      <a:pt x="307" y="2465"/>
                    </a:cubicBezTo>
                    <a:cubicBezTo>
                      <a:pt x="243" y="2410"/>
                      <a:pt x="188" y="2352"/>
                      <a:pt x="154" y="2284"/>
                    </a:cubicBezTo>
                    <a:cubicBezTo>
                      <a:pt x="117" y="2215"/>
                      <a:pt x="93" y="2141"/>
                      <a:pt x="86" y="2056"/>
                    </a:cubicBezTo>
                    <a:cubicBezTo>
                      <a:pt x="83" y="2001"/>
                      <a:pt x="83" y="1946"/>
                      <a:pt x="83" y="1892"/>
                    </a:cubicBezTo>
                    <a:cubicBezTo>
                      <a:pt x="83" y="1463"/>
                      <a:pt x="199" y="1023"/>
                      <a:pt x="318" y="686"/>
                    </a:cubicBezTo>
                    <a:cubicBezTo>
                      <a:pt x="437" y="348"/>
                      <a:pt x="560" y="113"/>
                      <a:pt x="570" y="93"/>
                    </a:cubicBezTo>
                    <a:cubicBezTo>
                      <a:pt x="570" y="89"/>
                      <a:pt x="573" y="85"/>
                      <a:pt x="577" y="85"/>
                    </a:cubicBezTo>
                    <a:cubicBezTo>
                      <a:pt x="581" y="82"/>
                      <a:pt x="584" y="82"/>
                      <a:pt x="590" y="82"/>
                    </a:cubicBezTo>
                    <a:close/>
                    <a:moveTo>
                      <a:pt x="590" y="0"/>
                    </a:moveTo>
                    <a:cubicBezTo>
                      <a:pt x="570" y="0"/>
                      <a:pt x="553" y="3"/>
                      <a:pt x="536" y="14"/>
                    </a:cubicBezTo>
                    <a:cubicBezTo>
                      <a:pt x="519" y="24"/>
                      <a:pt x="505" y="38"/>
                      <a:pt x="495" y="55"/>
                    </a:cubicBezTo>
                    <a:cubicBezTo>
                      <a:pt x="485" y="75"/>
                      <a:pt x="362" y="313"/>
                      <a:pt x="240" y="658"/>
                    </a:cubicBezTo>
                    <a:cubicBezTo>
                      <a:pt x="120" y="1002"/>
                      <a:pt x="1" y="1449"/>
                      <a:pt x="1" y="1892"/>
                    </a:cubicBezTo>
                    <a:cubicBezTo>
                      <a:pt x="1" y="1946"/>
                      <a:pt x="1" y="2004"/>
                      <a:pt x="8" y="2062"/>
                    </a:cubicBezTo>
                    <a:cubicBezTo>
                      <a:pt x="15" y="2158"/>
                      <a:pt x="38" y="2243"/>
                      <a:pt x="79" y="2321"/>
                    </a:cubicBezTo>
                    <a:cubicBezTo>
                      <a:pt x="123" y="2399"/>
                      <a:pt x="181" y="2468"/>
                      <a:pt x="260" y="2529"/>
                    </a:cubicBezTo>
                    <a:cubicBezTo>
                      <a:pt x="389" y="2628"/>
                      <a:pt x="560" y="2689"/>
                      <a:pt x="740" y="2726"/>
                    </a:cubicBezTo>
                    <a:cubicBezTo>
                      <a:pt x="921" y="2764"/>
                      <a:pt x="1119" y="2778"/>
                      <a:pt x="1303" y="2778"/>
                    </a:cubicBezTo>
                    <a:cubicBezTo>
                      <a:pt x="1718" y="2778"/>
                      <a:pt x="2080" y="2713"/>
                      <a:pt x="2110" y="2706"/>
                    </a:cubicBezTo>
                    <a:cubicBezTo>
                      <a:pt x="2135" y="2703"/>
                      <a:pt x="2158" y="2689"/>
                      <a:pt x="2171" y="2669"/>
                    </a:cubicBezTo>
                    <a:cubicBezTo>
                      <a:pt x="2185" y="2652"/>
                      <a:pt x="2196" y="2628"/>
                      <a:pt x="2196" y="2604"/>
                    </a:cubicBezTo>
                    <a:cubicBezTo>
                      <a:pt x="2196" y="2597"/>
                      <a:pt x="2196" y="2590"/>
                      <a:pt x="2192" y="2583"/>
                    </a:cubicBezTo>
                    <a:cubicBezTo>
                      <a:pt x="2189" y="2559"/>
                      <a:pt x="2176" y="2539"/>
                      <a:pt x="2158" y="2522"/>
                    </a:cubicBezTo>
                    <a:cubicBezTo>
                      <a:pt x="2138" y="2509"/>
                      <a:pt x="2117" y="2498"/>
                      <a:pt x="2090" y="2498"/>
                    </a:cubicBezTo>
                    <a:cubicBezTo>
                      <a:pt x="2083" y="2498"/>
                      <a:pt x="2080" y="2498"/>
                      <a:pt x="2073" y="2501"/>
                    </a:cubicBezTo>
                    <a:cubicBezTo>
                      <a:pt x="2066" y="2501"/>
                      <a:pt x="1701" y="2570"/>
                      <a:pt x="1296" y="2570"/>
                    </a:cubicBezTo>
                    <a:cubicBezTo>
                      <a:pt x="1125" y="2570"/>
                      <a:pt x="952" y="2556"/>
                      <a:pt x="792" y="2526"/>
                    </a:cubicBezTo>
                    <a:cubicBezTo>
                      <a:pt x="631" y="2492"/>
                      <a:pt x="488" y="2440"/>
                      <a:pt x="386" y="2362"/>
                    </a:cubicBezTo>
                    <a:cubicBezTo>
                      <a:pt x="331" y="2321"/>
                      <a:pt x="294" y="2273"/>
                      <a:pt x="263" y="2222"/>
                    </a:cubicBezTo>
                    <a:cubicBezTo>
                      <a:pt x="236" y="2171"/>
                      <a:pt x="219" y="2113"/>
                      <a:pt x="216" y="2045"/>
                    </a:cubicBezTo>
                    <a:cubicBezTo>
                      <a:pt x="213" y="1994"/>
                      <a:pt x="208" y="1943"/>
                      <a:pt x="208" y="1892"/>
                    </a:cubicBezTo>
                    <a:cubicBezTo>
                      <a:pt x="208" y="1479"/>
                      <a:pt x="325" y="1046"/>
                      <a:pt x="444" y="716"/>
                    </a:cubicBezTo>
                    <a:cubicBezTo>
                      <a:pt x="502" y="549"/>
                      <a:pt x="563" y="409"/>
                      <a:pt x="608" y="310"/>
                    </a:cubicBezTo>
                    <a:cubicBezTo>
                      <a:pt x="628" y="263"/>
                      <a:pt x="648" y="222"/>
                      <a:pt x="662" y="195"/>
                    </a:cubicBezTo>
                    <a:cubicBezTo>
                      <a:pt x="666" y="181"/>
                      <a:pt x="672" y="170"/>
                      <a:pt x="675" y="164"/>
                    </a:cubicBezTo>
                    <a:cubicBezTo>
                      <a:pt x="679" y="157"/>
                      <a:pt x="683" y="154"/>
                      <a:pt x="683" y="154"/>
                    </a:cubicBezTo>
                    <a:cubicBezTo>
                      <a:pt x="689" y="137"/>
                      <a:pt x="693" y="120"/>
                      <a:pt x="693" y="106"/>
                    </a:cubicBezTo>
                    <a:cubicBezTo>
                      <a:pt x="693" y="85"/>
                      <a:pt x="689" y="68"/>
                      <a:pt x="679" y="52"/>
                    </a:cubicBezTo>
                    <a:cubicBezTo>
                      <a:pt x="669" y="35"/>
                      <a:pt x="655" y="21"/>
                      <a:pt x="638" y="11"/>
                    </a:cubicBezTo>
                    <a:cubicBezTo>
                      <a:pt x="622" y="3"/>
                      <a:pt x="604" y="0"/>
                      <a:pt x="590" y="0"/>
                    </a:cubicBezTo>
                    <a:close/>
                  </a:path>
                </a:pathLst>
              </a:custGeom>
              <a:solidFill>
                <a:srgbClr val="303F46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400">
                  <a:latin typeface="UTM Avo" panose="02040603050506020204" pitchFamily="18" charset="0"/>
                </a:endParaRPr>
              </a:p>
            </p:txBody>
          </p:sp>
          <p:sp>
            <p:nvSpPr>
              <p:cNvPr id="39" name="Google Shape;2012;p44">
                <a:extLst>
                  <a:ext uri="{FF2B5EF4-FFF2-40B4-BE49-F238E27FC236}">
                    <a16:creationId xmlns:a16="http://schemas.microsoft.com/office/drawing/2014/main" id="{7802AB15-E35B-BADC-562A-627070D8F7FC}"/>
                  </a:ext>
                </a:extLst>
              </p:cNvPr>
              <p:cNvSpPr/>
              <p:nvPr/>
            </p:nvSpPr>
            <p:spPr>
              <a:xfrm>
                <a:off x="2058525" y="711550"/>
                <a:ext cx="14775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688" extrusionOk="0">
                    <a:moveTo>
                      <a:pt x="294" y="1"/>
                    </a:moveTo>
                    <a:cubicBezTo>
                      <a:pt x="148" y="1"/>
                      <a:pt x="106" y="230"/>
                      <a:pt x="1" y="686"/>
                    </a:cubicBezTo>
                    <a:cubicBezTo>
                      <a:pt x="1" y="686"/>
                      <a:pt x="53" y="688"/>
                      <a:pt x="132" y="688"/>
                    </a:cubicBezTo>
                    <a:cubicBezTo>
                      <a:pt x="253" y="688"/>
                      <a:pt x="437" y="684"/>
                      <a:pt x="591" y="666"/>
                    </a:cubicBezTo>
                    <a:cubicBezTo>
                      <a:pt x="591" y="666"/>
                      <a:pt x="498" y="38"/>
                      <a:pt x="325" y="4"/>
                    </a:cubicBezTo>
                    <a:cubicBezTo>
                      <a:pt x="314" y="2"/>
                      <a:pt x="303" y="1"/>
                      <a:pt x="294" y="1"/>
                    </a:cubicBezTo>
                    <a:close/>
                  </a:path>
                </a:pathLst>
              </a:custGeom>
              <a:solidFill>
                <a:srgbClr val="303F46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400">
                  <a:latin typeface="UTM Avo" panose="02040603050506020204" pitchFamily="18" charset="0"/>
                </a:endParaRPr>
              </a:p>
            </p:txBody>
          </p:sp>
          <p:sp>
            <p:nvSpPr>
              <p:cNvPr id="40" name="Google Shape;2013;p44">
                <a:extLst>
                  <a:ext uri="{FF2B5EF4-FFF2-40B4-BE49-F238E27FC236}">
                    <a16:creationId xmlns:a16="http://schemas.microsoft.com/office/drawing/2014/main" id="{3CAB3DCB-D7A7-EA6F-7FA2-065E1B94877E}"/>
                  </a:ext>
                </a:extLst>
              </p:cNvPr>
              <p:cNvSpPr/>
              <p:nvPr/>
            </p:nvSpPr>
            <p:spPr>
              <a:xfrm>
                <a:off x="2057250" y="710525"/>
                <a:ext cx="1725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90" h="772" extrusionOk="0">
                    <a:moveTo>
                      <a:pt x="345" y="83"/>
                    </a:moveTo>
                    <a:cubicBezTo>
                      <a:pt x="351" y="83"/>
                      <a:pt x="359" y="83"/>
                      <a:pt x="369" y="86"/>
                    </a:cubicBezTo>
                    <a:cubicBezTo>
                      <a:pt x="372" y="86"/>
                      <a:pt x="379" y="90"/>
                      <a:pt x="386" y="93"/>
                    </a:cubicBezTo>
                    <a:cubicBezTo>
                      <a:pt x="400" y="100"/>
                      <a:pt x="413" y="117"/>
                      <a:pt x="427" y="138"/>
                    </a:cubicBezTo>
                    <a:cubicBezTo>
                      <a:pt x="454" y="175"/>
                      <a:pt x="478" y="229"/>
                      <a:pt x="502" y="295"/>
                    </a:cubicBezTo>
                    <a:cubicBezTo>
                      <a:pt x="532" y="386"/>
                      <a:pt x="560" y="492"/>
                      <a:pt x="576" y="574"/>
                    </a:cubicBezTo>
                    <a:cubicBezTo>
                      <a:pt x="583" y="614"/>
                      <a:pt x="590" y="648"/>
                      <a:pt x="593" y="671"/>
                    </a:cubicBezTo>
                    <a:lnTo>
                      <a:pt x="593" y="671"/>
                    </a:lnTo>
                    <a:cubicBezTo>
                      <a:pt x="446" y="687"/>
                      <a:pt x="279" y="690"/>
                      <a:pt x="171" y="690"/>
                    </a:cubicBezTo>
                    <a:lnTo>
                      <a:pt x="103" y="690"/>
                    </a:lnTo>
                    <a:cubicBezTo>
                      <a:pt x="123" y="594"/>
                      <a:pt x="143" y="511"/>
                      <a:pt x="161" y="438"/>
                    </a:cubicBezTo>
                    <a:cubicBezTo>
                      <a:pt x="178" y="376"/>
                      <a:pt x="192" y="318"/>
                      <a:pt x="205" y="274"/>
                    </a:cubicBezTo>
                    <a:cubicBezTo>
                      <a:pt x="229" y="202"/>
                      <a:pt x="253" y="151"/>
                      <a:pt x="277" y="120"/>
                    </a:cubicBezTo>
                    <a:cubicBezTo>
                      <a:pt x="287" y="106"/>
                      <a:pt x="297" y="97"/>
                      <a:pt x="307" y="93"/>
                    </a:cubicBezTo>
                    <a:cubicBezTo>
                      <a:pt x="321" y="86"/>
                      <a:pt x="331" y="83"/>
                      <a:pt x="345" y="83"/>
                    </a:cubicBezTo>
                    <a:close/>
                    <a:moveTo>
                      <a:pt x="345" y="1"/>
                    </a:moveTo>
                    <a:cubicBezTo>
                      <a:pt x="321" y="1"/>
                      <a:pt x="297" y="8"/>
                      <a:pt x="277" y="15"/>
                    </a:cubicBezTo>
                    <a:cubicBezTo>
                      <a:pt x="260" y="25"/>
                      <a:pt x="243" y="35"/>
                      <a:pt x="229" y="53"/>
                    </a:cubicBezTo>
                    <a:cubicBezTo>
                      <a:pt x="202" y="76"/>
                      <a:pt x="184" y="111"/>
                      <a:pt x="164" y="151"/>
                    </a:cubicBezTo>
                    <a:cubicBezTo>
                      <a:pt x="137" y="209"/>
                      <a:pt x="117" y="287"/>
                      <a:pt x="90" y="383"/>
                    </a:cubicBezTo>
                    <a:cubicBezTo>
                      <a:pt x="65" y="475"/>
                      <a:pt x="41" y="587"/>
                      <a:pt x="11" y="720"/>
                    </a:cubicBezTo>
                    <a:lnTo>
                      <a:pt x="0" y="768"/>
                    </a:lnTo>
                    <a:lnTo>
                      <a:pt x="52" y="768"/>
                    </a:lnTo>
                    <a:cubicBezTo>
                      <a:pt x="52" y="768"/>
                      <a:pt x="99" y="771"/>
                      <a:pt x="171" y="771"/>
                    </a:cubicBezTo>
                    <a:cubicBezTo>
                      <a:pt x="294" y="771"/>
                      <a:pt x="485" y="768"/>
                      <a:pt x="645" y="748"/>
                    </a:cubicBezTo>
                    <a:lnTo>
                      <a:pt x="689" y="744"/>
                    </a:lnTo>
                    <a:lnTo>
                      <a:pt x="683" y="699"/>
                    </a:lnTo>
                    <a:cubicBezTo>
                      <a:pt x="683" y="699"/>
                      <a:pt x="658" y="543"/>
                      <a:pt x="614" y="380"/>
                    </a:cubicBezTo>
                    <a:cubicBezTo>
                      <a:pt x="590" y="298"/>
                      <a:pt x="563" y="213"/>
                      <a:pt x="526" y="144"/>
                    </a:cubicBezTo>
                    <a:cubicBezTo>
                      <a:pt x="508" y="111"/>
                      <a:pt x="491" y="79"/>
                      <a:pt x="467" y="56"/>
                    </a:cubicBezTo>
                    <a:cubicBezTo>
                      <a:pt x="458" y="45"/>
                      <a:pt x="444" y="32"/>
                      <a:pt x="430" y="25"/>
                    </a:cubicBezTo>
                    <a:cubicBezTo>
                      <a:pt x="417" y="15"/>
                      <a:pt x="403" y="8"/>
                      <a:pt x="386" y="4"/>
                    </a:cubicBezTo>
                    <a:cubicBezTo>
                      <a:pt x="372" y="4"/>
                      <a:pt x="359" y="1"/>
                      <a:pt x="345" y="1"/>
                    </a:cubicBezTo>
                    <a:close/>
                  </a:path>
                </a:pathLst>
              </a:custGeom>
              <a:solidFill>
                <a:srgbClr val="303F46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400">
                  <a:latin typeface="UTM Avo" panose="02040603050506020204" pitchFamily="18" charset="0"/>
                </a:endParaRPr>
              </a:p>
            </p:txBody>
          </p:sp>
          <p:sp>
            <p:nvSpPr>
              <p:cNvPr id="41" name="Google Shape;2014;p44">
                <a:extLst>
                  <a:ext uri="{FF2B5EF4-FFF2-40B4-BE49-F238E27FC236}">
                    <a16:creationId xmlns:a16="http://schemas.microsoft.com/office/drawing/2014/main" id="{A385D184-19D2-4098-4D62-9B6833F70EBA}"/>
                  </a:ext>
                </a:extLst>
              </p:cNvPr>
              <p:cNvSpPr/>
              <p:nvPr/>
            </p:nvSpPr>
            <p:spPr>
              <a:xfrm>
                <a:off x="2164663" y="711288"/>
                <a:ext cx="25300" cy="42350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1694" extrusionOk="0">
                    <a:moveTo>
                      <a:pt x="1012" y="1"/>
                    </a:moveTo>
                    <a:lnTo>
                      <a:pt x="0" y="124"/>
                    </a:lnTo>
                    <a:cubicBezTo>
                      <a:pt x="0" y="124"/>
                      <a:pt x="52" y="1694"/>
                      <a:pt x="385" y="1694"/>
                    </a:cubicBezTo>
                    <a:cubicBezTo>
                      <a:pt x="422" y="1694"/>
                      <a:pt x="463" y="1674"/>
                      <a:pt x="508" y="1630"/>
                    </a:cubicBezTo>
                    <a:cubicBezTo>
                      <a:pt x="950" y="1194"/>
                      <a:pt x="1012" y="1"/>
                      <a:pt x="1012" y="1"/>
                    </a:cubicBezTo>
                    <a:close/>
                  </a:path>
                </a:pathLst>
              </a:custGeom>
              <a:solidFill>
                <a:srgbClr val="FFC3CC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400">
                  <a:latin typeface="UTM Avo" panose="02040603050506020204" pitchFamily="18" charset="0"/>
                </a:endParaRPr>
              </a:p>
            </p:txBody>
          </p:sp>
          <p:sp>
            <p:nvSpPr>
              <p:cNvPr id="42" name="Google Shape;2015;p44">
                <a:extLst>
                  <a:ext uri="{FF2B5EF4-FFF2-40B4-BE49-F238E27FC236}">
                    <a16:creationId xmlns:a16="http://schemas.microsoft.com/office/drawing/2014/main" id="{E2F333CA-63A1-9989-C53F-3888D0622A7D}"/>
                  </a:ext>
                </a:extLst>
              </p:cNvPr>
              <p:cNvSpPr/>
              <p:nvPr/>
            </p:nvSpPr>
            <p:spPr>
              <a:xfrm>
                <a:off x="2162188" y="708888"/>
                <a:ext cx="30250" cy="4717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1887" extrusionOk="0">
                    <a:moveTo>
                      <a:pt x="1005" y="207"/>
                    </a:moveTo>
                    <a:cubicBezTo>
                      <a:pt x="978" y="509"/>
                      <a:pt x="873" y="1327"/>
                      <a:pt x="538" y="1654"/>
                    </a:cubicBezTo>
                    <a:cubicBezTo>
                      <a:pt x="508" y="1685"/>
                      <a:pt x="488" y="1692"/>
                      <a:pt x="481" y="1692"/>
                    </a:cubicBezTo>
                    <a:cubicBezTo>
                      <a:pt x="344" y="1638"/>
                      <a:pt x="228" y="946"/>
                      <a:pt x="201" y="305"/>
                    </a:cubicBezTo>
                    <a:lnTo>
                      <a:pt x="1005" y="207"/>
                    </a:lnTo>
                    <a:close/>
                    <a:moveTo>
                      <a:pt x="1116" y="1"/>
                    </a:moveTo>
                    <a:cubicBezTo>
                      <a:pt x="1111" y="1"/>
                      <a:pt x="1106" y="1"/>
                      <a:pt x="1101" y="2"/>
                    </a:cubicBezTo>
                    <a:lnTo>
                      <a:pt x="88" y="121"/>
                    </a:lnTo>
                    <a:cubicBezTo>
                      <a:pt x="38" y="128"/>
                      <a:pt x="0" y="172"/>
                      <a:pt x="3" y="223"/>
                    </a:cubicBezTo>
                    <a:cubicBezTo>
                      <a:pt x="14" y="575"/>
                      <a:pt x="79" y="1740"/>
                      <a:pt x="409" y="1873"/>
                    </a:cubicBezTo>
                    <a:cubicBezTo>
                      <a:pt x="430" y="1879"/>
                      <a:pt x="456" y="1887"/>
                      <a:pt x="484" y="1887"/>
                    </a:cubicBezTo>
                    <a:cubicBezTo>
                      <a:pt x="538" y="1887"/>
                      <a:pt x="604" y="1866"/>
                      <a:pt x="675" y="1794"/>
                    </a:cubicBezTo>
                    <a:cubicBezTo>
                      <a:pt x="1139" y="1338"/>
                      <a:pt x="1207" y="152"/>
                      <a:pt x="1210" y="100"/>
                    </a:cubicBezTo>
                    <a:cubicBezTo>
                      <a:pt x="1210" y="73"/>
                      <a:pt x="1200" y="46"/>
                      <a:pt x="1180" y="26"/>
                    </a:cubicBezTo>
                    <a:cubicBezTo>
                      <a:pt x="1163" y="9"/>
                      <a:pt x="1139" y="1"/>
                      <a:pt x="1116" y="1"/>
                    </a:cubicBezTo>
                    <a:close/>
                  </a:path>
                </a:pathLst>
              </a:custGeom>
              <a:solidFill>
                <a:srgbClr val="303F46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400">
                  <a:latin typeface="UTM Avo" panose="02040603050506020204" pitchFamily="18" charset="0"/>
                </a:endParaRPr>
              </a:p>
            </p:txBody>
          </p:sp>
          <p:sp>
            <p:nvSpPr>
              <p:cNvPr id="43" name="Google Shape;2016;p44">
                <a:extLst>
                  <a:ext uri="{FF2B5EF4-FFF2-40B4-BE49-F238E27FC236}">
                    <a16:creationId xmlns:a16="http://schemas.microsoft.com/office/drawing/2014/main" id="{20D76A0E-1676-6C1B-AE3D-C5F68975E681}"/>
                  </a:ext>
                </a:extLst>
              </p:cNvPr>
              <p:cNvSpPr/>
              <p:nvPr/>
            </p:nvSpPr>
            <p:spPr>
              <a:xfrm>
                <a:off x="2161238" y="707813"/>
                <a:ext cx="32225" cy="49275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1971" extrusionOk="0">
                    <a:moveTo>
                      <a:pt x="998" y="297"/>
                    </a:moveTo>
                    <a:cubicBezTo>
                      <a:pt x="982" y="454"/>
                      <a:pt x="947" y="704"/>
                      <a:pt x="883" y="955"/>
                    </a:cubicBezTo>
                    <a:cubicBezTo>
                      <a:pt x="849" y="1094"/>
                      <a:pt x="805" y="1234"/>
                      <a:pt x="747" y="1360"/>
                    </a:cubicBezTo>
                    <a:cubicBezTo>
                      <a:pt x="692" y="1483"/>
                      <a:pt x="625" y="1592"/>
                      <a:pt x="546" y="1670"/>
                    </a:cubicBezTo>
                    <a:cubicBezTo>
                      <a:pt x="537" y="1679"/>
                      <a:pt x="528" y="1685"/>
                      <a:pt x="524" y="1689"/>
                    </a:cubicBezTo>
                    <a:lnTo>
                      <a:pt x="524" y="1689"/>
                    </a:lnTo>
                    <a:cubicBezTo>
                      <a:pt x="524" y="1689"/>
                      <a:pt x="523" y="1688"/>
                      <a:pt x="522" y="1687"/>
                    </a:cubicBezTo>
                    <a:cubicBezTo>
                      <a:pt x="512" y="1677"/>
                      <a:pt x="499" y="1656"/>
                      <a:pt x="485" y="1629"/>
                    </a:cubicBezTo>
                    <a:cubicBezTo>
                      <a:pt x="461" y="1582"/>
                      <a:pt x="437" y="1507"/>
                      <a:pt x="413" y="1418"/>
                    </a:cubicBezTo>
                    <a:cubicBezTo>
                      <a:pt x="382" y="1285"/>
                      <a:pt x="351" y="1115"/>
                      <a:pt x="328" y="928"/>
                    </a:cubicBezTo>
                    <a:cubicBezTo>
                      <a:pt x="309" y="756"/>
                      <a:pt x="292" y="569"/>
                      <a:pt x="282" y="384"/>
                    </a:cubicBezTo>
                    <a:lnTo>
                      <a:pt x="282" y="384"/>
                    </a:lnTo>
                    <a:lnTo>
                      <a:pt x="998" y="297"/>
                    </a:lnTo>
                    <a:close/>
                    <a:moveTo>
                      <a:pt x="1087" y="205"/>
                    </a:moveTo>
                    <a:lnTo>
                      <a:pt x="195" y="311"/>
                    </a:lnTo>
                    <a:lnTo>
                      <a:pt x="198" y="348"/>
                    </a:lnTo>
                    <a:cubicBezTo>
                      <a:pt x="212" y="672"/>
                      <a:pt x="249" y="1006"/>
                      <a:pt x="297" y="1268"/>
                    </a:cubicBezTo>
                    <a:cubicBezTo>
                      <a:pt x="324" y="1401"/>
                      <a:pt x="351" y="1513"/>
                      <a:pt x="382" y="1599"/>
                    </a:cubicBezTo>
                    <a:cubicBezTo>
                      <a:pt x="400" y="1643"/>
                      <a:pt x="417" y="1677"/>
                      <a:pt x="433" y="1708"/>
                    </a:cubicBezTo>
                    <a:cubicBezTo>
                      <a:pt x="444" y="1722"/>
                      <a:pt x="454" y="1735"/>
                      <a:pt x="464" y="1745"/>
                    </a:cubicBezTo>
                    <a:cubicBezTo>
                      <a:pt x="474" y="1755"/>
                      <a:pt x="488" y="1766"/>
                      <a:pt x="502" y="1772"/>
                    </a:cubicBezTo>
                    <a:lnTo>
                      <a:pt x="505" y="1772"/>
                    </a:lnTo>
                    <a:cubicBezTo>
                      <a:pt x="512" y="1776"/>
                      <a:pt x="515" y="1776"/>
                      <a:pt x="522" y="1776"/>
                    </a:cubicBezTo>
                    <a:cubicBezTo>
                      <a:pt x="532" y="1776"/>
                      <a:pt x="539" y="1772"/>
                      <a:pt x="546" y="1769"/>
                    </a:cubicBezTo>
                    <a:cubicBezTo>
                      <a:pt x="556" y="1766"/>
                      <a:pt x="563" y="1763"/>
                      <a:pt x="573" y="1755"/>
                    </a:cubicBezTo>
                    <a:cubicBezTo>
                      <a:pt x="584" y="1749"/>
                      <a:pt x="593" y="1738"/>
                      <a:pt x="604" y="1728"/>
                    </a:cubicBezTo>
                    <a:cubicBezTo>
                      <a:pt x="692" y="1640"/>
                      <a:pt x="764" y="1524"/>
                      <a:pt x="822" y="1395"/>
                    </a:cubicBezTo>
                    <a:cubicBezTo>
                      <a:pt x="911" y="1197"/>
                      <a:pt x="972" y="972"/>
                      <a:pt x="1013" y="764"/>
                    </a:cubicBezTo>
                    <a:cubicBezTo>
                      <a:pt x="1051" y="556"/>
                      <a:pt x="1074" y="368"/>
                      <a:pt x="1084" y="256"/>
                    </a:cubicBezTo>
                    <a:lnTo>
                      <a:pt x="1087" y="205"/>
                    </a:lnTo>
                    <a:close/>
                    <a:moveTo>
                      <a:pt x="1149" y="82"/>
                    </a:moveTo>
                    <a:cubicBezTo>
                      <a:pt x="1163" y="82"/>
                      <a:pt x="1180" y="89"/>
                      <a:pt x="1190" y="99"/>
                    </a:cubicBezTo>
                    <a:cubicBezTo>
                      <a:pt x="1200" y="110"/>
                      <a:pt x="1207" y="123"/>
                      <a:pt x="1207" y="140"/>
                    </a:cubicBezTo>
                    <a:lnTo>
                      <a:pt x="1207" y="143"/>
                    </a:lnTo>
                    <a:cubicBezTo>
                      <a:pt x="1204" y="168"/>
                      <a:pt x="1186" y="474"/>
                      <a:pt x="1112" y="829"/>
                    </a:cubicBezTo>
                    <a:cubicBezTo>
                      <a:pt x="1074" y="1009"/>
                      <a:pt x="1023" y="1197"/>
                      <a:pt x="955" y="1370"/>
                    </a:cubicBezTo>
                    <a:cubicBezTo>
                      <a:pt x="883" y="1544"/>
                      <a:pt x="795" y="1701"/>
                      <a:pt x="683" y="1807"/>
                    </a:cubicBezTo>
                    <a:cubicBezTo>
                      <a:pt x="652" y="1840"/>
                      <a:pt x="621" y="1861"/>
                      <a:pt x="593" y="1871"/>
                    </a:cubicBezTo>
                    <a:cubicBezTo>
                      <a:pt x="566" y="1885"/>
                      <a:pt x="543" y="1889"/>
                      <a:pt x="522" y="1889"/>
                    </a:cubicBezTo>
                    <a:cubicBezTo>
                      <a:pt x="499" y="1889"/>
                      <a:pt x="478" y="1881"/>
                      <a:pt x="461" y="1875"/>
                    </a:cubicBezTo>
                    <a:cubicBezTo>
                      <a:pt x="447" y="1871"/>
                      <a:pt x="430" y="1861"/>
                      <a:pt x="413" y="1848"/>
                    </a:cubicBezTo>
                    <a:cubicBezTo>
                      <a:pt x="386" y="1820"/>
                      <a:pt x="355" y="1783"/>
                      <a:pt x="328" y="1735"/>
                    </a:cubicBezTo>
                    <a:cubicBezTo>
                      <a:pt x="283" y="1650"/>
                      <a:pt x="243" y="1530"/>
                      <a:pt x="212" y="1398"/>
                    </a:cubicBezTo>
                    <a:cubicBezTo>
                      <a:pt x="164" y="1200"/>
                      <a:pt x="134" y="972"/>
                      <a:pt x="113" y="764"/>
                    </a:cubicBezTo>
                    <a:cubicBezTo>
                      <a:pt x="93" y="556"/>
                      <a:pt x="86" y="372"/>
                      <a:pt x="82" y="263"/>
                    </a:cubicBezTo>
                    <a:cubicBezTo>
                      <a:pt x="82" y="232"/>
                      <a:pt x="103" y="209"/>
                      <a:pt x="131" y="205"/>
                    </a:cubicBezTo>
                    <a:lnTo>
                      <a:pt x="1142" y="86"/>
                    </a:lnTo>
                    <a:cubicBezTo>
                      <a:pt x="1146" y="82"/>
                      <a:pt x="1149" y="82"/>
                      <a:pt x="1149" y="82"/>
                    </a:cubicBezTo>
                    <a:close/>
                    <a:moveTo>
                      <a:pt x="1149" y="0"/>
                    </a:moveTo>
                    <a:cubicBezTo>
                      <a:pt x="1146" y="0"/>
                      <a:pt x="1139" y="0"/>
                      <a:pt x="1136" y="4"/>
                    </a:cubicBezTo>
                    <a:lnTo>
                      <a:pt x="1132" y="4"/>
                    </a:lnTo>
                    <a:lnTo>
                      <a:pt x="123" y="123"/>
                    </a:lnTo>
                    <a:cubicBezTo>
                      <a:pt x="52" y="133"/>
                      <a:pt x="0" y="191"/>
                      <a:pt x="0" y="263"/>
                    </a:cubicBezTo>
                    <a:lnTo>
                      <a:pt x="0" y="266"/>
                    </a:lnTo>
                    <a:cubicBezTo>
                      <a:pt x="8" y="443"/>
                      <a:pt x="24" y="825"/>
                      <a:pt x="82" y="1179"/>
                    </a:cubicBezTo>
                    <a:cubicBezTo>
                      <a:pt x="113" y="1357"/>
                      <a:pt x="154" y="1527"/>
                      <a:pt x="208" y="1667"/>
                    </a:cubicBezTo>
                    <a:cubicBezTo>
                      <a:pt x="236" y="1735"/>
                      <a:pt x="266" y="1796"/>
                      <a:pt x="301" y="1844"/>
                    </a:cubicBezTo>
                    <a:cubicBezTo>
                      <a:pt x="321" y="1868"/>
                      <a:pt x="338" y="1892"/>
                      <a:pt x="362" y="1909"/>
                    </a:cubicBezTo>
                    <a:cubicBezTo>
                      <a:pt x="382" y="1926"/>
                      <a:pt x="406" y="1943"/>
                      <a:pt x="430" y="1953"/>
                    </a:cubicBezTo>
                    <a:cubicBezTo>
                      <a:pt x="458" y="1963"/>
                      <a:pt x="488" y="1970"/>
                      <a:pt x="522" y="1970"/>
                    </a:cubicBezTo>
                    <a:cubicBezTo>
                      <a:pt x="556" y="1970"/>
                      <a:pt x="590" y="1963"/>
                      <a:pt x="628" y="1947"/>
                    </a:cubicBezTo>
                    <a:cubicBezTo>
                      <a:pt x="665" y="1930"/>
                      <a:pt x="703" y="1906"/>
                      <a:pt x="740" y="1865"/>
                    </a:cubicBezTo>
                    <a:cubicBezTo>
                      <a:pt x="863" y="1745"/>
                      <a:pt x="955" y="1582"/>
                      <a:pt x="1030" y="1401"/>
                    </a:cubicBezTo>
                    <a:cubicBezTo>
                      <a:pt x="1139" y="1132"/>
                      <a:pt x="1204" y="829"/>
                      <a:pt x="1241" y="586"/>
                    </a:cubicBezTo>
                    <a:cubicBezTo>
                      <a:pt x="1276" y="348"/>
                      <a:pt x="1285" y="168"/>
                      <a:pt x="1289" y="147"/>
                    </a:cubicBezTo>
                    <a:lnTo>
                      <a:pt x="1289" y="140"/>
                    </a:lnTo>
                    <a:cubicBezTo>
                      <a:pt x="1289" y="102"/>
                      <a:pt x="1272" y="65"/>
                      <a:pt x="1245" y="38"/>
                    </a:cubicBezTo>
                    <a:cubicBezTo>
                      <a:pt x="1218" y="14"/>
                      <a:pt x="1183" y="0"/>
                      <a:pt x="1149" y="0"/>
                    </a:cubicBezTo>
                    <a:close/>
                  </a:path>
                </a:pathLst>
              </a:custGeom>
              <a:solidFill>
                <a:srgbClr val="303F46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4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7" name="Google Shape;2017;p44">
              <a:extLst>
                <a:ext uri="{FF2B5EF4-FFF2-40B4-BE49-F238E27FC236}">
                  <a16:creationId xmlns:a16="http://schemas.microsoft.com/office/drawing/2014/main" id="{A701E504-FF0B-0641-F5B5-899E3E6FD63A}"/>
                </a:ext>
              </a:extLst>
            </p:cNvPr>
            <p:cNvGrpSpPr/>
            <p:nvPr/>
          </p:nvGrpSpPr>
          <p:grpSpPr>
            <a:xfrm flipH="1">
              <a:off x="3934025" y="505981"/>
              <a:ext cx="320254" cy="358738"/>
              <a:chOff x="2779847" y="2243580"/>
              <a:chExt cx="1593304" cy="1784766"/>
            </a:xfrm>
          </p:grpSpPr>
          <p:sp>
            <p:nvSpPr>
              <p:cNvPr id="8" name="Google Shape;2018;p44">
                <a:extLst>
                  <a:ext uri="{FF2B5EF4-FFF2-40B4-BE49-F238E27FC236}">
                    <a16:creationId xmlns:a16="http://schemas.microsoft.com/office/drawing/2014/main" id="{56C83801-292D-2F56-8180-35074F38077B}"/>
                  </a:ext>
                </a:extLst>
              </p:cNvPr>
              <p:cNvSpPr/>
              <p:nvPr/>
            </p:nvSpPr>
            <p:spPr>
              <a:xfrm>
                <a:off x="2779847" y="2243580"/>
                <a:ext cx="1593304" cy="1584822"/>
              </a:xfrm>
              <a:custGeom>
                <a:avLst/>
                <a:gdLst/>
                <a:ahLst/>
                <a:cxnLst/>
                <a:rect l="l" t="t" r="r" b="b"/>
                <a:pathLst>
                  <a:path w="12065" h="12001" extrusionOk="0">
                    <a:moveTo>
                      <a:pt x="6034" y="0"/>
                    </a:moveTo>
                    <a:cubicBezTo>
                      <a:pt x="2701" y="0"/>
                      <a:pt x="0" y="2303"/>
                      <a:pt x="0" y="5144"/>
                    </a:cubicBezTo>
                    <a:cubicBezTo>
                      <a:pt x="0" y="6936"/>
                      <a:pt x="1079" y="8515"/>
                      <a:pt x="2712" y="9436"/>
                    </a:cubicBezTo>
                    <a:cubicBezTo>
                      <a:pt x="3633" y="9955"/>
                      <a:pt x="4186" y="10943"/>
                      <a:pt x="4186" y="12000"/>
                    </a:cubicBezTo>
                    <a:lnTo>
                      <a:pt x="7878" y="12000"/>
                    </a:lnTo>
                    <a:cubicBezTo>
                      <a:pt x="7878" y="10943"/>
                      <a:pt x="8436" y="9955"/>
                      <a:pt x="9356" y="9436"/>
                    </a:cubicBezTo>
                    <a:cubicBezTo>
                      <a:pt x="10988" y="8515"/>
                      <a:pt x="12065" y="6936"/>
                      <a:pt x="12065" y="5144"/>
                    </a:cubicBezTo>
                    <a:cubicBezTo>
                      <a:pt x="12065" y="2303"/>
                      <a:pt x="9364" y="0"/>
                      <a:pt x="6034" y="0"/>
                    </a:cubicBezTo>
                    <a:close/>
                  </a:path>
                </a:pathLst>
              </a:custGeom>
              <a:solidFill>
                <a:srgbClr val="FEE2A2"/>
              </a:solidFill>
              <a:ln w="19050" cap="flat" cmpd="sng">
                <a:solidFill>
                  <a:srgbClr val="303F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400">
                  <a:latin typeface="UTM Avo" panose="02040603050506020204" pitchFamily="18" charset="0"/>
                </a:endParaRPr>
              </a:p>
            </p:txBody>
          </p:sp>
          <p:sp>
            <p:nvSpPr>
              <p:cNvPr id="9" name="Google Shape;2019;p44">
                <a:extLst>
                  <a:ext uri="{FF2B5EF4-FFF2-40B4-BE49-F238E27FC236}">
                    <a16:creationId xmlns:a16="http://schemas.microsoft.com/office/drawing/2014/main" id="{62DDA53A-E23D-75A1-3BA2-6A37CABA6594}"/>
                  </a:ext>
                </a:extLst>
              </p:cNvPr>
              <p:cNvSpPr/>
              <p:nvPr/>
            </p:nvSpPr>
            <p:spPr>
              <a:xfrm>
                <a:off x="2832406" y="2305779"/>
                <a:ext cx="695692" cy="607332"/>
              </a:xfrm>
              <a:custGeom>
                <a:avLst/>
                <a:gdLst/>
                <a:ahLst/>
                <a:cxnLst/>
                <a:rect l="l" t="t" r="r" b="b"/>
                <a:pathLst>
                  <a:path w="5268" h="4599" extrusionOk="0">
                    <a:moveTo>
                      <a:pt x="4686" y="1"/>
                    </a:moveTo>
                    <a:cubicBezTo>
                      <a:pt x="4664" y="1"/>
                      <a:pt x="4641" y="2"/>
                      <a:pt x="4617" y="6"/>
                    </a:cubicBezTo>
                    <a:cubicBezTo>
                      <a:pt x="2428" y="370"/>
                      <a:pt x="655" y="1998"/>
                      <a:pt x="76" y="4135"/>
                    </a:cubicBezTo>
                    <a:cubicBezTo>
                      <a:pt x="0" y="4416"/>
                      <a:pt x="232" y="4599"/>
                      <a:pt x="456" y="4599"/>
                    </a:cubicBezTo>
                    <a:cubicBezTo>
                      <a:pt x="603" y="4599"/>
                      <a:pt x="748" y="4519"/>
                      <a:pt x="798" y="4335"/>
                    </a:cubicBezTo>
                    <a:cubicBezTo>
                      <a:pt x="1314" y="2430"/>
                      <a:pt x="2875" y="1048"/>
                      <a:pt x="4818" y="730"/>
                    </a:cubicBezTo>
                    <a:cubicBezTo>
                      <a:pt x="5267" y="654"/>
                      <a:pt x="5109" y="1"/>
                      <a:pt x="4686" y="1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400">
                  <a:latin typeface="UTM Avo" panose="02040603050506020204" pitchFamily="18" charset="0"/>
                </a:endParaRPr>
              </a:p>
            </p:txBody>
          </p:sp>
          <p:sp>
            <p:nvSpPr>
              <p:cNvPr id="10" name="Google Shape;2020;p44">
                <a:extLst>
                  <a:ext uri="{FF2B5EF4-FFF2-40B4-BE49-F238E27FC236}">
                    <a16:creationId xmlns:a16="http://schemas.microsoft.com/office/drawing/2014/main" id="{5644F931-7614-CA05-B964-2088C58FA760}"/>
                  </a:ext>
                </a:extLst>
              </p:cNvPr>
              <p:cNvSpPr/>
              <p:nvPr/>
            </p:nvSpPr>
            <p:spPr>
              <a:xfrm>
                <a:off x="2824219" y="3000538"/>
                <a:ext cx="213013" cy="239684"/>
              </a:xfrm>
              <a:custGeom>
                <a:avLst/>
                <a:gdLst/>
                <a:ahLst/>
                <a:cxnLst/>
                <a:rect l="l" t="t" r="r" b="b"/>
                <a:pathLst>
                  <a:path w="1613" h="1815" extrusionOk="0">
                    <a:moveTo>
                      <a:pt x="515" y="0"/>
                    </a:moveTo>
                    <a:cubicBezTo>
                      <a:pt x="260" y="0"/>
                      <a:pt x="1" y="271"/>
                      <a:pt x="171" y="560"/>
                    </a:cubicBezTo>
                    <a:cubicBezTo>
                      <a:pt x="380" y="915"/>
                      <a:pt x="588" y="1275"/>
                      <a:pt x="797" y="1635"/>
                    </a:cubicBezTo>
                    <a:cubicBezTo>
                      <a:pt x="872" y="1762"/>
                      <a:pt x="985" y="1814"/>
                      <a:pt x="1098" y="1814"/>
                    </a:cubicBezTo>
                    <a:cubicBezTo>
                      <a:pt x="1354" y="1814"/>
                      <a:pt x="1612" y="1546"/>
                      <a:pt x="1444" y="1256"/>
                    </a:cubicBezTo>
                    <a:cubicBezTo>
                      <a:pt x="1236" y="896"/>
                      <a:pt x="1028" y="541"/>
                      <a:pt x="815" y="181"/>
                    </a:cubicBezTo>
                    <a:cubicBezTo>
                      <a:pt x="741" y="53"/>
                      <a:pt x="628" y="0"/>
                      <a:pt x="515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400">
                  <a:latin typeface="UTM Avo" panose="02040603050506020204" pitchFamily="18" charset="0"/>
                </a:endParaRPr>
              </a:p>
            </p:txBody>
          </p:sp>
          <p:sp>
            <p:nvSpPr>
              <p:cNvPr id="11" name="Google Shape;2021;p44">
                <a:extLst>
                  <a:ext uri="{FF2B5EF4-FFF2-40B4-BE49-F238E27FC236}">
                    <a16:creationId xmlns:a16="http://schemas.microsoft.com/office/drawing/2014/main" id="{550AAC09-BDD2-AC5C-0BE1-09A6E6636375}"/>
                  </a:ext>
                </a:extLst>
              </p:cNvPr>
              <p:cNvSpPr/>
              <p:nvPr/>
            </p:nvSpPr>
            <p:spPr>
              <a:xfrm>
                <a:off x="3223566" y="3767136"/>
                <a:ext cx="705861" cy="261210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1978" extrusionOk="0">
                    <a:moveTo>
                      <a:pt x="988" y="0"/>
                    </a:moveTo>
                    <a:cubicBezTo>
                      <a:pt x="443" y="0"/>
                      <a:pt x="0" y="444"/>
                      <a:pt x="0" y="990"/>
                    </a:cubicBezTo>
                    <a:cubicBezTo>
                      <a:pt x="0" y="1535"/>
                      <a:pt x="443" y="1978"/>
                      <a:pt x="988" y="1978"/>
                    </a:cubicBezTo>
                    <a:lnTo>
                      <a:pt x="4356" y="1978"/>
                    </a:lnTo>
                    <a:cubicBezTo>
                      <a:pt x="4901" y="1978"/>
                      <a:pt x="5345" y="1535"/>
                      <a:pt x="5345" y="990"/>
                    </a:cubicBezTo>
                    <a:cubicBezTo>
                      <a:pt x="5345" y="444"/>
                      <a:pt x="4901" y="0"/>
                      <a:pt x="4356" y="0"/>
                    </a:cubicBezTo>
                    <a:close/>
                  </a:path>
                </a:pathLst>
              </a:custGeom>
              <a:solidFill>
                <a:srgbClr val="FFC3CC"/>
              </a:solidFill>
              <a:ln w="19050" cap="flat" cmpd="sng">
                <a:solidFill>
                  <a:srgbClr val="303F4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400">
                  <a:latin typeface="UTM Avo" panose="02040603050506020204" pitchFamily="18" charset="0"/>
                </a:endParaRPr>
              </a:p>
            </p:txBody>
          </p:sp>
          <p:sp>
            <p:nvSpPr>
              <p:cNvPr id="12" name="Google Shape;2022;p44">
                <a:extLst>
                  <a:ext uri="{FF2B5EF4-FFF2-40B4-BE49-F238E27FC236}">
                    <a16:creationId xmlns:a16="http://schemas.microsoft.com/office/drawing/2014/main" id="{0E02C9B5-77D2-EF1A-DCFE-028CC139EEE2}"/>
                  </a:ext>
                </a:extLst>
              </p:cNvPr>
              <p:cNvSpPr/>
              <p:nvPr/>
            </p:nvSpPr>
            <p:spPr>
              <a:xfrm>
                <a:off x="3185401" y="3873311"/>
                <a:ext cx="782588" cy="49522"/>
              </a:xfrm>
              <a:custGeom>
                <a:avLst/>
                <a:gdLst/>
                <a:ahLst/>
                <a:cxnLst/>
                <a:rect l="l" t="t" r="r" b="b"/>
                <a:pathLst>
                  <a:path w="5926" h="375" extrusionOk="0">
                    <a:moveTo>
                      <a:pt x="186" y="0"/>
                    </a:moveTo>
                    <a:cubicBezTo>
                      <a:pt x="85" y="0"/>
                      <a:pt x="1" y="83"/>
                      <a:pt x="1" y="186"/>
                    </a:cubicBezTo>
                    <a:cubicBezTo>
                      <a:pt x="1" y="292"/>
                      <a:pt x="85" y="375"/>
                      <a:pt x="186" y="375"/>
                    </a:cubicBezTo>
                    <a:lnTo>
                      <a:pt x="5739" y="375"/>
                    </a:lnTo>
                    <a:cubicBezTo>
                      <a:pt x="5842" y="375"/>
                      <a:pt x="5926" y="292"/>
                      <a:pt x="5926" y="186"/>
                    </a:cubicBezTo>
                    <a:cubicBezTo>
                      <a:pt x="5926" y="83"/>
                      <a:pt x="5842" y="0"/>
                      <a:pt x="5739" y="0"/>
                    </a:cubicBezTo>
                    <a:close/>
                  </a:path>
                </a:pathLst>
              </a:custGeom>
              <a:solidFill>
                <a:srgbClr val="C0638D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400">
                  <a:latin typeface="UTM Avo" panose="02040603050506020204" pitchFamily="18" charset="0"/>
                </a:endParaRPr>
              </a:p>
            </p:txBody>
          </p:sp>
          <p:sp>
            <p:nvSpPr>
              <p:cNvPr id="13" name="Google Shape;2023;p44">
                <a:extLst>
                  <a:ext uri="{FF2B5EF4-FFF2-40B4-BE49-F238E27FC236}">
                    <a16:creationId xmlns:a16="http://schemas.microsoft.com/office/drawing/2014/main" id="{D36B9097-C678-441C-5862-24E4ED0AB038}"/>
                  </a:ext>
                </a:extLst>
              </p:cNvPr>
              <p:cNvSpPr/>
              <p:nvPr/>
            </p:nvSpPr>
            <p:spPr>
              <a:xfrm>
                <a:off x="3304519" y="3305064"/>
                <a:ext cx="559934" cy="414132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3136" extrusionOk="0">
                    <a:moveTo>
                      <a:pt x="1519" y="890"/>
                    </a:moveTo>
                    <a:cubicBezTo>
                      <a:pt x="1606" y="1079"/>
                      <a:pt x="1637" y="1284"/>
                      <a:pt x="1569" y="1469"/>
                    </a:cubicBezTo>
                    <a:cubicBezTo>
                      <a:pt x="1496" y="1420"/>
                      <a:pt x="1459" y="1326"/>
                      <a:pt x="1451" y="1246"/>
                    </a:cubicBezTo>
                    <a:cubicBezTo>
                      <a:pt x="1440" y="1132"/>
                      <a:pt x="1474" y="1019"/>
                      <a:pt x="1519" y="894"/>
                    </a:cubicBezTo>
                    <a:lnTo>
                      <a:pt x="1519" y="890"/>
                    </a:lnTo>
                    <a:close/>
                    <a:moveTo>
                      <a:pt x="2728" y="818"/>
                    </a:moveTo>
                    <a:cubicBezTo>
                      <a:pt x="2732" y="928"/>
                      <a:pt x="2724" y="1041"/>
                      <a:pt x="2720" y="1151"/>
                    </a:cubicBezTo>
                    <a:cubicBezTo>
                      <a:pt x="2713" y="1288"/>
                      <a:pt x="2683" y="1454"/>
                      <a:pt x="2584" y="1508"/>
                    </a:cubicBezTo>
                    <a:cubicBezTo>
                      <a:pt x="2489" y="1310"/>
                      <a:pt x="2573" y="1057"/>
                      <a:pt x="2678" y="890"/>
                    </a:cubicBezTo>
                    <a:cubicBezTo>
                      <a:pt x="2694" y="863"/>
                      <a:pt x="2709" y="840"/>
                      <a:pt x="2728" y="818"/>
                    </a:cubicBezTo>
                    <a:close/>
                    <a:moveTo>
                      <a:pt x="2224" y="0"/>
                    </a:moveTo>
                    <a:cubicBezTo>
                      <a:pt x="2038" y="0"/>
                      <a:pt x="1843" y="93"/>
                      <a:pt x="1701" y="258"/>
                    </a:cubicBezTo>
                    <a:cubicBezTo>
                      <a:pt x="1610" y="359"/>
                      <a:pt x="1546" y="481"/>
                      <a:pt x="1493" y="606"/>
                    </a:cubicBezTo>
                    <a:cubicBezTo>
                      <a:pt x="1394" y="477"/>
                      <a:pt x="1274" y="359"/>
                      <a:pt x="1144" y="269"/>
                    </a:cubicBezTo>
                    <a:cubicBezTo>
                      <a:pt x="1050" y="204"/>
                      <a:pt x="924" y="129"/>
                      <a:pt x="781" y="118"/>
                    </a:cubicBezTo>
                    <a:cubicBezTo>
                      <a:pt x="770" y="117"/>
                      <a:pt x="760" y="116"/>
                      <a:pt x="749" y="116"/>
                    </a:cubicBezTo>
                    <a:cubicBezTo>
                      <a:pt x="446" y="116"/>
                      <a:pt x="210" y="431"/>
                      <a:pt x="144" y="749"/>
                    </a:cubicBezTo>
                    <a:cubicBezTo>
                      <a:pt x="1" y="1428"/>
                      <a:pt x="284" y="2136"/>
                      <a:pt x="633" y="2807"/>
                    </a:cubicBezTo>
                    <a:lnTo>
                      <a:pt x="57" y="2807"/>
                    </a:lnTo>
                    <a:lnTo>
                      <a:pt x="57" y="2931"/>
                    </a:lnTo>
                    <a:lnTo>
                      <a:pt x="842" y="2931"/>
                    </a:lnTo>
                    <a:lnTo>
                      <a:pt x="792" y="2840"/>
                    </a:lnTo>
                    <a:cubicBezTo>
                      <a:pt x="436" y="2163"/>
                      <a:pt x="122" y="1443"/>
                      <a:pt x="265" y="777"/>
                    </a:cubicBezTo>
                    <a:cubicBezTo>
                      <a:pt x="321" y="516"/>
                      <a:pt x="514" y="241"/>
                      <a:pt x="750" y="241"/>
                    </a:cubicBezTo>
                    <a:cubicBezTo>
                      <a:pt x="758" y="241"/>
                      <a:pt x="766" y="242"/>
                      <a:pt x="774" y="242"/>
                    </a:cubicBezTo>
                    <a:cubicBezTo>
                      <a:pt x="887" y="249"/>
                      <a:pt x="993" y="314"/>
                      <a:pt x="1073" y="371"/>
                    </a:cubicBezTo>
                    <a:cubicBezTo>
                      <a:pt x="1213" y="469"/>
                      <a:pt x="1342" y="599"/>
                      <a:pt x="1436" y="746"/>
                    </a:cubicBezTo>
                    <a:cubicBezTo>
                      <a:pt x="1424" y="780"/>
                      <a:pt x="1414" y="818"/>
                      <a:pt x="1402" y="852"/>
                    </a:cubicBezTo>
                    <a:cubicBezTo>
                      <a:pt x="1353" y="989"/>
                      <a:pt x="1314" y="1121"/>
                      <a:pt x="1326" y="1258"/>
                    </a:cubicBezTo>
                    <a:cubicBezTo>
                      <a:pt x="1337" y="1398"/>
                      <a:pt x="1421" y="1564"/>
                      <a:pt x="1580" y="1613"/>
                    </a:cubicBezTo>
                    <a:lnTo>
                      <a:pt x="1629" y="1632"/>
                    </a:lnTo>
                    <a:lnTo>
                      <a:pt x="1655" y="1583"/>
                    </a:lnTo>
                    <a:cubicBezTo>
                      <a:pt x="1788" y="1310"/>
                      <a:pt x="1732" y="999"/>
                      <a:pt x="1576" y="735"/>
                    </a:cubicBezTo>
                    <a:cubicBezTo>
                      <a:pt x="1629" y="590"/>
                      <a:pt x="1697" y="450"/>
                      <a:pt x="1796" y="340"/>
                    </a:cubicBezTo>
                    <a:cubicBezTo>
                      <a:pt x="1913" y="204"/>
                      <a:pt x="2073" y="127"/>
                      <a:pt x="2222" y="127"/>
                    </a:cubicBezTo>
                    <a:cubicBezTo>
                      <a:pt x="2251" y="127"/>
                      <a:pt x="2279" y="130"/>
                      <a:pt x="2307" y="136"/>
                    </a:cubicBezTo>
                    <a:cubicBezTo>
                      <a:pt x="2474" y="170"/>
                      <a:pt x="2622" y="329"/>
                      <a:pt x="2683" y="534"/>
                    </a:cubicBezTo>
                    <a:cubicBezTo>
                      <a:pt x="2694" y="572"/>
                      <a:pt x="2705" y="606"/>
                      <a:pt x="2709" y="644"/>
                    </a:cubicBezTo>
                    <a:cubicBezTo>
                      <a:pt x="2660" y="697"/>
                      <a:pt x="2614" y="758"/>
                      <a:pt x="2573" y="822"/>
                    </a:cubicBezTo>
                    <a:cubicBezTo>
                      <a:pt x="2433" y="1041"/>
                      <a:pt x="2337" y="1368"/>
                      <a:pt x="2501" y="1621"/>
                    </a:cubicBezTo>
                    <a:lnTo>
                      <a:pt x="2527" y="1655"/>
                    </a:lnTo>
                    <a:lnTo>
                      <a:pt x="2569" y="1648"/>
                    </a:lnTo>
                    <a:cubicBezTo>
                      <a:pt x="2683" y="1621"/>
                      <a:pt x="2823" y="1519"/>
                      <a:pt x="2845" y="1159"/>
                    </a:cubicBezTo>
                    <a:cubicBezTo>
                      <a:pt x="2853" y="1011"/>
                      <a:pt x="2860" y="849"/>
                      <a:pt x="2842" y="686"/>
                    </a:cubicBezTo>
                    <a:cubicBezTo>
                      <a:pt x="2970" y="560"/>
                      <a:pt x="3125" y="477"/>
                      <a:pt x="3284" y="443"/>
                    </a:cubicBezTo>
                    <a:cubicBezTo>
                      <a:pt x="3328" y="435"/>
                      <a:pt x="3371" y="431"/>
                      <a:pt x="3414" y="431"/>
                    </a:cubicBezTo>
                    <a:cubicBezTo>
                      <a:pt x="3628" y="431"/>
                      <a:pt x="3833" y="529"/>
                      <a:pt x="3940" y="693"/>
                    </a:cubicBezTo>
                    <a:cubicBezTo>
                      <a:pt x="4106" y="950"/>
                      <a:pt x="4024" y="1303"/>
                      <a:pt x="3947" y="1545"/>
                    </a:cubicBezTo>
                    <a:cubicBezTo>
                      <a:pt x="3910" y="1663"/>
                      <a:pt x="3872" y="1777"/>
                      <a:pt x="3830" y="1894"/>
                    </a:cubicBezTo>
                    <a:cubicBezTo>
                      <a:pt x="3701" y="2261"/>
                      <a:pt x="3569" y="2644"/>
                      <a:pt x="3564" y="3041"/>
                    </a:cubicBezTo>
                    <a:lnTo>
                      <a:pt x="3564" y="3099"/>
                    </a:lnTo>
                    <a:lnTo>
                      <a:pt x="3963" y="3136"/>
                    </a:lnTo>
                    <a:lnTo>
                      <a:pt x="3974" y="3011"/>
                    </a:lnTo>
                    <a:lnTo>
                      <a:pt x="3690" y="2985"/>
                    </a:lnTo>
                    <a:cubicBezTo>
                      <a:pt x="3705" y="2625"/>
                      <a:pt x="3826" y="2277"/>
                      <a:pt x="3947" y="1936"/>
                    </a:cubicBezTo>
                    <a:cubicBezTo>
                      <a:pt x="3989" y="1818"/>
                      <a:pt x="4031" y="1700"/>
                      <a:pt x="4064" y="1583"/>
                    </a:cubicBezTo>
                    <a:cubicBezTo>
                      <a:pt x="4152" y="1318"/>
                      <a:pt x="4239" y="928"/>
                      <a:pt x="4046" y="625"/>
                    </a:cubicBezTo>
                    <a:cubicBezTo>
                      <a:pt x="3917" y="426"/>
                      <a:pt x="3673" y="307"/>
                      <a:pt x="3417" y="307"/>
                    </a:cubicBezTo>
                    <a:cubicBezTo>
                      <a:pt x="3364" y="307"/>
                      <a:pt x="3311" y="312"/>
                      <a:pt x="3258" y="322"/>
                    </a:cubicBezTo>
                    <a:cubicBezTo>
                      <a:pt x="3103" y="352"/>
                      <a:pt x="2947" y="431"/>
                      <a:pt x="2814" y="541"/>
                    </a:cubicBezTo>
                    <a:cubicBezTo>
                      <a:pt x="2811" y="527"/>
                      <a:pt x="2807" y="515"/>
                      <a:pt x="2804" y="499"/>
                    </a:cubicBezTo>
                    <a:cubicBezTo>
                      <a:pt x="2743" y="303"/>
                      <a:pt x="2587" y="72"/>
                      <a:pt x="2334" y="11"/>
                    </a:cubicBezTo>
                    <a:cubicBezTo>
                      <a:pt x="2298" y="4"/>
                      <a:pt x="2261" y="0"/>
                      <a:pt x="2224" y="0"/>
                    </a:cubicBezTo>
                    <a:close/>
                  </a:path>
                </a:pathLst>
              </a:custGeom>
              <a:solidFill>
                <a:srgbClr val="303F46"/>
              </a:solidFill>
              <a:ln>
                <a:noFill/>
              </a:ln>
            </p:spPr>
            <p:txBody>
              <a:bodyPr spcFirstLastPara="1" wrap="square" lIns="130027" tIns="130027" rIns="130027" bIns="130027" anchor="ctr" anchorCtr="0">
                <a:noAutofit/>
              </a:bodyPr>
              <a:lstStyle/>
              <a:p>
                <a:endParaRPr sz="240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0C7307DA-0301-5B69-8774-EE3794F0A53D}"/>
              </a:ext>
            </a:extLst>
          </p:cNvPr>
          <p:cNvGrpSpPr/>
          <p:nvPr/>
        </p:nvGrpSpPr>
        <p:grpSpPr>
          <a:xfrm>
            <a:off x="153833" y="2396747"/>
            <a:ext cx="6302476" cy="4907497"/>
            <a:chOff x="5645096" y="2341550"/>
            <a:chExt cx="6302476" cy="4907497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3CEC301-EB6C-64A8-D7B6-61ACA25CD009}"/>
                </a:ext>
              </a:extLst>
            </p:cNvPr>
            <p:cNvSpPr txBox="1"/>
            <p:nvPr/>
          </p:nvSpPr>
          <p:spPr>
            <a:xfrm>
              <a:off x="5645096" y="2341550"/>
              <a:ext cx="6302476" cy="4907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189" indent="-457189">
                <a:lnSpc>
                  <a:spcPct val="150000"/>
                </a:lnSpc>
                <a:spcBef>
                  <a:spcPts val="933"/>
                </a:spcBef>
                <a:spcAft>
                  <a:spcPts val="933"/>
                </a:spcAft>
                <a:buFont typeface="Courier New" panose="02070309020205020404" pitchFamily="49" charset="0"/>
                <a:buChar char="o"/>
                <a:tabLst>
                  <a:tab pos="3719314" algn="l"/>
                </a:tabLst>
              </a:pPr>
              <a:r>
                <a:rPr lang="nl-NL" sz="2400">
                  <a:solidFill>
                    <a:srgbClr val="413028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Khi nắn vào những vị trí khác nhau trên cơ thể, chỗ mềm, đó là cơ, nếu em cảm thấy cứng, đó là xương.</a:t>
              </a:r>
            </a:p>
            <a:p>
              <a:pPr marL="457189" indent="-457189">
                <a:lnSpc>
                  <a:spcPct val="150000"/>
                </a:lnSpc>
                <a:spcBef>
                  <a:spcPts val="933"/>
                </a:spcBef>
                <a:spcAft>
                  <a:spcPts val="933"/>
                </a:spcAft>
                <a:buFont typeface="Courier New" panose="02070309020205020404" pitchFamily="49" charset="0"/>
                <a:buChar char="o"/>
                <a:tabLst>
                  <a:tab pos="3719314" algn="l"/>
                </a:tabLst>
              </a:pPr>
              <a:r>
                <a:rPr lang="nl-NL" sz="2400">
                  <a:solidFill>
                    <a:srgbClr val="413028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Cơ thể của chúng ta được bao phủ bởi một lớp da, dưới lớp da là cơ , dưới cơ là xương hoặc ở một số chỗ da gắn liền với xương. </a:t>
              </a:r>
              <a:endParaRPr lang="en-US" sz="2400">
                <a:solidFill>
                  <a:srgbClr val="413028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  <a:spcBef>
                  <a:spcPts val="933"/>
                </a:spcBef>
                <a:spcAft>
                  <a:spcPts val="933"/>
                </a:spcAft>
                <a:tabLst>
                  <a:tab pos="3719314" algn="l"/>
                </a:tabLst>
              </a:pPr>
              <a:endParaRPr lang="en-US" sz="2400">
                <a:solidFill>
                  <a:srgbClr val="413028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F2C502C-583A-CBBF-383F-CA6C08FB7903}"/>
                </a:ext>
              </a:extLst>
            </p:cNvPr>
            <p:cNvSpPr/>
            <p:nvPr/>
          </p:nvSpPr>
          <p:spPr>
            <a:xfrm>
              <a:off x="5664047" y="2351146"/>
              <a:ext cx="6221047" cy="4328897"/>
            </a:xfrm>
            <a:prstGeom prst="rect">
              <a:avLst/>
            </a:prstGeom>
            <a:noFill/>
            <a:ln w="12700">
              <a:solidFill>
                <a:schemeClr val="accent3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rgbClr val="413028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6" name="Google Shape;13315;p72">
            <a:extLst>
              <a:ext uri="{FF2B5EF4-FFF2-40B4-BE49-F238E27FC236}">
                <a16:creationId xmlns:a16="http://schemas.microsoft.com/office/drawing/2014/main" id="{C97316FC-DA06-E1BB-2AB3-1FA1A91A89CE}"/>
              </a:ext>
            </a:extLst>
          </p:cNvPr>
          <p:cNvGrpSpPr/>
          <p:nvPr/>
        </p:nvGrpSpPr>
        <p:grpSpPr>
          <a:xfrm>
            <a:off x="11302299" y="5923274"/>
            <a:ext cx="1076409" cy="828048"/>
            <a:chOff x="1162200" y="640200"/>
            <a:chExt cx="5247625" cy="4415075"/>
          </a:xfrm>
        </p:grpSpPr>
        <p:sp>
          <p:nvSpPr>
            <p:cNvPr id="47" name="Google Shape;13316;p72">
              <a:extLst>
                <a:ext uri="{FF2B5EF4-FFF2-40B4-BE49-F238E27FC236}">
                  <a16:creationId xmlns:a16="http://schemas.microsoft.com/office/drawing/2014/main" id="{54D9C2EC-5A8D-CD07-EFB8-51BE31D7CF7F}"/>
                </a:ext>
              </a:extLst>
            </p:cNvPr>
            <p:cNvSpPr/>
            <p:nvPr/>
          </p:nvSpPr>
          <p:spPr>
            <a:xfrm>
              <a:off x="2445650" y="3636275"/>
              <a:ext cx="1114000" cy="1419000"/>
            </a:xfrm>
            <a:custGeom>
              <a:avLst/>
              <a:gdLst/>
              <a:ahLst/>
              <a:cxnLst/>
              <a:rect l="l" t="t" r="r" b="b"/>
              <a:pathLst>
                <a:path w="44560" h="56760" extrusionOk="0">
                  <a:moveTo>
                    <a:pt x="6003" y="1"/>
                  </a:moveTo>
                  <a:lnTo>
                    <a:pt x="1469" y="35165"/>
                  </a:lnTo>
                  <a:cubicBezTo>
                    <a:pt x="1" y="46615"/>
                    <a:pt x="8906" y="56760"/>
                    <a:pt x="20421" y="56760"/>
                  </a:cubicBezTo>
                  <a:cubicBezTo>
                    <a:pt x="30044" y="56760"/>
                    <a:pt x="38199" y="49616"/>
                    <a:pt x="39406" y="40058"/>
                  </a:cubicBezTo>
                  <a:lnTo>
                    <a:pt x="4456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48" name="Google Shape;13317;p72">
              <a:extLst>
                <a:ext uri="{FF2B5EF4-FFF2-40B4-BE49-F238E27FC236}">
                  <a16:creationId xmlns:a16="http://schemas.microsoft.com/office/drawing/2014/main" id="{9FBD9936-B428-E984-EF1F-83B40E566595}"/>
                </a:ext>
              </a:extLst>
            </p:cNvPr>
            <p:cNvSpPr/>
            <p:nvPr/>
          </p:nvSpPr>
          <p:spPr>
            <a:xfrm>
              <a:off x="3607750" y="2851700"/>
              <a:ext cx="1732825" cy="769225"/>
            </a:xfrm>
            <a:custGeom>
              <a:avLst/>
              <a:gdLst/>
              <a:ahLst/>
              <a:cxnLst/>
              <a:rect l="l" t="t" r="r" b="b"/>
              <a:pathLst>
                <a:path w="69313" h="30769" extrusionOk="0">
                  <a:moveTo>
                    <a:pt x="64810" y="0"/>
                  </a:moveTo>
                  <a:cubicBezTo>
                    <a:pt x="64758" y="0"/>
                    <a:pt x="64706" y="1"/>
                    <a:pt x="64653" y="4"/>
                  </a:cubicBezTo>
                  <a:lnTo>
                    <a:pt x="13635" y="2222"/>
                  </a:lnTo>
                  <a:cubicBezTo>
                    <a:pt x="6002" y="2548"/>
                    <a:pt x="0" y="8844"/>
                    <a:pt x="0" y="16477"/>
                  </a:cubicBezTo>
                  <a:cubicBezTo>
                    <a:pt x="0" y="24446"/>
                    <a:pt x="6468" y="30768"/>
                    <a:pt x="14267" y="30768"/>
                  </a:cubicBezTo>
                  <a:cubicBezTo>
                    <a:pt x="14609" y="30768"/>
                    <a:pt x="14953" y="30756"/>
                    <a:pt x="15299" y="30732"/>
                  </a:cubicBezTo>
                  <a:cubicBezTo>
                    <a:pt x="33534" y="29394"/>
                    <a:pt x="50692" y="21696"/>
                    <a:pt x="63837" y="8974"/>
                  </a:cubicBezTo>
                  <a:lnTo>
                    <a:pt x="67132" y="5777"/>
                  </a:lnTo>
                  <a:cubicBezTo>
                    <a:pt x="69312" y="3661"/>
                    <a:pt x="67805" y="0"/>
                    <a:pt x="648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49" name="Google Shape;13318;p72">
              <a:extLst>
                <a:ext uri="{FF2B5EF4-FFF2-40B4-BE49-F238E27FC236}">
                  <a16:creationId xmlns:a16="http://schemas.microsoft.com/office/drawing/2014/main" id="{7CA088D3-FD9F-109D-40BA-36C6B35E5119}"/>
                </a:ext>
              </a:extLst>
            </p:cNvPr>
            <p:cNvSpPr/>
            <p:nvPr/>
          </p:nvSpPr>
          <p:spPr>
            <a:xfrm>
              <a:off x="2458700" y="2388575"/>
              <a:ext cx="1477725" cy="1656300"/>
            </a:xfrm>
            <a:custGeom>
              <a:avLst/>
              <a:gdLst/>
              <a:ahLst/>
              <a:cxnLst/>
              <a:rect l="l" t="t" r="r" b="b"/>
              <a:pathLst>
                <a:path w="59109" h="66252" extrusionOk="0">
                  <a:moveTo>
                    <a:pt x="31870" y="1"/>
                  </a:moveTo>
                  <a:cubicBezTo>
                    <a:pt x="14256" y="1"/>
                    <a:pt x="1" y="15528"/>
                    <a:pt x="1" y="34675"/>
                  </a:cubicBezTo>
                  <a:cubicBezTo>
                    <a:pt x="1" y="53823"/>
                    <a:pt x="14256" y="66252"/>
                    <a:pt x="31870" y="66252"/>
                  </a:cubicBezTo>
                  <a:cubicBezTo>
                    <a:pt x="49453" y="66252"/>
                    <a:pt x="59108" y="53823"/>
                    <a:pt x="59108" y="34675"/>
                  </a:cubicBezTo>
                  <a:cubicBezTo>
                    <a:pt x="59108" y="15528"/>
                    <a:pt x="49453" y="1"/>
                    <a:pt x="318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50" name="Google Shape;13319;p72">
              <a:extLst>
                <a:ext uri="{FF2B5EF4-FFF2-40B4-BE49-F238E27FC236}">
                  <a16:creationId xmlns:a16="http://schemas.microsoft.com/office/drawing/2014/main" id="{10BBA9C6-04DF-EABC-D71D-14DE827F608E}"/>
                </a:ext>
              </a:extLst>
            </p:cNvPr>
            <p:cNvSpPr/>
            <p:nvPr/>
          </p:nvSpPr>
          <p:spPr>
            <a:xfrm>
              <a:off x="3141275" y="2428525"/>
              <a:ext cx="790250" cy="1119725"/>
            </a:xfrm>
            <a:custGeom>
              <a:avLst/>
              <a:gdLst/>
              <a:ahLst/>
              <a:cxnLst/>
              <a:rect l="l" t="t" r="r" b="b"/>
              <a:pathLst>
                <a:path w="31610" h="44789" extrusionOk="0">
                  <a:moveTo>
                    <a:pt x="13668" y="1"/>
                  </a:moveTo>
                  <a:cubicBezTo>
                    <a:pt x="5938" y="1632"/>
                    <a:pt x="1" y="11287"/>
                    <a:pt x="1" y="22933"/>
                  </a:cubicBezTo>
                  <a:cubicBezTo>
                    <a:pt x="1" y="35752"/>
                    <a:pt x="7177" y="44788"/>
                    <a:pt x="16017" y="44788"/>
                  </a:cubicBezTo>
                  <a:cubicBezTo>
                    <a:pt x="23585" y="44788"/>
                    <a:pt x="29913" y="38166"/>
                    <a:pt x="31609" y="28217"/>
                  </a:cubicBezTo>
                  <a:cubicBezTo>
                    <a:pt x="30402" y="14843"/>
                    <a:pt x="24205" y="3915"/>
                    <a:pt x="13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51" name="Google Shape;13320;p72">
              <a:extLst>
                <a:ext uri="{FF2B5EF4-FFF2-40B4-BE49-F238E27FC236}">
                  <a16:creationId xmlns:a16="http://schemas.microsoft.com/office/drawing/2014/main" id="{7E07B616-861D-1E93-371A-2B57E141445E}"/>
                </a:ext>
              </a:extLst>
            </p:cNvPr>
            <p:cNvSpPr/>
            <p:nvPr/>
          </p:nvSpPr>
          <p:spPr>
            <a:xfrm>
              <a:off x="2127625" y="640200"/>
              <a:ext cx="2350275" cy="2286625"/>
            </a:xfrm>
            <a:custGeom>
              <a:avLst/>
              <a:gdLst/>
              <a:ahLst/>
              <a:cxnLst/>
              <a:rect l="l" t="t" r="r" b="b"/>
              <a:pathLst>
                <a:path w="94011" h="91465" extrusionOk="0">
                  <a:moveTo>
                    <a:pt x="49359" y="1"/>
                  </a:moveTo>
                  <a:cubicBezTo>
                    <a:pt x="48841" y="1"/>
                    <a:pt x="48338" y="366"/>
                    <a:pt x="48245" y="945"/>
                  </a:cubicBezTo>
                  <a:lnTo>
                    <a:pt x="47201" y="6653"/>
                  </a:lnTo>
                  <a:cubicBezTo>
                    <a:pt x="47123" y="7097"/>
                    <a:pt x="46730" y="7395"/>
                    <a:pt x="46309" y="7395"/>
                  </a:cubicBezTo>
                  <a:cubicBezTo>
                    <a:pt x="46204" y="7395"/>
                    <a:pt x="46098" y="7377"/>
                    <a:pt x="45994" y="7338"/>
                  </a:cubicBezTo>
                  <a:lnTo>
                    <a:pt x="34577" y="2739"/>
                  </a:lnTo>
                  <a:cubicBezTo>
                    <a:pt x="34312" y="2638"/>
                    <a:pt x="34042" y="2591"/>
                    <a:pt x="33776" y="2591"/>
                  </a:cubicBezTo>
                  <a:cubicBezTo>
                    <a:pt x="32667" y="2591"/>
                    <a:pt x="31649" y="3414"/>
                    <a:pt x="31544" y="4598"/>
                  </a:cubicBezTo>
                  <a:lnTo>
                    <a:pt x="30826" y="12329"/>
                  </a:lnTo>
                  <a:cubicBezTo>
                    <a:pt x="12494" y="17352"/>
                    <a:pt x="0" y="30857"/>
                    <a:pt x="0" y="49124"/>
                  </a:cubicBezTo>
                  <a:cubicBezTo>
                    <a:pt x="0" y="72513"/>
                    <a:pt x="20486" y="91465"/>
                    <a:pt x="47495" y="91465"/>
                  </a:cubicBezTo>
                  <a:cubicBezTo>
                    <a:pt x="74504" y="91465"/>
                    <a:pt x="94011" y="72513"/>
                    <a:pt x="94011" y="49124"/>
                  </a:cubicBezTo>
                  <a:cubicBezTo>
                    <a:pt x="94011" y="34445"/>
                    <a:pt x="86345" y="22865"/>
                    <a:pt x="73982" y="16243"/>
                  </a:cubicBezTo>
                  <a:cubicBezTo>
                    <a:pt x="67034" y="12101"/>
                    <a:pt x="54247" y="3195"/>
                    <a:pt x="49974" y="194"/>
                  </a:cubicBezTo>
                  <a:cubicBezTo>
                    <a:pt x="49784" y="62"/>
                    <a:pt x="49570" y="1"/>
                    <a:pt x="49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52" name="Google Shape;13321;p72">
              <a:extLst>
                <a:ext uri="{FF2B5EF4-FFF2-40B4-BE49-F238E27FC236}">
                  <a16:creationId xmlns:a16="http://schemas.microsoft.com/office/drawing/2014/main" id="{8D905C89-D03D-B024-4C64-524C52A914E4}"/>
                </a:ext>
              </a:extLst>
            </p:cNvPr>
            <p:cNvSpPr/>
            <p:nvPr/>
          </p:nvSpPr>
          <p:spPr>
            <a:xfrm>
              <a:off x="3340250" y="1428750"/>
              <a:ext cx="166400" cy="290325"/>
            </a:xfrm>
            <a:custGeom>
              <a:avLst/>
              <a:gdLst/>
              <a:ahLst/>
              <a:cxnLst/>
              <a:rect l="l" t="t" r="r" b="b"/>
              <a:pathLst>
                <a:path w="6656" h="11613" extrusionOk="0">
                  <a:moveTo>
                    <a:pt x="3328" y="0"/>
                  </a:moveTo>
                  <a:cubicBezTo>
                    <a:pt x="1501" y="0"/>
                    <a:pt x="1" y="1501"/>
                    <a:pt x="1" y="3327"/>
                  </a:cubicBezTo>
                  <a:lnTo>
                    <a:pt x="1" y="8285"/>
                  </a:lnTo>
                  <a:cubicBezTo>
                    <a:pt x="1" y="10112"/>
                    <a:pt x="1501" y="11613"/>
                    <a:pt x="3328" y="11613"/>
                  </a:cubicBezTo>
                  <a:cubicBezTo>
                    <a:pt x="5188" y="11613"/>
                    <a:pt x="6655" y="10112"/>
                    <a:pt x="6655" y="8285"/>
                  </a:cubicBezTo>
                  <a:lnTo>
                    <a:pt x="6655" y="3327"/>
                  </a:lnTo>
                  <a:cubicBezTo>
                    <a:pt x="6655" y="1501"/>
                    <a:pt x="5188" y="0"/>
                    <a:pt x="33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53" name="Google Shape;13322;p72">
              <a:extLst>
                <a:ext uri="{FF2B5EF4-FFF2-40B4-BE49-F238E27FC236}">
                  <a16:creationId xmlns:a16="http://schemas.microsoft.com/office/drawing/2014/main" id="{0CFCADDC-F250-19FD-7D31-75232982444C}"/>
                </a:ext>
              </a:extLst>
            </p:cNvPr>
            <p:cNvSpPr/>
            <p:nvPr/>
          </p:nvSpPr>
          <p:spPr>
            <a:xfrm>
              <a:off x="4093775" y="1428750"/>
              <a:ext cx="166400" cy="290325"/>
            </a:xfrm>
            <a:custGeom>
              <a:avLst/>
              <a:gdLst/>
              <a:ahLst/>
              <a:cxnLst/>
              <a:rect l="l" t="t" r="r" b="b"/>
              <a:pathLst>
                <a:path w="6656" h="11613" extrusionOk="0">
                  <a:moveTo>
                    <a:pt x="3328" y="0"/>
                  </a:moveTo>
                  <a:cubicBezTo>
                    <a:pt x="1469" y="0"/>
                    <a:pt x="1" y="1501"/>
                    <a:pt x="1" y="3327"/>
                  </a:cubicBezTo>
                  <a:lnTo>
                    <a:pt x="1" y="8285"/>
                  </a:lnTo>
                  <a:cubicBezTo>
                    <a:pt x="1" y="10112"/>
                    <a:pt x="1469" y="11613"/>
                    <a:pt x="3328" y="11613"/>
                  </a:cubicBezTo>
                  <a:cubicBezTo>
                    <a:pt x="5155" y="11613"/>
                    <a:pt x="6655" y="10112"/>
                    <a:pt x="6655" y="8285"/>
                  </a:cubicBezTo>
                  <a:lnTo>
                    <a:pt x="6655" y="3327"/>
                  </a:lnTo>
                  <a:cubicBezTo>
                    <a:pt x="6655" y="1501"/>
                    <a:pt x="5155" y="0"/>
                    <a:pt x="33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54" name="Google Shape;13323;p72">
              <a:extLst>
                <a:ext uri="{FF2B5EF4-FFF2-40B4-BE49-F238E27FC236}">
                  <a16:creationId xmlns:a16="http://schemas.microsoft.com/office/drawing/2014/main" id="{1C3BEC86-8A98-5CD5-8E49-20B031236FB5}"/>
                </a:ext>
              </a:extLst>
            </p:cNvPr>
            <p:cNvSpPr/>
            <p:nvPr/>
          </p:nvSpPr>
          <p:spPr>
            <a:xfrm>
              <a:off x="3719475" y="1798725"/>
              <a:ext cx="2690350" cy="413100"/>
            </a:xfrm>
            <a:custGeom>
              <a:avLst/>
              <a:gdLst/>
              <a:ahLst/>
              <a:cxnLst/>
              <a:rect l="l" t="t" r="r" b="b"/>
              <a:pathLst>
                <a:path w="107614" h="16524" extrusionOk="0">
                  <a:moveTo>
                    <a:pt x="8208" y="1"/>
                  </a:moveTo>
                  <a:cubicBezTo>
                    <a:pt x="3693" y="1"/>
                    <a:pt x="0" y="3701"/>
                    <a:pt x="0" y="8263"/>
                  </a:cubicBezTo>
                  <a:cubicBezTo>
                    <a:pt x="0" y="12843"/>
                    <a:pt x="3721" y="16523"/>
                    <a:pt x="8261" y="16523"/>
                  </a:cubicBezTo>
                  <a:cubicBezTo>
                    <a:pt x="8377" y="16523"/>
                    <a:pt x="8494" y="16521"/>
                    <a:pt x="8612" y="16516"/>
                  </a:cubicBezTo>
                  <a:lnTo>
                    <a:pt x="103731" y="12341"/>
                  </a:lnTo>
                  <a:cubicBezTo>
                    <a:pt x="105884" y="12243"/>
                    <a:pt x="107613" y="10449"/>
                    <a:pt x="107613" y="8263"/>
                  </a:cubicBezTo>
                  <a:cubicBezTo>
                    <a:pt x="107613" y="6078"/>
                    <a:pt x="105884" y="4284"/>
                    <a:pt x="103731" y="4186"/>
                  </a:cubicBezTo>
                  <a:lnTo>
                    <a:pt x="8612" y="10"/>
                  </a:lnTo>
                  <a:cubicBezTo>
                    <a:pt x="8477" y="4"/>
                    <a:pt x="8342" y="1"/>
                    <a:pt x="8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55" name="Google Shape;13324;p72">
              <a:extLst>
                <a:ext uri="{FF2B5EF4-FFF2-40B4-BE49-F238E27FC236}">
                  <a16:creationId xmlns:a16="http://schemas.microsoft.com/office/drawing/2014/main" id="{46B2FB6A-A704-4955-62EA-136A39ACD59A}"/>
                </a:ext>
              </a:extLst>
            </p:cNvPr>
            <p:cNvSpPr/>
            <p:nvPr/>
          </p:nvSpPr>
          <p:spPr>
            <a:xfrm>
              <a:off x="1162200" y="2851700"/>
              <a:ext cx="1732825" cy="769225"/>
            </a:xfrm>
            <a:custGeom>
              <a:avLst/>
              <a:gdLst/>
              <a:ahLst/>
              <a:cxnLst/>
              <a:rect l="l" t="t" r="r" b="b"/>
              <a:pathLst>
                <a:path w="69313" h="30769" extrusionOk="0">
                  <a:moveTo>
                    <a:pt x="4503" y="0"/>
                  </a:moveTo>
                  <a:cubicBezTo>
                    <a:pt x="1508" y="0"/>
                    <a:pt x="0" y="3661"/>
                    <a:pt x="2181" y="5777"/>
                  </a:cubicBezTo>
                  <a:lnTo>
                    <a:pt x="5475" y="8974"/>
                  </a:lnTo>
                  <a:cubicBezTo>
                    <a:pt x="18589" y="21696"/>
                    <a:pt x="35779" y="29394"/>
                    <a:pt x="53981" y="30732"/>
                  </a:cubicBezTo>
                  <a:cubicBezTo>
                    <a:pt x="54329" y="30756"/>
                    <a:pt x="54674" y="30768"/>
                    <a:pt x="55017" y="30768"/>
                  </a:cubicBezTo>
                  <a:cubicBezTo>
                    <a:pt x="62845" y="30768"/>
                    <a:pt x="69313" y="24446"/>
                    <a:pt x="69313" y="16477"/>
                  </a:cubicBezTo>
                  <a:cubicBezTo>
                    <a:pt x="69313" y="8844"/>
                    <a:pt x="63278" y="2548"/>
                    <a:pt x="55645" y="2222"/>
                  </a:cubicBezTo>
                  <a:lnTo>
                    <a:pt x="4660" y="4"/>
                  </a:lnTo>
                  <a:cubicBezTo>
                    <a:pt x="4607" y="1"/>
                    <a:pt x="4555" y="0"/>
                    <a:pt x="45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56" name="Google Shape;13325;p72">
              <a:extLst>
                <a:ext uri="{FF2B5EF4-FFF2-40B4-BE49-F238E27FC236}">
                  <a16:creationId xmlns:a16="http://schemas.microsoft.com/office/drawing/2014/main" id="{B7DF159D-C29B-4689-BCA7-96D3EADAFB67}"/>
                </a:ext>
              </a:extLst>
            </p:cNvPr>
            <p:cNvSpPr/>
            <p:nvPr/>
          </p:nvSpPr>
          <p:spPr>
            <a:xfrm>
              <a:off x="2920275" y="3739050"/>
              <a:ext cx="332750" cy="566775"/>
            </a:xfrm>
            <a:custGeom>
              <a:avLst/>
              <a:gdLst/>
              <a:ahLst/>
              <a:cxnLst/>
              <a:rect l="l" t="t" r="r" b="b"/>
              <a:pathLst>
                <a:path w="13310" h="22671" extrusionOk="0">
                  <a:moveTo>
                    <a:pt x="6655" y="0"/>
                  </a:moveTo>
                  <a:cubicBezTo>
                    <a:pt x="2969" y="0"/>
                    <a:pt x="1" y="3001"/>
                    <a:pt x="1" y="6687"/>
                  </a:cubicBezTo>
                  <a:lnTo>
                    <a:pt x="1" y="16016"/>
                  </a:lnTo>
                  <a:cubicBezTo>
                    <a:pt x="1" y="19670"/>
                    <a:pt x="2969" y="22671"/>
                    <a:pt x="6655" y="22671"/>
                  </a:cubicBezTo>
                  <a:cubicBezTo>
                    <a:pt x="10341" y="22671"/>
                    <a:pt x="13310" y="19670"/>
                    <a:pt x="13310" y="16016"/>
                  </a:cubicBezTo>
                  <a:lnTo>
                    <a:pt x="13310" y="6687"/>
                  </a:lnTo>
                  <a:cubicBezTo>
                    <a:pt x="13310" y="3001"/>
                    <a:pt x="10341" y="0"/>
                    <a:pt x="6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57" name="Google Shape;13326;p72">
              <a:extLst>
                <a:ext uri="{FF2B5EF4-FFF2-40B4-BE49-F238E27FC236}">
                  <a16:creationId xmlns:a16="http://schemas.microsoft.com/office/drawing/2014/main" id="{5B508B5A-7F82-E9EA-2BE5-FB01B419A00E}"/>
                </a:ext>
              </a:extLst>
            </p:cNvPr>
            <p:cNvSpPr/>
            <p:nvPr/>
          </p:nvSpPr>
          <p:spPr>
            <a:xfrm>
              <a:off x="3504175" y="3739050"/>
              <a:ext cx="333575" cy="566775"/>
            </a:xfrm>
            <a:custGeom>
              <a:avLst/>
              <a:gdLst/>
              <a:ahLst/>
              <a:cxnLst/>
              <a:rect l="l" t="t" r="r" b="b"/>
              <a:pathLst>
                <a:path w="13343" h="22671" extrusionOk="0">
                  <a:moveTo>
                    <a:pt x="6688" y="0"/>
                  </a:moveTo>
                  <a:cubicBezTo>
                    <a:pt x="3002" y="0"/>
                    <a:pt x="1" y="3001"/>
                    <a:pt x="1" y="6687"/>
                  </a:cubicBezTo>
                  <a:lnTo>
                    <a:pt x="1" y="16016"/>
                  </a:lnTo>
                  <a:cubicBezTo>
                    <a:pt x="1" y="19670"/>
                    <a:pt x="3002" y="22671"/>
                    <a:pt x="6688" y="22671"/>
                  </a:cubicBezTo>
                  <a:cubicBezTo>
                    <a:pt x="10341" y="22671"/>
                    <a:pt x="13342" y="19670"/>
                    <a:pt x="13342" y="16016"/>
                  </a:cubicBezTo>
                  <a:lnTo>
                    <a:pt x="13342" y="6687"/>
                  </a:lnTo>
                  <a:cubicBezTo>
                    <a:pt x="13342" y="3001"/>
                    <a:pt x="10341" y="0"/>
                    <a:pt x="6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58" name="Google Shape;13346;p72">
            <a:extLst>
              <a:ext uri="{FF2B5EF4-FFF2-40B4-BE49-F238E27FC236}">
                <a16:creationId xmlns:a16="http://schemas.microsoft.com/office/drawing/2014/main" id="{EF651AD4-9BED-4FE9-10C9-ED51519EC024}"/>
              </a:ext>
            </a:extLst>
          </p:cNvPr>
          <p:cNvGrpSpPr/>
          <p:nvPr/>
        </p:nvGrpSpPr>
        <p:grpSpPr>
          <a:xfrm>
            <a:off x="6061431" y="6045422"/>
            <a:ext cx="728960" cy="687025"/>
            <a:chOff x="1224050" y="238125"/>
            <a:chExt cx="5152325" cy="5219200"/>
          </a:xfrm>
        </p:grpSpPr>
        <p:sp>
          <p:nvSpPr>
            <p:cNvPr id="59" name="Google Shape;13347;p72">
              <a:extLst>
                <a:ext uri="{FF2B5EF4-FFF2-40B4-BE49-F238E27FC236}">
                  <a16:creationId xmlns:a16="http://schemas.microsoft.com/office/drawing/2014/main" id="{251FB316-790B-AADC-C9DE-0EF40BEB0169}"/>
                </a:ext>
              </a:extLst>
            </p:cNvPr>
            <p:cNvSpPr/>
            <p:nvPr/>
          </p:nvSpPr>
          <p:spPr>
            <a:xfrm>
              <a:off x="1224050" y="3648225"/>
              <a:ext cx="1608175" cy="1350775"/>
            </a:xfrm>
            <a:custGeom>
              <a:avLst/>
              <a:gdLst/>
              <a:ahLst/>
              <a:cxnLst/>
              <a:rect l="l" t="t" r="r" b="b"/>
              <a:pathLst>
                <a:path w="64327" h="54031" extrusionOk="0">
                  <a:moveTo>
                    <a:pt x="26666" y="1"/>
                  </a:moveTo>
                  <a:cubicBezTo>
                    <a:pt x="18997" y="1"/>
                    <a:pt x="12770" y="7185"/>
                    <a:pt x="14581" y="15181"/>
                  </a:cubicBezTo>
                  <a:lnTo>
                    <a:pt x="18822" y="34067"/>
                  </a:lnTo>
                  <a:lnTo>
                    <a:pt x="10504" y="34067"/>
                  </a:lnTo>
                  <a:cubicBezTo>
                    <a:pt x="5122" y="34067"/>
                    <a:pt x="522" y="38178"/>
                    <a:pt x="261" y="43560"/>
                  </a:cubicBezTo>
                  <a:cubicBezTo>
                    <a:pt x="0" y="49301"/>
                    <a:pt x="4567" y="54031"/>
                    <a:pt x="10243" y="54031"/>
                  </a:cubicBezTo>
                  <a:lnTo>
                    <a:pt x="43026" y="54031"/>
                  </a:lnTo>
                  <a:cubicBezTo>
                    <a:pt x="54769" y="54031"/>
                    <a:pt x="64327" y="44473"/>
                    <a:pt x="64327" y="32730"/>
                  </a:cubicBezTo>
                  <a:lnTo>
                    <a:pt x="64327" y="9309"/>
                  </a:lnTo>
                  <a:lnTo>
                    <a:pt x="29815" y="404"/>
                  </a:lnTo>
                  <a:cubicBezTo>
                    <a:pt x="28750" y="130"/>
                    <a:pt x="27695" y="1"/>
                    <a:pt x="266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60" name="Google Shape;13348;p72">
              <a:extLst>
                <a:ext uri="{FF2B5EF4-FFF2-40B4-BE49-F238E27FC236}">
                  <a16:creationId xmlns:a16="http://schemas.microsoft.com/office/drawing/2014/main" id="{E2B698CA-0EB3-9230-CA2D-AF49CE254D32}"/>
                </a:ext>
              </a:extLst>
            </p:cNvPr>
            <p:cNvSpPr/>
            <p:nvPr/>
          </p:nvSpPr>
          <p:spPr>
            <a:xfrm>
              <a:off x="4768200" y="3648225"/>
              <a:ext cx="1608175" cy="1350775"/>
            </a:xfrm>
            <a:custGeom>
              <a:avLst/>
              <a:gdLst/>
              <a:ahLst/>
              <a:cxnLst/>
              <a:rect l="l" t="t" r="r" b="b"/>
              <a:pathLst>
                <a:path w="64327" h="54031" extrusionOk="0">
                  <a:moveTo>
                    <a:pt x="37661" y="1"/>
                  </a:moveTo>
                  <a:cubicBezTo>
                    <a:pt x="36632" y="1"/>
                    <a:pt x="35577" y="130"/>
                    <a:pt x="34512" y="404"/>
                  </a:cubicBezTo>
                  <a:lnTo>
                    <a:pt x="0" y="9309"/>
                  </a:lnTo>
                  <a:lnTo>
                    <a:pt x="0" y="32730"/>
                  </a:lnTo>
                  <a:cubicBezTo>
                    <a:pt x="0" y="44473"/>
                    <a:pt x="9558" y="54031"/>
                    <a:pt x="21301" y="54031"/>
                  </a:cubicBezTo>
                  <a:lnTo>
                    <a:pt x="54084" y="54031"/>
                  </a:lnTo>
                  <a:cubicBezTo>
                    <a:pt x="59760" y="54031"/>
                    <a:pt x="64327" y="49301"/>
                    <a:pt x="64066" y="43560"/>
                  </a:cubicBezTo>
                  <a:cubicBezTo>
                    <a:pt x="63805" y="38178"/>
                    <a:pt x="59205" y="34067"/>
                    <a:pt x="53823" y="34067"/>
                  </a:cubicBezTo>
                  <a:lnTo>
                    <a:pt x="45505" y="34067"/>
                  </a:lnTo>
                  <a:lnTo>
                    <a:pt x="49746" y="15181"/>
                  </a:lnTo>
                  <a:cubicBezTo>
                    <a:pt x="51558" y="7185"/>
                    <a:pt x="45331" y="1"/>
                    <a:pt x="376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61" name="Google Shape;13349;p72">
              <a:extLst>
                <a:ext uri="{FF2B5EF4-FFF2-40B4-BE49-F238E27FC236}">
                  <a16:creationId xmlns:a16="http://schemas.microsoft.com/office/drawing/2014/main" id="{53819B17-A2F5-3683-04A3-5749618F3AE7}"/>
                </a:ext>
              </a:extLst>
            </p:cNvPr>
            <p:cNvSpPr/>
            <p:nvPr/>
          </p:nvSpPr>
          <p:spPr>
            <a:xfrm>
              <a:off x="2120275" y="2455450"/>
              <a:ext cx="3359875" cy="2386175"/>
            </a:xfrm>
            <a:custGeom>
              <a:avLst/>
              <a:gdLst/>
              <a:ahLst/>
              <a:cxnLst/>
              <a:rect l="l" t="t" r="r" b="b"/>
              <a:pathLst>
                <a:path w="134395" h="95447" extrusionOk="0">
                  <a:moveTo>
                    <a:pt x="67198" y="0"/>
                  </a:moveTo>
                  <a:cubicBezTo>
                    <a:pt x="30076" y="0"/>
                    <a:pt x="1" y="22410"/>
                    <a:pt x="1" y="50039"/>
                  </a:cubicBezTo>
                  <a:cubicBezTo>
                    <a:pt x="1" y="77701"/>
                    <a:pt x="30076" y="95446"/>
                    <a:pt x="67198" y="95446"/>
                  </a:cubicBezTo>
                  <a:cubicBezTo>
                    <a:pt x="104319" y="95446"/>
                    <a:pt x="134394" y="77701"/>
                    <a:pt x="134394" y="50039"/>
                  </a:cubicBezTo>
                  <a:cubicBezTo>
                    <a:pt x="134394" y="22410"/>
                    <a:pt x="104319" y="0"/>
                    <a:pt x="67198" y="0"/>
                  </a:cubicBezTo>
                  <a:close/>
                </a:path>
              </a:pathLst>
            </a:custGeom>
            <a:solidFill>
              <a:srgbClr val="4EBF8C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62" name="Google Shape;13350;p72">
              <a:extLst>
                <a:ext uri="{FF2B5EF4-FFF2-40B4-BE49-F238E27FC236}">
                  <a16:creationId xmlns:a16="http://schemas.microsoft.com/office/drawing/2014/main" id="{CC6DDF19-5727-F79B-BAAC-09586610A670}"/>
                </a:ext>
              </a:extLst>
            </p:cNvPr>
            <p:cNvSpPr/>
            <p:nvPr/>
          </p:nvSpPr>
          <p:spPr>
            <a:xfrm>
              <a:off x="2120275" y="2455450"/>
              <a:ext cx="3359875" cy="2386175"/>
            </a:xfrm>
            <a:custGeom>
              <a:avLst/>
              <a:gdLst/>
              <a:ahLst/>
              <a:cxnLst/>
              <a:rect l="l" t="t" r="r" b="b"/>
              <a:pathLst>
                <a:path w="134395" h="95447" extrusionOk="0">
                  <a:moveTo>
                    <a:pt x="67198" y="0"/>
                  </a:moveTo>
                  <a:cubicBezTo>
                    <a:pt x="30076" y="0"/>
                    <a:pt x="1" y="22410"/>
                    <a:pt x="1" y="50039"/>
                  </a:cubicBezTo>
                  <a:cubicBezTo>
                    <a:pt x="1" y="77701"/>
                    <a:pt x="30076" y="95446"/>
                    <a:pt x="67198" y="95446"/>
                  </a:cubicBezTo>
                  <a:cubicBezTo>
                    <a:pt x="104319" y="95446"/>
                    <a:pt x="134394" y="77701"/>
                    <a:pt x="134394" y="50039"/>
                  </a:cubicBezTo>
                  <a:cubicBezTo>
                    <a:pt x="134394" y="22410"/>
                    <a:pt x="104319" y="0"/>
                    <a:pt x="67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63" name="Google Shape;13351;p72">
              <a:extLst>
                <a:ext uri="{FF2B5EF4-FFF2-40B4-BE49-F238E27FC236}">
                  <a16:creationId xmlns:a16="http://schemas.microsoft.com/office/drawing/2014/main" id="{330789E1-99A6-25BF-A98C-FC8B33256BC5}"/>
                </a:ext>
              </a:extLst>
            </p:cNvPr>
            <p:cNvSpPr/>
            <p:nvPr/>
          </p:nvSpPr>
          <p:spPr>
            <a:xfrm>
              <a:off x="2760450" y="3755350"/>
              <a:ext cx="2079525" cy="1086275"/>
            </a:xfrm>
            <a:custGeom>
              <a:avLst/>
              <a:gdLst/>
              <a:ahLst/>
              <a:cxnLst/>
              <a:rect l="l" t="t" r="r" b="b"/>
              <a:pathLst>
                <a:path w="83181" h="43451" extrusionOk="0">
                  <a:moveTo>
                    <a:pt x="41591" y="0"/>
                  </a:moveTo>
                  <a:cubicBezTo>
                    <a:pt x="21953" y="0"/>
                    <a:pt x="5350" y="14549"/>
                    <a:pt x="0" y="34512"/>
                  </a:cubicBezTo>
                  <a:cubicBezTo>
                    <a:pt x="11450" y="40286"/>
                    <a:pt x="25900" y="43450"/>
                    <a:pt x="41591" y="43450"/>
                  </a:cubicBezTo>
                  <a:cubicBezTo>
                    <a:pt x="57281" y="43450"/>
                    <a:pt x="71731" y="40286"/>
                    <a:pt x="83181" y="34512"/>
                  </a:cubicBezTo>
                  <a:cubicBezTo>
                    <a:pt x="77831" y="14549"/>
                    <a:pt x="61228" y="0"/>
                    <a:pt x="41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64" name="Google Shape;13352;p72">
              <a:extLst>
                <a:ext uri="{FF2B5EF4-FFF2-40B4-BE49-F238E27FC236}">
                  <a16:creationId xmlns:a16="http://schemas.microsoft.com/office/drawing/2014/main" id="{4FF97B5B-B04D-BE52-45D2-C098297BE8EC}"/>
                </a:ext>
              </a:extLst>
            </p:cNvPr>
            <p:cNvSpPr/>
            <p:nvPr/>
          </p:nvSpPr>
          <p:spPr>
            <a:xfrm>
              <a:off x="2248300" y="3755350"/>
              <a:ext cx="981075" cy="1701975"/>
            </a:xfrm>
            <a:custGeom>
              <a:avLst/>
              <a:gdLst/>
              <a:ahLst/>
              <a:cxnLst/>
              <a:rect l="l" t="t" r="r" b="b"/>
              <a:pathLst>
                <a:path w="39243" h="68079" extrusionOk="0">
                  <a:moveTo>
                    <a:pt x="29261" y="0"/>
                  </a:moveTo>
                  <a:cubicBezTo>
                    <a:pt x="23748" y="0"/>
                    <a:pt x="19279" y="4469"/>
                    <a:pt x="19279" y="9982"/>
                  </a:cubicBezTo>
                  <a:lnTo>
                    <a:pt x="19279" y="31120"/>
                  </a:lnTo>
                  <a:lnTo>
                    <a:pt x="3883" y="46516"/>
                  </a:lnTo>
                  <a:cubicBezTo>
                    <a:pt x="1" y="50398"/>
                    <a:pt x="1" y="56726"/>
                    <a:pt x="3883" y="60608"/>
                  </a:cubicBezTo>
                  <a:cubicBezTo>
                    <a:pt x="5840" y="62565"/>
                    <a:pt x="8384" y="63544"/>
                    <a:pt x="10961" y="63544"/>
                  </a:cubicBezTo>
                  <a:cubicBezTo>
                    <a:pt x="13506" y="63544"/>
                    <a:pt x="16050" y="62565"/>
                    <a:pt x="18007" y="60608"/>
                  </a:cubicBezTo>
                  <a:lnTo>
                    <a:pt x="19345" y="59271"/>
                  </a:lnTo>
                  <a:cubicBezTo>
                    <a:pt x="19932" y="64229"/>
                    <a:pt x="24140" y="68078"/>
                    <a:pt x="29261" y="68078"/>
                  </a:cubicBezTo>
                  <a:cubicBezTo>
                    <a:pt x="34774" y="68078"/>
                    <a:pt x="39243" y="63609"/>
                    <a:pt x="39243" y="58096"/>
                  </a:cubicBezTo>
                  <a:lnTo>
                    <a:pt x="39243" y="9982"/>
                  </a:lnTo>
                  <a:cubicBezTo>
                    <a:pt x="39243" y="4469"/>
                    <a:pt x="34774" y="0"/>
                    <a:pt x="29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65" name="Google Shape;13353;p72">
              <a:extLst>
                <a:ext uri="{FF2B5EF4-FFF2-40B4-BE49-F238E27FC236}">
                  <a16:creationId xmlns:a16="http://schemas.microsoft.com/office/drawing/2014/main" id="{0A4691A8-CFAE-767B-1D41-8AF5F7377490}"/>
                </a:ext>
              </a:extLst>
            </p:cNvPr>
            <p:cNvSpPr/>
            <p:nvPr/>
          </p:nvSpPr>
          <p:spPr>
            <a:xfrm>
              <a:off x="4371050" y="3755350"/>
              <a:ext cx="981075" cy="1701975"/>
            </a:xfrm>
            <a:custGeom>
              <a:avLst/>
              <a:gdLst/>
              <a:ahLst/>
              <a:cxnLst/>
              <a:rect l="l" t="t" r="r" b="b"/>
              <a:pathLst>
                <a:path w="39243" h="68079" extrusionOk="0">
                  <a:moveTo>
                    <a:pt x="9982" y="0"/>
                  </a:moveTo>
                  <a:cubicBezTo>
                    <a:pt x="4469" y="0"/>
                    <a:pt x="0" y="4469"/>
                    <a:pt x="0" y="9982"/>
                  </a:cubicBezTo>
                  <a:lnTo>
                    <a:pt x="0" y="58096"/>
                  </a:lnTo>
                  <a:cubicBezTo>
                    <a:pt x="0" y="63609"/>
                    <a:pt x="4469" y="68078"/>
                    <a:pt x="9982" y="68078"/>
                  </a:cubicBezTo>
                  <a:cubicBezTo>
                    <a:pt x="15103" y="68078"/>
                    <a:pt x="19311" y="64229"/>
                    <a:pt x="19899" y="59271"/>
                  </a:cubicBezTo>
                  <a:lnTo>
                    <a:pt x="21236" y="60608"/>
                  </a:lnTo>
                  <a:cubicBezTo>
                    <a:pt x="23193" y="62565"/>
                    <a:pt x="25738" y="63544"/>
                    <a:pt x="28282" y="63544"/>
                  </a:cubicBezTo>
                  <a:cubicBezTo>
                    <a:pt x="30859" y="63544"/>
                    <a:pt x="33403" y="62565"/>
                    <a:pt x="35360" y="60608"/>
                  </a:cubicBezTo>
                  <a:cubicBezTo>
                    <a:pt x="39242" y="56726"/>
                    <a:pt x="39242" y="50398"/>
                    <a:pt x="35360" y="46516"/>
                  </a:cubicBezTo>
                  <a:lnTo>
                    <a:pt x="19964" y="31120"/>
                  </a:lnTo>
                  <a:lnTo>
                    <a:pt x="19964" y="9982"/>
                  </a:lnTo>
                  <a:cubicBezTo>
                    <a:pt x="19964" y="4469"/>
                    <a:pt x="15495" y="0"/>
                    <a:pt x="99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66" name="Google Shape;13354;p72">
              <a:extLst>
                <a:ext uri="{FF2B5EF4-FFF2-40B4-BE49-F238E27FC236}">
                  <a16:creationId xmlns:a16="http://schemas.microsoft.com/office/drawing/2014/main" id="{1DB425F5-9511-4D61-ECAE-4085DD77FAF0}"/>
                </a:ext>
              </a:extLst>
            </p:cNvPr>
            <p:cNvSpPr/>
            <p:nvPr/>
          </p:nvSpPr>
          <p:spPr>
            <a:xfrm>
              <a:off x="1519250" y="238125"/>
              <a:ext cx="4561925" cy="3057300"/>
            </a:xfrm>
            <a:custGeom>
              <a:avLst/>
              <a:gdLst/>
              <a:ahLst/>
              <a:cxnLst/>
              <a:rect l="l" t="t" r="r" b="b"/>
              <a:pathLst>
                <a:path w="182477" h="122292" extrusionOk="0">
                  <a:moveTo>
                    <a:pt x="24922" y="0"/>
                  </a:moveTo>
                  <a:cubicBezTo>
                    <a:pt x="11157" y="0"/>
                    <a:pt x="1" y="11156"/>
                    <a:pt x="1" y="24889"/>
                  </a:cubicBezTo>
                  <a:cubicBezTo>
                    <a:pt x="1" y="30304"/>
                    <a:pt x="1730" y="35327"/>
                    <a:pt x="4665" y="39405"/>
                  </a:cubicBezTo>
                  <a:cubicBezTo>
                    <a:pt x="1664" y="45733"/>
                    <a:pt x="1" y="52779"/>
                    <a:pt x="1" y="60477"/>
                  </a:cubicBezTo>
                  <a:cubicBezTo>
                    <a:pt x="1" y="98936"/>
                    <a:pt x="40841" y="122292"/>
                    <a:pt x="91239" y="122292"/>
                  </a:cubicBezTo>
                  <a:cubicBezTo>
                    <a:pt x="141636" y="122292"/>
                    <a:pt x="182476" y="98936"/>
                    <a:pt x="182476" y="60477"/>
                  </a:cubicBezTo>
                  <a:cubicBezTo>
                    <a:pt x="182476" y="52779"/>
                    <a:pt x="180813" y="45733"/>
                    <a:pt x="177812" y="39405"/>
                  </a:cubicBezTo>
                  <a:cubicBezTo>
                    <a:pt x="180747" y="35327"/>
                    <a:pt x="182476" y="30304"/>
                    <a:pt x="182476" y="24889"/>
                  </a:cubicBezTo>
                  <a:cubicBezTo>
                    <a:pt x="182476" y="11156"/>
                    <a:pt x="171320" y="0"/>
                    <a:pt x="157555" y="0"/>
                  </a:cubicBezTo>
                  <a:cubicBezTo>
                    <a:pt x="150378" y="0"/>
                    <a:pt x="143920" y="3034"/>
                    <a:pt x="139385" y="7894"/>
                  </a:cubicBezTo>
                  <a:cubicBezTo>
                    <a:pt x="125424" y="2707"/>
                    <a:pt x="108919" y="0"/>
                    <a:pt x="91239" y="0"/>
                  </a:cubicBezTo>
                  <a:cubicBezTo>
                    <a:pt x="73559" y="0"/>
                    <a:pt x="57086" y="2707"/>
                    <a:pt x="43092" y="7894"/>
                  </a:cubicBezTo>
                  <a:cubicBezTo>
                    <a:pt x="38557" y="3034"/>
                    <a:pt x="32099" y="0"/>
                    <a:pt x="249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67" name="Google Shape;13355;p72">
              <a:extLst>
                <a:ext uri="{FF2B5EF4-FFF2-40B4-BE49-F238E27FC236}">
                  <a16:creationId xmlns:a16="http://schemas.microsoft.com/office/drawing/2014/main" id="{3A7904DA-0241-DEDD-746F-696161FE85DD}"/>
                </a:ext>
              </a:extLst>
            </p:cNvPr>
            <p:cNvSpPr/>
            <p:nvPr/>
          </p:nvSpPr>
          <p:spPr>
            <a:xfrm>
              <a:off x="1819350" y="565125"/>
              <a:ext cx="520325" cy="343350"/>
            </a:xfrm>
            <a:custGeom>
              <a:avLst/>
              <a:gdLst/>
              <a:ahLst/>
              <a:cxnLst/>
              <a:rect l="l" t="t" r="r" b="b"/>
              <a:pathLst>
                <a:path w="20813" h="13734" extrusionOk="0">
                  <a:moveTo>
                    <a:pt x="10407" y="1"/>
                  </a:moveTo>
                  <a:cubicBezTo>
                    <a:pt x="4666" y="1"/>
                    <a:pt x="1" y="4665"/>
                    <a:pt x="1" y="10406"/>
                  </a:cubicBezTo>
                  <a:cubicBezTo>
                    <a:pt x="1" y="12233"/>
                    <a:pt x="1501" y="13734"/>
                    <a:pt x="3328" y="13734"/>
                  </a:cubicBezTo>
                  <a:cubicBezTo>
                    <a:pt x="5187" y="13734"/>
                    <a:pt x="6655" y="12233"/>
                    <a:pt x="6655" y="10406"/>
                  </a:cubicBezTo>
                  <a:cubicBezTo>
                    <a:pt x="6655" y="8319"/>
                    <a:pt x="8352" y="6655"/>
                    <a:pt x="10407" y="6655"/>
                  </a:cubicBezTo>
                  <a:cubicBezTo>
                    <a:pt x="12494" y="6655"/>
                    <a:pt x="14158" y="8319"/>
                    <a:pt x="14158" y="10406"/>
                  </a:cubicBezTo>
                  <a:cubicBezTo>
                    <a:pt x="14158" y="12233"/>
                    <a:pt x="15658" y="13734"/>
                    <a:pt x="17485" y="13734"/>
                  </a:cubicBezTo>
                  <a:cubicBezTo>
                    <a:pt x="19344" y="13734"/>
                    <a:pt x="20812" y="12233"/>
                    <a:pt x="20812" y="10406"/>
                  </a:cubicBezTo>
                  <a:cubicBezTo>
                    <a:pt x="20812" y="4665"/>
                    <a:pt x="16148" y="1"/>
                    <a:pt x="10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68" name="Google Shape;13356;p72">
              <a:extLst>
                <a:ext uri="{FF2B5EF4-FFF2-40B4-BE49-F238E27FC236}">
                  <a16:creationId xmlns:a16="http://schemas.microsoft.com/office/drawing/2014/main" id="{6C60BFF5-9A7D-F4A4-F202-BC916A217094}"/>
                </a:ext>
              </a:extLst>
            </p:cNvPr>
            <p:cNvSpPr/>
            <p:nvPr/>
          </p:nvSpPr>
          <p:spPr>
            <a:xfrm>
              <a:off x="5260750" y="565125"/>
              <a:ext cx="520325" cy="343350"/>
            </a:xfrm>
            <a:custGeom>
              <a:avLst/>
              <a:gdLst/>
              <a:ahLst/>
              <a:cxnLst/>
              <a:rect l="l" t="t" r="r" b="b"/>
              <a:pathLst>
                <a:path w="20813" h="13734" extrusionOk="0">
                  <a:moveTo>
                    <a:pt x="10406" y="1"/>
                  </a:moveTo>
                  <a:cubicBezTo>
                    <a:pt x="4665" y="1"/>
                    <a:pt x="1" y="4665"/>
                    <a:pt x="1" y="10406"/>
                  </a:cubicBezTo>
                  <a:cubicBezTo>
                    <a:pt x="1" y="12233"/>
                    <a:pt x="1469" y="13734"/>
                    <a:pt x="3328" y="13734"/>
                  </a:cubicBezTo>
                  <a:cubicBezTo>
                    <a:pt x="5155" y="13734"/>
                    <a:pt x="6655" y="12233"/>
                    <a:pt x="6655" y="10406"/>
                  </a:cubicBezTo>
                  <a:cubicBezTo>
                    <a:pt x="6655" y="8319"/>
                    <a:pt x="8319" y="6655"/>
                    <a:pt x="10406" y="6655"/>
                  </a:cubicBezTo>
                  <a:cubicBezTo>
                    <a:pt x="12462" y="6655"/>
                    <a:pt x="14158" y="8319"/>
                    <a:pt x="14158" y="10406"/>
                  </a:cubicBezTo>
                  <a:cubicBezTo>
                    <a:pt x="14158" y="12233"/>
                    <a:pt x="15626" y="13734"/>
                    <a:pt x="17485" y="13734"/>
                  </a:cubicBezTo>
                  <a:cubicBezTo>
                    <a:pt x="19312" y="13734"/>
                    <a:pt x="20812" y="12233"/>
                    <a:pt x="20812" y="10406"/>
                  </a:cubicBezTo>
                  <a:cubicBezTo>
                    <a:pt x="20812" y="4665"/>
                    <a:pt x="16148" y="1"/>
                    <a:pt x="10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69" name="Google Shape;13357;p72">
              <a:extLst>
                <a:ext uri="{FF2B5EF4-FFF2-40B4-BE49-F238E27FC236}">
                  <a16:creationId xmlns:a16="http://schemas.microsoft.com/office/drawing/2014/main" id="{DDAC5054-B169-DBC2-B087-1C4E27069640}"/>
                </a:ext>
              </a:extLst>
            </p:cNvPr>
            <p:cNvSpPr/>
            <p:nvPr/>
          </p:nvSpPr>
          <p:spPr>
            <a:xfrm>
              <a:off x="3538425" y="1015275"/>
              <a:ext cx="523575" cy="589625"/>
            </a:xfrm>
            <a:custGeom>
              <a:avLst/>
              <a:gdLst/>
              <a:ahLst/>
              <a:cxnLst/>
              <a:rect l="l" t="t" r="r" b="b"/>
              <a:pathLst>
                <a:path w="20943" h="23585" extrusionOk="0">
                  <a:moveTo>
                    <a:pt x="10472" y="1"/>
                  </a:moveTo>
                  <a:cubicBezTo>
                    <a:pt x="10472" y="3687"/>
                    <a:pt x="7503" y="6655"/>
                    <a:pt x="3817" y="6655"/>
                  </a:cubicBezTo>
                  <a:cubicBezTo>
                    <a:pt x="2382" y="6655"/>
                    <a:pt x="1077" y="6199"/>
                    <a:pt x="1" y="5448"/>
                  </a:cubicBezTo>
                  <a:lnTo>
                    <a:pt x="1" y="13114"/>
                  </a:lnTo>
                  <a:cubicBezTo>
                    <a:pt x="1" y="18920"/>
                    <a:pt x="4698" y="23585"/>
                    <a:pt x="10472" y="23585"/>
                  </a:cubicBezTo>
                  <a:cubicBezTo>
                    <a:pt x="16245" y="23585"/>
                    <a:pt x="20943" y="18920"/>
                    <a:pt x="20943" y="13114"/>
                  </a:cubicBezTo>
                  <a:lnTo>
                    <a:pt x="20943" y="5448"/>
                  </a:lnTo>
                  <a:cubicBezTo>
                    <a:pt x="19866" y="6199"/>
                    <a:pt x="18561" y="6655"/>
                    <a:pt x="17126" y="6655"/>
                  </a:cubicBezTo>
                  <a:cubicBezTo>
                    <a:pt x="13440" y="6655"/>
                    <a:pt x="10472" y="3687"/>
                    <a:pt x="104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70" name="Google Shape;13358;p72">
              <a:extLst>
                <a:ext uri="{FF2B5EF4-FFF2-40B4-BE49-F238E27FC236}">
                  <a16:creationId xmlns:a16="http://schemas.microsoft.com/office/drawing/2014/main" id="{68D0A811-8C75-97EB-348A-C278C34B0DB6}"/>
                </a:ext>
              </a:extLst>
            </p:cNvPr>
            <p:cNvSpPr/>
            <p:nvPr/>
          </p:nvSpPr>
          <p:spPr>
            <a:xfrm>
              <a:off x="3571875" y="1403450"/>
              <a:ext cx="456700" cy="201450"/>
            </a:xfrm>
            <a:custGeom>
              <a:avLst/>
              <a:gdLst/>
              <a:ahLst/>
              <a:cxnLst/>
              <a:rect l="l" t="t" r="r" b="b"/>
              <a:pathLst>
                <a:path w="18268" h="8058" extrusionOk="0">
                  <a:moveTo>
                    <a:pt x="9134" y="1"/>
                  </a:moveTo>
                  <a:cubicBezTo>
                    <a:pt x="5545" y="1"/>
                    <a:pt x="2316" y="1045"/>
                    <a:pt x="0" y="2708"/>
                  </a:cubicBezTo>
                  <a:cubicBezTo>
                    <a:pt x="1794" y="5905"/>
                    <a:pt x="5187" y="8058"/>
                    <a:pt x="9134" y="8058"/>
                  </a:cubicBezTo>
                  <a:cubicBezTo>
                    <a:pt x="13081" y="8058"/>
                    <a:pt x="16473" y="5905"/>
                    <a:pt x="18267" y="2708"/>
                  </a:cubicBezTo>
                  <a:cubicBezTo>
                    <a:pt x="15951" y="1045"/>
                    <a:pt x="12722" y="1"/>
                    <a:pt x="91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71" name="Google Shape;13359;p72">
              <a:extLst>
                <a:ext uri="{FF2B5EF4-FFF2-40B4-BE49-F238E27FC236}">
                  <a16:creationId xmlns:a16="http://schemas.microsoft.com/office/drawing/2014/main" id="{E8B84590-C101-F45C-A1E0-2776FBBF374C}"/>
                </a:ext>
              </a:extLst>
            </p:cNvPr>
            <p:cNvSpPr/>
            <p:nvPr/>
          </p:nvSpPr>
          <p:spPr>
            <a:xfrm>
              <a:off x="3384300" y="932100"/>
              <a:ext cx="831825" cy="332750"/>
            </a:xfrm>
            <a:custGeom>
              <a:avLst/>
              <a:gdLst/>
              <a:ahLst/>
              <a:cxnLst/>
              <a:rect l="l" t="t" r="r" b="b"/>
              <a:pathLst>
                <a:path w="33273" h="13310" extrusionOk="0">
                  <a:moveTo>
                    <a:pt x="3328" y="1"/>
                  </a:moveTo>
                  <a:cubicBezTo>
                    <a:pt x="1468" y="1"/>
                    <a:pt x="0" y="1501"/>
                    <a:pt x="0" y="3328"/>
                  </a:cubicBezTo>
                  <a:cubicBezTo>
                    <a:pt x="0" y="8840"/>
                    <a:pt x="4469" y="13309"/>
                    <a:pt x="9982" y="13309"/>
                  </a:cubicBezTo>
                  <a:cubicBezTo>
                    <a:pt x="12526" y="13309"/>
                    <a:pt x="14875" y="12363"/>
                    <a:pt x="16637" y="10765"/>
                  </a:cubicBezTo>
                  <a:cubicBezTo>
                    <a:pt x="18398" y="12363"/>
                    <a:pt x="20747" y="13309"/>
                    <a:pt x="23291" y="13309"/>
                  </a:cubicBezTo>
                  <a:cubicBezTo>
                    <a:pt x="28804" y="13309"/>
                    <a:pt x="33273" y="8840"/>
                    <a:pt x="33273" y="3328"/>
                  </a:cubicBezTo>
                  <a:cubicBezTo>
                    <a:pt x="33273" y="1501"/>
                    <a:pt x="31805" y="1"/>
                    <a:pt x="29945" y="1"/>
                  </a:cubicBezTo>
                  <a:cubicBezTo>
                    <a:pt x="28119" y="1"/>
                    <a:pt x="26618" y="1501"/>
                    <a:pt x="26618" y="3328"/>
                  </a:cubicBezTo>
                  <a:cubicBezTo>
                    <a:pt x="26618" y="5154"/>
                    <a:pt x="25118" y="6655"/>
                    <a:pt x="23291" y="6655"/>
                  </a:cubicBezTo>
                  <a:cubicBezTo>
                    <a:pt x="21464" y="6655"/>
                    <a:pt x="19964" y="5154"/>
                    <a:pt x="19964" y="3328"/>
                  </a:cubicBezTo>
                  <a:cubicBezTo>
                    <a:pt x="19964" y="1501"/>
                    <a:pt x="18463" y="1"/>
                    <a:pt x="16637" y="1"/>
                  </a:cubicBezTo>
                  <a:cubicBezTo>
                    <a:pt x="14810" y="1"/>
                    <a:pt x="13309" y="1501"/>
                    <a:pt x="13309" y="3328"/>
                  </a:cubicBezTo>
                  <a:cubicBezTo>
                    <a:pt x="13309" y="5154"/>
                    <a:pt x="11809" y="6655"/>
                    <a:pt x="9982" y="6655"/>
                  </a:cubicBezTo>
                  <a:cubicBezTo>
                    <a:pt x="8155" y="6655"/>
                    <a:pt x="6655" y="5154"/>
                    <a:pt x="6655" y="3328"/>
                  </a:cubicBezTo>
                  <a:cubicBezTo>
                    <a:pt x="6655" y="1501"/>
                    <a:pt x="5154" y="1"/>
                    <a:pt x="3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72" name="Google Shape;13377;p72">
            <a:extLst>
              <a:ext uri="{FF2B5EF4-FFF2-40B4-BE49-F238E27FC236}">
                <a16:creationId xmlns:a16="http://schemas.microsoft.com/office/drawing/2014/main" id="{E6FC3664-0626-EC39-2383-897A1528D583}"/>
              </a:ext>
            </a:extLst>
          </p:cNvPr>
          <p:cNvGrpSpPr/>
          <p:nvPr/>
        </p:nvGrpSpPr>
        <p:grpSpPr>
          <a:xfrm>
            <a:off x="20144" y="1875529"/>
            <a:ext cx="917384" cy="663901"/>
            <a:chOff x="1190625" y="972050"/>
            <a:chExt cx="5219200" cy="3751325"/>
          </a:xfrm>
        </p:grpSpPr>
        <p:sp>
          <p:nvSpPr>
            <p:cNvPr id="73" name="Google Shape;13378;p72">
              <a:extLst>
                <a:ext uri="{FF2B5EF4-FFF2-40B4-BE49-F238E27FC236}">
                  <a16:creationId xmlns:a16="http://schemas.microsoft.com/office/drawing/2014/main" id="{396A6707-A6E1-3700-8BC3-249A640DEDA8}"/>
                </a:ext>
              </a:extLst>
            </p:cNvPr>
            <p:cNvSpPr/>
            <p:nvPr/>
          </p:nvSpPr>
          <p:spPr>
            <a:xfrm>
              <a:off x="1190625" y="2028950"/>
              <a:ext cx="1958025" cy="2694425"/>
            </a:xfrm>
            <a:custGeom>
              <a:avLst/>
              <a:gdLst/>
              <a:ahLst/>
              <a:cxnLst/>
              <a:rect l="l" t="t" r="r" b="b"/>
              <a:pathLst>
                <a:path w="78321" h="107777" extrusionOk="0">
                  <a:moveTo>
                    <a:pt x="15853" y="0"/>
                  </a:moveTo>
                  <a:cubicBezTo>
                    <a:pt x="7111" y="0"/>
                    <a:pt x="0" y="7079"/>
                    <a:pt x="0" y="15853"/>
                  </a:cubicBezTo>
                  <a:lnTo>
                    <a:pt x="0" y="61032"/>
                  </a:lnTo>
                  <a:cubicBezTo>
                    <a:pt x="0" y="86834"/>
                    <a:pt x="20942" y="107776"/>
                    <a:pt x="46744" y="107776"/>
                  </a:cubicBezTo>
                  <a:lnTo>
                    <a:pt x="50496" y="107776"/>
                  </a:lnTo>
                  <a:cubicBezTo>
                    <a:pt x="65860" y="107776"/>
                    <a:pt x="78320" y="95315"/>
                    <a:pt x="78320" y="79919"/>
                  </a:cubicBezTo>
                  <a:lnTo>
                    <a:pt x="49713" y="79919"/>
                  </a:lnTo>
                  <a:cubicBezTo>
                    <a:pt x="39764" y="79919"/>
                    <a:pt x="31739" y="71894"/>
                    <a:pt x="31739" y="61978"/>
                  </a:cubicBezTo>
                  <a:lnTo>
                    <a:pt x="31739" y="15853"/>
                  </a:lnTo>
                  <a:cubicBezTo>
                    <a:pt x="31739" y="7079"/>
                    <a:pt x="24628" y="0"/>
                    <a:pt x="158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74" name="Google Shape;13379;p72">
              <a:extLst>
                <a:ext uri="{FF2B5EF4-FFF2-40B4-BE49-F238E27FC236}">
                  <a16:creationId xmlns:a16="http://schemas.microsoft.com/office/drawing/2014/main" id="{D9BBA7D2-558A-119C-9FAE-F28DBC342F64}"/>
                </a:ext>
              </a:extLst>
            </p:cNvPr>
            <p:cNvSpPr/>
            <p:nvPr/>
          </p:nvSpPr>
          <p:spPr>
            <a:xfrm>
              <a:off x="1340675" y="2391025"/>
              <a:ext cx="166375" cy="167200"/>
            </a:xfrm>
            <a:custGeom>
              <a:avLst/>
              <a:gdLst/>
              <a:ahLst/>
              <a:cxnLst/>
              <a:rect l="l" t="t" r="r" b="b"/>
              <a:pathLst>
                <a:path w="6655" h="6688" extrusionOk="0">
                  <a:moveTo>
                    <a:pt x="3327" y="0"/>
                  </a:moveTo>
                  <a:cubicBezTo>
                    <a:pt x="1501" y="0"/>
                    <a:pt x="0" y="1501"/>
                    <a:pt x="0" y="3360"/>
                  </a:cubicBezTo>
                  <a:cubicBezTo>
                    <a:pt x="0" y="5187"/>
                    <a:pt x="1501" y="6688"/>
                    <a:pt x="3327" y="6688"/>
                  </a:cubicBezTo>
                  <a:cubicBezTo>
                    <a:pt x="5187" y="6688"/>
                    <a:pt x="6655" y="5187"/>
                    <a:pt x="6655" y="3360"/>
                  </a:cubicBezTo>
                  <a:cubicBezTo>
                    <a:pt x="6655" y="1501"/>
                    <a:pt x="5187" y="0"/>
                    <a:pt x="33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75" name="Google Shape;13380;p72">
              <a:extLst>
                <a:ext uri="{FF2B5EF4-FFF2-40B4-BE49-F238E27FC236}">
                  <a16:creationId xmlns:a16="http://schemas.microsoft.com/office/drawing/2014/main" id="{5CFA9E14-6606-B2DA-9A30-11D28FF01909}"/>
                </a:ext>
              </a:extLst>
            </p:cNvPr>
            <p:cNvSpPr/>
            <p:nvPr/>
          </p:nvSpPr>
          <p:spPr>
            <a:xfrm>
              <a:off x="1340675" y="2830575"/>
              <a:ext cx="166375" cy="167200"/>
            </a:xfrm>
            <a:custGeom>
              <a:avLst/>
              <a:gdLst/>
              <a:ahLst/>
              <a:cxnLst/>
              <a:rect l="l" t="t" r="r" b="b"/>
              <a:pathLst>
                <a:path w="6655" h="6688" extrusionOk="0">
                  <a:moveTo>
                    <a:pt x="3327" y="1"/>
                  </a:moveTo>
                  <a:cubicBezTo>
                    <a:pt x="1501" y="1"/>
                    <a:pt x="0" y="1501"/>
                    <a:pt x="0" y="3360"/>
                  </a:cubicBezTo>
                  <a:cubicBezTo>
                    <a:pt x="0" y="5187"/>
                    <a:pt x="1501" y="6688"/>
                    <a:pt x="3327" y="6688"/>
                  </a:cubicBezTo>
                  <a:cubicBezTo>
                    <a:pt x="5187" y="6688"/>
                    <a:pt x="6655" y="5187"/>
                    <a:pt x="6655" y="3360"/>
                  </a:cubicBezTo>
                  <a:cubicBezTo>
                    <a:pt x="6655" y="1501"/>
                    <a:pt x="5187" y="1"/>
                    <a:pt x="33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76" name="Google Shape;13381;p72">
              <a:extLst>
                <a:ext uri="{FF2B5EF4-FFF2-40B4-BE49-F238E27FC236}">
                  <a16:creationId xmlns:a16="http://schemas.microsoft.com/office/drawing/2014/main" id="{4AA3A8B1-8206-5B02-0E79-16FEE5675CA1}"/>
                </a:ext>
              </a:extLst>
            </p:cNvPr>
            <p:cNvSpPr/>
            <p:nvPr/>
          </p:nvSpPr>
          <p:spPr>
            <a:xfrm>
              <a:off x="1340675" y="3270950"/>
              <a:ext cx="166375" cy="166375"/>
            </a:xfrm>
            <a:custGeom>
              <a:avLst/>
              <a:gdLst/>
              <a:ahLst/>
              <a:cxnLst/>
              <a:rect l="l" t="t" r="r" b="b"/>
              <a:pathLst>
                <a:path w="6655" h="6655" extrusionOk="0">
                  <a:moveTo>
                    <a:pt x="3327" y="0"/>
                  </a:moveTo>
                  <a:cubicBezTo>
                    <a:pt x="1501" y="0"/>
                    <a:pt x="0" y="1468"/>
                    <a:pt x="0" y="3328"/>
                  </a:cubicBezTo>
                  <a:cubicBezTo>
                    <a:pt x="0" y="5154"/>
                    <a:pt x="1501" y="6655"/>
                    <a:pt x="3327" y="6655"/>
                  </a:cubicBezTo>
                  <a:cubicBezTo>
                    <a:pt x="5187" y="6655"/>
                    <a:pt x="6655" y="5154"/>
                    <a:pt x="6655" y="3328"/>
                  </a:cubicBezTo>
                  <a:cubicBezTo>
                    <a:pt x="6655" y="1468"/>
                    <a:pt x="5187" y="0"/>
                    <a:pt x="33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77" name="Google Shape;13382;p72">
              <a:extLst>
                <a:ext uri="{FF2B5EF4-FFF2-40B4-BE49-F238E27FC236}">
                  <a16:creationId xmlns:a16="http://schemas.microsoft.com/office/drawing/2014/main" id="{7B3F4D2C-F83E-7905-F35A-CC9AA3FA31E0}"/>
                </a:ext>
              </a:extLst>
            </p:cNvPr>
            <p:cNvSpPr/>
            <p:nvPr/>
          </p:nvSpPr>
          <p:spPr>
            <a:xfrm>
              <a:off x="1379800" y="3706425"/>
              <a:ext cx="167200" cy="167200"/>
            </a:xfrm>
            <a:custGeom>
              <a:avLst/>
              <a:gdLst/>
              <a:ahLst/>
              <a:cxnLst/>
              <a:rect l="l" t="t" r="r" b="b"/>
              <a:pathLst>
                <a:path w="6688" h="6688" extrusionOk="0">
                  <a:moveTo>
                    <a:pt x="3361" y="0"/>
                  </a:moveTo>
                  <a:cubicBezTo>
                    <a:pt x="1501" y="0"/>
                    <a:pt x="1" y="1501"/>
                    <a:pt x="1" y="3328"/>
                  </a:cubicBezTo>
                  <a:cubicBezTo>
                    <a:pt x="1" y="5187"/>
                    <a:pt x="1501" y="6687"/>
                    <a:pt x="3361" y="6687"/>
                  </a:cubicBezTo>
                  <a:cubicBezTo>
                    <a:pt x="5187" y="6687"/>
                    <a:pt x="6688" y="5187"/>
                    <a:pt x="6688" y="3328"/>
                  </a:cubicBezTo>
                  <a:cubicBezTo>
                    <a:pt x="6688" y="1501"/>
                    <a:pt x="5187" y="0"/>
                    <a:pt x="33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78" name="Google Shape;13383;p72">
              <a:extLst>
                <a:ext uri="{FF2B5EF4-FFF2-40B4-BE49-F238E27FC236}">
                  <a16:creationId xmlns:a16="http://schemas.microsoft.com/office/drawing/2014/main" id="{8840BFCA-91A9-EC69-8AEB-3BBCA112D22D}"/>
                </a:ext>
              </a:extLst>
            </p:cNvPr>
            <p:cNvSpPr/>
            <p:nvPr/>
          </p:nvSpPr>
          <p:spPr>
            <a:xfrm>
              <a:off x="1563300" y="4068500"/>
              <a:ext cx="166375" cy="167200"/>
            </a:xfrm>
            <a:custGeom>
              <a:avLst/>
              <a:gdLst/>
              <a:ahLst/>
              <a:cxnLst/>
              <a:rect l="l" t="t" r="r" b="b"/>
              <a:pathLst>
                <a:path w="6655" h="6688" extrusionOk="0">
                  <a:moveTo>
                    <a:pt x="3328" y="1"/>
                  </a:moveTo>
                  <a:cubicBezTo>
                    <a:pt x="1468" y="1"/>
                    <a:pt x="0" y="1501"/>
                    <a:pt x="0" y="3360"/>
                  </a:cubicBezTo>
                  <a:cubicBezTo>
                    <a:pt x="0" y="5187"/>
                    <a:pt x="1468" y="6688"/>
                    <a:pt x="3328" y="6688"/>
                  </a:cubicBezTo>
                  <a:cubicBezTo>
                    <a:pt x="5154" y="6688"/>
                    <a:pt x="6655" y="5187"/>
                    <a:pt x="6655" y="3360"/>
                  </a:cubicBezTo>
                  <a:cubicBezTo>
                    <a:pt x="6655" y="1501"/>
                    <a:pt x="5154" y="1"/>
                    <a:pt x="3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79" name="Google Shape;13384;p72">
              <a:extLst>
                <a:ext uri="{FF2B5EF4-FFF2-40B4-BE49-F238E27FC236}">
                  <a16:creationId xmlns:a16="http://schemas.microsoft.com/office/drawing/2014/main" id="{6FA8828D-3B06-169B-9562-481F02CEEDA1}"/>
                </a:ext>
              </a:extLst>
            </p:cNvPr>
            <p:cNvSpPr/>
            <p:nvPr/>
          </p:nvSpPr>
          <p:spPr>
            <a:xfrm>
              <a:off x="4451775" y="2028950"/>
              <a:ext cx="1958050" cy="2694425"/>
            </a:xfrm>
            <a:custGeom>
              <a:avLst/>
              <a:gdLst/>
              <a:ahLst/>
              <a:cxnLst/>
              <a:rect l="l" t="t" r="r" b="b"/>
              <a:pathLst>
                <a:path w="78322" h="107777" extrusionOk="0">
                  <a:moveTo>
                    <a:pt x="62468" y="0"/>
                  </a:moveTo>
                  <a:cubicBezTo>
                    <a:pt x="53693" y="0"/>
                    <a:pt x="46582" y="7079"/>
                    <a:pt x="46582" y="15853"/>
                  </a:cubicBezTo>
                  <a:lnTo>
                    <a:pt x="46582" y="61978"/>
                  </a:lnTo>
                  <a:cubicBezTo>
                    <a:pt x="46582" y="71894"/>
                    <a:pt x="38558" y="79919"/>
                    <a:pt x="28608" y="79919"/>
                  </a:cubicBezTo>
                  <a:lnTo>
                    <a:pt x="1" y="79919"/>
                  </a:lnTo>
                  <a:cubicBezTo>
                    <a:pt x="1" y="95315"/>
                    <a:pt x="12462" y="107776"/>
                    <a:pt x="27826" y="107776"/>
                  </a:cubicBezTo>
                  <a:lnTo>
                    <a:pt x="31577" y="107776"/>
                  </a:lnTo>
                  <a:cubicBezTo>
                    <a:pt x="57379" y="107776"/>
                    <a:pt x="78321" y="86834"/>
                    <a:pt x="78321" y="61032"/>
                  </a:cubicBezTo>
                  <a:lnTo>
                    <a:pt x="78321" y="15853"/>
                  </a:lnTo>
                  <a:cubicBezTo>
                    <a:pt x="78321" y="7079"/>
                    <a:pt x="71210" y="0"/>
                    <a:pt x="624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80" name="Google Shape;13385;p72">
              <a:extLst>
                <a:ext uri="{FF2B5EF4-FFF2-40B4-BE49-F238E27FC236}">
                  <a16:creationId xmlns:a16="http://schemas.microsoft.com/office/drawing/2014/main" id="{B82496EF-0909-9E8B-132B-691585320DB8}"/>
                </a:ext>
              </a:extLst>
            </p:cNvPr>
            <p:cNvSpPr/>
            <p:nvPr/>
          </p:nvSpPr>
          <p:spPr>
            <a:xfrm>
              <a:off x="6092575" y="2391025"/>
              <a:ext cx="167200" cy="167200"/>
            </a:xfrm>
            <a:custGeom>
              <a:avLst/>
              <a:gdLst/>
              <a:ahLst/>
              <a:cxnLst/>
              <a:rect l="l" t="t" r="r" b="b"/>
              <a:pathLst>
                <a:path w="6688" h="6688" extrusionOk="0">
                  <a:moveTo>
                    <a:pt x="3360" y="0"/>
                  </a:moveTo>
                  <a:cubicBezTo>
                    <a:pt x="1501" y="0"/>
                    <a:pt x="0" y="1501"/>
                    <a:pt x="0" y="3360"/>
                  </a:cubicBezTo>
                  <a:cubicBezTo>
                    <a:pt x="0" y="5187"/>
                    <a:pt x="1501" y="6688"/>
                    <a:pt x="3360" y="6688"/>
                  </a:cubicBezTo>
                  <a:cubicBezTo>
                    <a:pt x="5187" y="6688"/>
                    <a:pt x="6687" y="5187"/>
                    <a:pt x="6687" y="3360"/>
                  </a:cubicBezTo>
                  <a:cubicBezTo>
                    <a:pt x="6687" y="1501"/>
                    <a:pt x="5187" y="0"/>
                    <a:pt x="33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81" name="Google Shape;13386;p72">
              <a:extLst>
                <a:ext uri="{FF2B5EF4-FFF2-40B4-BE49-F238E27FC236}">
                  <a16:creationId xmlns:a16="http://schemas.microsoft.com/office/drawing/2014/main" id="{E3E28787-FC9C-92B2-ACB6-AD0689F6C03B}"/>
                </a:ext>
              </a:extLst>
            </p:cNvPr>
            <p:cNvSpPr/>
            <p:nvPr/>
          </p:nvSpPr>
          <p:spPr>
            <a:xfrm>
              <a:off x="6092575" y="2830575"/>
              <a:ext cx="167200" cy="167200"/>
            </a:xfrm>
            <a:custGeom>
              <a:avLst/>
              <a:gdLst/>
              <a:ahLst/>
              <a:cxnLst/>
              <a:rect l="l" t="t" r="r" b="b"/>
              <a:pathLst>
                <a:path w="6688" h="6688" extrusionOk="0">
                  <a:moveTo>
                    <a:pt x="3360" y="1"/>
                  </a:moveTo>
                  <a:cubicBezTo>
                    <a:pt x="1501" y="1"/>
                    <a:pt x="0" y="1501"/>
                    <a:pt x="0" y="3360"/>
                  </a:cubicBezTo>
                  <a:cubicBezTo>
                    <a:pt x="0" y="5187"/>
                    <a:pt x="1501" y="6688"/>
                    <a:pt x="3360" y="6688"/>
                  </a:cubicBezTo>
                  <a:cubicBezTo>
                    <a:pt x="5187" y="6688"/>
                    <a:pt x="6687" y="5187"/>
                    <a:pt x="6687" y="3360"/>
                  </a:cubicBezTo>
                  <a:cubicBezTo>
                    <a:pt x="6687" y="1501"/>
                    <a:pt x="5187" y="1"/>
                    <a:pt x="33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82" name="Google Shape;13387;p72">
              <a:extLst>
                <a:ext uri="{FF2B5EF4-FFF2-40B4-BE49-F238E27FC236}">
                  <a16:creationId xmlns:a16="http://schemas.microsoft.com/office/drawing/2014/main" id="{ADA7DFB2-B46A-1293-B041-66DB1D3F82E6}"/>
                </a:ext>
              </a:extLst>
            </p:cNvPr>
            <p:cNvSpPr/>
            <p:nvPr/>
          </p:nvSpPr>
          <p:spPr>
            <a:xfrm>
              <a:off x="6092575" y="3270950"/>
              <a:ext cx="167200" cy="166375"/>
            </a:xfrm>
            <a:custGeom>
              <a:avLst/>
              <a:gdLst/>
              <a:ahLst/>
              <a:cxnLst/>
              <a:rect l="l" t="t" r="r" b="b"/>
              <a:pathLst>
                <a:path w="6688" h="6655" extrusionOk="0">
                  <a:moveTo>
                    <a:pt x="3360" y="0"/>
                  </a:moveTo>
                  <a:cubicBezTo>
                    <a:pt x="1501" y="0"/>
                    <a:pt x="0" y="1468"/>
                    <a:pt x="0" y="3328"/>
                  </a:cubicBezTo>
                  <a:cubicBezTo>
                    <a:pt x="0" y="5154"/>
                    <a:pt x="1501" y="6655"/>
                    <a:pt x="3360" y="6655"/>
                  </a:cubicBezTo>
                  <a:cubicBezTo>
                    <a:pt x="5187" y="6655"/>
                    <a:pt x="6687" y="5154"/>
                    <a:pt x="6687" y="3328"/>
                  </a:cubicBezTo>
                  <a:cubicBezTo>
                    <a:pt x="6687" y="1468"/>
                    <a:pt x="5187" y="0"/>
                    <a:pt x="33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83" name="Google Shape;13388;p72">
              <a:extLst>
                <a:ext uri="{FF2B5EF4-FFF2-40B4-BE49-F238E27FC236}">
                  <a16:creationId xmlns:a16="http://schemas.microsoft.com/office/drawing/2014/main" id="{EDFE6DFC-A32B-E1A0-AF1E-7AB6D18D03E9}"/>
                </a:ext>
              </a:extLst>
            </p:cNvPr>
            <p:cNvSpPr/>
            <p:nvPr/>
          </p:nvSpPr>
          <p:spPr>
            <a:xfrm>
              <a:off x="6053425" y="3706425"/>
              <a:ext cx="167200" cy="167200"/>
            </a:xfrm>
            <a:custGeom>
              <a:avLst/>
              <a:gdLst/>
              <a:ahLst/>
              <a:cxnLst/>
              <a:rect l="l" t="t" r="r" b="b"/>
              <a:pathLst>
                <a:path w="6688" h="6688" extrusionOk="0">
                  <a:moveTo>
                    <a:pt x="3327" y="0"/>
                  </a:moveTo>
                  <a:cubicBezTo>
                    <a:pt x="1501" y="0"/>
                    <a:pt x="0" y="1501"/>
                    <a:pt x="0" y="3328"/>
                  </a:cubicBezTo>
                  <a:cubicBezTo>
                    <a:pt x="0" y="5187"/>
                    <a:pt x="1501" y="6687"/>
                    <a:pt x="3327" y="6687"/>
                  </a:cubicBezTo>
                  <a:cubicBezTo>
                    <a:pt x="5187" y="6687"/>
                    <a:pt x="6687" y="5187"/>
                    <a:pt x="6687" y="3328"/>
                  </a:cubicBezTo>
                  <a:cubicBezTo>
                    <a:pt x="6687" y="1501"/>
                    <a:pt x="5187" y="0"/>
                    <a:pt x="33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84" name="Google Shape;13389;p72">
              <a:extLst>
                <a:ext uri="{FF2B5EF4-FFF2-40B4-BE49-F238E27FC236}">
                  <a16:creationId xmlns:a16="http://schemas.microsoft.com/office/drawing/2014/main" id="{5277DED1-20C7-5337-F8FD-AB966DF8EBB1}"/>
                </a:ext>
              </a:extLst>
            </p:cNvPr>
            <p:cNvSpPr/>
            <p:nvPr/>
          </p:nvSpPr>
          <p:spPr>
            <a:xfrm>
              <a:off x="5870750" y="4068500"/>
              <a:ext cx="166375" cy="167200"/>
            </a:xfrm>
            <a:custGeom>
              <a:avLst/>
              <a:gdLst/>
              <a:ahLst/>
              <a:cxnLst/>
              <a:rect l="l" t="t" r="r" b="b"/>
              <a:pathLst>
                <a:path w="6655" h="6688" extrusionOk="0">
                  <a:moveTo>
                    <a:pt x="3328" y="1"/>
                  </a:moveTo>
                  <a:cubicBezTo>
                    <a:pt x="1501" y="1"/>
                    <a:pt x="0" y="1501"/>
                    <a:pt x="0" y="3360"/>
                  </a:cubicBezTo>
                  <a:cubicBezTo>
                    <a:pt x="0" y="5187"/>
                    <a:pt x="1501" y="6688"/>
                    <a:pt x="3328" y="6688"/>
                  </a:cubicBezTo>
                  <a:cubicBezTo>
                    <a:pt x="5187" y="6688"/>
                    <a:pt x="6655" y="5187"/>
                    <a:pt x="6655" y="3360"/>
                  </a:cubicBezTo>
                  <a:cubicBezTo>
                    <a:pt x="6655" y="1501"/>
                    <a:pt x="5187" y="1"/>
                    <a:pt x="3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85" name="Google Shape;13390;p72">
              <a:extLst>
                <a:ext uri="{FF2B5EF4-FFF2-40B4-BE49-F238E27FC236}">
                  <a16:creationId xmlns:a16="http://schemas.microsoft.com/office/drawing/2014/main" id="{B48DF2A4-613D-6C57-0C26-84E5FB8A51A6}"/>
                </a:ext>
              </a:extLst>
            </p:cNvPr>
            <p:cNvSpPr/>
            <p:nvPr/>
          </p:nvSpPr>
          <p:spPr>
            <a:xfrm>
              <a:off x="2381250" y="972050"/>
              <a:ext cx="2837950" cy="3054875"/>
            </a:xfrm>
            <a:custGeom>
              <a:avLst/>
              <a:gdLst/>
              <a:ahLst/>
              <a:cxnLst/>
              <a:rect l="l" t="t" r="r" b="b"/>
              <a:pathLst>
                <a:path w="113518" h="122195" extrusionOk="0">
                  <a:moveTo>
                    <a:pt x="56759" y="1"/>
                  </a:moveTo>
                  <a:cubicBezTo>
                    <a:pt x="25411" y="1"/>
                    <a:pt x="0" y="25412"/>
                    <a:pt x="0" y="56759"/>
                  </a:cubicBezTo>
                  <a:lnTo>
                    <a:pt x="0" y="122195"/>
                  </a:lnTo>
                  <a:lnTo>
                    <a:pt x="113517" y="122195"/>
                  </a:lnTo>
                  <a:lnTo>
                    <a:pt x="113517" y="56759"/>
                  </a:lnTo>
                  <a:cubicBezTo>
                    <a:pt x="113517" y="25412"/>
                    <a:pt x="88106" y="1"/>
                    <a:pt x="567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86" name="Google Shape;13391;p72">
              <a:extLst>
                <a:ext uri="{FF2B5EF4-FFF2-40B4-BE49-F238E27FC236}">
                  <a16:creationId xmlns:a16="http://schemas.microsoft.com/office/drawing/2014/main" id="{414DF43F-5572-4FD7-A234-449FD59FE8AD}"/>
                </a:ext>
              </a:extLst>
            </p:cNvPr>
            <p:cNvSpPr/>
            <p:nvPr/>
          </p:nvSpPr>
          <p:spPr>
            <a:xfrm>
              <a:off x="2784900" y="2012625"/>
              <a:ext cx="400450" cy="284650"/>
            </a:xfrm>
            <a:custGeom>
              <a:avLst/>
              <a:gdLst/>
              <a:ahLst/>
              <a:cxnLst/>
              <a:rect l="l" t="t" r="r" b="b"/>
              <a:pathLst>
                <a:path w="16018" h="11386" extrusionOk="0">
                  <a:moveTo>
                    <a:pt x="8025" y="1"/>
                  </a:moveTo>
                  <a:cubicBezTo>
                    <a:pt x="3589" y="1"/>
                    <a:pt x="1" y="3622"/>
                    <a:pt x="1" y="8025"/>
                  </a:cubicBezTo>
                  <a:cubicBezTo>
                    <a:pt x="1" y="9885"/>
                    <a:pt x="1534" y="11385"/>
                    <a:pt x="3393" y="11385"/>
                  </a:cubicBezTo>
                  <a:cubicBezTo>
                    <a:pt x="5253" y="11385"/>
                    <a:pt x="6753" y="9885"/>
                    <a:pt x="6753" y="8025"/>
                  </a:cubicBezTo>
                  <a:cubicBezTo>
                    <a:pt x="6753" y="7308"/>
                    <a:pt x="7308" y="6753"/>
                    <a:pt x="8025" y="6753"/>
                  </a:cubicBezTo>
                  <a:cubicBezTo>
                    <a:pt x="8710" y="6753"/>
                    <a:pt x="9265" y="7308"/>
                    <a:pt x="9265" y="8025"/>
                  </a:cubicBezTo>
                  <a:cubicBezTo>
                    <a:pt x="9265" y="9885"/>
                    <a:pt x="10798" y="11385"/>
                    <a:pt x="12657" y="11385"/>
                  </a:cubicBezTo>
                  <a:cubicBezTo>
                    <a:pt x="14517" y="11385"/>
                    <a:pt x="16017" y="9885"/>
                    <a:pt x="16017" y="8025"/>
                  </a:cubicBezTo>
                  <a:cubicBezTo>
                    <a:pt x="16017" y="3589"/>
                    <a:pt x="12429" y="1"/>
                    <a:pt x="8025" y="1"/>
                  </a:cubicBezTo>
                  <a:close/>
                </a:path>
              </a:pathLst>
            </a:custGeom>
            <a:solidFill>
              <a:srgbClr val="4A5058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87" name="Google Shape;13392;p72">
              <a:extLst>
                <a:ext uri="{FF2B5EF4-FFF2-40B4-BE49-F238E27FC236}">
                  <a16:creationId xmlns:a16="http://schemas.microsoft.com/office/drawing/2014/main" id="{202D34EE-75D0-BE71-4DC3-964014A64ACA}"/>
                </a:ext>
              </a:extLst>
            </p:cNvPr>
            <p:cNvSpPr/>
            <p:nvPr/>
          </p:nvSpPr>
          <p:spPr>
            <a:xfrm>
              <a:off x="4415075" y="2012625"/>
              <a:ext cx="400450" cy="284650"/>
            </a:xfrm>
            <a:custGeom>
              <a:avLst/>
              <a:gdLst/>
              <a:ahLst/>
              <a:cxnLst/>
              <a:rect l="l" t="t" r="r" b="b"/>
              <a:pathLst>
                <a:path w="16018" h="11386" extrusionOk="0">
                  <a:moveTo>
                    <a:pt x="7993" y="1"/>
                  </a:moveTo>
                  <a:cubicBezTo>
                    <a:pt x="3589" y="1"/>
                    <a:pt x="1" y="3622"/>
                    <a:pt x="1" y="8025"/>
                  </a:cubicBezTo>
                  <a:cubicBezTo>
                    <a:pt x="1" y="9885"/>
                    <a:pt x="1501" y="11385"/>
                    <a:pt x="3361" y="11385"/>
                  </a:cubicBezTo>
                  <a:cubicBezTo>
                    <a:pt x="5220" y="11385"/>
                    <a:pt x="6753" y="9885"/>
                    <a:pt x="6753" y="8025"/>
                  </a:cubicBezTo>
                  <a:cubicBezTo>
                    <a:pt x="6753" y="7308"/>
                    <a:pt x="7308" y="6753"/>
                    <a:pt x="7993" y="6753"/>
                  </a:cubicBezTo>
                  <a:cubicBezTo>
                    <a:pt x="8710" y="6753"/>
                    <a:pt x="9265" y="7308"/>
                    <a:pt x="9265" y="8025"/>
                  </a:cubicBezTo>
                  <a:cubicBezTo>
                    <a:pt x="9265" y="9885"/>
                    <a:pt x="10766" y="11385"/>
                    <a:pt x="12625" y="11385"/>
                  </a:cubicBezTo>
                  <a:cubicBezTo>
                    <a:pt x="14484" y="11385"/>
                    <a:pt x="16017" y="9885"/>
                    <a:pt x="16017" y="8025"/>
                  </a:cubicBezTo>
                  <a:cubicBezTo>
                    <a:pt x="16017" y="3589"/>
                    <a:pt x="12429" y="1"/>
                    <a:pt x="7993" y="1"/>
                  </a:cubicBezTo>
                  <a:close/>
                </a:path>
              </a:pathLst>
            </a:custGeom>
            <a:solidFill>
              <a:srgbClr val="4A5058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88" name="Google Shape;13393;p72">
              <a:extLst>
                <a:ext uri="{FF2B5EF4-FFF2-40B4-BE49-F238E27FC236}">
                  <a16:creationId xmlns:a16="http://schemas.microsoft.com/office/drawing/2014/main" id="{1D718805-BE40-78F6-19ED-A4490A171E30}"/>
                </a:ext>
              </a:extLst>
            </p:cNvPr>
            <p:cNvSpPr/>
            <p:nvPr/>
          </p:nvSpPr>
          <p:spPr>
            <a:xfrm>
              <a:off x="3589000" y="2143925"/>
              <a:ext cx="422450" cy="423275"/>
            </a:xfrm>
            <a:custGeom>
              <a:avLst/>
              <a:gdLst/>
              <a:ahLst/>
              <a:cxnLst/>
              <a:rect l="l" t="t" r="r" b="b"/>
              <a:pathLst>
                <a:path w="16898" h="16931" extrusionOk="0">
                  <a:moveTo>
                    <a:pt x="8449" y="1"/>
                  </a:moveTo>
                  <a:cubicBezTo>
                    <a:pt x="3784" y="1"/>
                    <a:pt x="0" y="3785"/>
                    <a:pt x="0" y="8449"/>
                  </a:cubicBezTo>
                  <a:cubicBezTo>
                    <a:pt x="0" y="13146"/>
                    <a:pt x="3784" y="16930"/>
                    <a:pt x="8449" y="16930"/>
                  </a:cubicBezTo>
                  <a:cubicBezTo>
                    <a:pt x="13113" y="16930"/>
                    <a:pt x="16897" y="13146"/>
                    <a:pt x="16897" y="8449"/>
                  </a:cubicBezTo>
                  <a:cubicBezTo>
                    <a:pt x="16897" y="3785"/>
                    <a:pt x="13113" y="1"/>
                    <a:pt x="84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89" name="Google Shape;13394;p72">
              <a:extLst>
                <a:ext uri="{FF2B5EF4-FFF2-40B4-BE49-F238E27FC236}">
                  <a16:creationId xmlns:a16="http://schemas.microsoft.com/office/drawing/2014/main" id="{54A1E9DC-068E-5B2C-F796-88FF16937A58}"/>
                </a:ext>
              </a:extLst>
            </p:cNvPr>
            <p:cNvSpPr/>
            <p:nvPr/>
          </p:nvSpPr>
          <p:spPr>
            <a:xfrm>
              <a:off x="3609375" y="2399175"/>
              <a:ext cx="381675" cy="168025"/>
            </a:xfrm>
            <a:custGeom>
              <a:avLst/>
              <a:gdLst/>
              <a:ahLst/>
              <a:cxnLst/>
              <a:rect l="l" t="t" r="r" b="b"/>
              <a:pathLst>
                <a:path w="15267" h="6721" extrusionOk="0">
                  <a:moveTo>
                    <a:pt x="7634" y="1"/>
                  </a:moveTo>
                  <a:cubicBezTo>
                    <a:pt x="4730" y="1"/>
                    <a:pt x="2088" y="718"/>
                    <a:pt x="1" y="1893"/>
                  </a:cubicBezTo>
                  <a:cubicBezTo>
                    <a:pt x="1371" y="4763"/>
                    <a:pt x="4274" y="6720"/>
                    <a:pt x="7634" y="6720"/>
                  </a:cubicBezTo>
                  <a:cubicBezTo>
                    <a:pt x="10993" y="6720"/>
                    <a:pt x="13897" y="4763"/>
                    <a:pt x="15267" y="1893"/>
                  </a:cubicBezTo>
                  <a:cubicBezTo>
                    <a:pt x="13179" y="718"/>
                    <a:pt x="10537" y="1"/>
                    <a:pt x="76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90" name="Google Shape;13395;p72">
              <a:extLst>
                <a:ext uri="{FF2B5EF4-FFF2-40B4-BE49-F238E27FC236}">
                  <a16:creationId xmlns:a16="http://schemas.microsoft.com/office/drawing/2014/main" id="{8D8245A7-1BE4-9EEE-00ED-8D58CD0F64C9}"/>
                </a:ext>
              </a:extLst>
            </p:cNvPr>
            <p:cNvSpPr/>
            <p:nvPr/>
          </p:nvSpPr>
          <p:spPr>
            <a:xfrm>
              <a:off x="1842200" y="2633225"/>
              <a:ext cx="1958025" cy="2090150"/>
            </a:xfrm>
            <a:custGeom>
              <a:avLst/>
              <a:gdLst/>
              <a:ahLst/>
              <a:cxnLst/>
              <a:rect l="l" t="t" r="r" b="b"/>
              <a:pathLst>
                <a:path w="78321" h="83606" extrusionOk="0">
                  <a:moveTo>
                    <a:pt x="15854" y="1"/>
                  </a:moveTo>
                  <a:cubicBezTo>
                    <a:pt x="7111" y="1"/>
                    <a:pt x="0" y="7112"/>
                    <a:pt x="0" y="15854"/>
                  </a:cubicBezTo>
                  <a:lnTo>
                    <a:pt x="0" y="36861"/>
                  </a:lnTo>
                  <a:cubicBezTo>
                    <a:pt x="0" y="62663"/>
                    <a:pt x="20910" y="83605"/>
                    <a:pt x="46745" y="83605"/>
                  </a:cubicBezTo>
                  <a:lnTo>
                    <a:pt x="50496" y="83605"/>
                  </a:lnTo>
                  <a:cubicBezTo>
                    <a:pt x="65860" y="83605"/>
                    <a:pt x="78321" y="71144"/>
                    <a:pt x="78321" y="55748"/>
                  </a:cubicBezTo>
                  <a:lnTo>
                    <a:pt x="49680" y="55748"/>
                  </a:lnTo>
                  <a:cubicBezTo>
                    <a:pt x="39764" y="55748"/>
                    <a:pt x="31739" y="47723"/>
                    <a:pt x="31739" y="37807"/>
                  </a:cubicBezTo>
                  <a:lnTo>
                    <a:pt x="31739" y="15854"/>
                  </a:lnTo>
                  <a:cubicBezTo>
                    <a:pt x="31739" y="7112"/>
                    <a:pt x="24628" y="1"/>
                    <a:pt x="158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91" name="Google Shape;13396;p72">
              <a:extLst>
                <a:ext uri="{FF2B5EF4-FFF2-40B4-BE49-F238E27FC236}">
                  <a16:creationId xmlns:a16="http://schemas.microsoft.com/office/drawing/2014/main" id="{E2924829-BFF7-CD77-713C-B1CEDB83D1EB}"/>
                </a:ext>
              </a:extLst>
            </p:cNvPr>
            <p:cNvSpPr/>
            <p:nvPr/>
          </p:nvSpPr>
          <p:spPr>
            <a:xfrm>
              <a:off x="1981650" y="2963500"/>
              <a:ext cx="166375" cy="167200"/>
            </a:xfrm>
            <a:custGeom>
              <a:avLst/>
              <a:gdLst/>
              <a:ahLst/>
              <a:cxnLst/>
              <a:rect l="l" t="t" r="r" b="b"/>
              <a:pathLst>
                <a:path w="6655" h="6688" extrusionOk="0">
                  <a:moveTo>
                    <a:pt x="3327" y="1"/>
                  </a:moveTo>
                  <a:cubicBezTo>
                    <a:pt x="1501" y="1"/>
                    <a:pt x="0" y="1501"/>
                    <a:pt x="0" y="3360"/>
                  </a:cubicBezTo>
                  <a:cubicBezTo>
                    <a:pt x="0" y="5187"/>
                    <a:pt x="1501" y="6688"/>
                    <a:pt x="3327" y="6688"/>
                  </a:cubicBezTo>
                  <a:cubicBezTo>
                    <a:pt x="5154" y="6688"/>
                    <a:pt x="6655" y="5187"/>
                    <a:pt x="6655" y="3360"/>
                  </a:cubicBezTo>
                  <a:cubicBezTo>
                    <a:pt x="6655" y="1501"/>
                    <a:pt x="5154" y="1"/>
                    <a:pt x="33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92" name="Google Shape;13397;p72">
              <a:extLst>
                <a:ext uri="{FF2B5EF4-FFF2-40B4-BE49-F238E27FC236}">
                  <a16:creationId xmlns:a16="http://schemas.microsoft.com/office/drawing/2014/main" id="{241A19A5-5D35-0B85-D333-6FD5D20B2D8A}"/>
                </a:ext>
              </a:extLst>
            </p:cNvPr>
            <p:cNvSpPr/>
            <p:nvPr/>
          </p:nvSpPr>
          <p:spPr>
            <a:xfrm>
              <a:off x="1981650" y="3403875"/>
              <a:ext cx="166375" cy="166375"/>
            </a:xfrm>
            <a:custGeom>
              <a:avLst/>
              <a:gdLst/>
              <a:ahLst/>
              <a:cxnLst/>
              <a:rect l="l" t="t" r="r" b="b"/>
              <a:pathLst>
                <a:path w="6655" h="6655" extrusionOk="0">
                  <a:moveTo>
                    <a:pt x="3327" y="0"/>
                  </a:moveTo>
                  <a:cubicBezTo>
                    <a:pt x="1501" y="0"/>
                    <a:pt x="0" y="1468"/>
                    <a:pt x="0" y="3328"/>
                  </a:cubicBezTo>
                  <a:cubicBezTo>
                    <a:pt x="0" y="5154"/>
                    <a:pt x="1501" y="6655"/>
                    <a:pt x="3327" y="6655"/>
                  </a:cubicBezTo>
                  <a:cubicBezTo>
                    <a:pt x="5154" y="6655"/>
                    <a:pt x="6655" y="5154"/>
                    <a:pt x="6655" y="3328"/>
                  </a:cubicBezTo>
                  <a:cubicBezTo>
                    <a:pt x="6655" y="1468"/>
                    <a:pt x="5154" y="0"/>
                    <a:pt x="33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93" name="Google Shape;13398;p72">
              <a:extLst>
                <a:ext uri="{FF2B5EF4-FFF2-40B4-BE49-F238E27FC236}">
                  <a16:creationId xmlns:a16="http://schemas.microsoft.com/office/drawing/2014/main" id="{57125D8B-9C66-8266-8223-82E376F2757A}"/>
                </a:ext>
              </a:extLst>
            </p:cNvPr>
            <p:cNvSpPr/>
            <p:nvPr/>
          </p:nvSpPr>
          <p:spPr>
            <a:xfrm>
              <a:off x="2048525" y="3809175"/>
              <a:ext cx="167200" cy="167200"/>
            </a:xfrm>
            <a:custGeom>
              <a:avLst/>
              <a:gdLst/>
              <a:ahLst/>
              <a:cxnLst/>
              <a:rect l="l" t="t" r="r" b="b"/>
              <a:pathLst>
                <a:path w="6688" h="6688" extrusionOk="0">
                  <a:moveTo>
                    <a:pt x="3360" y="0"/>
                  </a:moveTo>
                  <a:cubicBezTo>
                    <a:pt x="1501" y="0"/>
                    <a:pt x="0" y="1501"/>
                    <a:pt x="0" y="3360"/>
                  </a:cubicBezTo>
                  <a:cubicBezTo>
                    <a:pt x="0" y="5187"/>
                    <a:pt x="1501" y="6687"/>
                    <a:pt x="3360" y="6687"/>
                  </a:cubicBezTo>
                  <a:cubicBezTo>
                    <a:pt x="5187" y="6687"/>
                    <a:pt x="6687" y="5187"/>
                    <a:pt x="6687" y="3360"/>
                  </a:cubicBezTo>
                  <a:cubicBezTo>
                    <a:pt x="6687" y="1501"/>
                    <a:pt x="5187" y="0"/>
                    <a:pt x="33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94" name="Google Shape;13399;p72">
              <a:extLst>
                <a:ext uri="{FF2B5EF4-FFF2-40B4-BE49-F238E27FC236}">
                  <a16:creationId xmlns:a16="http://schemas.microsoft.com/office/drawing/2014/main" id="{F0DC329F-DA82-C4C0-9536-5BC7390CC2FB}"/>
                </a:ext>
              </a:extLst>
            </p:cNvPr>
            <p:cNvSpPr/>
            <p:nvPr/>
          </p:nvSpPr>
          <p:spPr>
            <a:xfrm>
              <a:off x="2259725" y="4118250"/>
              <a:ext cx="167200" cy="167200"/>
            </a:xfrm>
            <a:custGeom>
              <a:avLst/>
              <a:gdLst/>
              <a:ahLst/>
              <a:cxnLst/>
              <a:rect l="l" t="t" r="r" b="b"/>
              <a:pathLst>
                <a:path w="6688" h="6688" extrusionOk="0">
                  <a:moveTo>
                    <a:pt x="3328" y="0"/>
                  </a:moveTo>
                  <a:cubicBezTo>
                    <a:pt x="1501" y="0"/>
                    <a:pt x="1" y="1501"/>
                    <a:pt x="1" y="3328"/>
                  </a:cubicBezTo>
                  <a:cubicBezTo>
                    <a:pt x="1" y="5187"/>
                    <a:pt x="1501" y="6687"/>
                    <a:pt x="3328" y="6687"/>
                  </a:cubicBezTo>
                  <a:cubicBezTo>
                    <a:pt x="5187" y="6687"/>
                    <a:pt x="6688" y="5187"/>
                    <a:pt x="6688" y="3328"/>
                  </a:cubicBezTo>
                  <a:cubicBezTo>
                    <a:pt x="6688" y="1501"/>
                    <a:pt x="5187" y="0"/>
                    <a:pt x="3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95" name="Google Shape;13400;p72">
              <a:extLst>
                <a:ext uri="{FF2B5EF4-FFF2-40B4-BE49-F238E27FC236}">
                  <a16:creationId xmlns:a16="http://schemas.microsoft.com/office/drawing/2014/main" id="{10B52A74-6EA5-1349-F013-DAFDBFE244BD}"/>
                </a:ext>
              </a:extLst>
            </p:cNvPr>
            <p:cNvSpPr/>
            <p:nvPr/>
          </p:nvSpPr>
          <p:spPr>
            <a:xfrm>
              <a:off x="3800200" y="2633225"/>
              <a:ext cx="1958025" cy="2090150"/>
            </a:xfrm>
            <a:custGeom>
              <a:avLst/>
              <a:gdLst/>
              <a:ahLst/>
              <a:cxnLst/>
              <a:rect l="l" t="t" r="r" b="b"/>
              <a:pathLst>
                <a:path w="78321" h="83606" extrusionOk="0">
                  <a:moveTo>
                    <a:pt x="62468" y="1"/>
                  </a:moveTo>
                  <a:cubicBezTo>
                    <a:pt x="53693" y="1"/>
                    <a:pt x="46582" y="7112"/>
                    <a:pt x="46582" y="15854"/>
                  </a:cubicBezTo>
                  <a:lnTo>
                    <a:pt x="46582" y="37807"/>
                  </a:lnTo>
                  <a:cubicBezTo>
                    <a:pt x="46582" y="47723"/>
                    <a:pt x="38557" y="55748"/>
                    <a:pt x="28641" y="55748"/>
                  </a:cubicBezTo>
                  <a:lnTo>
                    <a:pt x="1" y="55748"/>
                  </a:lnTo>
                  <a:cubicBezTo>
                    <a:pt x="1" y="71144"/>
                    <a:pt x="12461" y="83605"/>
                    <a:pt x="27825" y="83605"/>
                  </a:cubicBezTo>
                  <a:lnTo>
                    <a:pt x="31577" y="83605"/>
                  </a:lnTo>
                  <a:cubicBezTo>
                    <a:pt x="57412" y="83605"/>
                    <a:pt x="78321" y="62663"/>
                    <a:pt x="78321" y="36861"/>
                  </a:cubicBezTo>
                  <a:lnTo>
                    <a:pt x="78321" y="15854"/>
                  </a:lnTo>
                  <a:cubicBezTo>
                    <a:pt x="78321" y="7112"/>
                    <a:pt x="71210" y="1"/>
                    <a:pt x="624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96" name="Google Shape;13401;p72">
              <a:extLst>
                <a:ext uri="{FF2B5EF4-FFF2-40B4-BE49-F238E27FC236}">
                  <a16:creationId xmlns:a16="http://schemas.microsoft.com/office/drawing/2014/main" id="{D030AFF3-2E47-6D41-25F9-06C3FAE48DDD}"/>
                </a:ext>
              </a:extLst>
            </p:cNvPr>
            <p:cNvSpPr/>
            <p:nvPr/>
          </p:nvSpPr>
          <p:spPr>
            <a:xfrm>
              <a:off x="5452400" y="2963500"/>
              <a:ext cx="166375" cy="167200"/>
            </a:xfrm>
            <a:custGeom>
              <a:avLst/>
              <a:gdLst/>
              <a:ahLst/>
              <a:cxnLst/>
              <a:rect l="l" t="t" r="r" b="b"/>
              <a:pathLst>
                <a:path w="6655" h="6688" extrusionOk="0">
                  <a:moveTo>
                    <a:pt x="3328" y="1"/>
                  </a:moveTo>
                  <a:cubicBezTo>
                    <a:pt x="1501" y="1"/>
                    <a:pt x="0" y="1501"/>
                    <a:pt x="0" y="3360"/>
                  </a:cubicBezTo>
                  <a:cubicBezTo>
                    <a:pt x="0" y="5187"/>
                    <a:pt x="1501" y="6688"/>
                    <a:pt x="3328" y="6688"/>
                  </a:cubicBezTo>
                  <a:cubicBezTo>
                    <a:pt x="5154" y="6688"/>
                    <a:pt x="6655" y="5187"/>
                    <a:pt x="6655" y="3360"/>
                  </a:cubicBezTo>
                  <a:cubicBezTo>
                    <a:pt x="6655" y="1501"/>
                    <a:pt x="5154" y="1"/>
                    <a:pt x="3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97" name="Google Shape;13402;p72">
              <a:extLst>
                <a:ext uri="{FF2B5EF4-FFF2-40B4-BE49-F238E27FC236}">
                  <a16:creationId xmlns:a16="http://schemas.microsoft.com/office/drawing/2014/main" id="{E692B46F-0183-179C-1C71-0ECB17349AEB}"/>
                </a:ext>
              </a:extLst>
            </p:cNvPr>
            <p:cNvSpPr/>
            <p:nvPr/>
          </p:nvSpPr>
          <p:spPr>
            <a:xfrm>
              <a:off x="5452400" y="3403875"/>
              <a:ext cx="166375" cy="166375"/>
            </a:xfrm>
            <a:custGeom>
              <a:avLst/>
              <a:gdLst/>
              <a:ahLst/>
              <a:cxnLst/>
              <a:rect l="l" t="t" r="r" b="b"/>
              <a:pathLst>
                <a:path w="6655" h="6655" extrusionOk="0">
                  <a:moveTo>
                    <a:pt x="3328" y="0"/>
                  </a:moveTo>
                  <a:cubicBezTo>
                    <a:pt x="1501" y="0"/>
                    <a:pt x="0" y="1468"/>
                    <a:pt x="0" y="3328"/>
                  </a:cubicBezTo>
                  <a:cubicBezTo>
                    <a:pt x="0" y="5154"/>
                    <a:pt x="1501" y="6655"/>
                    <a:pt x="3328" y="6655"/>
                  </a:cubicBezTo>
                  <a:cubicBezTo>
                    <a:pt x="5154" y="6655"/>
                    <a:pt x="6655" y="5154"/>
                    <a:pt x="6655" y="3328"/>
                  </a:cubicBezTo>
                  <a:cubicBezTo>
                    <a:pt x="6655" y="1468"/>
                    <a:pt x="5154" y="0"/>
                    <a:pt x="3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98" name="Google Shape;13403;p72">
              <a:extLst>
                <a:ext uri="{FF2B5EF4-FFF2-40B4-BE49-F238E27FC236}">
                  <a16:creationId xmlns:a16="http://schemas.microsoft.com/office/drawing/2014/main" id="{128DF6EB-2CD7-0C5F-653D-9DB3E3302E65}"/>
                </a:ext>
              </a:extLst>
            </p:cNvPr>
            <p:cNvSpPr/>
            <p:nvPr/>
          </p:nvSpPr>
          <p:spPr>
            <a:xfrm>
              <a:off x="5384700" y="3809175"/>
              <a:ext cx="166400" cy="167200"/>
            </a:xfrm>
            <a:custGeom>
              <a:avLst/>
              <a:gdLst/>
              <a:ahLst/>
              <a:cxnLst/>
              <a:rect l="l" t="t" r="r" b="b"/>
              <a:pathLst>
                <a:path w="6656" h="6688" extrusionOk="0">
                  <a:moveTo>
                    <a:pt x="3328" y="0"/>
                  </a:moveTo>
                  <a:cubicBezTo>
                    <a:pt x="1501" y="0"/>
                    <a:pt x="1" y="1501"/>
                    <a:pt x="1" y="3360"/>
                  </a:cubicBezTo>
                  <a:cubicBezTo>
                    <a:pt x="1" y="5187"/>
                    <a:pt x="1501" y="6687"/>
                    <a:pt x="3328" y="6687"/>
                  </a:cubicBezTo>
                  <a:cubicBezTo>
                    <a:pt x="5188" y="6687"/>
                    <a:pt x="6655" y="5187"/>
                    <a:pt x="6655" y="3360"/>
                  </a:cubicBezTo>
                  <a:cubicBezTo>
                    <a:pt x="6655" y="1501"/>
                    <a:pt x="5188" y="0"/>
                    <a:pt x="3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99" name="Google Shape;13404;p72">
              <a:extLst>
                <a:ext uri="{FF2B5EF4-FFF2-40B4-BE49-F238E27FC236}">
                  <a16:creationId xmlns:a16="http://schemas.microsoft.com/office/drawing/2014/main" id="{8081D433-C17D-C28D-BC4E-CA190E70D804}"/>
                </a:ext>
              </a:extLst>
            </p:cNvPr>
            <p:cNvSpPr/>
            <p:nvPr/>
          </p:nvSpPr>
          <p:spPr>
            <a:xfrm>
              <a:off x="5173500" y="4118250"/>
              <a:ext cx="167200" cy="167200"/>
            </a:xfrm>
            <a:custGeom>
              <a:avLst/>
              <a:gdLst/>
              <a:ahLst/>
              <a:cxnLst/>
              <a:rect l="l" t="t" r="r" b="b"/>
              <a:pathLst>
                <a:path w="6688" h="6688" extrusionOk="0">
                  <a:moveTo>
                    <a:pt x="3328" y="0"/>
                  </a:moveTo>
                  <a:cubicBezTo>
                    <a:pt x="1501" y="0"/>
                    <a:pt x="0" y="1501"/>
                    <a:pt x="0" y="3328"/>
                  </a:cubicBezTo>
                  <a:cubicBezTo>
                    <a:pt x="0" y="5187"/>
                    <a:pt x="1501" y="6687"/>
                    <a:pt x="3328" y="6687"/>
                  </a:cubicBezTo>
                  <a:cubicBezTo>
                    <a:pt x="5187" y="6687"/>
                    <a:pt x="6687" y="5187"/>
                    <a:pt x="6687" y="3328"/>
                  </a:cubicBezTo>
                  <a:cubicBezTo>
                    <a:pt x="6687" y="1501"/>
                    <a:pt x="5187" y="0"/>
                    <a:pt x="3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75540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ABD7C9-9177-180D-A554-FBB9029761C9}"/>
              </a:ext>
            </a:extLst>
          </p:cNvPr>
          <p:cNvSpPr txBox="1"/>
          <p:nvPr/>
        </p:nvSpPr>
        <p:spPr>
          <a:xfrm>
            <a:off x="4559134" y="897272"/>
            <a:ext cx="6781800" cy="1128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 b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Xác định tên, vị trí một số xương chính và một số khớp xương</a:t>
            </a:r>
            <a:endParaRPr lang="en-US" sz="2400" b="1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F7A73C-D3A0-5B6A-58E7-8354733D1E49}"/>
              </a:ext>
            </a:extLst>
          </p:cNvPr>
          <p:cNvSpPr txBox="1"/>
          <p:nvPr/>
        </p:nvSpPr>
        <p:spPr>
          <a:xfrm>
            <a:off x="137751" y="3445404"/>
            <a:ext cx="6413895" cy="1543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>
              <a:lnSpc>
                <a:spcPct val="150000"/>
              </a:lnSpc>
              <a:spcBef>
                <a:spcPts val="933"/>
              </a:spcBef>
              <a:spcAft>
                <a:spcPts val="933"/>
              </a:spcAft>
              <a:buFont typeface="Courier New" panose="02070309020205020404" pitchFamily="49" charset="0"/>
              <a:buChar char="o"/>
              <a:tabLst>
                <a:tab pos="3719314" algn="l"/>
              </a:tabLst>
            </a:pPr>
            <a:r>
              <a:rPr lang="nl-NL" sz="2200" b="1" i="1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H.1: </a:t>
            </a:r>
            <a:r>
              <a:rPr lang="nl-NL" sz="2200" i="1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xương đầu, xương vai, xương đòn, xương sườn, xương cột sống, xương tay, xương chậu, xương chân.</a:t>
            </a:r>
            <a:r>
              <a:rPr lang="nl-NL" sz="220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200">
              <a:solidFill>
                <a:srgbClr val="0070C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3AB5F4-CA55-73A3-4E38-213ACB989E8D}"/>
              </a:ext>
            </a:extLst>
          </p:cNvPr>
          <p:cNvSpPr txBox="1"/>
          <p:nvPr/>
        </p:nvSpPr>
        <p:spPr>
          <a:xfrm>
            <a:off x="269964" y="5540303"/>
            <a:ext cx="6312169" cy="1036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>
              <a:lnSpc>
                <a:spcPct val="150000"/>
              </a:lnSpc>
              <a:spcBef>
                <a:spcPts val="933"/>
              </a:spcBef>
              <a:spcAft>
                <a:spcPts val="933"/>
              </a:spcAft>
              <a:buFont typeface="Courier New" panose="02070309020205020404" pitchFamily="49" charset="0"/>
              <a:buChar char="o"/>
              <a:tabLst>
                <a:tab pos="3719314" algn="l"/>
              </a:tabLst>
            </a:pPr>
            <a:r>
              <a:rPr lang="nl-NL" sz="2200" b="1" i="1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H.2: </a:t>
            </a:r>
            <a:r>
              <a:rPr lang="nl-NL" sz="2200" i="1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khớp sống cổ, khớp vai, khớp khuỷu tay, khớp háng, khớp đầu gối.</a:t>
            </a:r>
            <a:r>
              <a:rPr lang="nl-NL" sz="2200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200">
              <a:solidFill>
                <a:srgbClr val="0070C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0D7F40D-A5AD-EA35-129A-AE299239A5DF}"/>
              </a:ext>
            </a:extLst>
          </p:cNvPr>
          <p:cNvCxnSpPr>
            <a:cxnSpLocks/>
          </p:cNvCxnSpPr>
          <p:nvPr/>
        </p:nvCxnSpPr>
        <p:spPr>
          <a:xfrm>
            <a:off x="137751" y="5203236"/>
            <a:ext cx="6331975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8A08A52-9EDC-BF8A-FDF8-AF4B25CE7DBD}"/>
              </a:ext>
            </a:extLst>
          </p:cNvPr>
          <p:cNvSpPr txBox="1"/>
          <p:nvPr/>
        </p:nvSpPr>
        <p:spPr>
          <a:xfrm>
            <a:off x="977657" y="1741181"/>
            <a:ext cx="3264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UTM Avo" panose="02040603050506020204" pitchFamily="18" charset="0"/>
              </a:rPr>
              <a:t>Làm việc theo cặp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B240483-A2DF-6072-363B-A6C9D49E025E}"/>
              </a:ext>
            </a:extLst>
          </p:cNvPr>
          <p:cNvSpPr/>
          <p:nvPr/>
        </p:nvSpPr>
        <p:spPr>
          <a:xfrm>
            <a:off x="121354" y="2235186"/>
            <a:ext cx="7549236" cy="78945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E5168E-D6BE-8F06-C7EC-DCF5E75E78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4445"/>
          <a:stretch/>
        </p:blipFill>
        <p:spPr>
          <a:xfrm>
            <a:off x="7741829" y="2025658"/>
            <a:ext cx="4450171" cy="4843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FB7567-74CB-9F3D-1FFD-B275765D59C0}"/>
              </a:ext>
            </a:extLst>
          </p:cNvPr>
          <p:cNvSpPr txBox="1"/>
          <p:nvPr/>
        </p:nvSpPr>
        <p:spPr>
          <a:xfrm>
            <a:off x="345347" y="2329553"/>
            <a:ext cx="7101249" cy="494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933"/>
              </a:spcBef>
              <a:spcAft>
                <a:spcPts val="933"/>
              </a:spcAft>
              <a:tabLst>
                <a:tab pos="3719314" algn="l"/>
              </a:tabLst>
            </a:pPr>
            <a:r>
              <a:rPr lang="en-US" sz="2000" b="1">
                <a:solidFill>
                  <a:srgbClr val="0070C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 và nói tên một số xương, khớp xương trong hình</a:t>
            </a:r>
          </a:p>
        </p:txBody>
      </p:sp>
    </p:spTree>
    <p:extLst>
      <p:ext uri="{BB962C8B-B14F-4D97-AF65-F5344CB8AC3E}">
        <p14:creationId xmlns:p14="http://schemas.microsoft.com/office/powerpoint/2010/main" val="37089327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306</TotalTime>
  <Words>696</Words>
  <Application>Microsoft Office PowerPoint</Application>
  <PresentationFormat>Widescreen</PresentationFormat>
  <Paragraphs>73</Paragraphs>
  <Slides>21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Concert One</vt:lpstr>
      <vt:lpstr>Courier New</vt:lpstr>
      <vt:lpstr>UTM Avo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lamqu</dc:creator>
  <dc:description>9Slide.vn</dc:description>
  <cp:lastModifiedBy>Administrator</cp:lastModifiedBy>
  <cp:revision>27</cp:revision>
  <dcterms:created xsi:type="dcterms:W3CDTF">2023-04-10T09:01:57Z</dcterms:created>
  <dcterms:modified xsi:type="dcterms:W3CDTF">2023-08-15T07:28:59Z</dcterms:modified>
  <cp:category>9Slide.vn</cp:category>
</cp:coreProperties>
</file>