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0A3D-B8D7-4873-8315-9A40EB72A8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6F6078-BE92-457E-B7ED-A1A57C3D4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6091F-F5F7-4092-A588-78ADB7ED3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72C0-B2FD-4BDB-9B5A-262D432FAC79}" type="datetimeFigureOut">
              <a:rPr lang="en-US" smtClean="0"/>
              <a:t>12/03/2025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D4D66-DF53-4AB1-B2C2-B997DB7C2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0F514-8F35-4FA5-AEB4-0A66CC384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3AA29-3108-4CCC-AED5-88C6580AC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668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18B44-CFE3-442A-9496-E40E14E9A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BEA0C2-7DC4-4232-A15B-EC0D04903F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254A5-EC2C-4294-B3C3-B5DEF4FD1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72C0-B2FD-4BDB-9B5A-262D432FAC79}" type="datetimeFigureOut">
              <a:rPr lang="en-US" smtClean="0"/>
              <a:t>12/03/2025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ACD2E-A013-49D7-BB1C-1B6E85DC4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AD284F-1A48-44D4-A4F1-49CCA776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3AA29-3108-4CCC-AED5-88C6580AC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728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59591D-9FDE-4D8B-B181-04BC25485A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20AECC-0ED1-4A65-B32B-5925DA3B3E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E79D8-A0E6-42DE-8B0F-E819E59F3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72C0-B2FD-4BDB-9B5A-262D432FAC79}" type="datetimeFigureOut">
              <a:rPr lang="en-US" smtClean="0"/>
              <a:t>12/03/2025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1B1FA-FC27-4435-9ADA-37DC0CFB3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BE3E3E-3491-4D9F-86F1-B3DAD8005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3AA29-3108-4CCC-AED5-88C6580AC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60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8DC1C-4B4F-4239-826E-F8E86213E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0A599-6BB7-41A7-99C7-2499149B6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9FB92-A26C-4839-95F7-288856A72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72C0-B2FD-4BDB-9B5A-262D432FAC79}" type="datetimeFigureOut">
              <a:rPr lang="en-US" smtClean="0"/>
              <a:t>12/03/2025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DEBC3-79D5-4B47-8CD6-7F9F8060F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20E1B-6430-45AE-B3FF-DD5A8D251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3AA29-3108-4CCC-AED5-88C6580AC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60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50B92-CEE3-4AB2-845A-E2B8789C4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7B7909-9FFD-430E-877F-782586C67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3A9CE-7CB7-4D5F-88D5-1A21ECE1B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72C0-B2FD-4BDB-9B5A-262D432FAC79}" type="datetimeFigureOut">
              <a:rPr lang="en-US" smtClean="0"/>
              <a:t>12/03/2025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C145EB-E19D-4060-8AC9-0EBD85DB6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98DB6-C0F6-4CD8-AD8C-E3C3F3AEE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3AA29-3108-4CCC-AED5-88C6580AC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20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BD2B9-0299-4321-94A1-4D7055C4F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1E45D-15B0-4A8E-821F-66D9DFE6F4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95DB58-0478-4DB2-9C58-118831BE2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0B6D0-7BD1-4966-BB85-1796B4FA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72C0-B2FD-4BDB-9B5A-262D432FAC79}" type="datetimeFigureOut">
              <a:rPr lang="en-US" smtClean="0"/>
              <a:t>12/03/2025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DF60D-A729-458B-9C82-244861558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B06C54-8809-481C-9ED3-9E79A2954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3AA29-3108-4CCC-AED5-88C6580AC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30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CBC-E813-479F-84AE-FC8FAC0AD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5ABE83-AA05-4213-8E32-9D3AC51E9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36B23B-415A-4A29-A13B-76A4EE067C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35ED02-2D0C-4096-9293-AE2DC01A45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E213E2-5D65-47D7-8D54-14FF6C3E00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502846-51E4-44D2-8A48-343A11191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72C0-B2FD-4BDB-9B5A-262D432FAC79}" type="datetimeFigureOut">
              <a:rPr lang="en-US" smtClean="0"/>
              <a:t>12/03/2025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CD6513-7107-43A4-959A-3770B695B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63BAE0-CC22-4B20-91E4-8849AC5CD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3AA29-3108-4CCC-AED5-88C6580AC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56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EFF8E-4D6D-4745-98CD-5AF9C4850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BE9BE1-889F-4CB2-B904-C33B3F782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72C0-B2FD-4BDB-9B5A-262D432FAC79}" type="datetimeFigureOut">
              <a:rPr lang="en-US" smtClean="0"/>
              <a:t>12/03/2025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C37DC5-5B4F-4E76-8079-4543DF88B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064046-2FA8-4A6C-8BFA-20E0F7D4A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3AA29-3108-4CCC-AED5-88C6580AC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64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BE74D3-AF91-4BFE-80D1-DAA3E51AA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72C0-B2FD-4BDB-9B5A-262D432FAC79}" type="datetimeFigureOut">
              <a:rPr lang="en-US" smtClean="0"/>
              <a:t>12/03/2025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4AC46E-D295-4D7A-8AFE-6D259E0DF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348F6-F07D-48CA-8F50-C6649B8A0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3AA29-3108-4CCC-AED5-88C6580AC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910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DF519-3692-4617-8DDC-564456BED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D812A-2017-44CE-8CFF-14900A80F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709A8-D65D-4114-A7B7-1DE5158E88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5E0BAA-EA5B-4E64-BAB5-11F27399B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72C0-B2FD-4BDB-9B5A-262D432FAC79}" type="datetimeFigureOut">
              <a:rPr lang="en-US" smtClean="0"/>
              <a:t>12/03/2025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B511D-629C-42A7-AE67-B9C07733E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97AED3-D0EA-4094-B6A4-63ACAEF20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3AA29-3108-4CCC-AED5-88C6580AC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928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3BE83-D667-4BE5-9726-351C168CD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C0AA15-74BA-4918-AC1F-F159EA26DD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427AD8-F470-4FF9-B2E0-0B9060539D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730FBA-C179-40D8-98C5-7A41316C5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72C0-B2FD-4BDB-9B5A-262D432FAC79}" type="datetimeFigureOut">
              <a:rPr lang="en-US" smtClean="0"/>
              <a:t>12/03/2025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B8432-7323-402E-AE31-B03CB9C3B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11DCEA-C674-4883-A60A-CFA41DFD0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3AA29-3108-4CCC-AED5-88C6580AC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534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F9C24B-6A2F-4168-9D26-110247610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82E1D-128D-4201-9140-6146623DB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0F3ED-09A5-4A5A-8F03-9126B7C82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072C0-B2FD-4BDB-9B5A-262D432FAC79}" type="datetimeFigureOut">
              <a:rPr lang="en-US" smtClean="0"/>
              <a:t>12/03/2025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E2668-3DAC-4EBE-833C-CEEF1E7B6C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4BB4F-63A6-4807-ADA8-E44A6AAF68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3AA29-3108-4CCC-AED5-88C6580AC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541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7D5457-035B-45EF-9797-9E27ABF22B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20BBD9E-F5D0-4B34-B797-2739446942DE}"/>
              </a:ext>
            </a:extLst>
          </p:cNvPr>
          <p:cNvSpPr/>
          <p:nvPr/>
        </p:nvSpPr>
        <p:spPr bwMode="auto">
          <a:xfrm>
            <a:off x="3629139" y="4892510"/>
            <a:ext cx="911660" cy="1640263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E07238-871F-4F62-A5CD-1C7A6FDC4CAC}"/>
              </a:ext>
            </a:extLst>
          </p:cNvPr>
          <p:cNvSpPr/>
          <p:nvPr/>
        </p:nvSpPr>
        <p:spPr bwMode="auto">
          <a:xfrm>
            <a:off x="11254587" y="4892511"/>
            <a:ext cx="795919" cy="1640264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23931-82A0-4A8F-B4E4-322B82292079}"/>
              </a:ext>
            </a:extLst>
          </p:cNvPr>
          <p:cNvSpPr txBox="1"/>
          <p:nvPr/>
        </p:nvSpPr>
        <p:spPr>
          <a:xfrm>
            <a:off x="11259562" y="5360129"/>
            <a:ext cx="9274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46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78D29F-7ACC-4F47-9CBD-2AF8CEFC96D1}"/>
              </a:ext>
            </a:extLst>
          </p:cNvPr>
          <p:cNvSpPr txBox="1"/>
          <p:nvPr/>
        </p:nvSpPr>
        <p:spPr>
          <a:xfrm>
            <a:off x="3629139" y="5242133"/>
            <a:ext cx="9274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1867171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F1925EC-5FEB-4EB6-95D0-41BD0DC916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413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CEA8131-F723-488F-9CEB-351B53A474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" y="0"/>
            <a:ext cx="12192000" cy="6858000"/>
          </a:xfrm>
          <a:prstGeom prst="rect">
            <a:avLst/>
          </a:prstGeom>
        </p:spPr>
      </p:pic>
      <p:sp>
        <p:nvSpPr>
          <p:cNvPr id="5" name="Text Box 30">
            <a:extLst>
              <a:ext uri="{FF2B5EF4-FFF2-40B4-BE49-F238E27FC236}">
                <a16:creationId xmlns:a16="http://schemas.microsoft.com/office/drawing/2014/main" id="{D1ECCD51-5A10-4664-BE11-44F4B5CFF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7770" y="2496187"/>
            <a:ext cx="70072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9600" b="1" dirty="0">
                <a:solidFill>
                  <a:srgbClr val="FF0000"/>
                </a:solidFill>
              </a:rPr>
              <a:t>s</a:t>
            </a:r>
            <a:endParaRPr lang="en-US" altLang="en-US" sz="13800" b="1" dirty="0">
              <a:solidFill>
                <a:srgbClr val="FF0000"/>
              </a:solidFill>
            </a:endParaRPr>
          </a:p>
        </p:txBody>
      </p:sp>
      <p:sp>
        <p:nvSpPr>
          <p:cNvPr id="6" name="Text Box 30">
            <a:extLst>
              <a:ext uri="{FF2B5EF4-FFF2-40B4-BE49-F238E27FC236}">
                <a16:creationId xmlns:a16="http://schemas.microsoft.com/office/drawing/2014/main" id="{29672944-BA73-453B-B046-B804BB8A7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0641" y="1167887"/>
            <a:ext cx="70072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8800" b="1" dirty="0">
                <a:solidFill>
                  <a:srgbClr val="FF0000"/>
                </a:solidFill>
              </a:rPr>
              <a:t>đ</a:t>
            </a:r>
            <a:endParaRPr lang="en-US" altLang="en-US" sz="11500" b="1" dirty="0">
              <a:solidFill>
                <a:srgbClr val="FF0000"/>
              </a:solidFill>
            </a:endParaRPr>
          </a:p>
        </p:txBody>
      </p:sp>
      <p:sp>
        <p:nvSpPr>
          <p:cNvPr id="7" name="Text Box 30">
            <a:extLst>
              <a:ext uri="{FF2B5EF4-FFF2-40B4-BE49-F238E27FC236}">
                <a16:creationId xmlns:a16="http://schemas.microsoft.com/office/drawing/2014/main" id="{18302E93-5811-42E1-AAE2-4642FC2C21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7132" y="4065847"/>
            <a:ext cx="70072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8800" b="1" dirty="0">
                <a:solidFill>
                  <a:srgbClr val="FF0000"/>
                </a:solidFill>
              </a:rPr>
              <a:t>đ</a:t>
            </a:r>
            <a:endParaRPr lang="en-US" altLang="en-US" sz="11500" b="1" dirty="0">
              <a:solidFill>
                <a:srgbClr val="FF0000"/>
              </a:solidFill>
            </a:endParaRPr>
          </a:p>
        </p:txBody>
      </p:sp>
      <p:sp>
        <p:nvSpPr>
          <p:cNvPr id="8" name="Text Box 30">
            <a:extLst>
              <a:ext uri="{FF2B5EF4-FFF2-40B4-BE49-F238E27FC236}">
                <a16:creationId xmlns:a16="http://schemas.microsoft.com/office/drawing/2014/main" id="{48E76255-A320-47AD-A586-5C8F2BB88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12541" y="5400369"/>
            <a:ext cx="70072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9600" b="1" dirty="0">
                <a:solidFill>
                  <a:srgbClr val="FF0000"/>
                </a:solidFill>
              </a:rPr>
              <a:t>s</a:t>
            </a:r>
            <a:endParaRPr lang="en-US" altLang="en-US" sz="13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360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DF7C4BE-F228-441D-BE78-0125FBEFE1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561"/>
            <a:ext cx="12192000" cy="680143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1712BC3-9105-4E8B-9BC0-9CDA551C66FA}"/>
              </a:ext>
            </a:extLst>
          </p:cNvPr>
          <p:cNvSpPr/>
          <p:nvPr/>
        </p:nvSpPr>
        <p:spPr>
          <a:xfrm>
            <a:off x="5524107" y="1999870"/>
            <a:ext cx="1031544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6" name="Rounded Rectangle 7">
            <a:extLst>
              <a:ext uri="{FF2B5EF4-FFF2-40B4-BE49-F238E27FC236}">
                <a16:creationId xmlns:a16="http://schemas.microsoft.com/office/drawing/2014/main" id="{EACD4211-EB34-442C-8E3A-58B6797FB69E}"/>
              </a:ext>
            </a:extLst>
          </p:cNvPr>
          <p:cNvSpPr/>
          <p:nvPr/>
        </p:nvSpPr>
        <p:spPr>
          <a:xfrm>
            <a:off x="9088871" y="1999870"/>
            <a:ext cx="1031544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B77F30C7-51A9-49D6-BD76-AE1536F10CEA}"/>
              </a:ext>
            </a:extLst>
          </p:cNvPr>
          <p:cNvSpPr/>
          <p:nvPr/>
        </p:nvSpPr>
        <p:spPr>
          <a:xfrm>
            <a:off x="5524107" y="3264633"/>
            <a:ext cx="1031544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278885C2-6F0E-4971-9515-BE96D74F19AC}"/>
              </a:ext>
            </a:extLst>
          </p:cNvPr>
          <p:cNvSpPr/>
          <p:nvPr/>
        </p:nvSpPr>
        <p:spPr>
          <a:xfrm>
            <a:off x="9088871" y="3264633"/>
            <a:ext cx="1031544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9" name="Rounded Rectangle 4">
            <a:extLst>
              <a:ext uri="{FF2B5EF4-FFF2-40B4-BE49-F238E27FC236}">
                <a16:creationId xmlns:a16="http://schemas.microsoft.com/office/drawing/2014/main" id="{D47C3009-F47E-4879-8B8A-66B6B4B645CD}"/>
              </a:ext>
            </a:extLst>
          </p:cNvPr>
          <p:cNvSpPr/>
          <p:nvPr/>
        </p:nvSpPr>
        <p:spPr>
          <a:xfrm>
            <a:off x="5524107" y="4529396"/>
            <a:ext cx="1031544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0" name="Rounded Rectangle 7">
            <a:extLst>
              <a:ext uri="{FF2B5EF4-FFF2-40B4-BE49-F238E27FC236}">
                <a16:creationId xmlns:a16="http://schemas.microsoft.com/office/drawing/2014/main" id="{0A08E3B0-DED4-4F4B-AB96-29B4478C6BAF}"/>
              </a:ext>
            </a:extLst>
          </p:cNvPr>
          <p:cNvSpPr/>
          <p:nvPr/>
        </p:nvSpPr>
        <p:spPr>
          <a:xfrm>
            <a:off x="9088871" y="4529396"/>
            <a:ext cx="1031544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1" name="Rounded Rectangle 4">
            <a:extLst>
              <a:ext uri="{FF2B5EF4-FFF2-40B4-BE49-F238E27FC236}">
                <a16:creationId xmlns:a16="http://schemas.microsoft.com/office/drawing/2014/main" id="{F0CFEF7F-0138-4837-B91F-C183AFDA6BB3}"/>
              </a:ext>
            </a:extLst>
          </p:cNvPr>
          <p:cNvSpPr/>
          <p:nvPr/>
        </p:nvSpPr>
        <p:spPr>
          <a:xfrm>
            <a:off x="5524107" y="5794159"/>
            <a:ext cx="1031544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" name="Rounded Rectangle 7">
            <a:extLst>
              <a:ext uri="{FF2B5EF4-FFF2-40B4-BE49-F238E27FC236}">
                <a16:creationId xmlns:a16="http://schemas.microsoft.com/office/drawing/2014/main" id="{32021CCF-DF34-4522-8EB8-B1ABA14220E9}"/>
              </a:ext>
            </a:extLst>
          </p:cNvPr>
          <p:cNvSpPr/>
          <p:nvPr/>
        </p:nvSpPr>
        <p:spPr>
          <a:xfrm>
            <a:off x="9088871" y="5794159"/>
            <a:ext cx="1031544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777081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FB83E4E-8952-4230-9E79-50232350D6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F6A7A4-6FE2-4D59-BBF9-F3D1835ECDAA}"/>
              </a:ext>
            </a:extLst>
          </p:cNvPr>
          <p:cNvSpPr txBox="1"/>
          <p:nvPr/>
        </p:nvSpPr>
        <p:spPr>
          <a:xfrm>
            <a:off x="4227128" y="798202"/>
            <a:ext cx="9726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502619-72CE-4E65-B3A5-5DFF53CC197E}"/>
              </a:ext>
            </a:extLst>
          </p:cNvPr>
          <p:cNvSpPr txBox="1"/>
          <p:nvPr/>
        </p:nvSpPr>
        <p:spPr>
          <a:xfrm>
            <a:off x="10628188" y="798201"/>
            <a:ext cx="9726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974E12-E763-4B9F-8BAC-83FFE80BAB7E}"/>
              </a:ext>
            </a:extLst>
          </p:cNvPr>
          <p:cNvSpPr txBox="1"/>
          <p:nvPr/>
        </p:nvSpPr>
        <p:spPr>
          <a:xfrm>
            <a:off x="10628188" y="2722839"/>
            <a:ext cx="972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10C5F2-1217-4FA1-B1C2-DF6388C58EF8}"/>
              </a:ext>
            </a:extLst>
          </p:cNvPr>
          <p:cNvSpPr txBox="1"/>
          <p:nvPr/>
        </p:nvSpPr>
        <p:spPr>
          <a:xfrm>
            <a:off x="7429229" y="798202"/>
            <a:ext cx="9726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C798F2-71E4-4EE8-AE9A-1031E88D033A}"/>
              </a:ext>
            </a:extLst>
          </p:cNvPr>
          <p:cNvSpPr txBox="1"/>
          <p:nvPr/>
        </p:nvSpPr>
        <p:spPr>
          <a:xfrm>
            <a:off x="4227128" y="2722840"/>
            <a:ext cx="9726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85E834-675E-4EE9-9F1F-30C0B5E82039}"/>
              </a:ext>
            </a:extLst>
          </p:cNvPr>
          <p:cNvSpPr txBox="1"/>
          <p:nvPr/>
        </p:nvSpPr>
        <p:spPr>
          <a:xfrm>
            <a:off x="7482778" y="2722839"/>
            <a:ext cx="9726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11" name="Rounded Rectangle 4">
            <a:extLst>
              <a:ext uri="{FF2B5EF4-FFF2-40B4-BE49-F238E27FC236}">
                <a16:creationId xmlns:a16="http://schemas.microsoft.com/office/drawing/2014/main" id="{92B677D4-F24F-447E-A615-4C4019B6F5E9}"/>
              </a:ext>
            </a:extLst>
          </p:cNvPr>
          <p:cNvSpPr/>
          <p:nvPr/>
        </p:nvSpPr>
        <p:spPr>
          <a:xfrm>
            <a:off x="3242821" y="5721754"/>
            <a:ext cx="5344998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10, 52, 85, 100</a:t>
            </a:r>
          </a:p>
        </p:txBody>
      </p:sp>
    </p:spTree>
    <p:extLst>
      <p:ext uri="{BB962C8B-B14F-4D97-AF65-F5344CB8AC3E}">
        <p14:creationId xmlns:p14="http://schemas.microsoft.com/office/powerpoint/2010/main" val="1452533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 animBg="1"/>
      <p:bldP spid="1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DD7FBF7-F20F-45DB-93E4-9F8E19F4BD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341BA96-F297-4F92-A8EF-DBFCD13EDF12}"/>
              </a:ext>
            </a:extLst>
          </p:cNvPr>
          <p:cNvSpPr/>
          <p:nvPr/>
        </p:nvSpPr>
        <p:spPr>
          <a:xfrm>
            <a:off x="5750351" y="1311713"/>
            <a:ext cx="650449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6" name="Rounded Rectangle 4">
            <a:extLst>
              <a:ext uri="{FF2B5EF4-FFF2-40B4-BE49-F238E27FC236}">
                <a16:creationId xmlns:a16="http://schemas.microsoft.com/office/drawing/2014/main" id="{BB45F415-234C-451E-9E60-FF6F4E9AD000}"/>
              </a:ext>
            </a:extLst>
          </p:cNvPr>
          <p:cNvSpPr/>
          <p:nvPr/>
        </p:nvSpPr>
        <p:spPr>
          <a:xfrm>
            <a:off x="9211559" y="2000423"/>
            <a:ext cx="846841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57D54284-42D4-4746-B20B-6B2C867879DC}"/>
              </a:ext>
            </a:extLst>
          </p:cNvPr>
          <p:cNvSpPr/>
          <p:nvPr/>
        </p:nvSpPr>
        <p:spPr>
          <a:xfrm>
            <a:off x="10936664" y="2779658"/>
            <a:ext cx="931682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81B5A67-AD30-4D0E-AD2F-371D0F1A3B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8301" y="4633275"/>
            <a:ext cx="457274" cy="62873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037DE67-CF1F-4141-A237-501F898F91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726" y="6055837"/>
            <a:ext cx="457274" cy="62873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891B316-776F-4CC0-AEE3-109FAD003B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7876" y="4633275"/>
            <a:ext cx="457274" cy="62873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864C4A3-9392-48DC-9BA7-0331109D7D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7876" y="5364646"/>
            <a:ext cx="457274" cy="62873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EB2C356-4ECE-4944-A64E-037CA21F70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5334" y="6096017"/>
            <a:ext cx="457274" cy="62873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0E661D3-38AB-4893-9AE4-5B6BAFB5C8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9284" y="5364646"/>
            <a:ext cx="457274" cy="62873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F780618-AF86-4391-A311-225E8C451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9284" y="6077151"/>
            <a:ext cx="457274" cy="62873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EC43A2B-40A3-4404-B257-571B33BF9A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4410" y="6096016"/>
            <a:ext cx="506690" cy="5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63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0D39243-7E0F-4145-952D-4E41E883B9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DA11C73-6C71-4797-A936-7F301364BCD9}"/>
              </a:ext>
            </a:extLst>
          </p:cNvPr>
          <p:cNvSpPr/>
          <p:nvPr/>
        </p:nvSpPr>
        <p:spPr>
          <a:xfrm>
            <a:off x="5524107" y="2160125"/>
            <a:ext cx="810705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6" name="Rounded Rectangle 4">
            <a:extLst>
              <a:ext uri="{FF2B5EF4-FFF2-40B4-BE49-F238E27FC236}">
                <a16:creationId xmlns:a16="http://schemas.microsoft.com/office/drawing/2014/main" id="{06CDAC6E-1A9D-4FC8-BE9F-9F32E124ABF0}"/>
              </a:ext>
            </a:extLst>
          </p:cNvPr>
          <p:cNvSpPr/>
          <p:nvPr/>
        </p:nvSpPr>
        <p:spPr>
          <a:xfrm>
            <a:off x="7373331" y="2156381"/>
            <a:ext cx="810705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</a:p>
        </p:txBody>
      </p:sp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696349F7-8AFC-4391-8035-C1609D885B1D}"/>
              </a:ext>
            </a:extLst>
          </p:cNvPr>
          <p:cNvSpPr/>
          <p:nvPr/>
        </p:nvSpPr>
        <p:spPr>
          <a:xfrm>
            <a:off x="9222556" y="2156381"/>
            <a:ext cx="810705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</a:p>
        </p:txBody>
      </p:sp>
      <p:sp>
        <p:nvSpPr>
          <p:cNvPr id="8" name="Rounded Rectangle 4">
            <a:extLst>
              <a:ext uri="{FF2B5EF4-FFF2-40B4-BE49-F238E27FC236}">
                <a16:creationId xmlns:a16="http://schemas.microsoft.com/office/drawing/2014/main" id="{BFFB4C74-5016-439C-AF19-43AF2AD97340}"/>
              </a:ext>
            </a:extLst>
          </p:cNvPr>
          <p:cNvSpPr/>
          <p:nvPr/>
        </p:nvSpPr>
        <p:spPr>
          <a:xfrm>
            <a:off x="10185661" y="2129095"/>
            <a:ext cx="810705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</a:p>
        </p:txBody>
      </p:sp>
      <p:sp>
        <p:nvSpPr>
          <p:cNvPr id="9" name="Rounded Rectangle 4">
            <a:extLst>
              <a:ext uri="{FF2B5EF4-FFF2-40B4-BE49-F238E27FC236}">
                <a16:creationId xmlns:a16="http://schemas.microsoft.com/office/drawing/2014/main" id="{A9733DF3-8457-42F5-AF64-BB5AA5358692}"/>
              </a:ext>
            </a:extLst>
          </p:cNvPr>
          <p:cNvSpPr/>
          <p:nvPr/>
        </p:nvSpPr>
        <p:spPr>
          <a:xfrm>
            <a:off x="6487212" y="2156380"/>
            <a:ext cx="810705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</a:p>
        </p:txBody>
      </p:sp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8338B5F9-1F7B-4AEE-9F8D-68A4C4A080FC}"/>
              </a:ext>
            </a:extLst>
          </p:cNvPr>
          <p:cNvSpPr/>
          <p:nvPr/>
        </p:nvSpPr>
        <p:spPr>
          <a:xfrm>
            <a:off x="5542955" y="4932783"/>
            <a:ext cx="810705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</a:p>
        </p:txBody>
      </p:sp>
      <p:sp>
        <p:nvSpPr>
          <p:cNvPr id="11" name="Rounded Rectangle 4">
            <a:extLst>
              <a:ext uri="{FF2B5EF4-FFF2-40B4-BE49-F238E27FC236}">
                <a16:creationId xmlns:a16="http://schemas.microsoft.com/office/drawing/2014/main" id="{F9FF7657-4772-4F83-9E73-BA84F39FAC0A}"/>
              </a:ext>
            </a:extLst>
          </p:cNvPr>
          <p:cNvSpPr/>
          <p:nvPr/>
        </p:nvSpPr>
        <p:spPr>
          <a:xfrm>
            <a:off x="6458930" y="4932783"/>
            <a:ext cx="810705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</a:p>
        </p:txBody>
      </p:sp>
      <p:sp>
        <p:nvSpPr>
          <p:cNvPr id="12" name="Rounded Rectangle 4">
            <a:extLst>
              <a:ext uri="{FF2B5EF4-FFF2-40B4-BE49-F238E27FC236}">
                <a16:creationId xmlns:a16="http://schemas.microsoft.com/office/drawing/2014/main" id="{71A62D82-D246-4D4E-9B17-6761D8114F33}"/>
              </a:ext>
            </a:extLst>
          </p:cNvPr>
          <p:cNvSpPr/>
          <p:nvPr/>
        </p:nvSpPr>
        <p:spPr>
          <a:xfrm>
            <a:off x="7354477" y="4932783"/>
            <a:ext cx="810705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</a:p>
        </p:txBody>
      </p:sp>
      <p:sp>
        <p:nvSpPr>
          <p:cNvPr id="13" name="Rounded Rectangle 4">
            <a:extLst>
              <a:ext uri="{FF2B5EF4-FFF2-40B4-BE49-F238E27FC236}">
                <a16:creationId xmlns:a16="http://schemas.microsoft.com/office/drawing/2014/main" id="{AB8D009C-CC02-484E-8F62-0BAC8FFBF88A}"/>
              </a:ext>
            </a:extLst>
          </p:cNvPr>
          <p:cNvSpPr/>
          <p:nvPr/>
        </p:nvSpPr>
        <p:spPr>
          <a:xfrm>
            <a:off x="9205272" y="4932783"/>
            <a:ext cx="810705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</a:t>
            </a:r>
          </a:p>
        </p:txBody>
      </p:sp>
      <p:sp>
        <p:nvSpPr>
          <p:cNvPr id="14" name="Rounded Rectangle 4">
            <a:extLst>
              <a:ext uri="{FF2B5EF4-FFF2-40B4-BE49-F238E27FC236}">
                <a16:creationId xmlns:a16="http://schemas.microsoft.com/office/drawing/2014/main" id="{B6BE9528-1DA0-4A24-BB01-320313DDFE65}"/>
              </a:ext>
            </a:extLst>
          </p:cNvPr>
          <p:cNvSpPr/>
          <p:nvPr/>
        </p:nvSpPr>
        <p:spPr>
          <a:xfrm>
            <a:off x="10185661" y="4932783"/>
            <a:ext cx="810705" cy="7395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82</a:t>
            </a:r>
          </a:p>
        </p:txBody>
      </p:sp>
    </p:spTree>
    <p:extLst>
      <p:ext uri="{BB962C8B-B14F-4D97-AF65-F5344CB8AC3E}">
        <p14:creationId xmlns:p14="http://schemas.microsoft.com/office/powerpoint/2010/main" val="150294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40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.VnAvant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12</cp:revision>
  <dcterms:created xsi:type="dcterms:W3CDTF">2025-03-12T02:54:01Z</dcterms:created>
  <dcterms:modified xsi:type="dcterms:W3CDTF">2025-03-12T03:24:43Z</dcterms:modified>
</cp:coreProperties>
</file>