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684" r:id="rId2"/>
    <p:sldMasterId id="2147483696" r:id="rId3"/>
  </p:sldMasterIdLst>
  <p:notesMasterIdLst>
    <p:notesMasterId r:id="rId23"/>
  </p:notesMasterIdLst>
  <p:sldIdLst>
    <p:sldId id="268" r:id="rId4"/>
    <p:sldId id="269" r:id="rId5"/>
    <p:sldId id="270" r:id="rId6"/>
    <p:sldId id="278" r:id="rId7"/>
    <p:sldId id="277" r:id="rId8"/>
    <p:sldId id="396" r:id="rId9"/>
    <p:sldId id="274" r:id="rId10"/>
    <p:sldId id="394" r:id="rId11"/>
    <p:sldId id="393" r:id="rId12"/>
    <p:sldId id="395" r:id="rId13"/>
    <p:sldId id="280" r:id="rId14"/>
    <p:sldId id="282" r:id="rId15"/>
    <p:sldId id="400" r:id="rId16"/>
    <p:sldId id="402" r:id="rId17"/>
    <p:sldId id="405" r:id="rId18"/>
    <p:sldId id="409" r:id="rId19"/>
    <p:sldId id="411" r:id="rId20"/>
    <p:sldId id="415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7" d="100"/>
          <a:sy n="67" d="100"/>
        </p:scale>
        <p:origin x="7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Lucky men (</a:t>
            </a:r>
            <a:r>
              <a:rPr lang="en-US" dirty="0" err="1"/>
              <a:t>lá</a:t>
            </a:r>
            <a:r>
              <a:rPr lang="en-US" dirty="0"/>
              <a:t> may </a:t>
            </a:r>
            <a:r>
              <a:rPr lang="en-US" dirty="0" err="1"/>
              <a:t>mắn</a:t>
            </a:r>
            <a:r>
              <a:rPr lang="en-US" dirty="0"/>
              <a:t>): you can get one thing you want – Hs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1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muốn</a:t>
            </a:r>
            <a:endParaRPr lang="en-US" dirty="0"/>
          </a:p>
          <a:p>
            <a:r>
              <a:rPr lang="en-US" dirty="0"/>
              <a:t>2 thieves (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trộm</a:t>
            </a:r>
            <a:r>
              <a:rPr lang="en-US" dirty="0"/>
              <a:t>): you can steal one thing from the other group – Hs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1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D80F9-8669-4C0A-81D7-D80F913DA600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65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8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25.png"/><Relationship Id="rId26" Type="http://schemas.openxmlformats.org/officeDocument/2006/relationships/image" Target="../media/image32.png"/><Relationship Id="rId3" Type="http://schemas.openxmlformats.org/officeDocument/2006/relationships/image" Target="../media/image15.png"/><Relationship Id="rId21" Type="http://schemas.openxmlformats.org/officeDocument/2006/relationships/image" Target="../media/image28.png"/><Relationship Id="rId34" Type="http://schemas.openxmlformats.org/officeDocument/2006/relationships/image" Target="../media/image34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4.svg"/><Relationship Id="rId25" Type="http://schemas.openxmlformats.org/officeDocument/2006/relationships/image" Target="../media/image31.svg"/><Relationship Id="rId33" Type="http://schemas.openxmlformats.org/officeDocument/2006/relationships/slide" Target="slide3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20" Type="http://schemas.openxmlformats.org/officeDocument/2006/relationships/image" Target="../media/image27.svg"/><Relationship Id="rId29" Type="http://schemas.openxmlformats.org/officeDocument/2006/relationships/slide" Target="slide17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24" Type="http://schemas.openxmlformats.org/officeDocument/2006/relationships/image" Target="../media/image30.png"/><Relationship Id="rId32" Type="http://schemas.openxmlformats.org/officeDocument/2006/relationships/image" Target="../media/image33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23" Type="http://schemas.openxmlformats.org/officeDocument/2006/relationships/slide" Target="slide14.xml"/><Relationship Id="rId28" Type="http://schemas.openxmlformats.org/officeDocument/2006/relationships/slide" Target="slide16.xml"/><Relationship Id="rId10" Type="http://schemas.openxmlformats.org/officeDocument/2006/relationships/image" Target="../media/image19.png"/><Relationship Id="rId19" Type="http://schemas.openxmlformats.org/officeDocument/2006/relationships/image" Target="../media/image26.png"/><Relationship Id="rId31" Type="http://schemas.openxmlformats.org/officeDocument/2006/relationships/slide" Target="slide11.xml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openxmlformats.org/officeDocument/2006/relationships/slide" Target="slide15.xml"/><Relationship Id="rId22" Type="http://schemas.openxmlformats.org/officeDocument/2006/relationships/image" Target="../media/image29.svg"/><Relationship Id="rId27" Type="http://schemas.microsoft.com/office/2007/relationships/hdphoto" Target="../media/hdphoto5.wdp"/><Relationship Id="rId30" Type="http://schemas.openxmlformats.org/officeDocument/2006/relationships/slide" Target="slide18.xml"/><Relationship Id="rId8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eg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eg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microsoft.com/office/2007/relationships/hdphoto" Target="../media/hdphoto6.wdp"/><Relationship Id="rId17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5" Type="http://schemas.openxmlformats.org/officeDocument/2006/relationships/slide" Target="slide5.xml"/><Relationship Id="rId10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44.png"/><Relationship Id="rId1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eg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6640" y="1189990"/>
            <a:ext cx="80479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ôn lại những gì đã học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tiết)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32696" t="34908" r="28109" b="7103"/>
          <a:stretch>
            <a:fillRect/>
          </a:stretch>
        </p:blipFill>
        <p:spPr>
          <a:xfrm>
            <a:off x="0" y="463550"/>
            <a:ext cx="12253913" cy="6394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7859" y="855890"/>
            <a:ext cx="1175657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1489" y="2603417"/>
            <a:ext cx="1328058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10cm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10227" y="4024472"/>
            <a:ext cx="1175657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52961" y="4024924"/>
            <a:ext cx="1175657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-1" y="-2"/>
          <a:ext cx="12192000" cy="6858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14501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>
                          <a:latin typeface=".VnAvant" pitchFamily="34" charset="0"/>
                        </a:rPr>
                        <a:t>ViÕt</a:t>
                      </a:r>
                      <a:r>
                        <a:rPr lang="en-US" sz="6000" baseline="0" dirty="0">
                          <a:latin typeface=".VnAvant" pitchFamily="34" charset="0"/>
                        </a:rPr>
                        <a:t> </a:t>
                      </a:r>
                      <a:r>
                        <a:rPr lang="en-US" sz="6000" baseline="0" dirty="0" err="1">
                          <a:latin typeface=".VnAvant" pitchFamily="34" charset="0"/>
                        </a:rPr>
                        <a:t>sè</a:t>
                      </a:r>
                      <a:endParaRPr lang="en-US" sz="60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.VnAvan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1">
                <a:tc>
                  <a:txBody>
                    <a:bodyPr/>
                    <a:lstStyle/>
                    <a:p>
                      <a:endParaRPr lang="en-US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.VnAvan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1">
                <a:tc>
                  <a:txBody>
                    <a:bodyPr/>
                    <a:lstStyle/>
                    <a:p>
                      <a:endParaRPr lang="en-US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.VnAvan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1">
                <a:tc>
                  <a:txBody>
                    <a:bodyPr/>
                    <a:lstStyle/>
                    <a:p>
                      <a:endParaRPr lang="en-US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.VnAvan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428311" y="26122"/>
            <a:ext cx="29391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bg1"/>
                </a:solidFill>
                <a:latin typeface=".VnAvant" pitchFamily="34" charset="0"/>
              </a:rPr>
              <a:t>chôc</a:t>
            </a:r>
            <a:endParaRPr lang="en-US" sz="6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0" y="0"/>
            <a:ext cx="396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.VnAvant" pitchFamily="34" charset="0"/>
              </a:rPr>
              <a:t>®¬n </a:t>
            </a:r>
            <a:r>
              <a:rPr lang="en-US" sz="6600" b="1" dirty="0" err="1">
                <a:solidFill>
                  <a:schemeClr val="bg1"/>
                </a:solidFill>
                <a:latin typeface=".VnAvant" pitchFamily="34" charset="0"/>
              </a:rPr>
              <a:t>vÞ</a:t>
            </a:r>
            <a:endParaRPr lang="en-US" sz="6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981200"/>
            <a:ext cx="396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90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5660" y="2038066"/>
            <a:ext cx="396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29600" y="1997123"/>
            <a:ext cx="396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40806" y="3744036"/>
            <a:ext cx="396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2012" y="3757684"/>
            <a:ext cx="396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6047" y="3662149"/>
            <a:ext cx="396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26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463654"/>
            <a:ext cx="396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600" y="5518244"/>
            <a:ext cx="396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3" name="Picture 11" descr="1-21-2011 8-53-13 P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865094"/>
            <a:ext cx="10625667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>
          <a:xfrm>
            <a:off x="1546412" y="313765"/>
            <a:ext cx="8175812" cy="49754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03207" y="1269421"/>
            <a:ext cx="630238" cy="612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9228007" y="1300797"/>
            <a:ext cx="630238" cy="612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16200000" flipH="1">
            <a:off x="942232" y="698312"/>
            <a:ext cx="1164794" cy="1021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9017001" y="705229"/>
            <a:ext cx="1422081" cy="1162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5235387" y="112058"/>
            <a:ext cx="2133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b="1" dirty="0"/>
              <a:t>8 </a:t>
            </a:r>
            <a:r>
              <a:rPr lang="en-US" altLang="en-US" sz="4800" b="1" dirty="0"/>
              <a:t>cm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8224" y="1949823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itchFamily="34" charset="0"/>
              </a:rPr>
              <a:t>B­íc</a:t>
            </a:r>
            <a:r>
              <a:rPr lang="en-US" sz="4400" b="1" dirty="0">
                <a:latin typeface=".VnAvant" pitchFamily="34" charset="0"/>
              </a:rPr>
              <a:t> 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08895" y="1967752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itchFamily="34" charset="0"/>
              </a:rPr>
              <a:t>B­íc</a:t>
            </a:r>
            <a:r>
              <a:rPr lang="en-US" sz="4400" b="1" dirty="0">
                <a:latin typeface=".VnAvant" pitchFamily="34" charset="0"/>
              </a:rPr>
              <a:t> 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25589" y="188258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itchFamily="34" charset="0"/>
              </a:rPr>
              <a:t>B­íc</a:t>
            </a:r>
            <a:r>
              <a:rPr lang="en-US" sz="4400" b="1" dirty="0">
                <a:latin typeface=".VnAvant" pitchFamily="34" charset="0"/>
              </a:rPr>
              <a:t> 3: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6" grpId="0" animBg="1"/>
      <p:bldP spid="30" grpId="0"/>
      <p:bldP spid="32" grpId="0"/>
      <p:bldP spid="33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Free Lucky Cliparts, Download Free Lucky Cliparts png images, Free ClipArts  on Clipart Libr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4444" y1="17578" x2="88254" y2="25391"/>
                        <a14:foregroundMark x1="77460" y1="23828" x2="95873" y2="25391"/>
                        <a14:foregroundMark x1="35238" y1="46875" x2="53333" y2="46875"/>
                        <a14:foregroundMark x1="35873" y1="67578" x2="30159" y2="76172"/>
                        <a14:foregroundMark x1="32698" y1="97656" x2="15556" y2="97656"/>
                        <a14:foregroundMark x1="29524" y1="96484" x2="65079" y2="96484"/>
                        <a14:foregroundMark x1="61905" y1="92578" x2="65079" y2="90625"/>
                        <a14:foregroundMark x1="70159" y1="92969" x2="81905" y2="92969"/>
                        <a14:foregroundMark x1="3175" y1="98438" x2="7619" y2="96875"/>
                        <a14:foregroundMark x1="13968" y1="94141" x2="16190" y2="9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826" y="3649448"/>
            <a:ext cx="916790" cy="149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Meat Organic food Bacon Ribs, meat, food, beef, roast Beef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6" r="940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8177">
            <a:off x="9953029" y="4147378"/>
            <a:ext cx="1878277" cy="9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462 Red Onion Illustrations &amp;amp; Clip Art - i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8" b="100000" l="0" r="100000">
                        <a14:foregroundMark x1="48366" y1="66008" x2="7190" y2="88538"/>
                        <a14:foregroundMark x1="35458" y1="61265" x2="8497" y2="71344"/>
                        <a14:foregroundMark x1="47059" y1="70751" x2="32843" y2="94862"/>
                        <a14:foregroundMark x1="21732" y1="61660" x2="24510" y2="91107"/>
                        <a14:foregroundMark x1="10784" y1="66601" x2="6373" y2="70751"/>
                        <a14:foregroundMark x1="44444" y1="72925" x2="55882" y2="87945"/>
                        <a14:foregroundMark x1="36765" y1="80435" x2="31046" y2="91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097" y="3843164"/>
            <a:ext cx="1282027" cy="105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462 Red Onion Illustrations &amp;amp; Clip Art - i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8" b="100000" l="0" r="100000">
                        <a14:foregroundMark x1="48366" y1="66008" x2="7190" y2="88538"/>
                        <a14:foregroundMark x1="35458" y1="61265" x2="8497" y2="71344"/>
                        <a14:foregroundMark x1="47059" y1="70751" x2="32843" y2="94862"/>
                        <a14:foregroundMark x1="21732" y1="61660" x2="24510" y2="91107"/>
                        <a14:foregroundMark x1="10784" y1="66601" x2="6373" y2="70751"/>
                        <a14:foregroundMark x1="44444" y1="72925" x2="55882" y2="87945"/>
                        <a14:foregroundMark x1="36765" y1="80435" x2="31046" y2="91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223" y="3766234"/>
            <a:ext cx="1282027" cy="105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913676">
            <a:off x="9252949" y="436777"/>
            <a:ext cx="2872279" cy="20931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819" y="520374"/>
            <a:ext cx="2074852" cy="1512048"/>
          </a:xfrm>
          <a:prstGeom prst="rect">
            <a:avLst/>
          </a:prstGeom>
        </p:spPr>
      </p:pic>
      <p:pic>
        <p:nvPicPr>
          <p:cNvPr id="20" name="Picture 18" descr="14324 Sago Leaf Lá Dong 1kgx1 -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328" y="3946081"/>
            <a:ext cx="1353803" cy="10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1kg ĐẬU XANH CÀ KHÔNG VỎ | Lazada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224" l="0" r="9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6" y="4369795"/>
            <a:ext cx="1146319" cy="85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h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1307099">
            <a:off x="2274245" y="3495848"/>
            <a:ext cx="1723277" cy="1893712"/>
          </a:xfrm>
          <a:prstGeom prst="rect">
            <a:avLst/>
          </a:prstGeom>
        </p:spPr>
      </p:pic>
      <p:pic>
        <p:nvPicPr>
          <p:cNvPr id="34" name="h3">
            <a:hlinkClick r:id="" action="ppaction://noaction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267963" y="3664851"/>
            <a:ext cx="1643639" cy="1716763"/>
          </a:xfrm>
          <a:prstGeom prst="rect">
            <a:avLst/>
          </a:prstGeom>
        </p:spPr>
      </p:pic>
      <p:pic>
        <p:nvPicPr>
          <p:cNvPr id="35" name="h4">
            <a:hlinkClick r:id="" action="ppaction://noaction"/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211475" y="3694109"/>
            <a:ext cx="1555523" cy="1497191"/>
          </a:xfrm>
          <a:prstGeom prst="rect">
            <a:avLst/>
          </a:prstGeom>
        </p:spPr>
      </p:pic>
      <p:pic>
        <p:nvPicPr>
          <p:cNvPr id="36" name="h5">
            <a:hlinkClick r:id="" action="ppaction://noaction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032618" y="3625528"/>
            <a:ext cx="1627215" cy="1529583"/>
          </a:xfrm>
          <a:prstGeom prst="rect">
            <a:avLst/>
          </a:prstGeom>
        </p:spPr>
      </p:pic>
      <p:pic>
        <p:nvPicPr>
          <p:cNvPr id="37" name="h6">
            <a:hlinkClick r:id="" action="ppaction://noaction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978987" y="3725042"/>
            <a:ext cx="1622899" cy="1529582"/>
          </a:xfrm>
          <a:prstGeom prst="rect">
            <a:avLst/>
          </a:prstGeom>
        </p:spPr>
      </p:pic>
      <p:pic>
        <p:nvPicPr>
          <p:cNvPr id="48" name="h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26552" y="3526534"/>
            <a:ext cx="1485025" cy="1830539"/>
          </a:xfrm>
          <a:prstGeom prst="rect">
            <a:avLst/>
          </a:prstGeom>
        </p:spPr>
      </p:pic>
      <p:pic>
        <p:nvPicPr>
          <p:cNvPr id="1026" name="Picture 2" descr="Free Lucky Cliparts, Download Free Lucky Cliparts png images, Free ClipArts  on Clipart Librar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4444" y1="17578" x2="88254" y2="25391"/>
                        <a14:foregroundMark x1="77460" y1="23828" x2="95873" y2="25391"/>
                        <a14:foregroundMark x1="35238" y1="46875" x2="53333" y2="46875"/>
                        <a14:foregroundMark x1="35873" y1="67578" x2="30159" y2="76172"/>
                        <a14:foregroundMark x1="32698" y1="97656" x2="15556" y2="97656"/>
                        <a14:foregroundMark x1="29524" y1="96484" x2="65079" y2="96484"/>
                        <a14:foregroundMark x1="61905" y1="92578" x2="65079" y2="90625"/>
                        <a14:foregroundMark x1="70159" y1="92969" x2="81905" y2="92969"/>
                        <a14:foregroundMark x1="3175" y1="98438" x2="7619" y2="96875"/>
                        <a14:foregroundMark x1="13968" y1="94141" x2="16190" y2="9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479" y="3804412"/>
            <a:ext cx="2678893" cy="435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Raise Hand Robber To Steal Clip Art, Robber Clipart, Robber, Clipart PNG  Transparent Clipart Image and PSD File for Free Download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4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3652" y="1860965"/>
            <a:ext cx="1673125" cy="167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hlinkClick r:id="rId23" action="ppaction://hlinksldjump"/>
          </p:cNvPr>
          <p:cNvSpPr/>
          <p:nvPr/>
        </p:nvSpPr>
        <p:spPr>
          <a:xfrm>
            <a:off x="816134" y="5459996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1</a:t>
            </a:r>
          </a:p>
        </p:txBody>
      </p:sp>
      <p:sp>
        <p:nvSpPr>
          <p:cNvPr id="66" name="Oval 65">
            <a:hlinkClick r:id="rId14" action="ppaction://hlinksldjump"/>
          </p:cNvPr>
          <p:cNvSpPr/>
          <p:nvPr/>
        </p:nvSpPr>
        <p:spPr>
          <a:xfrm>
            <a:off x="3020856" y="5460481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2</a:t>
            </a:r>
          </a:p>
        </p:txBody>
      </p:sp>
      <p:sp>
        <p:nvSpPr>
          <p:cNvPr id="67" name="Oval 66">
            <a:hlinkClick r:id="rId28" action="ppaction://hlinksldjump"/>
          </p:cNvPr>
          <p:cNvSpPr/>
          <p:nvPr/>
        </p:nvSpPr>
        <p:spPr>
          <a:xfrm>
            <a:off x="4913560" y="5460970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3</a:t>
            </a:r>
          </a:p>
        </p:txBody>
      </p:sp>
      <p:sp>
        <p:nvSpPr>
          <p:cNvPr id="68" name="Oval 67">
            <a:hlinkClick r:id="rId29" action="ppaction://hlinksldjump"/>
          </p:cNvPr>
          <p:cNvSpPr/>
          <p:nvPr/>
        </p:nvSpPr>
        <p:spPr>
          <a:xfrm>
            <a:off x="6875712" y="5460820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4</a:t>
            </a:r>
          </a:p>
        </p:txBody>
      </p:sp>
      <p:sp>
        <p:nvSpPr>
          <p:cNvPr id="70" name="Oval 69">
            <a:hlinkClick r:id="rId30" action="ppaction://hlinksldjump"/>
          </p:cNvPr>
          <p:cNvSpPr/>
          <p:nvPr/>
        </p:nvSpPr>
        <p:spPr>
          <a:xfrm>
            <a:off x="8522525" y="5461159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5</a:t>
            </a:r>
          </a:p>
        </p:txBody>
      </p:sp>
      <p:sp>
        <p:nvSpPr>
          <p:cNvPr id="71" name="Oval 70">
            <a:hlinkClick r:id="rId31" action="ppaction://hlinksldjump"/>
          </p:cNvPr>
          <p:cNvSpPr/>
          <p:nvPr/>
        </p:nvSpPr>
        <p:spPr>
          <a:xfrm>
            <a:off x="10538017" y="5459739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6</a:t>
            </a:r>
          </a:p>
        </p:txBody>
      </p:sp>
      <p:pic>
        <p:nvPicPr>
          <p:cNvPr id="9" name="图片 22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0" t="2101"/>
          <a:stretch>
            <a:fillRect/>
          </a:stretch>
        </p:blipFill>
        <p:spPr>
          <a:xfrm>
            <a:off x="1587500" y="883285"/>
            <a:ext cx="9810750" cy="2116455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2566609" y="2069922"/>
            <a:ext cx="5046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baseline="30000">
                <a:solidFill>
                  <a:srgbClr val="0070C0"/>
                </a:solidFill>
                <a:latin typeface="UTM Avo" panose="02040603050506020204" pitchFamily="18" charset="0"/>
              </a:rPr>
              <a:t>HỘP QUÀ MAY MẮN</a:t>
            </a:r>
          </a:p>
        </p:txBody>
      </p:sp>
      <p:pic>
        <p:nvPicPr>
          <p:cNvPr id="13" name="Picture 11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112722" y="6058895"/>
            <a:ext cx="1346762" cy="7990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4" grpId="0" bldLvl="0" animBg="1"/>
      <p:bldP spid="66" grpId="0" bldLvl="0" animBg="1"/>
      <p:bldP spid="67" grpId="0" bldLvl="0" animBg="1"/>
      <p:bldP spid="68" grpId="0" bldLvl="0" animBg="1"/>
      <p:bldP spid="70" grpId="0" bldLvl="0" animBg="1"/>
      <p:bldP spid="7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photo description availabl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Số lớn nhất có 2 chữ số là:</a:t>
            </a:r>
          </a:p>
        </p:txBody>
      </p:sp>
      <p:sp>
        <p:nvSpPr>
          <p:cNvPr id="4" name="Rectangle 3"/>
          <p:cNvSpPr/>
          <p:nvPr/>
        </p:nvSpPr>
        <p:spPr>
          <a:xfrm>
            <a:off x="3539087" y="4138993"/>
            <a:ext cx="5656605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5" name="Rectangle 4"/>
          <p:cNvSpPr/>
          <p:nvPr/>
        </p:nvSpPr>
        <p:spPr>
          <a:xfrm>
            <a:off x="3539087" y="2804542"/>
            <a:ext cx="5656604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99</a:t>
            </a:r>
          </a:p>
        </p:txBody>
      </p:sp>
      <p:sp>
        <p:nvSpPr>
          <p:cNvPr id="6" name="Rectangle 5"/>
          <p:cNvSpPr/>
          <p:nvPr/>
        </p:nvSpPr>
        <p:spPr>
          <a:xfrm>
            <a:off x="3469717" y="5509804"/>
            <a:ext cx="5656604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C. </a:t>
            </a:r>
            <a:r>
              <a:rPr lang="en-US" alt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90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71" y="4086949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285" y="2736332"/>
            <a:ext cx="1226177" cy="98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25" y="5473443"/>
            <a:ext cx="1226179" cy="1077549"/>
          </a:xfrm>
          <a:prstGeom prst="rect">
            <a:avLst/>
          </a:prstGeom>
        </p:spPr>
      </p:pic>
      <p:pic>
        <p:nvPicPr>
          <p:cNvPr id="13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63DF90-E2CF-4346-812D-9CE6CE3A91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4386" b="43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/>
          <p:cNvSpPr/>
          <p:nvPr/>
        </p:nvSpPr>
        <p:spPr>
          <a:xfrm>
            <a:off x="457200" y="177800"/>
            <a:ext cx="10932985" cy="2444910"/>
          </a:xfrm>
          <a:prstGeom prst="snip2DiagRect">
            <a:avLst/>
          </a:prstGeom>
          <a:solidFill>
            <a:schemeClr val="accent6">
              <a:alpha val="7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Số tròn chục bé nhất là</a:t>
            </a:r>
          </a:p>
        </p:txBody>
      </p:sp>
      <p:sp>
        <p:nvSpPr>
          <p:cNvPr id="7" name="Rectangle 6"/>
          <p:cNvSpPr/>
          <p:nvPr/>
        </p:nvSpPr>
        <p:spPr>
          <a:xfrm>
            <a:off x="3738924" y="3027338"/>
            <a:ext cx="5158805" cy="942444"/>
          </a:xfrm>
          <a:prstGeom prst="rect">
            <a:avLst/>
          </a:prstGeom>
          <a:solidFill>
            <a:srgbClr val="0070C0">
              <a:alpha val="74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90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8924" y="4243103"/>
            <a:ext cx="5158805" cy="942444"/>
          </a:xfrm>
          <a:prstGeom prst="rect">
            <a:avLst/>
          </a:prstGeom>
          <a:solidFill>
            <a:srgbClr val="0070C0">
              <a:alpha val="74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9" name="Rectangle 8"/>
          <p:cNvSpPr/>
          <p:nvPr/>
        </p:nvSpPr>
        <p:spPr>
          <a:xfrm>
            <a:off x="3738924" y="5427018"/>
            <a:ext cx="5158805" cy="942444"/>
          </a:xfrm>
          <a:prstGeom prst="rect">
            <a:avLst/>
          </a:prstGeom>
          <a:solidFill>
            <a:srgbClr val="0070C0">
              <a:alpha val="74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C. </a:t>
            </a:r>
            <a:r>
              <a:rPr lang="en-US" alt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100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41" y="2921061"/>
            <a:ext cx="1227671" cy="10788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39" y="4185786"/>
            <a:ext cx="1226177" cy="9809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215" y="5317395"/>
            <a:ext cx="1226179" cy="1077549"/>
          </a:xfrm>
          <a:prstGeom prst="rect">
            <a:avLst/>
          </a:prstGeom>
        </p:spPr>
      </p:pic>
      <p:pic>
        <p:nvPicPr>
          <p:cNvPr id="16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56BCB0-A4CC-49E0-A54C-A6C4E6A77A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/>
          </p:cNvPicPr>
          <p:nvPr>
            <p:ph idx="1"/>
          </p:nvPr>
        </p:nvPicPr>
        <p:blipFill>
          <a:blip r:embed="rId6"/>
          <a:srcRect l="3070" t="8286" b="19057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13" name="Snip Diagonal Corner Rectangle 3"/>
          <p:cNvSpPr/>
          <p:nvPr/>
        </p:nvSpPr>
        <p:spPr>
          <a:xfrm>
            <a:off x="515620" y="317500"/>
            <a:ext cx="10932795" cy="2272665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Số tròn chục lớn nhất là: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21882" y="4192074"/>
            <a:ext cx="5656605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99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21882" y="2857623"/>
            <a:ext cx="5656604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90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52512" y="5562885"/>
            <a:ext cx="5656604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C. </a:t>
            </a:r>
            <a:r>
              <a:rPr lang="en-US" alt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10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666" y="4140030"/>
            <a:ext cx="1227671" cy="10788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80" y="2789413"/>
            <a:ext cx="1226177" cy="980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620" y="5526524"/>
            <a:ext cx="1226179" cy="1077549"/>
          </a:xfrm>
          <a:prstGeom prst="rect">
            <a:avLst/>
          </a:prstGeom>
        </p:spPr>
      </p:pic>
      <p:pic>
        <p:nvPicPr>
          <p:cNvPr id="23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ACF645-8D17-4C0D-8EF4-C9168F7B85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l="3070" t="8286" b="190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389795" y="3429000"/>
            <a:ext cx="3412410" cy="37091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85800" y="361366"/>
            <a:ext cx="2601016" cy="23864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085055" y="361366"/>
            <a:ext cx="2601016" cy="2386432"/>
          </a:xfrm>
          <a:prstGeom prst="rect">
            <a:avLst/>
          </a:prstGeom>
        </p:spPr>
      </p:pic>
      <p:sp>
        <p:nvSpPr>
          <p:cNvPr id="7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rgbClr val="92D050">
              <a:alpha val="68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23,33,54 số lớn nhất là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6816" y="2866702"/>
            <a:ext cx="5656605" cy="942444"/>
          </a:xfrm>
          <a:prstGeom prst="rect">
            <a:avLst/>
          </a:prstGeom>
          <a:solidFill>
            <a:srgbClr val="00B0F0">
              <a:alpha val="68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noProof="0" dirty="0">
                <a:solidFill>
                  <a:schemeClr val="bg1"/>
                </a:solidFill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23</a:t>
            </a:r>
          </a:p>
        </p:txBody>
      </p:sp>
      <p:sp>
        <p:nvSpPr>
          <p:cNvPr id="9" name="Rectangle 8"/>
          <p:cNvSpPr/>
          <p:nvPr/>
        </p:nvSpPr>
        <p:spPr>
          <a:xfrm>
            <a:off x="3291085" y="5430254"/>
            <a:ext cx="5656604" cy="942444"/>
          </a:xfrm>
          <a:prstGeom prst="rect">
            <a:avLst/>
          </a:prstGeom>
          <a:solidFill>
            <a:srgbClr val="00B0F0">
              <a:alpha val="68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54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91085" y="4159474"/>
            <a:ext cx="5656604" cy="942444"/>
          </a:xfrm>
          <a:prstGeom prst="rect">
            <a:avLst/>
          </a:prstGeom>
          <a:solidFill>
            <a:srgbClr val="00B0F0">
              <a:alpha val="68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33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99" y="2814658"/>
            <a:ext cx="1227671" cy="10788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83" y="5362044"/>
            <a:ext cx="1226177" cy="9809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193" y="4123113"/>
            <a:ext cx="1226179" cy="1077549"/>
          </a:xfrm>
          <a:prstGeom prst="rect">
            <a:avLst/>
          </a:prstGeom>
        </p:spPr>
      </p:pic>
      <p:pic>
        <p:nvPicPr>
          <p:cNvPr id="17" name="Picture 1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4F18D1-CF7B-46A9-B6A5-CB160495E6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flower and indo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11, 37, 65 số bé nhất là: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1030" y="4192481"/>
            <a:ext cx="5656605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37</a:t>
            </a:r>
          </a:p>
        </p:txBody>
      </p:sp>
      <p:sp>
        <p:nvSpPr>
          <p:cNvPr id="5" name="Rectangle 4"/>
          <p:cNvSpPr/>
          <p:nvPr/>
        </p:nvSpPr>
        <p:spPr>
          <a:xfrm>
            <a:off x="3481030" y="2858030"/>
            <a:ext cx="5656604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6" name="Rectangle 5"/>
          <p:cNvSpPr/>
          <p:nvPr/>
        </p:nvSpPr>
        <p:spPr>
          <a:xfrm>
            <a:off x="3503343" y="5578039"/>
            <a:ext cx="5656604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C. </a:t>
            </a:r>
            <a:r>
              <a:rPr lang="en-US" alt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65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814" y="4140437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228" y="2789820"/>
            <a:ext cx="1226177" cy="98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68" y="5526931"/>
            <a:ext cx="1226179" cy="1077549"/>
          </a:xfrm>
          <a:prstGeom prst="rect">
            <a:avLst/>
          </a:prstGeom>
        </p:spPr>
      </p:pic>
      <p:pic>
        <p:nvPicPr>
          <p:cNvPr id="20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F7CA8C-2F13-450B-99D5-70118C9623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517900" y="2061210"/>
            <a:ext cx="50927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45A22B-CFEE-429E-84CD-D070FDF34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10BD14-A0F2-4939-9C55-1D650BA5907A}"/>
              </a:ext>
            </a:extLst>
          </p:cNvPr>
          <p:cNvSpPr txBox="1"/>
          <p:nvPr/>
        </p:nvSpPr>
        <p:spPr>
          <a:xfrm>
            <a:off x="1819373" y="2055044"/>
            <a:ext cx="358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682838-8614-4DB2-A239-084789E7EEAC}"/>
              </a:ext>
            </a:extLst>
          </p:cNvPr>
          <p:cNvSpPr txBox="1"/>
          <p:nvPr/>
        </p:nvSpPr>
        <p:spPr>
          <a:xfrm>
            <a:off x="2688210" y="2055044"/>
            <a:ext cx="358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47FDB-20C6-4255-8ECA-291B36350412}"/>
              </a:ext>
            </a:extLst>
          </p:cNvPr>
          <p:cNvSpPr txBox="1"/>
          <p:nvPr/>
        </p:nvSpPr>
        <p:spPr>
          <a:xfrm>
            <a:off x="5467448" y="2055044"/>
            <a:ext cx="358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0DAC5-623E-4950-9951-1B19AE43D27A}"/>
              </a:ext>
            </a:extLst>
          </p:cNvPr>
          <p:cNvSpPr txBox="1"/>
          <p:nvPr/>
        </p:nvSpPr>
        <p:spPr>
          <a:xfrm>
            <a:off x="6336285" y="2055044"/>
            <a:ext cx="358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A97267-9B1C-40CF-BCAA-26BF7B364135}"/>
              </a:ext>
            </a:extLst>
          </p:cNvPr>
          <p:cNvSpPr txBox="1"/>
          <p:nvPr/>
        </p:nvSpPr>
        <p:spPr>
          <a:xfrm>
            <a:off x="9077423" y="2055044"/>
            <a:ext cx="358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B56388-AF7B-4B4D-872C-D0EA6F01ADC2}"/>
              </a:ext>
            </a:extLst>
          </p:cNvPr>
          <p:cNvSpPr txBox="1"/>
          <p:nvPr/>
        </p:nvSpPr>
        <p:spPr>
          <a:xfrm>
            <a:off x="9946260" y="2055044"/>
            <a:ext cx="358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B36A0-D0D8-4BCB-A975-3DD185EDB915}"/>
              </a:ext>
            </a:extLst>
          </p:cNvPr>
          <p:cNvSpPr txBox="1"/>
          <p:nvPr/>
        </p:nvSpPr>
        <p:spPr>
          <a:xfrm>
            <a:off x="1819373" y="4833363"/>
            <a:ext cx="358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AE460-56CC-4515-9711-3AB4ECB31CBC}"/>
              </a:ext>
            </a:extLst>
          </p:cNvPr>
          <p:cNvSpPr txBox="1"/>
          <p:nvPr/>
        </p:nvSpPr>
        <p:spPr>
          <a:xfrm>
            <a:off x="2688210" y="4833363"/>
            <a:ext cx="358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47CCA4-A8E1-40BE-83A5-FE895ACBD340}"/>
              </a:ext>
            </a:extLst>
          </p:cNvPr>
          <p:cNvSpPr txBox="1"/>
          <p:nvPr/>
        </p:nvSpPr>
        <p:spPr>
          <a:xfrm>
            <a:off x="5646557" y="4833363"/>
            <a:ext cx="358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DB24B6-D3F0-498D-A1F3-D0304F168E43}"/>
              </a:ext>
            </a:extLst>
          </p:cNvPr>
          <p:cNvSpPr txBox="1"/>
          <p:nvPr/>
        </p:nvSpPr>
        <p:spPr>
          <a:xfrm>
            <a:off x="6582069" y="4833363"/>
            <a:ext cx="358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FFC505-C55F-4CA8-A436-17A1DC51724D}"/>
              </a:ext>
            </a:extLst>
          </p:cNvPr>
          <p:cNvSpPr txBox="1"/>
          <p:nvPr/>
        </p:nvSpPr>
        <p:spPr>
          <a:xfrm>
            <a:off x="9077423" y="4833363"/>
            <a:ext cx="358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B09022-48AD-436A-9605-AF5BCFE64790}"/>
              </a:ext>
            </a:extLst>
          </p:cNvPr>
          <p:cNvSpPr txBox="1"/>
          <p:nvPr/>
        </p:nvSpPr>
        <p:spPr>
          <a:xfrm>
            <a:off x="9946260" y="4833363"/>
            <a:ext cx="358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A0786C-7B82-4953-8FFD-DF051F85C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6058"/>
            <a:ext cx="12192000" cy="42043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44A1D3-507F-4BB8-A143-4AE4983E06AF}"/>
              </a:ext>
            </a:extLst>
          </p:cNvPr>
          <p:cNvSpPr txBox="1"/>
          <p:nvPr/>
        </p:nvSpPr>
        <p:spPr>
          <a:xfrm>
            <a:off x="2747120" y="3013501"/>
            <a:ext cx="972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0E25A4-77B3-4F79-95E3-9460FDD224CC}"/>
              </a:ext>
            </a:extLst>
          </p:cNvPr>
          <p:cNvSpPr txBox="1"/>
          <p:nvPr/>
        </p:nvSpPr>
        <p:spPr>
          <a:xfrm>
            <a:off x="5304862" y="3013501"/>
            <a:ext cx="972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2BC629-94A7-4536-965F-D2989F7B9CE2}"/>
              </a:ext>
            </a:extLst>
          </p:cNvPr>
          <p:cNvSpPr txBox="1"/>
          <p:nvPr/>
        </p:nvSpPr>
        <p:spPr>
          <a:xfrm>
            <a:off x="10367120" y="2921168"/>
            <a:ext cx="972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16C3B2-22BD-492D-933A-3615C4433528}"/>
              </a:ext>
            </a:extLst>
          </p:cNvPr>
          <p:cNvSpPr txBox="1"/>
          <p:nvPr/>
        </p:nvSpPr>
        <p:spPr>
          <a:xfrm>
            <a:off x="7881654" y="3029633"/>
            <a:ext cx="972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40074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209315" y="6139543"/>
            <a:ext cx="2982685" cy="5355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34    49    55    68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741817" y="5316584"/>
            <a:ext cx="770709" cy="4702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756786" y="5852159"/>
            <a:ext cx="716551" cy="4180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</p:txBody>
      </p:sp>
      <p:sp>
        <p:nvSpPr>
          <p:cNvPr id="8" name="Oval 7"/>
          <p:cNvSpPr/>
          <p:nvPr/>
        </p:nvSpPr>
        <p:spPr>
          <a:xfrm>
            <a:off x="1841863" y="1541418"/>
            <a:ext cx="391886" cy="54940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509554" y="1524001"/>
            <a:ext cx="391886" cy="54940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495109" y="1537063"/>
            <a:ext cx="391886" cy="54940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141029" y="1510938"/>
            <a:ext cx="391886" cy="54940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280249" y="1801906"/>
            <a:ext cx="1133997" cy="739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269979" y="1779494"/>
            <a:ext cx="1133997" cy="739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343002" y="2779058"/>
            <a:ext cx="1133997" cy="739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01356" y="2805953"/>
            <a:ext cx="1133997" cy="739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235426" y="3801035"/>
            <a:ext cx="1133997" cy="739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247567" y="3774141"/>
            <a:ext cx="1133997" cy="739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74379" y="4760259"/>
            <a:ext cx="1133997" cy="739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92390" y="4746812"/>
            <a:ext cx="1133997" cy="739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334037" y="5755341"/>
            <a:ext cx="1133997" cy="739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292390" y="5741894"/>
            <a:ext cx="1133997" cy="739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GIAO AN LỚP 1 MỚI\MÔN TOÁN\HÌNH ẢNH\trang 101 - 150\trang 121\78a3d9ce-17d2-4b06-a8b8-cc5050f65dec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r="2949" b="17053"/>
          <a:stretch>
            <a:fillRect/>
          </a:stretch>
        </p:blipFill>
        <p:spPr bwMode="auto">
          <a:xfrm>
            <a:off x="2926714" y="213995"/>
            <a:ext cx="7009137" cy="54043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763255" y="5907276"/>
            <a:ext cx="106680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:\GIAO AN LỚP 1 MỚI\MÔN TOÁN\HÌNH ẢNH\trang 101 - 150\trang 121\78a3d9ce-17d2-4b06-a8b8-cc5050f65dec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t="5168" r="-2137"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3489" y="5880671"/>
            <a:ext cx="1066801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231</Words>
  <Application>Microsoft Office PowerPoint</Application>
  <PresentationFormat>Widescreen</PresentationFormat>
  <Paragraphs>83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.VnAvant</vt:lpstr>
      <vt:lpstr>Arial</vt:lpstr>
      <vt:lpstr>Barlow Condensed Thin</vt:lpstr>
      <vt:lpstr>Calibri</vt:lpstr>
      <vt:lpstr>Times New Roman</vt:lpstr>
      <vt:lpstr>UTM Avo</vt:lpstr>
      <vt:lpstr>Default Design</vt:lpstr>
      <vt:lpstr>1_Default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 QUÝ THẦY CÔ VÀ CÁC EM  HỌC SINH!</dc:title>
  <dc:creator/>
  <cp:lastModifiedBy>Administrator</cp:lastModifiedBy>
  <cp:revision>17</cp:revision>
  <dcterms:created xsi:type="dcterms:W3CDTF">2020-10-02T15:22:00Z</dcterms:created>
  <dcterms:modified xsi:type="dcterms:W3CDTF">2025-03-11T02:22:45Z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