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93" r:id="rId3"/>
    <p:sldMasterId id="2147483706" r:id="rId4"/>
    <p:sldMasterId id="2147484025" r:id="rId5"/>
  </p:sldMasterIdLst>
  <p:notesMasterIdLst>
    <p:notesMasterId r:id="rId20"/>
  </p:notesMasterIdLst>
  <p:sldIdLst>
    <p:sldId id="272" r:id="rId6"/>
    <p:sldId id="283" r:id="rId7"/>
    <p:sldId id="285" r:id="rId8"/>
    <p:sldId id="286" r:id="rId9"/>
    <p:sldId id="308" r:id="rId10"/>
    <p:sldId id="309" r:id="rId11"/>
    <p:sldId id="310" r:id="rId12"/>
    <p:sldId id="311" r:id="rId13"/>
    <p:sldId id="290" r:id="rId14"/>
    <p:sldId id="295" r:id="rId15"/>
    <p:sldId id="296" r:id="rId16"/>
    <p:sldId id="291" r:id="rId17"/>
    <p:sldId id="298" r:id="rId18"/>
    <p:sldId id="262" r:id="rId19"/>
  </p:sldIdLst>
  <p:sldSz cx="12192000" cy="6858000"/>
  <p:notesSz cx="7104063" cy="10234613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207"/>
    <a:srgbClr val="FFFF99"/>
    <a:srgbClr val="FF3300"/>
    <a:srgbClr val="FF0000"/>
    <a:srgbClr val="C1D33F"/>
    <a:srgbClr val="A0C2FC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0F2BB9E-B996-416A-B506-B328E59C0A4D}" type="datetimeFigureOut">
              <a:rPr lang="zh-CN" altLang="en-US"/>
              <a:pPr>
                <a:defRPr/>
              </a:pPr>
              <a:t>2026/3/2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665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5F317837-0E41-40EB-B0EE-E99F934C01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3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56" indent="-30959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394" indent="-2476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752" indent="-2476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08" indent="-24767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466" indent="-2476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823" indent="-2476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182" indent="-2476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538" indent="-2476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367BCE-B4EA-47C8-B717-39541068D7FB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E0760D8-2648-4D78-A8F9-CF0F6B0FCD27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9</a:t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42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9D31A0F-1CEB-475D-9749-8CE316CE2F82}" type="slidenum">
              <a:rPr lang="zh-CN" altLang="en-US" b="0" smtClean="0">
                <a:solidFill>
                  <a:srgbClr val="000000"/>
                </a:solidFill>
                <a:latin typeface="等线" charset="-122"/>
                <a:ea typeface="等线" charset="-122"/>
              </a:rPr>
              <a:pPr/>
              <a:t>10</a:t>
            </a:fld>
            <a:endParaRPr lang="zh-CN" altLang="en-US" b="0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62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70DB3F6-A76E-433C-B56A-D236DC7FA3FF}" type="slidenum">
              <a:rPr lang="zh-CN" altLang="en-US" b="0" smtClean="0">
                <a:latin typeface="等线" charset="-122"/>
                <a:ea typeface="等线" charset="-122"/>
              </a:rPr>
              <a:pPr/>
              <a:t>11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416A2DB-53F9-4799-A9A8-F4F5174DFB46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华康方圆体W7"/>
                <a:cs typeface="华康方圆体W7"/>
              </a:rPr>
              <a:pPr/>
              <a:t>13</a:t>
            </a:fld>
            <a:endParaRPr lang="zh-CN" altLang="en-US" b="0">
              <a:solidFill>
                <a:srgbClr val="000000"/>
              </a:solidFill>
              <a:latin typeface="Calibri" panose="020F0502020204030204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4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080DA67-23ED-425F-9B37-0F2060E6D105}" type="slidenum">
              <a:rPr lang="zh-CN" altLang="en-US" b="0" smtClean="0">
                <a:latin typeface="等线" charset="-122"/>
                <a:ea typeface="等线" charset="-122"/>
              </a:rPr>
              <a:pPr/>
              <a:t>14</a:t>
            </a:fld>
            <a:endParaRPr lang="zh-CN" altLang="en-US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386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587D2-C336-4772-8343-E84F4E29C459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1FB546-1D9D-4EAA-8965-488DBE996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51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E32440-A677-4CFC-B1AB-52E8312303E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C866A4-7AF7-4330-836B-394967C9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81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F58852-357C-48B9-BDBC-2B4632C7318B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1A4A0E8-BF03-49F4-9C56-CAF70EEC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827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716C9-FE29-48C6-BBB1-169F9AF00A0A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66BAB38-8641-407F-8F63-3E08A99E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15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3D1B8-2A58-46C6-8C47-50E2DC89A60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6182DF-697B-466C-B93E-4487A13F7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40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00F0-6562-4BBC-B6A0-72963DA5181C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AC6A-444A-46B8-9C5E-C8BFE786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634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0A8E58-DFE4-4E91-843D-BB2EFB08D233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DDEF2A6-9A0B-4D2E-8049-135A9280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74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FEBD66-9A2F-4809-AD74-D7F34E44CD65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692C7D-16A6-4069-93CB-4426E765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74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79916A-A912-489C-B209-C766EB26B7FC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5428ACB-D008-4BF1-A48C-022C0796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2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7A96D6-A185-4FCB-98C2-AD273235BD13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F7A200-FBF9-4D2D-A31D-04971758E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98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314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568D6-ABCE-4134-8B3B-90E9EF23EB18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AA0A9B-D568-45EF-8ACD-42309474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60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6A3D15-A4C3-4808-A4E5-62FDB0F9F2FC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1B86AA-89BB-4842-B4C6-5D85626E6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63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6F5982-4D53-4851-8AD9-FE8816F185C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B6544F9-419C-44A4-9120-5DF0DFDB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95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77C458-AD70-4D91-A597-9F81FD0A8B9D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47D004-4C3C-4731-B6CD-B0CEA33FF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95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2A9849-D484-44BB-BAA2-06DF50346DD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377E7D-CE01-4507-B2EE-87D3DA6C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78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F677F1-FC49-4317-BE50-E3C7D4EAC3C5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E09A833-C323-4A85-B09F-D717D839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2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D37EF-1AF9-45EB-81D4-17A266FC0F8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66E345C-B241-4D31-BE4E-66386F7D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963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7661-7EFE-4AA0-8CE7-75079F11D8E2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0F2-8A38-4A29-AFB2-8D30909F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56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90C38B-5803-44FB-80BB-E7413A1AA181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BEB993-1E72-4607-AB83-C7C12657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8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E3C0B9-F1F0-4586-BC21-04E92CA896FD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E0E30-EE38-4CD4-904F-A366D1BA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043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284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ED0436-CEB6-40E4-AB66-B795E41DE58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0D4D914-47B5-4C15-ADDA-5521635C0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30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2B54C8-F286-48DB-8750-D2AF28DE5909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0CB22C8-8F27-4541-B3E7-FECFEB75C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51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FBFEBA-9D30-441A-85F3-9758E74609BC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31D2381-CDD5-4DDD-99E8-BEE0015D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44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7FF0D0-B7CE-4590-ACF4-BB4A8CFC2360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48BB593-ABFD-44BB-B527-5D5A961E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505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3338ED-C907-482D-B67B-683FD8FC61F0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1E41572-1198-4E68-9B41-B665D5541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966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014916-8E52-46B3-AAFB-38BB612F3BD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707B0CA-CFD4-49CA-8761-0337BBE9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80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310EC8-69FD-4643-9F72-B7948621E5D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A4D7F11-E5F1-4D15-9BA9-75C8FFF4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771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DE29E0-B92D-41A1-AEEA-F107EF75B57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3DE409-6626-45BB-8218-959085D72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29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ADFDB5-FFE2-48E1-B5DF-22AC1A03CCA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CFCD6F6-403A-4645-8308-88E91E4A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841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C0C2-B192-4D37-889B-48093688447A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2948-9FC4-4827-A314-4AF3384E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74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5C5267-B595-490F-8568-8FFE1BAB4D5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DB6382-A6A5-4C42-974F-5C245DCF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976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6C5487-5553-40B2-9D77-D6D70E0179A3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060F28-8D00-4EB3-8F93-BE8DA224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64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4F26905-7850-4DC2-AEC8-64708D4C93C0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F32B81-C9C6-416D-92BD-A8768723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950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E93D5B2-A57C-49C1-9EEE-459001227ECC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4C3A9F3-3E42-48A8-9840-AD9A964E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398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F0E80E-C90D-4F7C-A590-3E0D0882E703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4E24E53-A1F6-420F-9D46-E2900E51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910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C705D8-9F11-420A-B468-9F73E8B5E92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D52071-A437-4A26-B44A-88228E3C1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816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A3E1B7E-EFFA-4063-B3C7-AE17F01645F1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85EF9A2-0BBA-4FAC-BCB2-4F5C4F5D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804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EE39F1-5B64-4211-A899-C48EA69E3F8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7880999-2DAD-4CC2-8230-D6EA1318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796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812508A-0BCA-46D4-BA27-BEF68395FD4B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4A97D473-BCE8-4023-A64E-BF462F0E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858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9585BB-D242-41E4-91DE-97BFDAE2E3EA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88D6954-3B50-469A-A567-5EA7666E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24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12178BA-DF60-41BF-A6B9-7D98DE236420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6660A-0409-4E50-8FB7-DE1D5CDA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241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2321F1-CB19-4F80-B00E-628BFFE8AFCF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F14554-6BAE-4B7B-BAA0-7BDF7D28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95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520873-14A0-4D16-83DB-597AFE882D6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B6C5BF-3586-4172-A3EA-618F246CE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9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2BB179-A1F0-4DAE-A4CD-EE09AE3B20AD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3328B2-719F-410F-9BBE-CEB8BDE2C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60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93ED99-9112-43FA-BD87-6573EB66B711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8B6F59-9DC7-406A-A7F2-2361F969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480A8A-B45A-454A-B939-9B5007C37598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310FF3-2A14-44D2-BE85-DA10EAB9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69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ED699F-4A16-40FA-AAED-E610FB9CEBB9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57D5EF9-3A0C-4BB3-BD98-34603369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70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20" r:id="rId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BB837-80DE-4EBE-840C-AE25FCACBBE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A450E0-223F-4C2C-916D-7C85ECCB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14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8F2F5-EA2D-4185-BA52-72A4DF7D00F9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571803-926A-485A-91C2-82972F96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16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402DA-37E9-40A1-8EE0-C1592B72F077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2CD8CD-1560-43ED-9879-75ADD37B7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17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F7530-3AD6-4C31-8F70-AF184AD5A43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3D2B00-BC5B-493F-8012-4D182499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>
            <a:cxnSpLocks/>
          </p:cNvCxnSpPr>
          <p:nvPr/>
        </p:nvCxnSpPr>
        <p:spPr>
          <a:xfrm>
            <a:off x="3392456" y="2239617"/>
            <a:ext cx="137832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6-Point Star 15">
            <a:extLst>
              <a:ext uri="{FF2B5EF4-FFF2-40B4-BE49-F238E27FC236}">
                <a16:creationId xmlns:a16="http://schemas.microsoft.com/office/drawing/2014/main" xmlns="" id="{DF41F1CB-1A41-43D8-83B3-2F9EF1810DC2}"/>
              </a:ext>
            </a:extLst>
          </p:cNvPr>
          <p:cNvSpPr/>
          <p:nvPr/>
        </p:nvSpPr>
        <p:spPr>
          <a:xfrm>
            <a:off x="371061" y="1064164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6-Point Star 15">
            <a:extLst>
              <a:ext uri="{FF2B5EF4-FFF2-40B4-BE49-F238E27FC236}">
                <a16:creationId xmlns:a16="http://schemas.microsoft.com/office/drawing/2014/main" xmlns="" id="{D5A1A5C2-9061-43F4-B708-EA4DE172ACC5}"/>
              </a:ext>
            </a:extLst>
          </p:cNvPr>
          <p:cNvSpPr/>
          <p:nvPr/>
        </p:nvSpPr>
        <p:spPr>
          <a:xfrm>
            <a:off x="443371" y="1739138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0" name="6-Point Star 15">
            <a:extLst>
              <a:ext uri="{FF2B5EF4-FFF2-40B4-BE49-F238E27FC236}">
                <a16:creationId xmlns:a16="http://schemas.microsoft.com/office/drawing/2014/main" xmlns="" id="{61790138-15EC-402F-AF9F-2F37A9573110}"/>
              </a:ext>
            </a:extLst>
          </p:cNvPr>
          <p:cNvSpPr/>
          <p:nvPr/>
        </p:nvSpPr>
        <p:spPr>
          <a:xfrm>
            <a:off x="9358346" y="1435163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6-Point Star 15">
            <a:extLst>
              <a:ext uri="{FF2B5EF4-FFF2-40B4-BE49-F238E27FC236}">
                <a16:creationId xmlns:a16="http://schemas.microsoft.com/office/drawing/2014/main" xmlns="" id="{E0557461-CAA8-406C-AA5B-DB16A1CF3224}"/>
              </a:ext>
            </a:extLst>
          </p:cNvPr>
          <p:cNvSpPr/>
          <p:nvPr/>
        </p:nvSpPr>
        <p:spPr>
          <a:xfrm>
            <a:off x="3153818" y="2255907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6-Point Star 15">
            <a:extLst>
              <a:ext uri="{FF2B5EF4-FFF2-40B4-BE49-F238E27FC236}">
                <a16:creationId xmlns:a16="http://schemas.microsoft.com/office/drawing/2014/main" xmlns="" id="{C280F1CF-EAF4-4039-B242-6759F6B03124}"/>
              </a:ext>
            </a:extLst>
          </p:cNvPr>
          <p:cNvSpPr/>
          <p:nvPr/>
        </p:nvSpPr>
        <p:spPr>
          <a:xfrm>
            <a:off x="6546274" y="2168724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6" name="6-Point Star 15">
            <a:extLst>
              <a:ext uri="{FF2B5EF4-FFF2-40B4-BE49-F238E27FC236}">
                <a16:creationId xmlns:a16="http://schemas.microsoft.com/office/drawing/2014/main" xmlns="" id="{E5CEB73A-AC62-4D9E-89DC-1C0565FD497E}"/>
              </a:ext>
            </a:extLst>
          </p:cNvPr>
          <p:cNvSpPr/>
          <p:nvPr/>
        </p:nvSpPr>
        <p:spPr>
          <a:xfrm>
            <a:off x="5082009" y="2920496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" name="6-Point Star 15">
            <a:extLst>
              <a:ext uri="{FF2B5EF4-FFF2-40B4-BE49-F238E27FC236}">
                <a16:creationId xmlns:a16="http://schemas.microsoft.com/office/drawing/2014/main" xmlns="" id="{ED8892DC-1E3F-40F6-97D6-5F45813D0F84}"/>
              </a:ext>
            </a:extLst>
          </p:cNvPr>
          <p:cNvSpPr/>
          <p:nvPr/>
        </p:nvSpPr>
        <p:spPr>
          <a:xfrm>
            <a:off x="371061" y="4675374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6-Point Star 15">
            <a:extLst>
              <a:ext uri="{FF2B5EF4-FFF2-40B4-BE49-F238E27FC236}">
                <a16:creationId xmlns:a16="http://schemas.microsoft.com/office/drawing/2014/main" xmlns="" id="{962EC13F-E6D1-440D-B5E6-11F720D6AE48}"/>
              </a:ext>
            </a:extLst>
          </p:cNvPr>
          <p:cNvSpPr/>
          <p:nvPr/>
        </p:nvSpPr>
        <p:spPr>
          <a:xfrm>
            <a:off x="8632482" y="4370578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6-Point Star 15">
            <a:extLst>
              <a:ext uri="{FF2B5EF4-FFF2-40B4-BE49-F238E27FC236}">
                <a16:creationId xmlns:a16="http://schemas.microsoft.com/office/drawing/2014/main" xmlns="" id="{109399BC-22D9-4C4F-8947-6BDE66917BC7}"/>
              </a:ext>
            </a:extLst>
          </p:cNvPr>
          <p:cNvSpPr/>
          <p:nvPr/>
        </p:nvSpPr>
        <p:spPr>
          <a:xfrm>
            <a:off x="2016819" y="5217399"/>
            <a:ext cx="477277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6" name="6-Point Star 15">
            <a:extLst>
              <a:ext uri="{FF2B5EF4-FFF2-40B4-BE49-F238E27FC236}">
                <a16:creationId xmlns:a16="http://schemas.microsoft.com/office/drawing/2014/main" xmlns="" id="{1A3D548F-0745-4D9E-8AE4-0562F9791267}"/>
              </a:ext>
            </a:extLst>
          </p:cNvPr>
          <p:cNvSpPr/>
          <p:nvPr/>
        </p:nvSpPr>
        <p:spPr>
          <a:xfrm>
            <a:off x="9305263" y="5217399"/>
            <a:ext cx="713129" cy="49959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2E4B98ED-32E7-42E4-A050-99BD8AA276BE}"/>
              </a:ext>
            </a:extLst>
          </p:cNvPr>
          <p:cNvCxnSpPr>
            <a:cxnSpLocks/>
          </p:cNvCxnSpPr>
          <p:nvPr/>
        </p:nvCxnSpPr>
        <p:spPr>
          <a:xfrm>
            <a:off x="9596984" y="3794097"/>
            <a:ext cx="154853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6E05897B-5C6F-4B53-964E-8D8F60A5E5D2}"/>
              </a:ext>
            </a:extLst>
          </p:cNvPr>
          <p:cNvCxnSpPr>
            <a:cxnSpLocks/>
          </p:cNvCxnSpPr>
          <p:nvPr/>
        </p:nvCxnSpPr>
        <p:spPr>
          <a:xfrm>
            <a:off x="2379550" y="5217399"/>
            <a:ext cx="144061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D7C0EA0-892E-4C1C-8642-FC9C4AF4A095}"/>
              </a:ext>
            </a:extLst>
          </p:cNvPr>
          <p:cNvCxnSpPr>
            <a:cxnSpLocks/>
          </p:cNvCxnSpPr>
          <p:nvPr/>
        </p:nvCxnSpPr>
        <p:spPr>
          <a:xfrm>
            <a:off x="831014" y="2255907"/>
            <a:ext cx="154853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B4E5AE8D-734E-407B-A2C6-C6E3008C9CDE}"/>
              </a:ext>
            </a:extLst>
          </p:cNvPr>
          <p:cNvCxnSpPr>
            <a:cxnSpLocks/>
          </p:cNvCxnSpPr>
          <p:nvPr/>
        </p:nvCxnSpPr>
        <p:spPr>
          <a:xfrm>
            <a:off x="706921" y="5232919"/>
            <a:ext cx="154853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2255806B-32FA-446E-AFC3-0EAFD7C4CBFD}"/>
              </a:ext>
            </a:extLst>
          </p:cNvPr>
          <p:cNvCxnSpPr>
            <a:cxnSpLocks/>
          </p:cNvCxnSpPr>
          <p:nvPr/>
        </p:nvCxnSpPr>
        <p:spPr>
          <a:xfrm flipV="1">
            <a:off x="4851358" y="1684961"/>
            <a:ext cx="25918" cy="6793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ECB4C0E9-CDC7-4285-9FA4-E6F43AF6C9C4}"/>
              </a:ext>
            </a:extLst>
          </p:cNvPr>
          <p:cNvCxnSpPr>
            <a:cxnSpLocks/>
          </p:cNvCxnSpPr>
          <p:nvPr/>
        </p:nvCxnSpPr>
        <p:spPr>
          <a:xfrm flipV="1">
            <a:off x="10971924" y="1649244"/>
            <a:ext cx="25918" cy="6793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2D3DD9-E1E5-4064-BC70-5900BEED5B8A}"/>
              </a:ext>
            </a:extLst>
          </p:cNvPr>
          <p:cNvCxnSpPr>
            <a:cxnSpLocks/>
          </p:cNvCxnSpPr>
          <p:nvPr/>
        </p:nvCxnSpPr>
        <p:spPr>
          <a:xfrm flipV="1">
            <a:off x="10641295" y="2370796"/>
            <a:ext cx="25918" cy="6793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0DCB873-1D8A-424A-89C5-3AED93A8BF6E}"/>
              </a:ext>
            </a:extLst>
          </p:cNvPr>
          <p:cNvCxnSpPr>
            <a:cxnSpLocks/>
          </p:cNvCxnSpPr>
          <p:nvPr/>
        </p:nvCxnSpPr>
        <p:spPr>
          <a:xfrm flipV="1">
            <a:off x="2731898" y="3170294"/>
            <a:ext cx="25918" cy="6793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2551306-B5A6-478A-AD9B-E48BC2BF9613}"/>
              </a:ext>
            </a:extLst>
          </p:cNvPr>
          <p:cNvCxnSpPr>
            <a:cxnSpLocks/>
          </p:cNvCxnSpPr>
          <p:nvPr/>
        </p:nvCxnSpPr>
        <p:spPr>
          <a:xfrm flipV="1">
            <a:off x="7737531" y="3849677"/>
            <a:ext cx="25918" cy="67938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  <p:bldP spid="51" grpId="0" animBg="1"/>
      <p:bldP spid="53" grpId="0" animBg="1"/>
      <p:bldP spid="56" grpId="0" animBg="1"/>
      <p:bldP spid="58" grpId="0" animBg="1"/>
      <p:bldP spid="60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195263"/>
            <a:ext cx="2290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0" y="-1"/>
            <a:ext cx="12165013" cy="893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Th©ý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®µn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ngçng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xuÊt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hiÖn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b¹n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lµm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g× ? 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ghÐp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endParaRPr lang="en-US" sz="32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3765114" cy="980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Ho»ng</a:t>
            </a: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13510" y="3382147"/>
            <a:ext cx="3765115" cy="980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Th¾ng</a:t>
            </a: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UTM Avo" panose="02040603050506020204" pitchFamily="18" charset="0"/>
              </a:rPr>
              <a:t>1)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nÊp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sau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l</a:t>
            </a:r>
            <a:r>
              <a:rPr lang="en-US" sz="6000" dirty="0" err="1">
                <a:solidFill>
                  <a:prstClr val="white"/>
                </a:solidFill>
                <a:latin typeface=".VnAvant" panose="020B7200000000000000" pitchFamily="34" charset="0"/>
              </a:rPr>
              <a:t>ư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­ng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TiÕn</a:t>
            </a:r>
            <a:endParaRPr lang="en-US" sz="48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2956850"/>
            <a:ext cx="7608887" cy="1281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latin typeface="UTM Avo" panose="02040603050506020204" pitchFamily="18" charset="0"/>
              </a:rPr>
              <a:t>2)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nhÆt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cµnh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c©y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xua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ngçng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®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i</a:t>
            </a:r>
            <a:endParaRPr lang="en-US" sz="44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3638" y="2354263"/>
            <a:ext cx="839787" cy="1565275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UTM Avo" panose="02040603050506020204" pitchFamily="18" charset="0"/>
              </a:rPr>
              <a:t>3)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ngo¾c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sóng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vµo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vai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bá</a:t>
            </a:r>
            <a:r>
              <a:rPr lang="en-US" sz="48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.VnAvant" panose="020B7200000000000000" pitchFamily="34" charset="0"/>
              </a:rPr>
              <a:t>ch¹y</a:t>
            </a:r>
            <a:endParaRPr lang="en-US" sz="48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-54551" y="4897322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tx1"/>
                </a:solidFill>
                <a:latin typeface="UTM Avo" panose="02040603050506020204" pitchFamily="18" charset="0"/>
              </a:rPr>
              <a:t>c) 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TiÕn</a:t>
            </a: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>
            <a:endCxn id="14" idx="1"/>
          </p:cNvCxnSpPr>
          <p:nvPr/>
        </p:nvCxnSpPr>
        <p:spPr>
          <a:xfrm>
            <a:off x="3790950" y="2630488"/>
            <a:ext cx="866775" cy="257810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 flipV="1">
            <a:off x="3695700" y="4054475"/>
            <a:ext cx="868363" cy="1154113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101404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405" name="组合 6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67" name="任意多边形 6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101398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9" name="组合 5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101392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3" name="组合 4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2026360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835" y="899416"/>
                <a:ext cx="121759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1013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10018058" y="4410636"/>
            <a:ext cx="2173941" cy="1143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Ho»ng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341658" y="0"/>
            <a:ext cx="2173941" cy="7799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Th¾ng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920752" y="5880847"/>
            <a:ext cx="2173941" cy="7799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TiÕn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58775"/>
            <a:ext cx="113982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</a:t>
            </a:r>
            <a:r>
              <a:rPr lang="en-US" altLang="zh-CN" sz="4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</a:t>
            </a:r>
            <a:r>
              <a:rPr lang="en-US" altLang="zh-CN" sz="4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 </a:t>
            </a:r>
            <a:r>
              <a:rPr lang="en-US" altLang="zh-CN" sz="4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viết</a:t>
            </a:r>
            <a:endParaRPr lang="zh-CN" altLang="en-US" sz="4000" b="0" dirty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034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36035"/>
            <a:ext cx="11047412" cy="29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716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300413"/>
            <a:ext cx="484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4000" b="0">
                <a:solidFill>
                  <a:srgbClr val="FFFFFF"/>
                </a:solidFill>
                <a:latin typeface="VNI-Avo" pitchFamily="2" charset="0"/>
              </a:rPr>
              <a:t> </a:t>
            </a:r>
            <a:r>
              <a:rPr lang="en-US" altLang="en-US" sz="4000" b="0">
                <a:solidFill>
                  <a:srgbClr val="FFFFFF"/>
                </a:solidFill>
              </a:rPr>
              <a:t>¸o choµng </a:t>
            </a:r>
            <a:endParaRPr lang="en-US" altLang="en-US" sz="4000" b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920875"/>
            <a:ext cx="3648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số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 2: </a:t>
            </a:r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Tranh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vẽ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5675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khoang </a:t>
            </a:r>
            <a:r>
              <a:rPr lang="en-US" altLang="en-US" sz="5400" b="0">
                <a:solidFill>
                  <a:srgbClr val="FF0000"/>
                </a:solidFill>
              </a:rPr>
              <a:t>tµu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563688"/>
            <a:ext cx="45942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7" cy="881045"/>
          </a:xfrm>
          <a:prstGeom prst="rect">
            <a:avLst/>
          </a:prstGeom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-40324"/>
          <a:ext cx="12192004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4330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VÇn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®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Öm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chÝnh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©m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4400" b="1" baseline="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cuèi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7345">
                <a:tc>
                  <a:txBody>
                    <a:bodyPr/>
                    <a:lstStyle/>
                    <a:p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9999" y="2277039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3457" y="4769227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5657" y="4728886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4621307"/>
            <a:ext cx="2985247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o¨c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235" y="2326343"/>
            <a:ext cx="3039036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oang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2552" y="2308418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atin typeface=".VnAvant" pitchFamily="34" charset="0"/>
              </a:rPr>
              <a:t>ng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992399" y="2161205"/>
            <a:ext cx="3659188" cy="28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8800" smtClean="0">
                <a:latin typeface="VNI-Avo" pitchFamily="2" charset="0"/>
              </a:rPr>
              <a:t>ă</a:t>
            </a:r>
            <a:endParaRPr lang="en-US" sz="8800" b="1" dirty="0">
              <a:latin typeface="VNI-Avo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8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1905" y="2326343"/>
            <a:ext cx="170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270" y="2344273"/>
            <a:ext cx="3039036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o¨ng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916199" y="4635464"/>
            <a:ext cx="3659188" cy="28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8800" smtClean="0">
                <a:latin typeface="VNI-Avo" pitchFamily="2" charset="0"/>
              </a:rPr>
              <a:t>ă</a:t>
            </a:r>
            <a:endParaRPr lang="en-US" sz="8800" b="1" dirty="0">
              <a:latin typeface="VNI-Avo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8800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0" grpId="1" animBg="1"/>
      <p:bldP spid="11" grpId="0"/>
      <p:bldP spid="14" grpId="0"/>
      <p:bldP spid="15" grpId="0"/>
      <p:bldP spid="15" grpId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1857155" y="1073773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79406" tIns="39703" rIns="79406" bIns="39703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517"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5473336" y="5113245"/>
            <a:ext cx="6718664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chemeClr val="tx1"/>
                </a:solidFill>
                <a:latin typeface=".VnAvant" panose="020B7200000000000000" pitchFamily="34" charset="0"/>
              </a:rPr>
              <a:t>con h</a:t>
            </a:r>
            <a:r>
              <a:rPr lang="en-US" sz="8800" dirty="0">
                <a:solidFill>
                  <a:srgbClr val="FF0000"/>
                </a:solidFill>
                <a:latin typeface=".VnAvant" panose="020B7200000000000000" pitchFamily="34" charset="0"/>
              </a:rPr>
              <a:t>o½ng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145893" y="2884970"/>
            <a:ext cx="5046107" cy="184784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h</a:t>
            </a:r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o½ng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105975" y="460529"/>
            <a:ext cx="4086025" cy="184784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0000"/>
                </a:solidFill>
                <a:latin typeface=".VnAvant" pitchFamily="34" charset="0"/>
              </a:rPr>
              <a:t>o¨ng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878286" y="4975410"/>
            <a:ext cx="6313714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ng</a:t>
            </a:r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o¾c</a:t>
            </a: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.VnAvant" pitchFamily="34" charset="0"/>
              </a:rPr>
              <a:t>tay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902186" y="678245"/>
            <a:ext cx="3345796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.VnAvant" pitchFamily="34" charset="0"/>
              </a:rPr>
              <a:t>o¨c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12203" y="2889452"/>
            <a:ext cx="4545101" cy="174475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o¾c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2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flipV="1">
            <a:off x="2460812" y="1598799"/>
            <a:ext cx="1304364" cy="137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89407" y="348830"/>
            <a:ext cx="36062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</a:rPr>
              <a:t>ngo¾c </a:t>
            </a:r>
            <a:r>
              <a:rPr lang="en-US" altLang="en-US" sz="4400" dirty="0" err="1">
                <a:solidFill>
                  <a:srgbClr val="000000"/>
                </a:solidFill>
              </a:rPr>
              <a:t>sõng</a:t>
            </a:r>
            <a:r>
              <a:rPr lang="en-US" altLang="en-US" sz="4400" dirty="0">
                <a:solidFill>
                  <a:srgbClr val="000000"/>
                </a:solidFill>
              </a:rPr>
              <a:t> </a:t>
            </a:r>
            <a:endParaRPr lang="vi-VN" altLang="en-US" sz="4400" dirty="0">
              <a:solidFill>
                <a:srgbClr val="000000"/>
              </a:solidFill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3611842" y="1565604"/>
            <a:ext cx="4752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</a:rPr>
              <a:t>cæ</a:t>
            </a:r>
            <a:r>
              <a:rPr lang="en-US" altLang="en-US" sz="4400" dirty="0">
                <a:solidFill>
                  <a:srgbClr val="000000"/>
                </a:solidFill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</a:rPr>
              <a:t>dµi</a:t>
            </a:r>
            <a:r>
              <a:rPr lang="en-US" altLang="en-US" sz="4400" dirty="0">
                <a:solidFill>
                  <a:srgbClr val="000000"/>
                </a:solidFill>
              </a:rPr>
              <a:t> ngo½ng</a:t>
            </a:r>
            <a:endParaRPr lang="vi-VN" altLang="en-US" sz="4400" dirty="0">
              <a:solidFill>
                <a:srgbClr val="000000"/>
              </a:solidFill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3117701" y="2783215"/>
            <a:ext cx="56134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000000"/>
                </a:solidFill>
              </a:rPr>
              <a:t>dÊu</a:t>
            </a:r>
            <a:r>
              <a:rPr lang="en-US" altLang="en-US" sz="4400" dirty="0">
                <a:solidFill>
                  <a:srgbClr val="000000"/>
                </a:solidFill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</a:rPr>
              <a:t>ngoÆc</a:t>
            </a:r>
            <a:r>
              <a:rPr lang="en-US" altLang="en-US" sz="4400" dirty="0">
                <a:solidFill>
                  <a:srgbClr val="000000"/>
                </a:solidFill>
              </a:rPr>
              <a:t> ®¬n</a:t>
            </a:r>
            <a:endParaRPr lang="vi-VN" altLang="en-US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3144062" y="3911039"/>
            <a:ext cx="6605865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</a:rPr>
              <a:t>ch¹y </a:t>
            </a:r>
            <a:r>
              <a:rPr lang="en-US" altLang="en-US" sz="5400" dirty="0" err="1">
                <a:solidFill>
                  <a:srgbClr val="000000"/>
                </a:solidFill>
                <a:latin typeface="VNI-Avo" pitchFamily="2" charset="0"/>
              </a:rPr>
              <a:t>loăng</a:t>
            </a:r>
            <a:r>
              <a:rPr lang="en-US" altLang="en-US" sz="540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VNI-Avo" pitchFamily="2" charset="0"/>
              </a:rPr>
              <a:t>quăng</a:t>
            </a:r>
            <a:endParaRPr lang="vi-VN" altLang="en-US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540231" y="5537483"/>
            <a:ext cx="5872712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000000"/>
                </a:solidFill>
              </a:rPr>
              <a:t>chíp</a:t>
            </a:r>
            <a:r>
              <a:rPr lang="en-US" altLang="en-US" sz="4400" dirty="0">
                <a:solidFill>
                  <a:srgbClr val="000000"/>
                </a:solidFill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</a:rPr>
              <a:t>lo»ng</a:t>
            </a:r>
            <a:r>
              <a:rPr lang="en-US" altLang="en-US" sz="4400" dirty="0">
                <a:solidFill>
                  <a:srgbClr val="000000"/>
                </a:solidFill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</a:rPr>
              <a:t>ngo»ng</a:t>
            </a:r>
            <a:endParaRPr lang="vi-VN" altLang="en-US" sz="4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316913" y="1817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17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18" y="0"/>
            <a:ext cx="3357282" cy="26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106"/>
            <a:ext cx="3684494" cy="345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56" y="4114800"/>
            <a:ext cx="3041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4262719" y="1118271"/>
            <a:ext cx="18332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4973691" y="3567003"/>
            <a:ext cx="17886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H="1">
            <a:off x="5941687" y="2333579"/>
            <a:ext cx="2089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5236790" y="4769432"/>
            <a:ext cx="15255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5382746" y="6278845"/>
            <a:ext cx="1375467" cy="280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7088901" y="6270067"/>
            <a:ext cx="206275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10800000">
            <a:off x="7194176" y="1196788"/>
            <a:ext cx="1987924" cy="5129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2551488" y="2080101"/>
            <a:ext cx="1482633" cy="6302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3" y="2797642"/>
            <a:ext cx="203564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>
            <a:cxnSpLocks/>
          </p:cNvCxnSpPr>
          <p:nvPr/>
        </p:nvCxnSpPr>
        <p:spPr>
          <a:xfrm flipH="1" flipV="1">
            <a:off x="8031637" y="3263475"/>
            <a:ext cx="1854043" cy="2125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H="1" flipV="1">
            <a:off x="8731150" y="4685732"/>
            <a:ext cx="937285" cy="3434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3144062" y="5922203"/>
            <a:ext cx="654940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160</Words>
  <Application>Microsoft Office PowerPoint</Application>
  <PresentationFormat>Custom</PresentationFormat>
  <Paragraphs>61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主题</vt:lpstr>
      <vt:lpstr>Office Theme</vt:lpstr>
      <vt:lpstr>2_Office Theme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30</cp:revision>
  <dcterms:created xsi:type="dcterms:W3CDTF">2017-07-24T02:09:30Z</dcterms:created>
  <dcterms:modified xsi:type="dcterms:W3CDTF">2026-03-02T01:57:28Z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