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.svg" ContentType="image/svg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483" r:id="rId4"/>
    <p:sldId id="484" r:id="rId6"/>
    <p:sldId id="477" r:id="rId7"/>
    <p:sldId id="482" r:id="rId8"/>
    <p:sldId id="475" r:id="rId9"/>
    <p:sldId id="488" r:id="rId10"/>
    <p:sldId id="489" r:id="rId11"/>
    <p:sldId id="494" r:id="rId12"/>
    <p:sldId id="485" r:id="rId13"/>
    <p:sldId id="486" r:id="rId14"/>
    <p:sldId id="490" r:id="rId15"/>
    <p:sldId id="487" r:id="rId16"/>
    <p:sldId id="491" r:id="rId17"/>
    <p:sldId id="492" r:id="rId18"/>
    <p:sldId id="4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2C0"/>
    <a:srgbClr val="E11F69"/>
    <a:srgbClr val="FF00FF"/>
    <a:srgbClr val="F298D6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950" autoAdjust="0"/>
  </p:normalViewPr>
  <p:slideViewPr>
    <p:cSldViewPr snapToGrid="0" showGuides="1">
      <p:cViewPr varScale="1">
        <p:scale>
          <a:sx n="56" d="100"/>
          <a:sy n="56" d="100"/>
        </p:scale>
        <p:origin x="1290" y="78"/>
      </p:cViewPr>
      <p:guideLst>
        <p:guide orient="horz" pos="2160"/>
        <p:guide pos="38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22531" name="Text Placeholder 2"/>
          <p:cNvSpPr>
            <a:spLocks noGrp="1"/>
          </p:cNvSpPr>
          <p:nvPr>
            <p:ph type="body" idx="3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</a:fld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</a:fld>
            <a:endParaRPr lang="en-US"/>
          </a:p>
        </p:txBody>
      </p:sp>
      <p:pic>
        <p:nvPicPr>
          <p:cNvPr id="13" name="Picture 12" descr="Diagram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</a:fld>
            <a:endParaRPr lang="en-US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6" Type="http://schemas.openxmlformats.org/officeDocument/2006/relationships/image" Target="../media/image13.GIF"/><Relationship Id="rId5" Type="http://schemas.openxmlformats.org/officeDocument/2006/relationships/image" Target="../media/image12.wmf"/><Relationship Id="rId4" Type="http://schemas.openxmlformats.org/officeDocument/2006/relationships/image" Target="../media/image11.GIF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12ff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2" y="79375"/>
            <a:ext cx="728133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12ff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2" y="3578225"/>
            <a:ext cx="728133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12ff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736" y="3657641"/>
            <a:ext cx="72813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12ff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736" y="0"/>
            <a:ext cx="728133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 descr="12ff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9" y="-107949"/>
            <a:ext cx="5412316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12ff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85" y="-107949"/>
            <a:ext cx="554566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2" descr="12ff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6262729"/>
            <a:ext cx="538480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" descr="12ff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7" y="6262729"/>
            <a:ext cx="4891616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22" descr="roses_swaying_back_an_a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79379"/>
            <a:ext cx="15240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2" descr="roses_swaying_back_an_a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033" y="0"/>
            <a:ext cx="1524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5" descr="Firewrk5"/>
          <p:cNvPicPr>
            <a:picLocks noChangeAspect="1" noChangeArrowheads="1"/>
          </p:cNvPicPr>
          <p:nvPr/>
        </p:nvPicPr>
        <p:blipFill>
          <a:blip r:embed="rId5" cstate="print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17" y="706479"/>
            <a:ext cx="903816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5" descr="Firewrk5"/>
          <p:cNvPicPr>
            <a:picLocks noChangeAspect="1" noChangeArrowheads="1"/>
          </p:cNvPicPr>
          <p:nvPr/>
        </p:nvPicPr>
        <p:blipFill>
          <a:blip r:embed="rId5" cstate="print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33400"/>
            <a:ext cx="90593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5" descr="Firewrk5"/>
          <p:cNvPicPr>
            <a:picLocks noChangeAspect="1" noChangeArrowheads="1"/>
          </p:cNvPicPr>
          <p:nvPr/>
        </p:nvPicPr>
        <p:blipFill>
          <a:blip r:embed="rId5" cstate="print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600" y="3048000"/>
            <a:ext cx="90593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Firewrk5"/>
          <p:cNvPicPr>
            <a:picLocks noChangeAspect="1" noChangeArrowheads="1"/>
          </p:cNvPicPr>
          <p:nvPr/>
        </p:nvPicPr>
        <p:blipFill>
          <a:blip r:embed="rId5" cstate="print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0"/>
            <a:ext cx="90593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5" descr="Firewrk5"/>
          <p:cNvPicPr>
            <a:picLocks noChangeAspect="1" noChangeArrowheads="1"/>
          </p:cNvPicPr>
          <p:nvPr/>
        </p:nvPicPr>
        <p:blipFill>
          <a:blip r:embed="rId5" cstate="print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15000"/>
            <a:ext cx="90593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5" descr="Firewrk5"/>
          <p:cNvPicPr>
            <a:picLocks noChangeAspect="1" noChangeArrowheads="1"/>
          </p:cNvPicPr>
          <p:nvPr/>
        </p:nvPicPr>
        <p:blipFill>
          <a:blip r:embed="rId5" cstate="print">
            <a:lum bright="28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114800"/>
            <a:ext cx="90593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7" descr="ad062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417" y="6030954"/>
            <a:ext cx="220980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61"/>
          <p:cNvSpPr>
            <a:spLocks noChangeArrowheads="1" noChangeShapeType="1" noTextEdit="1"/>
          </p:cNvSpPr>
          <p:nvPr/>
        </p:nvSpPr>
        <p:spPr bwMode="auto">
          <a:xfrm>
            <a:off x="1462619" y="1444625"/>
            <a:ext cx="9933516" cy="57038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478489"/>
              </a:avLst>
            </a:prstTxWarp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4800" b="1" kern="10" dirty="0" smtClean="0">
                <a:ln w="9525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B0F0"/>
                </a:solidFill>
                <a:cs typeface="Arial" panose="020B0604020202020204" pitchFamily="34" charset="0"/>
              </a:rPr>
              <a:t>Chào mừng quý thầy cô đến dự giờ, thăm lớp 5/1</a:t>
            </a:r>
            <a:endParaRPr lang="en-US" sz="4800" b="1" kern="10" dirty="0">
              <a:ln w="9525" cap="sq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29" name="Text Box 62"/>
          <p:cNvSpPr txBox="1"/>
          <p:nvPr/>
        </p:nvSpPr>
        <p:spPr>
          <a:xfrm>
            <a:off x="2150433" y="2001829"/>
            <a:ext cx="8183243" cy="8402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70000"/>
              </a:lnSpc>
              <a:defRPr/>
            </a:pPr>
            <a:r>
              <a:rPr sz="3200" b="1" noProof="1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vi-VN" sz="3200" b="1" noProof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Môn:</a:t>
            </a:r>
            <a:r>
              <a:rPr lang="vi-VN" sz="3200" b="1" noProof="1" smtClean="0">
                <a:solidFill>
                  <a:srgbClr val="00B0F0"/>
                </a:solidFill>
                <a:latin typeface="Times New Roman (Headings)"/>
                <a:cs typeface="Arial" panose="020B0604020202020204" pitchFamily="34" charset="0"/>
              </a:rPr>
              <a:t> </a:t>
            </a:r>
            <a:r>
              <a:rPr lang="en-US" sz="3200" b="1" noProof="1" smtClean="0">
                <a:solidFill>
                  <a:srgbClr val="00B0F0"/>
                </a:solidFill>
                <a:latin typeface="Times New Roman (Headings)"/>
                <a:cs typeface="Arial" panose="020B0604020202020204" pitchFamily="34" charset="0"/>
              </a:rPr>
              <a:t>Tiếng Việt</a:t>
            </a:r>
            <a:endParaRPr lang="en-US" sz="3200" kern="10" noProof="1">
              <a:ln w="9525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00B0F0"/>
              </a:solidFill>
              <a:latin typeface="Times New Roman (Headings)"/>
              <a:cs typeface="Times New Roman" panose="02020603050405020304" charset="0"/>
            </a:endParaRPr>
          </a:p>
        </p:txBody>
      </p:sp>
      <p:sp>
        <p:nvSpPr>
          <p:cNvPr id="31" name="WordArt 8"/>
          <p:cNvSpPr>
            <a:spLocks noChangeArrowheads="1" noChangeShapeType="1" noTextEdit="1"/>
          </p:cNvSpPr>
          <p:nvPr/>
        </p:nvSpPr>
        <p:spPr bwMode="auto">
          <a:xfrm>
            <a:off x="2476527" y="5218113"/>
            <a:ext cx="8083551" cy="81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b="1" kern="10">
              <a:ln w="9525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00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5382" name="Picture 7" descr="Picture3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1" y="2865438"/>
            <a:ext cx="2641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25: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Bài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đọc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 LỄ VÀNG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93307" y="133241"/>
            <a:ext cx="10805385" cy="6776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3000" b="1" spc="-1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III. </a:t>
            </a:r>
            <a:r>
              <a:rPr lang="en-US" sz="3000" b="1" spc="-10" dirty="0" err="1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Luyện</a:t>
            </a:r>
            <a:r>
              <a:rPr lang="en-US" sz="3000" b="1" spc="-1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tập</a:t>
            </a:r>
            <a:endParaRPr lang="en-US" sz="3000" b="1" spc="-10" dirty="0" smtClean="0">
              <a:solidFill>
                <a:srgbClr val="FF0000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514350" marR="182245" indent="-514350">
              <a:lnSpc>
                <a:spcPct val="150000"/>
              </a:lnSpc>
              <a:spcAft>
                <a:spcPts val="800"/>
              </a:spcAft>
              <a:buAutoNum type="arabicPeriod"/>
              <a:tabLst>
                <a:tab pos="487680" algn="l"/>
              </a:tabLst>
            </a:pP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Tìm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và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nêu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tác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dụng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của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điệp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từ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trong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khổ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thơ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sau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:</a:t>
            </a:r>
            <a:endParaRPr lang="en-US" sz="2800" b="1" spc="-10" dirty="0" smtClean="0"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Chợt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một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tiếng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chim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kêu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: </a:t>
            </a:r>
            <a:endParaRPr lang="en-US" sz="2800" b="1" spc="-10" dirty="0" smtClean="0"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L="457200" marR="182245" indent="-457200">
              <a:lnSpc>
                <a:spcPct val="150000"/>
              </a:lnSpc>
              <a:spcAft>
                <a:spcPts val="800"/>
              </a:spcAft>
              <a:buFontTx/>
              <a:buChar char="-"/>
              <a:tabLst>
                <a:tab pos="487680" algn="l"/>
              </a:tabLst>
            </a:pP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Chíp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chiu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chiu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! </a:t>
            </a: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Xuân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đến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!</a:t>
            </a:r>
            <a:endParaRPr lang="en-US" sz="2800" b="1" spc="-10" dirty="0" smtClean="0"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Tức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thì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trăm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ngọn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suối</a:t>
            </a:r>
            <a:endParaRPr lang="en-US" sz="2800" b="1" spc="-10" dirty="0"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Nổi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róc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rách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reo </a:t>
            </a: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mừng</a:t>
            </a:r>
            <a:endParaRPr lang="en-US" sz="2800" b="1" spc="-10" dirty="0" smtClean="0"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Tức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thì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ngàn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chim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muông</a:t>
            </a:r>
            <a:endParaRPr lang="en-US" sz="2800" b="1" spc="-10" dirty="0" smtClean="0"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Nổi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hát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ca </a:t>
            </a: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vang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dậy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en-US" sz="2800" b="1" spc="-10" dirty="0" smtClean="0"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2800" b="1" spc="-1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                 VÕ QUẢNG</a:t>
            </a:r>
            <a:endParaRPr lang="en-US" sz="2800" b="1" dirty="0"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879894" y="3692106"/>
            <a:ext cx="983411" cy="345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73507" y="5172983"/>
            <a:ext cx="1124311" cy="373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93307" y="4500338"/>
            <a:ext cx="684364" cy="28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3307" y="5962282"/>
            <a:ext cx="684364" cy="28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77671" y="1500996"/>
            <a:ext cx="4856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70672" y="1449238"/>
            <a:ext cx="3605841" cy="51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90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2742" y="1688843"/>
            <a:ext cx="11551560" cy="2636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643255" algn="l"/>
              </a:tabLst>
            </a:pP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Trả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Tác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điệp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nhấn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mạnh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ý: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ngay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endParaRPr lang="en-US" sz="3600" b="1" dirty="0" smtClean="0">
              <a:solidFill>
                <a:srgbClr val="2F549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643255" algn="l"/>
              </a:tabLst>
            </a:pP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lập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tức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âm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thanh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vui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mừng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vang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lên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hưởng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ứng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tiếng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endParaRPr lang="en-US" sz="3600" b="1" dirty="0" smtClean="0">
              <a:solidFill>
                <a:srgbClr val="2F549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643255" algn="l"/>
              </a:tabLst>
            </a:pP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chim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báo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tin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xuân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.  </a:t>
            </a:r>
            <a:endParaRPr lang="en-US" sz="3600" b="1" dirty="0" smtClean="0">
              <a:solidFill>
                <a:srgbClr val="2F549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25: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Bài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đọc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 LỄ VÀNG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7082" y="46590"/>
            <a:ext cx="120649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2.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Thay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kí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hiệu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 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bằng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từ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ngữ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thích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hợp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để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tạo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thành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điệp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từ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,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điệp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ngữ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en-US" sz="2800" b="1" dirty="0"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54387"/>
            <a:ext cx="12064918" cy="288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182245" indent="-514350">
              <a:lnSpc>
                <a:spcPct val="150000"/>
              </a:lnSpc>
              <a:spcAft>
                <a:spcPts val="800"/>
              </a:spcAft>
              <a:buAutoNum type="alphaLcParenR"/>
              <a:tabLst>
                <a:tab pos="487680" algn="l"/>
              </a:tabLst>
            </a:pP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Buổi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sáng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,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em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thức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giấc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,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bước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ra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vườn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Khu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vườn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nhỏ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tràn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ngập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nắng</a:t>
            </a:r>
            <a:r>
              <a:rPr lang="en-US" sz="2800" b="1" spc="-1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 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  </a:t>
            </a:r>
            <a:endParaRPr lang="en-US" sz="2800" b="1" spc="-10" dirty="0" smtClean="0"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</a:t>
            </a: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nhảy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nhót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trên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tán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lá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xanh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 </a:t>
            </a:r>
            <a:r>
              <a:rPr lang="en-US" sz="2800" b="1" spc="-1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dệt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những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sợi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tơ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mỏng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manh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trên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thảm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cỏ</a:t>
            </a:r>
            <a:r>
              <a:rPr lang="en-US" sz="2800" b="1" spc="-1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 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đọng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vàng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óng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trên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những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bông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cúc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đại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đoá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kiêu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sa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en-US" sz="2800" b="1" spc="-10" dirty="0" smtClean="0"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                                                                                           Theo ĐĂNG KHOA</a:t>
            </a:r>
            <a:endParaRPr lang="en-US" sz="2800" b="1" dirty="0"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7082" y="3364201"/>
            <a:ext cx="12064918" cy="3472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b)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Mâm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cỗ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trông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tranh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đang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lặng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lẽ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toả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hương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Hương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thơm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dịu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mát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của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trái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bưởi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vàng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rám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nắng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 </a:t>
            </a:r>
            <a:r>
              <a:rPr lang="en-US" sz="2800" b="1" spc="-1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ngọt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ngào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của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trái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thị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vàng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ươm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 </a:t>
            </a:r>
            <a:r>
              <a:rPr lang="en-US" sz="2800" b="1" spc="-1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nồng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nàn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của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những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trái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ổi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ruột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đỏ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hồng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đào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,…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Tất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cả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hoà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quyện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với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nhau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tạo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nên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hương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vị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mùa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thu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en-US" sz="2800" b="1" spc="-10" dirty="0" smtClean="0"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2800" b="1" spc="-10" dirty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                                                                                          Theo KHÁNH CHI</a:t>
            </a:r>
            <a:endParaRPr lang="en-US" sz="2800" b="1" dirty="0"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pic>
        <p:nvPicPr>
          <p:cNvPr id="9" name="Image 2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9278" y="329557"/>
            <a:ext cx="217805" cy="219075"/>
          </a:xfrm>
          <a:prstGeom prst="rect">
            <a:avLst/>
          </a:prstGeom>
        </p:spPr>
      </p:pic>
      <p:pic>
        <p:nvPicPr>
          <p:cNvPr id="11" name="Image 2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49852" y="1049018"/>
            <a:ext cx="217805" cy="219075"/>
          </a:xfrm>
          <a:prstGeom prst="rect">
            <a:avLst/>
          </a:prstGeom>
        </p:spPr>
      </p:pic>
      <p:pic>
        <p:nvPicPr>
          <p:cNvPr id="12" name="Image 2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3097" y="1811872"/>
            <a:ext cx="217805" cy="219075"/>
          </a:xfrm>
          <a:prstGeom prst="rect">
            <a:avLst/>
          </a:prstGeom>
        </p:spPr>
      </p:pic>
      <p:pic>
        <p:nvPicPr>
          <p:cNvPr id="13" name="Image 2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49852" y="1803405"/>
            <a:ext cx="217805" cy="219075"/>
          </a:xfrm>
          <a:prstGeom prst="rect">
            <a:avLst/>
          </a:prstGeom>
        </p:spPr>
      </p:pic>
      <p:pic>
        <p:nvPicPr>
          <p:cNvPr id="14" name="Image 2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5930" y="4345024"/>
            <a:ext cx="217805" cy="219075"/>
          </a:xfrm>
          <a:prstGeom prst="rect">
            <a:avLst/>
          </a:prstGeom>
        </p:spPr>
      </p:pic>
      <p:pic>
        <p:nvPicPr>
          <p:cNvPr id="15" name="Image 235"/>
          <p:cNvPicPr/>
          <p:nvPr/>
        </p:nvPicPr>
        <p:blipFill>
          <a:blip r:embed="rId2" cstate="print"/>
          <a:stretch>
            <a:fillRect/>
          </a:stretch>
        </p:blipFill>
        <p:spPr>
          <a:xfrm flipV="1">
            <a:off x="3614833" y="4442235"/>
            <a:ext cx="5442903" cy="55190"/>
          </a:xfrm>
          <a:prstGeom prst="rect">
            <a:avLst/>
          </a:prstGeom>
        </p:spPr>
      </p:pic>
      <p:pic>
        <p:nvPicPr>
          <p:cNvPr id="16" name="Image 2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39931" y="4360292"/>
            <a:ext cx="217805" cy="21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25: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Bài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đọc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 LỄ VÀNG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7082" y="46590"/>
            <a:ext cx="1206491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2.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Thay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kí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hiệu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*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bằng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từ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ngữ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thích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hợp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để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tạo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thành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điệp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từ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,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điệp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ngữ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en-US" sz="2800" b="1" dirty="0"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41" y="1427972"/>
            <a:ext cx="12064918" cy="361124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514350" marR="182245" indent="-514350">
              <a:lnSpc>
                <a:spcPct val="150000"/>
              </a:lnSpc>
              <a:spcAft>
                <a:spcPts val="800"/>
              </a:spcAft>
              <a:buAutoNum type="alphaLcParenR"/>
              <a:tabLst>
                <a:tab pos="487680" algn="l"/>
              </a:tabLst>
            </a:pP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Buổi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sáng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,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em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thức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giấc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,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bước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ra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vườn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Khu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vườn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nhỏ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tràn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ngập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nắng</a:t>
            </a:r>
            <a:r>
              <a:rPr lang="en-US" sz="3000" b="1" spc="-1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 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 </a:t>
            </a:r>
            <a:r>
              <a:rPr lang="en-US" sz="3000" b="1" spc="-1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      </a:t>
            </a:r>
            <a:r>
              <a:rPr lang="en-US" sz="30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nhảy</a:t>
            </a:r>
            <a:r>
              <a:rPr lang="en-US" sz="30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nhót</a:t>
            </a:r>
            <a:r>
              <a:rPr lang="en-US" sz="30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trên</a:t>
            </a:r>
            <a:r>
              <a:rPr lang="en-US" sz="30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tán</a:t>
            </a:r>
            <a:r>
              <a:rPr lang="en-US" sz="30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lá</a:t>
            </a:r>
            <a:r>
              <a:rPr lang="en-US" sz="30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xanh</a:t>
            </a:r>
            <a:r>
              <a:rPr lang="en-US" sz="30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 </a:t>
            </a:r>
            <a:r>
              <a:rPr lang="en-US" sz="3000" b="1" spc="-1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       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dệt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những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sợi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tơ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mỏng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manh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trên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thảm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cỏ</a:t>
            </a:r>
            <a:r>
              <a:rPr lang="en-US" sz="3000" b="1" spc="-1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 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        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đọng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vàng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óng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trên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những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bông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cúc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đại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đoá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kiêu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0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sa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en-US" sz="3000" b="1" spc="-10" dirty="0" smtClean="0"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                                                                                           Theo ĐĂNG KHOA</a:t>
            </a:r>
            <a:endParaRPr lang="en-US" sz="2800" b="1" dirty="0"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7338" y="2919819"/>
            <a:ext cx="1345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Nắng</a:t>
            </a:r>
            <a:endParaRPr lang="en-US" sz="3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0566" y="2242139"/>
            <a:ext cx="1345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Nắng</a:t>
            </a:r>
            <a:endParaRPr lang="en-US" sz="3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0776" y="2259392"/>
            <a:ext cx="1345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Nắng</a:t>
            </a:r>
            <a:endParaRPr lang="en-US" sz="3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Image 2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2854" y="2423760"/>
            <a:ext cx="217805" cy="219075"/>
          </a:xfrm>
          <a:prstGeom prst="rect">
            <a:avLst/>
          </a:prstGeom>
        </p:spPr>
      </p:pic>
      <p:pic>
        <p:nvPicPr>
          <p:cNvPr id="13" name="Image 2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0315" y="2426853"/>
            <a:ext cx="217805" cy="219075"/>
          </a:xfrm>
          <a:prstGeom prst="rect">
            <a:avLst/>
          </a:prstGeom>
        </p:spPr>
      </p:pic>
      <p:pic>
        <p:nvPicPr>
          <p:cNvPr id="14" name="Image 2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2393" y="3087280"/>
            <a:ext cx="217805" cy="21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25: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Bài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đọc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 LỄ VÀNG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7082" y="46590"/>
            <a:ext cx="1206491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2.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Thay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kí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hiệu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</a:t>
            </a:r>
            <a:r>
              <a:rPr lang="en-US" sz="30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*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bằng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từ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ngữ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thích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hợp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để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tạo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thành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điệp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từ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,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điệp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ngữ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en-US" sz="2800" b="1" dirty="0"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659" y="1500217"/>
            <a:ext cx="12064918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182245" indent="-514350">
              <a:lnSpc>
                <a:spcPct val="150000"/>
              </a:lnSpc>
              <a:spcAft>
                <a:spcPts val="800"/>
              </a:spcAft>
              <a:buAutoNum type="alphaLcParenR" startAt="2"/>
              <a:tabLst>
                <a:tab pos="487680" algn="l"/>
              </a:tabLst>
            </a:pP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Mâm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cỗ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trông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tranh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đang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lặng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lẽ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toả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hương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Hương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thơm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dịu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mát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của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trái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bưởi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vàng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rám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nắng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 </a:t>
            </a:r>
            <a:r>
              <a:rPr lang="en-US" sz="2800" b="1" spc="-1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                       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ngọt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ngào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của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trái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thị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vàng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ươm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 </a:t>
            </a:r>
            <a:r>
              <a:rPr lang="en-US" sz="2800" b="1" spc="-10" dirty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endParaRPr lang="en-US" sz="2800" b="1" spc="-10" dirty="0" smtClean="0"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                     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nồng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nàn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của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những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trái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ổi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ruột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đỏ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hồng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đào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,…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Tất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cả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hoà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quyện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với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nhau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tạo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nên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hương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vị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mùa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err="1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thu</a:t>
            </a:r>
            <a:r>
              <a:rPr lang="en-US" sz="2800" b="1" spc="-10" dirty="0" smtClean="0"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en-US" sz="2800" b="1" spc="-10" dirty="0" smtClean="0"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2800" b="1" spc="-10" dirty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2800" b="1" spc="-10" dirty="0" smtClean="0"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                                                                                           Theo KHÁNH CHI</a:t>
            </a:r>
            <a:endParaRPr lang="en-US" sz="2800" b="1" dirty="0"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4783" y="2269088"/>
            <a:ext cx="2553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Hương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thơm</a:t>
            </a:r>
            <a:endParaRPr lang="en-US" sz="3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647" y="3005056"/>
            <a:ext cx="2553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Hương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thơm</a:t>
            </a:r>
            <a:endParaRPr lang="en-US" sz="3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Image 2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6393" y="2436549"/>
            <a:ext cx="217805" cy="219075"/>
          </a:xfrm>
          <a:prstGeom prst="rect">
            <a:avLst/>
          </a:prstGeom>
        </p:spPr>
      </p:pic>
      <p:pic>
        <p:nvPicPr>
          <p:cNvPr id="13" name="Image 2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4552" y="3209925"/>
            <a:ext cx="217805" cy="21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4837" y="224287"/>
            <a:ext cx="7573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vận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trải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nghiệm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9893" y="1224951"/>
            <a:ext cx="9954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hôm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nay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chúng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điều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? 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9893" y="2380891"/>
            <a:ext cx="106449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điệp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điệp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ngữ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sách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báo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quảng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cáo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hát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thơ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,…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ghi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lại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mình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cùng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chia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tuần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nhé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! 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31" y="1001486"/>
            <a:ext cx="7733524" cy="2692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25: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Bài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đọc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 LỄ VÀNG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7" y="-2976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30777" y="1940721"/>
            <a:ext cx="1046664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2880" algn="just">
              <a:lnSpc>
                <a:spcPct val="150000"/>
              </a:lnSpc>
              <a:spcAft>
                <a:spcPts val="800"/>
              </a:spcAft>
              <a:tabLst>
                <a:tab pos="494665" algn="l"/>
              </a:tabLst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Câu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hỏi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Trong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lời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có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từ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ngữ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được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lặp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lặp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lại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nhiều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lần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nhé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!</a:t>
            </a:r>
            <a:endParaRPr lang="en-US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25: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Bài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đọc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 LỄ VÀNG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ọi tên Hạnh Phúc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25: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Bài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đọc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 LỄ VÀNG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-10442" y="126554"/>
            <a:ext cx="12192000" cy="151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000" dirty="0" err="1" smtClean="0">
                <a:latin typeface="Times New Roman (Headings)"/>
                <a:cs typeface="Times New Roman" panose="02020603050405020304" charset="0"/>
              </a:rPr>
              <a:t>Thứ</a:t>
            </a:r>
            <a:r>
              <a:rPr lang="en-US" sz="4000" dirty="0" smtClean="0">
                <a:latin typeface="Times New Roman (Headings)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 (Headings)"/>
                <a:cs typeface="Times New Roman" panose="02020603050405020304" charset="0"/>
              </a:rPr>
              <a:t>Năm</a:t>
            </a:r>
            <a:r>
              <a:rPr lang="en-US" sz="4000" dirty="0" smtClean="0">
                <a:latin typeface="Times New Roman (Headings)"/>
                <a:cs typeface="Times New Roman" panose="02020603050405020304" charset="0"/>
              </a:rPr>
              <a:t>, </a:t>
            </a:r>
            <a:r>
              <a:rPr lang="en-US" sz="4000" dirty="0" err="1" smtClean="0">
                <a:latin typeface="Times New Roman (Headings)"/>
                <a:cs typeface="Times New Roman" panose="02020603050405020304" charset="0"/>
              </a:rPr>
              <a:t>ngày</a:t>
            </a:r>
            <a:r>
              <a:rPr lang="en-US" sz="4000" dirty="0" smtClean="0">
                <a:latin typeface="Times New Roman (Headings)"/>
                <a:cs typeface="Times New Roman" panose="02020603050405020304" charset="0"/>
              </a:rPr>
              <a:t> 06 </a:t>
            </a:r>
            <a:r>
              <a:rPr lang="en-US" sz="4000" dirty="0" err="1" smtClean="0">
                <a:latin typeface="Times New Roman (Headings)"/>
                <a:cs typeface="Times New Roman" panose="02020603050405020304" charset="0"/>
              </a:rPr>
              <a:t>tháng</a:t>
            </a:r>
            <a:r>
              <a:rPr lang="en-US" sz="4000" dirty="0" smtClean="0">
                <a:latin typeface="Times New Roman (Headings)"/>
                <a:cs typeface="Times New Roman" panose="02020603050405020304" charset="0"/>
              </a:rPr>
              <a:t> 03 </a:t>
            </a:r>
            <a:r>
              <a:rPr lang="en-US" sz="4000" dirty="0" err="1" smtClean="0">
                <a:latin typeface="Times New Roman (Headings)"/>
                <a:cs typeface="Times New Roman" panose="02020603050405020304" charset="0"/>
              </a:rPr>
              <a:t>năm</a:t>
            </a:r>
            <a:r>
              <a:rPr lang="en-US" sz="4000" dirty="0" smtClean="0">
                <a:latin typeface="Times New Roman (Headings)"/>
                <a:cs typeface="Times New Roman" panose="02020603050405020304" charset="0"/>
              </a:rPr>
              <a:t> 2025</a:t>
            </a:r>
            <a:endParaRPr lang="en-US" sz="4000" dirty="0" smtClean="0">
              <a:latin typeface="Times New Roman (Headings)"/>
              <a:cs typeface="Times New Roman" panose="02020603050405020304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000" dirty="0" err="1" smtClean="0">
                <a:latin typeface="Times New Roman (Headings)"/>
                <a:cs typeface="Times New Roman" panose="02020603050405020304" charset="0"/>
              </a:rPr>
              <a:t>Tiếng</a:t>
            </a:r>
            <a:r>
              <a:rPr lang="en-US" sz="4000" dirty="0" smtClean="0">
                <a:latin typeface="Times New Roman (Headings)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 (Headings)"/>
                <a:cs typeface="Times New Roman" panose="02020603050405020304" charset="0"/>
              </a:rPr>
              <a:t>Việt</a:t>
            </a:r>
            <a:endParaRPr lang="en-US" sz="4000" dirty="0" smtClean="0">
              <a:latin typeface="Times New Roman (Headings)"/>
              <a:cs typeface="Times New Roman" panose="02020603050405020304" charset="0"/>
            </a:endParaRPr>
          </a:p>
        </p:txBody>
      </p:sp>
      <p:pic>
        <p:nvPicPr>
          <p:cNvPr id="7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94939" y="1645914"/>
            <a:ext cx="12192000" cy="72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000" dirty="0" err="1" smtClean="0">
                <a:latin typeface="Times New Roman (Headings)"/>
                <a:cs typeface="Times New Roman" panose="02020603050405020304" charset="0"/>
              </a:rPr>
              <a:t>Luyện</a:t>
            </a:r>
            <a:r>
              <a:rPr lang="en-US" sz="4000" dirty="0" smtClean="0">
                <a:latin typeface="Times New Roman (Headings)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 (Headings)"/>
                <a:cs typeface="Times New Roman" panose="02020603050405020304" charset="0"/>
              </a:rPr>
              <a:t>từ</a:t>
            </a:r>
            <a:r>
              <a:rPr lang="en-US" sz="4000" dirty="0" smtClean="0">
                <a:latin typeface="Times New Roman (Headings)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 (Headings)"/>
                <a:cs typeface="Times New Roman" panose="02020603050405020304" charset="0"/>
              </a:rPr>
              <a:t>và</a:t>
            </a:r>
            <a:r>
              <a:rPr lang="en-US" sz="4000" dirty="0" smtClean="0">
                <a:latin typeface="Times New Roman (Headings)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 (Headings)"/>
                <a:cs typeface="Times New Roman" panose="02020603050405020304" charset="0"/>
              </a:rPr>
              <a:t>câu</a:t>
            </a:r>
            <a:r>
              <a:rPr lang="en-US" sz="4000" dirty="0" smtClean="0">
                <a:latin typeface="Times New Roman (Headings)"/>
                <a:cs typeface="Times New Roman" panose="02020603050405020304" charset="0"/>
              </a:rPr>
              <a:t>: </a:t>
            </a:r>
            <a:r>
              <a:rPr lang="en-US" sz="4000" dirty="0" err="1" smtClean="0">
                <a:latin typeface="Times New Roman (Headings)"/>
                <a:cs typeface="Times New Roman" panose="02020603050405020304" charset="0"/>
              </a:rPr>
              <a:t>Điệp</a:t>
            </a:r>
            <a:r>
              <a:rPr lang="en-US" sz="4000" dirty="0" smtClean="0">
                <a:latin typeface="Times New Roman (Headings)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 (Headings)"/>
                <a:cs typeface="Times New Roman" panose="02020603050405020304" charset="0"/>
              </a:rPr>
              <a:t>từ</a:t>
            </a:r>
            <a:r>
              <a:rPr lang="en-US" sz="4000" dirty="0" smtClean="0">
                <a:latin typeface="Times New Roman (Headings)"/>
                <a:cs typeface="Times New Roman" panose="02020603050405020304" charset="0"/>
              </a:rPr>
              <a:t>, </a:t>
            </a:r>
            <a:r>
              <a:rPr lang="en-US" sz="4000" dirty="0" err="1" smtClean="0">
                <a:latin typeface="Times New Roman (Headings)"/>
                <a:cs typeface="Times New Roman" panose="02020603050405020304" charset="0"/>
              </a:rPr>
              <a:t>điệp</a:t>
            </a:r>
            <a:r>
              <a:rPr lang="en-US" sz="4000" dirty="0" smtClean="0">
                <a:latin typeface="Times New Roman (Headings)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 (Headings)"/>
                <a:cs typeface="Times New Roman" panose="02020603050405020304" charset="0"/>
              </a:rPr>
              <a:t>ngữ</a:t>
            </a:r>
            <a:endParaRPr lang="en-US" sz="4000" dirty="0" smtClean="0">
              <a:latin typeface="Times New Roman (Headings)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25: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Bài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đọc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 LỄ VÀNG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52" y="-133283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8518" y="915498"/>
            <a:ext cx="115749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643255" algn="l"/>
              </a:tabLst>
            </a:pPr>
            <a:r>
              <a:rPr lang="en-US" sz="3600" b="1" dirty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)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sz="3600" b="1" spc="-5" dirty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600" b="1" spc="-5" dirty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ngữ</a:t>
            </a:r>
            <a:r>
              <a:rPr lang="en-US" sz="3600" b="1" spc="-10" dirty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lặp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lại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600" b="1" spc="-5" dirty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thơ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dưới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:</a:t>
            </a:r>
            <a:endParaRPr lang="en-US" sz="28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1515" y="39137"/>
            <a:ext cx="33048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643255" algn="l"/>
              </a:tabLst>
            </a:pPr>
            <a:r>
              <a:rPr lang="en-US" sz="4000" b="1" dirty="0" smtClean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charset="0"/>
                <a:cs typeface="Times New Roman" panose="02020603050405020304" charset="0"/>
              </a:rPr>
              <a:t>I. NHẬN XÉT</a:t>
            </a:r>
            <a:endParaRPr lang="en-US" sz="4000" b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597" y="1838828"/>
            <a:ext cx="455474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 (Headings)"/>
              </a:rPr>
              <a:t>Em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yêu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nhà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em</a:t>
            </a:r>
            <a:endParaRPr lang="en-US" sz="3000" dirty="0" smtClean="0">
              <a:latin typeface="Times New Roman (Headings)"/>
            </a:endParaRPr>
          </a:p>
          <a:p>
            <a:r>
              <a:rPr lang="en-US" sz="3000" dirty="0" err="1" smtClean="0">
                <a:latin typeface="Times New Roman (Headings)"/>
              </a:rPr>
              <a:t>Hàng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xoan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trước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ngõ</a:t>
            </a:r>
            <a:endParaRPr lang="en-US" sz="3000" dirty="0" smtClean="0">
              <a:latin typeface="Times New Roman (Headings)"/>
            </a:endParaRPr>
          </a:p>
          <a:p>
            <a:r>
              <a:rPr lang="en-US" sz="3000" dirty="0" err="1" smtClean="0">
                <a:latin typeface="Times New Roman (Headings)"/>
              </a:rPr>
              <a:t>Hoa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xao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xuyến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nở</a:t>
            </a:r>
            <a:endParaRPr lang="en-US" sz="3000" dirty="0" smtClean="0">
              <a:latin typeface="Times New Roman (Headings)"/>
            </a:endParaRPr>
          </a:p>
          <a:p>
            <a:r>
              <a:rPr lang="en-US" sz="3000" dirty="0" err="1" smtClean="0">
                <a:latin typeface="Times New Roman (Headings)"/>
              </a:rPr>
              <a:t>Như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mây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từng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chùm</a:t>
            </a:r>
            <a:r>
              <a:rPr lang="en-US" sz="3000" dirty="0" smtClean="0">
                <a:latin typeface="Times New Roman (Headings)"/>
              </a:rPr>
              <a:t>.</a:t>
            </a:r>
            <a:endParaRPr lang="en-US" sz="3000" dirty="0" smtClean="0">
              <a:latin typeface="Times New Roman (Headings)"/>
            </a:endParaRPr>
          </a:p>
          <a:p>
            <a:endParaRPr lang="en-US" sz="3000" dirty="0">
              <a:latin typeface="Times New Roman (Headings)"/>
            </a:endParaRPr>
          </a:p>
          <a:p>
            <a:r>
              <a:rPr lang="en-US" sz="3000" dirty="0" err="1" smtClean="0">
                <a:latin typeface="Times New Roman (Headings)"/>
              </a:rPr>
              <a:t>Em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yêu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tiếng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chim</a:t>
            </a:r>
            <a:endParaRPr lang="en-US" sz="3000" dirty="0" smtClean="0">
              <a:latin typeface="Times New Roman (Headings)"/>
            </a:endParaRPr>
          </a:p>
          <a:p>
            <a:r>
              <a:rPr lang="en-US" sz="3000" dirty="0" err="1" smtClean="0">
                <a:latin typeface="Times New Roman (Headings)"/>
              </a:rPr>
              <a:t>Đầu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hồi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lảnh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lót</a:t>
            </a:r>
            <a:endParaRPr lang="en-US" sz="3000" dirty="0" smtClean="0">
              <a:latin typeface="Times New Roman (Headings)"/>
            </a:endParaRPr>
          </a:p>
          <a:p>
            <a:r>
              <a:rPr lang="en-US" sz="3000" dirty="0" err="1" smtClean="0">
                <a:latin typeface="Times New Roman (Headings)"/>
              </a:rPr>
              <a:t>Mái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vàng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thơm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phức</a:t>
            </a:r>
            <a:endParaRPr lang="en-US" sz="3000" dirty="0" smtClean="0">
              <a:latin typeface="Times New Roman (Headings)"/>
            </a:endParaRPr>
          </a:p>
          <a:p>
            <a:r>
              <a:rPr lang="en-US" sz="3000" dirty="0" err="1" smtClean="0">
                <a:latin typeface="Times New Roman (Headings)"/>
              </a:rPr>
              <a:t>Rạ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đầy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sân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phơi</a:t>
            </a:r>
            <a:r>
              <a:rPr lang="en-US" sz="3000" dirty="0" smtClean="0">
                <a:latin typeface="Times New Roman (Headings)"/>
              </a:rPr>
              <a:t>.</a:t>
            </a:r>
            <a:endParaRPr lang="en-US" sz="3000" dirty="0" smtClean="0">
              <a:latin typeface="Times New Roman (Headings)"/>
            </a:endParaRPr>
          </a:p>
          <a:p>
            <a:endParaRPr lang="en-US" sz="3000" dirty="0">
              <a:latin typeface="Times New Roman (Headings)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5441" y="3633408"/>
            <a:ext cx="45547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>
              <a:latin typeface="Times New Roman (Headings)"/>
            </a:endParaRPr>
          </a:p>
          <a:p>
            <a:r>
              <a:rPr lang="en-US" sz="3000" dirty="0" err="1" smtClean="0">
                <a:latin typeface="Times New Roman (Headings)"/>
              </a:rPr>
              <a:t>Em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yêu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ngôi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nhà</a:t>
            </a:r>
            <a:endParaRPr lang="en-US" sz="3000" dirty="0" smtClean="0">
              <a:latin typeface="Times New Roman (Headings)"/>
            </a:endParaRPr>
          </a:p>
          <a:p>
            <a:r>
              <a:rPr lang="en-US" sz="3000" dirty="0" err="1" smtClean="0">
                <a:latin typeface="Times New Roman (Headings)"/>
              </a:rPr>
              <a:t>Gỗ</a:t>
            </a:r>
            <a:r>
              <a:rPr lang="en-US" sz="3000" dirty="0" smtClean="0">
                <a:latin typeface="Times New Roman (Headings)"/>
              </a:rPr>
              <a:t>, </a:t>
            </a:r>
            <a:r>
              <a:rPr lang="en-US" sz="3000" dirty="0" err="1" smtClean="0">
                <a:latin typeface="Times New Roman (Headings)"/>
              </a:rPr>
              <a:t>tre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mộc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mạc</a:t>
            </a:r>
            <a:endParaRPr lang="en-US" sz="3000" dirty="0" smtClean="0">
              <a:latin typeface="Times New Roman (Headings)"/>
            </a:endParaRPr>
          </a:p>
          <a:p>
            <a:r>
              <a:rPr lang="en-US" sz="3000" dirty="0" err="1" smtClean="0">
                <a:latin typeface="Times New Roman (Headings)"/>
              </a:rPr>
              <a:t>Như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yêu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đất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nước</a:t>
            </a:r>
            <a:endParaRPr lang="en-US" sz="3000" dirty="0" smtClean="0">
              <a:latin typeface="Times New Roman (Headings)"/>
            </a:endParaRPr>
          </a:p>
          <a:p>
            <a:r>
              <a:rPr lang="en-US" sz="3000" dirty="0" err="1" smtClean="0">
                <a:latin typeface="Times New Roman (Headings)"/>
              </a:rPr>
              <a:t>Bốn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mùa</a:t>
            </a:r>
            <a:r>
              <a:rPr lang="en-US" sz="3000" dirty="0" smtClean="0">
                <a:latin typeface="Times New Roman (Headings)"/>
              </a:rPr>
              <a:t> </a:t>
            </a:r>
            <a:r>
              <a:rPr lang="en-US" sz="3000" dirty="0" err="1" smtClean="0">
                <a:latin typeface="Times New Roman (Headings)"/>
              </a:rPr>
              <a:t>chim</a:t>
            </a:r>
            <a:r>
              <a:rPr lang="en-US" sz="3000" dirty="0" smtClean="0">
                <a:latin typeface="Times New Roman (Headings)"/>
              </a:rPr>
              <a:t> ca. </a:t>
            </a:r>
            <a:endParaRPr lang="en-US" sz="3000" dirty="0" smtClean="0">
              <a:latin typeface="Times New Roman (Headings)"/>
            </a:endParaRPr>
          </a:p>
          <a:p>
            <a:r>
              <a:rPr lang="en-US" sz="3000" dirty="0">
                <a:latin typeface="Times New Roman (Headings)"/>
              </a:rPr>
              <a:t> </a:t>
            </a:r>
            <a:r>
              <a:rPr lang="en-US" sz="3000" dirty="0" smtClean="0">
                <a:latin typeface="Times New Roman (Headings)"/>
              </a:rPr>
              <a:t>                             TÔ HÀ</a:t>
            </a:r>
            <a:endParaRPr lang="en-US" sz="3000" dirty="0" smtClean="0">
              <a:latin typeface="Times New Roman (Headings)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73500" y="2329133"/>
            <a:ext cx="11243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65222" y="4594784"/>
            <a:ext cx="11243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3500" y="4600752"/>
            <a:ext cx="11243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027880" y="2329133"/>
            <a:ext cx="749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852814" y="4594784"/>
            <a:ext cx="749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59690" y="4594784"/>
            <a:ext cx="749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336181" y="5972135"/>
            <a:ext cx="749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294371" y="2373760"/>
            <a:ext cx="664418" cy="1070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294371" y="4676767"/>
            <a:ext cx="722506" cy="1031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247202" y="4634353"/>
            <a:ext cx="788727" cy="616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394802" y="5471449"/>
            <a:ext cx="874082" cy="129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25: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Bài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đọc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 LỄ VÀNG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3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0277" y="2007897"/>
            <a:ext cx="91777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643255" algn="l"/>
              </a:tabLst>
            </a:pP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2)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lặp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lại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ngữ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tác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?</a:t>
            </a:r>
            <a:endParaRPr lang="en-US" sz="28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1515" y="39137"/>
            <a:ext cx="33048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643255" algn="l"/>
              </a:tabLst>
            </a:pPr>
            <a:r>
              <a:rPr lang="en-US" sz="4000" b="1" dirty="0" smtClean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charset="0"/>
                <a:cs typeface="Times New Roman" panose="02020603050405020304" charset="0"/>
              </a:rPr>
              <a:t>I. NHẬN XÉT</a:t>
            </a:r>
            <a:endParaRPr lang="en-US" sz="4000" b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0277" y="3379620"/>
            <a:ext cx="11809258" cy="2636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643255" algn="l"/>
              </a:tabLst>
            </a:pP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Trả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lặp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lại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từ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ngữ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trên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tác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nổi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bật</a:t>
            </a:r>
            <a:endParaRPr lang="en-US" sz="3600" b="1" dirty="0" smtClean="0">
              <a:solidFill>
                <a:srgbClr val="2F549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643255" algn="l"/>
              </a:tabLst>
            </a:pP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tình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yêu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gia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đình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quê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hương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đất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3600" b="1" dirty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nhỏ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trong</a:t>
            </a:r>
            <a:endParaRPr lang="en-US" sz="3600" b="1" dirty="0" smtClean="0">
              <a:solidFill>
                <a:srgbClr val="2F5496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tabLst>
                <a:tab pos="643255" algn="l"/>
              </a:tabLst>
            </a:pP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thơ</a:t>
            </a:r>
            <a:r>
              <a:rPr lang="en-US" sz="3600" b="1" dirty="0" smtClean="0">
                <a:solidFill>
                  <a:srgbClr val="2F5496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.</a:t>
            </a:r>
            <a:endParaRPr lang="en-US" sz="2800" b="1" dirty="0">
              <a:solidFill>
                <a:srgbClr val="2F5496"/>
              </a:solidFill>
              <a:effectLst/>
              <a:latin typeface="Calibri Light" panose="020F0302020204030204" pitchFamily="3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" y="0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2098" y="172528"/>
            <a:ext cx="766025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khuya</a:t>
            </a:r>
            <a:endParaRPr lang="en-US" sz="4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Tiếng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suối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tiếng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hát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xa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,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Trăng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lồng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cổ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thụ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bóng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lồng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khuya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vẻ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chưa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ngủ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Chưa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ngủ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lo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nỗi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89161" y="3619626"/>
            <a:ext cx="992612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Ca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dao</a:t>
            </a:r>
            <a:endParaRPr lang="en-US" sz="4000" b="1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Trông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trời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trông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trông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 smtClean="0">
                <a:latin typeface="Times New Roman" panose="02020603050405020304" charset="0"/>
                <a:cs typeface="Times New Roman" panose="02020603050405020304" charset="0"/>
              </a:rPr>
              <a:t>mây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,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Trông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mưa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gió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trông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ngày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dirty="0" err="1">
                <a:latin typeface="Times New Roman" panose="02020603050405020304" charset="0"/>
                <a:cs typeface="Times New Roman" panose="02020603050405020304" charset="0"/>
              </a:rPr>
              <a:t>đêm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255153" y="2076801"/>
            <a:ext cx="12702306" cy="231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25: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Bài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đọc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 2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charset="0"/>
              </a:rPr>
              <a:t>TUẦN LỄ VÀNG</a:t>
            </a:r>
            <a:endParaRPr lang="en-US" sz="6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93307" y="950556"/>
            <a:ext cx="10805385" cy="4234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3500" b="1" spc="-1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II. </a:t>
            </a:r>
            <a:r>
              <a:rPr lang="en-US" sz="3500" b="1" spc="-10" dirty="0" err="1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Bài</a:t>
            </a:r>
            <a:r>
              <a:rPr lang="en-US" sz="3500" b="1" spc="-1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học</a:t>
            </a:r>
            <a:r>
              <a:rPr lang="en-US" sz="3500" b="1" spc="-10" dirty="0" smtClean="0">
                <a:solidFill>
                  <a:srgbClr val="FF0000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: </a:t>
            </a:r>
            <a:endParaRPr lang="en-US" sz="3500" b="1" spc="-10" dirty="0" smtClean="0">
              <a:solidFill>
                <a:srgbClr val="FF0000"/>
              </a:solidFill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 marR="182245">
              <a:lnSpc>
                <a:spcPct val="150000"/>
              </a:lnSpc>
              <a:spcAft>
                <a:spcPts val="800"/>
              </a:spcAft>
              <a:tabLst>
                <a:tab pos="487680" algn="l"/>
              </a:tabLst>
            </a:pP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Biện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pháp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điệp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từ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,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điệp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ngữ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là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cách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người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nói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hoặc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người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viết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lặp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lại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một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hoặc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một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số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từ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ngữ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nhằm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làm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nổi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bật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một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nội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dung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trong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bài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nói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hoặc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bài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viết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Từ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ngữ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lặp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lại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được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gọi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là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điệp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từ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,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điệp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500" b="1" spc="-10" dirty="0" err="1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ngữ</a:t>
            </a:r>
            <a:r>
              <a:rPr lang="en-US" sz="3500" b="1" spc="-10" dirty="0" smtClean="0">
                <a:solidFill>
                  <a:srgbClr val="FF0000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en-US" sz="3500" b="1" dirty="0">
              <a:solidFill>
                <a:srgbClr val="FF0000"/>
              </a:solidFill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3643</Words>
  <Application>WPS Presentation</Application>
  <PresentationFormat>Widescreen</PresentationFormat>
  <Paragraphs>136</Paragraphs>
  <Slides>15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SimSun</vt:lpstr>
      <vt:lpstr>Wingdings</vt:lpstr>
      <vt:lpstr>Times New Roman (Headings)</vt:lpstr>
      <vt:lpstr>Times New Roman</vt:lpstr>
      <vt:lpstr>Times New Roman</vt:lpstr>
      <vt:lpstr>UTM Guanine</vt:lpstr>
      <vt:lpstr>Calibri</vt:lpstr>
      <vt:lpstr>Calibri Light</vt:lpstr>
      <vt:lpstr>Microsoft YaHei</vt:lpstr>
      <vt:lpstr>Arial Unicode MS</vt:lpstr>
      <vt:lpstr>1_Office Theme</vt:lpstr>
      <vt:lpstr>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Đoàn Thu Thủy doanthuy2023</cp:lastModifiedBy>
  <cp:revision>178</cp:revision>
  <dcterms:created xsi:type="dcterms:W3CDTF">2023-03-05T01:12:00Z</dcterms:created>
  <dcterms:modified xsi:type="dcterms:W3CDTF">2026-03-05T01:25:20Z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1B3303256F1E49819B0FE25C76496E6A_13</vt:lpwstr>
  </property>
  <property fmtid="{D5CDD505-2E9C-101B-9397-08002B2CF9AE}" pid="3" name="KSOProductBuildVer">
    <vt:lpwstr>1033-12.1.0.25242</vt:lpwstr>
  </property>
</Properties>
</file>