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3" r:id="rId2"/>
    <p:sldId id="7681" r:id="rId3"/>
    <p:sldId id="352" r:id="rId4"/>
    <p:sldId id="359" r:id="rId5"/>
    <p:sldId id="7692" r:id="rId6"/>
    <p:sldId id="7693" r:id="rId7"/>
    <p:sldId id="7694" r:id="rId8"/>
    <p:sldId id="7695" r:id="rId9"/>
    <p:sldId id="358" r:id="rId10"/>
    <p:sldId id="7678" r:id="rId11"/>
    <p:sldId id="7649" r:id="rId12"/>
    <p:sldId id="7699" r:id="rId13"/>
    <p:sldId id="7684" r:id="rId14"/>
    <p:sldId id="7700" r:id="rId15"/>
    <p:sldId id="7683" r:id="rId16"/>
    <p:sldId id="7701" r:id="rId17"/>
    <p:sldId id="7689" r:id="rId18"/>
    <p:sldId id="371" r:id="rId19"/>
    <p:sldId id="7702" r:id="rId20"/>
    <p:sldId id="7703" r:id="rId21"/>
    <p:sldId id="7682" r:id="rId22"/>
    <p:sldId id="7690" r:id="rId23"/>
    <p:sldId id="351" r:id="rId24"/>
    <p:sldId id="76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C775-2B59-4F92-9241-A94619E5B26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39CD-E3FC-428C-AB50-28B2B7E7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10" Type="http://schemas.openxmlformats.org/officeDocument/2006/relationships/image" Target="../media/image17.emf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423158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oogle Shape;144;p28">
            <a:extLst>
              <a:ext uri="{FF2B5EF4-FFF2-40B4-BE49-F238E27FC236}">
                <a16:creationId xmlns:a16="http://schemas.microsoft.com/office/drawing/2014/main" id="{ED56D190-6F63-4C83-85BC-B2E019EC7B5C}"/>
              </a:ext>
            </a:extLst>
          </p:cNvPr>
          <p:cNvSpPr txBox="1">
            <a:spLocks/>
          </p:cNvSpPr>
          <p:nvPr/>
        </p:nvSpPr>
        <p:spPr>
          <a:xfrm>
            <a:off x="655377" y="2006690"/>
            <a:ext cx="11042668" cy="2035921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5pPr>
            <a:lvl6pPr marL="562722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6pPr>
            <a:lvl7pPr marL="1125444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7pPr>
            <a:lvl8pPr marL="1688165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8pPr>
            <a:lvl9pPr marL="2250887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66. LUYỆN TẬP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 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526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646C0E3-8388-720A-2F52-823C3A22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0" y="189470"/>
            <a:ext cx="2101161" cy="65671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2667D-D361-6E0A-7B7B-D461B207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41001" y="8335"/>
            <a:ext cx="2101161" cy="513870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9">
            <a:extLst>
              <a:ext uri="{FF2B5EF4-FFF2-40B4-BE49-F238E27FC236}">
                <a16:creationId xmlns:a16="http://schemas.microsoft.com/office/drawing/2014/main" id="{CA0A6D10-66A5-B6C4-D1FC-0AB8733C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03" y="2149868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1505420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1a.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= 8cm ;  b = 6cm  ; c = 0,5 cm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1E2C2ABC-D175-1E1F-036F-1F5299E7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75" y="3197031"/>
            <a:ext cx="7511848" cy="707886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   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 = 8 x 6 x 0,5 = 288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02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1043431" y="1460152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1b.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= 1,5 m ;  b = 0,8 m  ; c = 0,5 m</a:t>
            </a: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3131008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   V = 1,5 x 0,8 x 0,5 = 1,6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7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45"/>
              <p:cNvSpPr txBox="1">
                <a:spLocks noChangeArrowheads="1"/>
              </p:cNvSpPr>
              <p:nvPr/>
            </p:nvSpPr>
            <p:spPr bwMode="auto">
              <a:xfrm>
                <a:off x="1666424" y="1514473"/>
                <a:ext cx="968554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Bài 1c.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Tính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thể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tích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hình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hộp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chữ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nhật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có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:</a:t>
                </a:r>
              </a:p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60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dm ;  b = 2 dm  ; c = 0,6 dm</a:t>
                </a:r>
              </a:p>
            </p:txBody>
          </p:sp>
        </mc:Choice>
        <mc:Fallback>
          <p:sp>
            <p:nvSpPr>
              <p:cNvPr id="2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424" y="1514473"/>
                <a:ext cx="9685543" cy="1569660"/>
              </a:xfrm>
              <a:prstGeom prst="rect">
                <a:avLst/>
              </a:prstGeom>
              <a:blipFill>
                <a:blip r:embed="rId4"/>
                <a:stretch>
                  <a:fillRect t="-5814" b="-69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5">
                <a:extLst>
                  <a:ext uri="{FF2B5EF4-FFF2-40B4-BE49-F238E27FC236}">
                    <a16:creationId xmlns:a16="http://schemas.microsoft.com/office/drawing/2014/main" id="{64AACDEB-D805-6ACC-7317-9F08BDCEA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221" y="3185329"/>
                <a:ext cx="968554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Đáp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án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6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x 2 x 0,6 = 3 d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 defTabSz="1219170">
                  <a:buClr>
                    <a:srgbClr val="000000"/>
                  </a:buClr>
                  <a:defRPr/>
                </a:pPr>
                <a:endParaRPr lang="en-US" altLang="en-US" sz="36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" name="TextBox 45">
                <a:extLst>
                  <a:ext uri="{FF2B5EF4-FFF2-40B4-BE49-F238E27FC236}">
                    <a16:creationId xmlns:a16="http://schemas.microsoft.com/office/drawing/2014/main" id="{64AACDEB-D805-6ACC-7317-9F08BDCEA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6221" y="3185329"/>
                <a:ext cx="9685543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3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Cám ơn các bạn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Bánh rán ngon quá !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1113568" y="1395408"/>
            <a:ext cx="9685543" cy="13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280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B928C-F6FD-2B7D-34C3-0C289CDD2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03" y="2669402"/>
            <a:ext cx="3686175" cy="252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52FE7-0EFC-CAE8-FCE6-C13F771FF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664" y="2669402"/>
            <a:ext cx="3600450" cy="252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686" y="5195025"/>
            <a:ext cx="96855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Gợi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   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   8  x  5  x   ?  = 280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2:   ?   X 2 x 10 = 280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" y="3311509"/>
            <a:ext cx="1764147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5F906-0A20-D66D-B1C2-6DCEF2F73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712" y="5338456"/>
            <a:ext cx="4572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8B15CC-90FC-FE4D-4858-842846445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478" y="5878725"/>
            <a:ext cx="457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76726" y="128522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706588" y="1369755"/>
            <a:ext cx="101381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3.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dạng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hộp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nhật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dài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2,5m,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1,6 m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1,2 m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3" y="2564609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a)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7" y="3311509"/>
            <a:ext cx="1764147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8BDBABCA-7DD6-9F1E-4A51-523AE5F2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5" y="3304781"/>
            <a:ext cx="9914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b) Theo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mét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nặng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2,7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tấn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xe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tải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15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tấn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chở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?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709566" y="565024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71" y="745076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altLang="en-US" sz="2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601" y="1271300"/>
            <a:ext cx="784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276" y="168525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2,5 x 1,6 x 1,2 </a:t>
            </a:r>
            <a:r>
              <a:rPr lang="en-US" altLang="en-US" sz="2600" b="1" dirty="0">
                <a:solidFill>
                  <a:srgbClr val="FF0000"/>
                </a:solidFill>
              </a:rPr>
              <a:t>= 4,8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276" y="3658357"/>
            <a:ext cx="4160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US" altLang="en-US" sz="2600" b="1" noProof="0" dirty="0">
                <a:solidFill>
                  <a:srgbClr val="002060"/>
                </a:solidFill>
              </a:rPr>
              <a:t>2,7 x 4,8 = 12,96 ( </a:t>
            </a:r>
            <a:r>
              <a:rPr lang="en-US" altLang="en-US" sz="26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600" b="1" noProof="0" dirty="0">
                <a:solidFill>
                  <a:srgbClr val="002060"/>
                </a:solidFill>
              </a:rPr>
              <a:t>)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751" y="2288429"/>
            <a:ext cx="424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</a:rPr>
              <a:t> : 4,8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en-US" altLang="en-US" sz="26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4FA5C19C-62FB-3838-18C4-A5ECAB36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927" y="2920986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b)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Cân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n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ặng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8D19885E-94A8-EC7B-998A-935CED29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24" y="4336615"/>
            <a:ext cx="68731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Vì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12,96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&lt; 15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nên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xe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tải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thể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chở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khối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đá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3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CỦNG CỐ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Một hình hộp chữ nhật có chiều dài 4dm, chiều rộng 3dm và chiều cao 2dm thì diện tích xung quanh của hình đó là 28dm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cạnh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3cm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tích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36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hộp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nhật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có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dài</a:t>
            </a:r>
            <a:r>
              <a:rPr lang="en-US" altLang="en-US" sz="2000" dirty="0">
                <a:solidFill>
                  <a:prstClr val="black"/>
                </a:solidFill>
              </a:rPr>
              <a:t> 5m,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rộng</a:t>
            </a:r>
            <a:r>
              <a:rPr lang="en-US" altLang="en-US" sz="2000" dirty="0">
                <a:solidFill>
                  <a:prstClr val="black"/>
                </a:solidFill>
              </a:rPr>
              <a:t> 3m,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cao</a:t>
            </a:r>
            <a:r>
              <a:rPr lang="en-US" altLang="en-US" sz="2000" dirty="0">
                <a:solidFill>
                  <a:prstClr val="black"/>
                </a:solidFill>
              </a:rPr>
              <a:t> 2m. </a:t>
            </a:r>
            <a:r>
              <a:rPr lang="en-US" altLang="en-US" sz="2000" dirty="0" err="1">
                <a:solidFill>
                  <a:prstClr val="black"/>
                </a:solidFill>
              </a:rPr>
              <a:t>Thể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tích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hình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hộp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chữ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nhật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là</a:t>
            </a:r>
            <a:r>
              <a:rPr lang="en-US" altLang="en-US" sz="2000" dirty="0">
                <a:solidFill>
                  <a:prstClr val="black"/>
                </a:solidFill>
              </a:rPr>
              <a:t> 30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Sxq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(4 + 3) x 2 x 2 = 28 dm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3174429"/>
            <a:ext cx="728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= 3 x 3 x 3 =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27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=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x 3 x 2 = 30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endParaRPr kumimoji="0" lang="en-US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84234" y="2091137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389021" y="0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NÓI NHANH – ĐÁP ĐÚNG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73495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646040"/>
            <a:ext cx="780982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23" y="1388485"/>
            <a:ext cx="7308850" cy="138499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73495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747659"/>
            <a:ext cx="7809827" cy="10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= a x a 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03" y="2149868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55581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747659"/>
            <a:ext cx="7809827" cy="10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17" y="1770927"/>
            <a:ext cx="2578443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432830" y="464111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68" y="646040"/>
            <a:ext cx="8495013" cy="1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4cm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1789FDC-516A-056F-E6D0-6DCE7125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54" y="1978874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LUYỆN TẬP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6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019192" y="-978072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690837" y="-825878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TÌM BÁNH RÁN GIÚP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613</Words>
  <Application>Microsoft Office PowerPoint</Application>
  <PresentationFormat>Widescreen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Cambria Math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Mai</dc:creator>
  <cp:lastModifiedBy>Huong Mai</cp:lastModifiedBy>
  <cp:revision>2</cp:revision>
  <dcterms:created xsi:type="dcterms:W3CDTF">2024-08-06T02:53:18Z</dcterms:created>
  <dcterms:modified xsi:type="dcterms:W3CDTF">2024-08-06T04:00:19Z</dcterms:modified>
</cp:coreProperties>
</file>