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31"/>
  </p:notesMasterIdLst>
  <p:sldIdLst>
    <p:sldId id="334" r:id="rId4"/>
    <p:sldId id="331" r:id="rId5"/>
    <p:sldId id="7312" r:id="rId6"/>
    <p:sldId id="333" r:id="rId7"/>
    <p:sldId id="7313" r:id="rId8"/>
    <p:sldId id="7314" r:id="rId9"/>
    <p:sldId id="332" r:id="rId10"/>
    <p:sldId id="7315" r:id="rId11"/>
    <p:sldId id="7311" r:id="rId12"/>
    <p:sldId id="7316" r:id="rId13"/>
    <p:sldId id="7321" r:id="rId14"/>
    <p:sldId id="7322" r:id="rId15"/>
    <p:sldId id="7317" r:id="rId16"/>
    <p:sldId id="7318" r:id="rId17"/>
    <p:sldId id="259" r:id="rId18"/>
    <p:sldId id="321" r:id="rId19"/>
    <p:sldId id="7323" r:id="rId20"/>
    <p:sldId id="7324" r:id="rId21"/>
    <p:sldId id="322" r:id="rId22"/>
    <p:sldId id="7325" r:id="rId23"/>
    <p:sldId id="7319" r:id="rId24"/>
    <p:sldId id="7326" r:id="rId25"/>
    <p:sldId id="7327" r:id="rId26"/>
    <p:sldId id="7320" r:id="rId27"/>
    <p:sldId id="335" r:id="rId28"/>
    <p:sldId id="4410" r:id="rId29"/>
    <p:sldId id="7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3224F-0DD9-41BA-8545-2A7B0601A1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67E04-DBAC-4789-A985-A0945A3F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2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21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17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636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0402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4998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08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03537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32182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8782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0468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2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8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3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4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8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7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859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9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76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61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37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60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7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A51164-7E57-3EA4-1ED2-40F36BA5E7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13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8142D06-7BCF-F330-12E5-66F371786A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13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6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3.xml"/><Relationship Id="rId23" Type="http://schemas.openxmlformats.org/officeDocument/2006/relationships/image" Target="../media/image25.png"/><Relationship Id="rId28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26D7D-56D7-A400-0FCD-229E65BE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400050"/>
            <a:ext cx="11268075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2E4E0-DE12-7FBE-4DEA-B0191A61EA34}"/>
              </a:ext>
            </a:extLst>
          </p:cNvPr>
          <p:cNvSpPr txBox="1"/>
          <p:nvPr/>
        </p:nvSpPr>
        <p:spPr>
          <a:xfrm>
            <a:off x="1390650" y="5114925"/>
            <a:ext cx="9239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87D1-A912-8D8B-5158-1B6980220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233487"/>
            <a:ext cx="8991600" cy="2124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D306E-90C9-93A1-0349-9CC22AE6408D}"/>
              </a:ext>
            </a:extLst>
          </p:cNvPr>
          <p:cNvSpPr txBox="1"/>
          <p:nvPr/>
        </p:nvSpPr>
        <p:spPr>
          <a:xfrm>
            <a:off x="4057650" y="3724275"/>
            <a:ext cx="4772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endParaRPr lang="en-US" sz="40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1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471EF-3EB4-378F-0BCB-B69393EE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000250"/>
            <a:ext cx="3943350" cy="2457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43B74-FDE1-4CCA-5BE3-C4D60F6AED54}"/>
              </a:ext>
            </a:extLst>
          </p:cNvPr>
          <p:cNvSpPr txBox="1"/>
          <p:nvPr/>
        </p:nvSpPr>
        <p:spPr>
          <a:xfrm>
            <a:off x="4905375" y="1809750"/>
            <a:ext cx="6372225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thoi ABCD có: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 AB song song với DC; Cạnh AD song song với BC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= BC = CD = DA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1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rgbClr val="685338"/>
                </a:solidFill>
                <a:latin typeface="Cambria" panose="02040503050406030204" pitchFamily="18" charset="0"/>
              </a:rPr>
              <a:t>Hình thoi có hai cặp cạnh đối diện song song và bốn cạnh bằng nhau.</a:t>
            </a:r>
            <a:endParaRPr lang="en-US" sz="4000" b="1" dirty="0" err="1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41F66-14EC-C8D9-C98A-7FFEB8899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225" y="1867337"/>
            <a:ext cx="7429500" cy="149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092738" y="889938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Trong các hình sau, hình nào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4FA63-E527-DD31-65B0-7F0ED5FD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97461"/>
            <a:ext cx="10706100" cy="3645135"/>
          </a:xfrm>
          <a:prstGeom prst="rect">
            <a:avLst/>
          </a:prstGeom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7C133D1-56CB-FE5F-8509-223AA658F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31" y="1895475"/>
            <a:ext cx="1248731" cy="1057275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A9D180C-890E-CB6E-BA68-D2760B0C0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31" y="2105025"/>
            <a:ext cx="1248731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9254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Nêu tên các cặp cạnh song song và các cạnh bằng nhau có trong mỗi hình thoi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336A59-5C5B-FE67-2FA9-CC9E7F107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677100"/>
            <a:ext cx="10915650" cy="37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86E5A-2FAF-55A4-93B7-FA8F8851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452562"/>
            <a:ext cx="3019425" cy="3876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7B77FB-4DBF-B32C-E5D7-4391EA6756F0}"/>
              </a:ext>
            </a:extLst>
          </p:cNvPr>
          <p:cNvSpPr/>
          <p:nvPr/>
        </p:nvSpPr>
        <p:spPr>
          <a:xfrm>
            <a:off x="5219700" y="2028825"/>
            <a:ext cx="5286375" cy="2828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Hình thoi ABCD.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Cạnh AB song song DC.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Cạnh AD song song BC.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</a:t>
            </a:r>
          </a:p>
        </p:txBody>
      </p:sp>
    </p:spTree>
    <p:extLst>
      <p:ext uri="{BB962C8B-B14F-4D97-AF65-F5344CB8AC3E}">
        <p14:creationId xmlns:p14="http://schemas.microsoft.com/office/powerpoint/2010/main" val="310483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7B77FB-4DBF-B32C-E5D7-4391EA6756F0}"/>
              </a:ext>
            </a:extLst>
          </p:cNvPr>
          <p:cNvSpPr/>
          <p:nvPr/>
        </p:nvSpPr>
        <p:spPr>
          <a:xfrm>
            <a:off x="6143625" y="2085975"/>
            <a:ext cx="5286375" cy="27622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Hình thoi MNPQ.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Cạnh MN song song QP.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Cạnh MQ song song NP.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MN = NP = PQ = QM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515F-9895-672E-9CE3-27015968C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00262"/>
            <a:ext cx="5139093" cy="2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0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1AF86-C688-9C7C-CE71-AE8D5266D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4" y="1128211"/>
            <a:ext cx="4486275" cy="3072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9FC9C-DD03-4A34-DD06-066919FC52AE}"/>
              </a:ext>
            </a:extLst>
          </p:cNvPr>
          <p:cNvSpPr txBox="1"/>
          <p:nvPr/>
        </p:nvSpPr>
        <p:spPr>
          <a:xfrm>
            <a:off x="771525" y="1771650"/>
            <a:ext cx="6191250" cy="344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MNPQ:</a:t>
            </a:r>
          </a:p>
          <a:p>
            <a:pPr algn="just" latinLnBrk="0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MN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</a:t>
            </a:r>
          </a:p>
          <a:p>
            <a:pPr algn="just" latinLnBrk="0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0E90F7-0444-454F-5FFB-E7008620D797}"/>
              </a:ext>
            </a:extLst>
          </p:cNvPr>
          <p:cNvSpPr/>
          <p:nvPr/>
        </p:nvSpPr>
        <p:spPr>
          <a:xfrm>
            <a:off x="6153150" y="2381250"/>
            <a:ext cx="733425" cy="55245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F42E08-F5ED-8E6C-521E-E02BA1369E87}"/>
              </a:ext>
            </a:extLst>
          </p:cNvPr>
          <p:cNvSpPr/>
          <p:nvPr/>
        </p:nvSpPr>
        <p:spPr>
          <a:xfrm>
            <a:off x="6981825" y="3238500"/>
            <a:ext cx="1171575" cy="55245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F69870-A042-2E2F-609D-28E200C43139}"/>
              </a:ext>
            </a:extLst>
          </p:cNvPr>
          <p:cNvSpPr/>
          <p:nvPr/>
        </p:nvSpPr>
        <p:spPr>
          <a:xfrm>
            <a:off x="6238875" y="3886200"/>
            <a:ext cx="733425" cy="55245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FEED47-6468-4DFF-D320-C94A12D56D40}"/>
              </a:ext>
            </a:extLst>
          </p:cNvPr>
          <p:cNvSpPr/>
          <p:nvPr/>
        </p:nvSpPr>
        <p:spPr>
          <a:xfrm>
            <a:off x="5753100" y="4714875"/>
            <a:ext cx="1171575" cy="55245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  <p:bldP spid="8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966" y="508149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quả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khế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để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đến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hỏi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Tại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slide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, click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chim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để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quay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về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slide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này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Chơi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xong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thì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enter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để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xuất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hiên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người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nông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dân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hạnh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phúc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người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nông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dân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hạnh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phúc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để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đến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mới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Đọc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xong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mn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xoá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ô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này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nhé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6E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cắt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tờ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0EBF2-FE02-2887-8A55-1F48990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051460"/>
            <a:ext cx="10591800" cy="37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2867025"/>
            <a:ext cx="7691042" cy="19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srgbClr val="923722"/>
                </a:solidFill>
                <a:latin typeface="Cambria" panose="02040503050406030204" pitchFamily="18" charset="0"/>
              </a:rPr>
              <a:t>a) Chỉ ra các hình ảnh có dạng hình thoi trong một số đồ vật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9445B-3106-A76F-6F57-78FC63C6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205132"/>
            <a:ext cx="10953750" cy="2695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7DBE34-F6C9-97C4-79BA-F53DCB1EFB6F}"/>
              </a:ext>
            </a:extLst>
          </p:cNvPr>
          <p:cNvSpPr/>
          <p:nvPr/>
        </p:nvSpPr>
        <p:spPr>
          <a:xfrm>
            <a:off x="561975" y="4876800"/>
            <a:ext cx="2943225" cy="1228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700" b="1" dirty="0">
                <a:latin typeface="Cambria" panose="02040503050406030204" pitchFamily="18" charset="0"/>
                <a:ea typeface="Cambria" panose="02040503050406030204" pitchFamily="18" charset="0"/>
              </a:rPr>
              <a:t>Họa tiết quả trám trên chiếc áo</a:t>
            </a:r>
            <a:endParaRPr lang="nl-NL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F4F63-0DA0-EF94-7691-799B270252F5}"/>
              </a:ext>
            </a:extLst>
          </p:cNvPr>
          <p:cNvSpPr/>
          <p:nvPr/>
        </p:nvSpPr>
        <p:spPr>
          <a:xfrm>
            <a:off x="4010026" y="4895850"/>
            <a:ext cx="1885950" cy="866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700" b="1" dirty="0">
                <a:latin typeface="Cambria" panose="02040503050406030204" pitchFamily="18" charset="0"/>
                <a:ea typeface="Cambria" panose="02040503050406030204" pitchFamily="18" charset="0"/>
              </a:rPr>
              <a:t>Cánh diều</a:t>
            </a:r>
            <a:endParaRPr lang="nl-NL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A7244-F192-1704-C68C-65508964B131}"/>
              </a:ext>
            </a:extLst>
          </p:cNvPr>
          <p:cNvSpPr/>
          <p:nvPr/>
        </p:nvSpPr>
        <p:spPr>
          <a:xfrm>
            <a:off x="6267451" y="4600575"/>
            <a:ext cx="1885950" cy="866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700" b="1" dirty="0">
                <a:latin typeface="Cambria" panose="02040503050406030204" pitchFamily="18" charset="0"/>
                <a:ea typeface="Cambria" panose="02040503050406030204" pitchFamily="18" charset="0"/>
              </a:rPr>
              <a:t>Khuyên tai</a:t>
            </a:r>
            <a:endParaRPr lang="nl-NL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AC386A-57D9-5985-0250-4C44763B17E8}"/>
              </a:ext>
            </a:extLst>
          </p:cNvPr>
          <p:cNvSpPr/>
          <p:nvPr/>
        </p:nvSpPr>
        <p:spPr>
          <a:xfrm>
            <a:off x="9229726" y="4476750"/>
            <a:ext cx="1885950" cy="866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700" b="1" dirty="0">
                <a:latin typeface="Cambria" panose="02040503050406030204" pitchFamily="18" charset="0"/>
                <a:ea typeface="Cambria" panose="02040503050406030204" pitchFamily="18" charset="0"/>
              </a:rPr>
              <a:t>Hàng rào</a:t>
            </a:r>
            <a:endParaRPr lang="nl-NL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2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1914524" y="1457572"/>
            <a:ext cx="8839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3157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Đây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gì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bình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hành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2.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cặp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song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AB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∥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DC; AD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∥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3.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cặp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bằng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AB = DC; AD 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=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4.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nêu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đặc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điểm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hành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Hình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bình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hành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có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hai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cặp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cạnh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đối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diện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, song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song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và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bằng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nhau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EB246-AD37-5B2D-DA3B-9DA3D1469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875" y="2700458"/>
            <a:ext cx="711464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7D242-1326-6AD8-A5EE-DBC9347E3970}"/>
              </a:ext>
            </a:extLst>
          </p:cNvPr>
          <p:cNvSpPr txBox="1"/>
          <p:nvPr/>
        </p:nvSpPr>
        <p:spPr>
          <a:xfrm>
            <a:off x="1569473" y="2404631"/>
            <a:ext cx="916520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Hình thành biểu tượng về hình thoi.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biết một số đặc điểm của hình thoi.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AAA9C-FFEF-1E4F-20FD-1F8C8BFD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69" y="116267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646</Words>
  <Application>Microsoft Office PowerPoint</Application>
  <PresentationFormat>Widescreen</PresentationFormat>
  <Paragraphs>71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等线 Light</vt:lpstr>
      <vt:lpstr>DFPOP1-W9</vt:lpstr>
      <vt:lpstr>Karla Regular</vt:lpstr>
      <vt:lpstr>Luckiest Guy</vt:lpstr>
      <vt:lpstr>Vogue-ExtraBold</vt:lpstr>
      <vt:lpstr>阿里巴巴普惠体</vt:lpstr>
      <vt:lpstr>Arial</vt:lpstr>
      <vt:lpstr>Calibri</vt:lpstr>
      <vt:lpstr>Cambria</vt:lpstr>
      <vt:lpstr>Karla</vt:lpstr>
      <vt:lpstr>UTM Cookies</vt:lpstr>
      <vt:lpstr>Office 主题</vt:lpstr>
      <vt:lpstr>Building Siblings Relationships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2024-01-12T04:05:57Z</dcterms:created>
  <dcterms:modified xsi:type="dcterms:W3CDTF">2024-01-13T11:04:54Z</dcterms:modified>
</cp:coreProperties>
</file>