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</p:sldMasterIdLst>
  <p:notesMasterIdLst>
    <p:notesMasterId r:id="rId15"/>
  </p:notesMasterIdLst>
  <p:sldIdLst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DA3FD-7F4E-45E6-BEFC-14FBEB6D694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3018-6ACF-4649-84DA-7C311091F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3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câu trả lời sẽ hiện ra đáp án đúng hoặc 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29D43809-2B8D-4F89-AA90-42471D75D2C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 defTabSz="457200"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917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câu trả lời sẽ hiện ra đáp án đúng hoặc 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29D43809-2B8D-4F89-AA90-42471D75D2C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 defTabSz="457200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742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câu trả lời sẽ hiện ra đáp án đúng hoặc 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29D43809-2B8D-4F89-AA90-42471D75D2C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 defTabSz="457200"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99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56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54B7-035A-45E2-B615-DB65789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A51-CFC0-43EE-BC68-D9AF5CD1D3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1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0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6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0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12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7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0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5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54B7-035A-45E2-B615-DB65789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A51-CFC0-43EE-BC68-D9AF5CD1D3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5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54B7-035A-45E2-B615-DB65789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A51-CFC0-43EE-BC68-D9AF5CD1D3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7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1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mb/>
      </p:transition>
    </mc:Choice>
    <mc:Fallback xmlns="">
      <p:transition spd="slow" advTm="400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5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8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7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2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F9E4E839-2E1A-4194-BE3F-9F873C8894EE}"/>
              </a:ext>
            </a:extLst>
          </p:cNvPr>
          <p:cNvSpPr txBox="1"/>
          <p:nvPr userDrawn="1"/>
        </p:nvSpPr>
        <p:spPr>
          <a:xfrm>
            <a:off x="0" y="-1604665"/>
            <a:ext cx="9144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54B7-035A-45E2-B615-DB65789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EA51-CFC0-43EE-BC68-D9AF5CD1D3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39F9441E-E273-433C-AE5B-44030A223134}"/>
              </a:ext>
            </a:extLst>
          </p:cNvPr>
          <p:cNvSpPr txBox="1"/>
          <p:nvPr userDrawn="1"/>
        </p:nvSpPr>
        <p:spPr>
          <a:xfrm>
            <a:off x="0" y="-1604665"/>
            <a:ext cx="9144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5802A3D-4334-4F3C-B02B-17B11E91AF9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85"/>
              <a:t>2023/10/4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9E3D159-7764-43EC-9054-85EAFE23229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85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:comb/>
      </p:transition>
    </mc:Choice>
    <mc:Fallback xmlns="">
      <p:transition spd="slow" advTm="4000">
        <p:comb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9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wmf"/><Relationship Id="rId3" Type="http://schemas.openxmlformats.org/officeDocument/2006/relationships/image" Target="../media/image20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9144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061114" y="2459505"/>
            <a:ext cx="7021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25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1807111" y="3025694"/>
            <a:ext cx="5677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9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8" y="-1359507"/>
            <a:ext cx="8283442" cy="86210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19" y="4414836"/>
            <a:ext cx="1310582" cy="17474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372" y="-3380899"/>
            <a:ext cx="9679540" cy="10238899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324510" y="-905573"/>
            <a:ext cx="3966183" cy="52882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3" y="2538983"/>
            <a:ext cx="1310582" cy="1747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80" y="672083"/>
            <a:ext cx="1310582" cy="1747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24" y="2604191"/>
            <a:ext cx="4169487" cy="3621289"/>
          </a:xfrm>
          <a:prstGeom prst="rect">
            <a:avLst/>
          </a:prstGeom>
        </p:spPr>
      </p:pic>
      <p:grpSp>
        <p:nvGrpSpPr>
          <p:cNvPr id="14" name="组合 88">
            <a:extLst>
              <a:ext uri="{FF2B5EF4-FFF2-40B4-BE49-F238E27FC236}">
                <a16:creationId xmlns="" xmlns:a16="http://schemas.microsoft.com/office/drawing/2014/main" id="{13588FD3-E0AA-4498-B635-3A8780BE4DC3}"/>
              </a:ext>
            </a:extLst>
          </p:cNvPr>
          <p:cNvGrpSpPr/>
          <p:nvPr/>
        </p:nvGrpSpPr>
        <p:grpSpPr>
          <a:xfrm>
            <a:off x="-228600" y="5288557"/>
            <a:ext cx="9859767" cy="1722628"/>
            <a:chOff x="-178084" y="5403982"/>
            <a:chExt cx="12678310" cy="1942215"/>
          </a:xfrm>
        </p:grpSpPr>
        <p:pic>
          <p:nvPicPr>
            <p:cNvPr id="15" name="图片 84">
              <a:extLst>
                <a:ext uri="{FF2B5EF4-FFF2-40B4-BE49-F238E27FC236}">
                  <a16:creationId xmlns="" xmlns:a16="http://schemas.microsoft.com/office/drawing/2014/main" id="{CD3D52FC-2A35-44B3-BAB1-A234269B7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85">
              <a:extLst>
                <a:ext uri="{FF2B5EF4-FFF2-40B4-BE49-F238E27FC236}">
                  <a16:creationId xmlns="" xmlns:a16="http://schemas.microsoft.com/office/drawing/2014/main" id="{0EE92E7C-F9AD-4D8B-89F7-C4073B95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86">
              <a:extLst>
                <a:ext uri="{FF2B5EF4-FFF2-40B4-BE49-F238E27FC236}">
                  <a16:creationId xmlns="" xmlns:a16="http://schemas.microsoft.com/office/drawing/2014/main" id="{4B32EDFA-A37E-4100-A255-4E5CEC1BF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87">
              <a:extLst>
                <a:ext uri="{FF2B5EF4-FFF2-40B4-BE49-F238E27FC236}">
                  <a16:creationId xmlns="" xmlns:a16="http://schemas.microsoft.com/office/drawing/2014/main" id="{5D0BCE7D-2754-4DEE-8F8C-EAF9A7997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65981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12A5F7-F348-28F7-9BD5-5AE7C0183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86" y="1418381"/>
            <a:ext cx="6273328" cy="1944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E178F5-76F5-02A4-E608-A6CBCF662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291" y="3731396"/>
            <a:ext cx="4444370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09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2">
            <a:extLst>
              <a:ext uri="{FF2B5EF4-FFF2-40B4-BE49-F238E27FC236}">
                <a16:creationId xmlns="" xmlns:a16="http://schemas.microsoft.com/office/drawing/2014/main" id="{28773D47-8CF0-4CE9-AFB3-9F5C9DA271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2" y="2084995"/>
            <a:ext cx="227837" cy="5381935"/>
          </a:xfrm>
          <a:prstGeom prst="rect">
            <a:avLst/>
          </a:prstGeom>
        </p:spPr>
      </p:pic>
      <p:pic>
        <p:nvPicPr>
          <p:cNvPr id="62" name="图片 16">
            <a:extLst>
              <a:ext uri="{FF2B5EF4-FFF2-40B4-BE49-F238E27FC236}">
                <a16:creationId xmlns="" xmlns:a16="http://schemas.microsoft.com/office/drawing/2014/main" id="{EE71B69B-047D-4123-A671-199D1FB4BC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9020" y="4548280"/>
            <a:ext cx="302141" cy="4191383"/>
          </a:xfrm>
          <a:prstGeom prst="rect">
            <a:avLst/>
          </a:prstGeom>
        </p:spPr>
      </p:pic>
      <p:pic>
        <p:nvPicPr>
          <p:cNvPr id="63" name="图片 17">
            <a:extLst>
              <a:ext uri="{FF2B5EF4-FFF2-40B4-BE49-F238E27FC236}">
                <a16:creationId xmlns="" xmlns:a16="http://schemas.microsoft.com/office/drawing/2014/main" id="{B44E8B01-A811-441D-82B3-01D9989D8C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6" y="237072"/>
            <a:ext cx="227837" cy="2840567"/>
          </a:xfrm>
          <a:prstGeom prst="rect">
            <a:avLst/>
          </a:prstGeom>
        </p:spPr>
      </p:pic>
      <p:pic>
        <p:nvPicPr>
          <p:cNvPr id="64" name="图片 18">
            <a:extLst>
              <a:ext uri="{FF2B5EF4-FFF2-40B4-BE49-F238E27FC236}">
                <a16:creationId xmlns="" xmlns:a16="http://schemas.microsoft.com/office/drawing/2014/main" id="{73379147-4F14-44B2-88F5-976D985995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8" y="-1155923"/>
            <a:ext cx="302141" cy="27368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AB76FC3-4F41-4DD5-B979-B5E4646A1295}"/>
              </a:ext>
            </a:extLst>
          </p:cNvPr>
          <p:cNvGrpSpPr/>
          <p:nvPr/>
        </p:nvGrpSpPr>
        <p:grpSpPr>
          <a:xfrm>
            <a:off x="396077" y="2576671"/>
            <a:ext cx="4170603" cy="1652428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8BD288CB-CEC0-4B69-BC1A-9E185E41B335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A8C1359-22A3-45C3-BCDE-BD1C1D5B10BE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05FA949-7A69-44AC-97BC-24969BBD328D}"/>
              </a:ext>
            </a:extLst>
          </p:cNvPr>
          <p:cNvSpPr/>
          <p:nvPr/>
        </p:nvSpPr>
        <p:spPr>
          <a:xfrm>
            <a:off x="826165" y="378208"/>
            <a:ext cx="7471832" cy="1772080"/>
          </a:xfrm>
          <a:prstGeom prst="round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783300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4267">
              <a:ln>
                <a:gradFill flip="none" rotWithShape="1">
                  <a:gsLst>
                    <a:gs pos="0">
                      <a:srgbClr val="41942C"/>
                    </a:gs>
                    <a:gs pos="100000">
                      <a:srgbClr val="85BF25"/>
                    </a:gs>
                  </a:gsLst>
                  <a:lin ang="0" scaled="1"/>
                  <a:tileRect/>
                </a:gradFill>
              </a:ln>
              <a:gradFill flip="none" rotWithShape="1">
                <a:gsLst>
                  <a:gs pos="0">
                    <a:srgbClr val="FFEBBB"/>
                  </a:gs>
                  <a:gs pos="100000">
                    <a:srgbClr val="F499A3"/>
                  </a:gs>
                </a:gsLst>
                <a:lin ang="5400000" scaled="1"/>
                <a:tileRect/>
              </a:gra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C4C6AAA4-0ED6-444F-B52D-DF1B1DDC5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3759" y="5425198"/>
            <a:ext cx="365522" cy="4873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F673BA1-31AE-467D-B4AB-02389CA3197D}"/>
              </a:ext>
            </a:extLst>
          </p:cNvPr>
          <p:cNvSpPr txBox="1"/>
          <p:nvPr/>
        </p:nvSpPr>
        <p:spPr>
          <a:xfrm>
            <a:off x="-1620345" y="2422175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E5EA7DE-F931-4EF8-B456-B612DDD3924C}"/>
              </a:ext>
            </a:extLst>
          </p:cNvPr>
          <p:cNvSpPr txBox="1"/>
          <p:nvPr/>
        </p:nvSpPr>
        <p:spPr>
          <a:xfrm>
            <a:off x="-1470142" y="4642359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Sai</a:t>
            </a:r>
          </a:p>
        </p:txBody>
      </p:sp>
      <p:pic>
        <p:nvPicPr>
          <p:cNvPr id="41" name="59c3c5f047238">
            <a:hlinkClick r:id="" action="ppaction://media"/>
            <a:extLst>
              <a:ext uri="{FF2B5EF4-FFF2-40B4-BE49-F238E27FC236}">
                <a16:creationId xmlns="" xmlns:a16="http://schemas.microsoft.com/office/drawing/2014/main" id="{C84E17B4-0D4A-4112-9B16-70F4CFF7B8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3759" y="2365926"/>
            <a:ext cx="365522" cy="487363"/>
          </a:xfrm>
          <a:prstGeom prst="rect">
            <a:avLst/>
          </a:prstGeom>
        </p:spPr>
      </p:pic>
      <p:pic>
        <p:nvPicPr>
          <p:cNvPr id="42" name="AmthanhThua2">
            <a:hlinkClick r:id="" action="ppaction://media"/>
            <a:extLst>
              <a:ext uri="{FF2B5EF4-FFF2-40B4-BE49-F238E27FC236}">
                <a16:creationId xmlns="" xmlns:a16="http://schemas.microsoft.com/office/drawing/2014/main" id="{6D2A5BE0-B98E-44F8-A016-E605722D4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9367" y="6049118"/>
            <a:ext cx="365522" cy="487363"/>
          </a:xfrm>
          <a:prstGeom prst="rect">
            <a:avLst/>
          </a:prstGeom>
        </p:spPr>
      </p:pic>
      <p:pic>
        <p:nvPicPr>
          <p:cNvPr id="43" name="AmthanhThua3">
            <a:hlinkClick r:id="" action="ppaction://media"/>
            <a:extLst>
              <a:ext uri="{FF2B5EF4-FFF2-40B4-BE49-F238E27FC236}">
                <a16:creationId xmlns="" xmlns:a16="http://schemas.microsoft.com/office/drawing/2014/main" id="{2BDB949B-1269-431A-9859-22BBD20E0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8451" y="6672987"/>
            <a:ext cx="365522" cy="48736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E1847AB-097F-48D7-8645-485CA8BEC5D4}"/>
              </a:ext>
            </a:extLst>
          </p:cNvPr>
          <p:cNvGrpSpPr/>
          <p:nvPr/>
        </p:nvGrpSpPr>
        <p:grpSpPr>
          <a:xfrm>
            <a:off x="4916951" y="2576678"/>
            <a:ext cx="3961113" cy="1652427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128FA18C-F9FA-4D46-9116-10216A147CEE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CB58CE3A-6FEA-4723-81FA-DF64F18F228A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3148A92-7025-49F2-891A-369658A3A2D6}"/>
              </a:ext>
            </a:extLst>
          </p:cNvPr>
          <p:cNvGrpSpPr/>
          <p:nvPr/>
        </p:nvGrpSpPr>
        <p:grpSpPr>
          <a:xfrm>
            <a:off x="396077" y="4452056"/>
            <a:ext cx="4170603" cy="1514711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2A7199CE-352E-4AA4-BB8A-156B1647E020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1B4785BB-75DA-4D8A-9865-6BAFCF3A29FC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337CA8F8-B353-4D52-9981-78C7031173A0}"/>
              </a:ext>
            </a:extLst>
          </p:cNvPr>
          <p:cNvGrpSpPr/>
          <p:nvPr/>
        </p:nvGrpSpPr>
        <p:grpSpPr>
          <a:xfrm>
            <a:off x="4916951" y="4419456"/>
            <a:ext cx="3952503" cy="1557069"/>
            <a:chOff x="-1727200" y="3008202"/>
            <a:chExt cx="3342127" cy="841596"/>
          </a:xfrm>
          <a:solidFill>
            <a:schemeClr val="bg1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D3CE5FF1-BEFA-4359-AFD2-358947F6CCBE}"/>
                </a:ext>
              </a:extLst>
            </p:cNvPr>
            <p:cNvSpPr/>
            <p:nvPr/>
          </p:nvSpPr>
          <p:spPr>
            <a:xfrm>
              <a:off x="-1409700" y="3008202"/>
              <a:ext cx="3024627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B69F55FF-AD03-44EC-9640-03A9B1261960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5" name="文本框 372">
            <a:extLst>
              <a:ext uri="{FF2B5EF4-FFF2-40B4-BE49-F238E27FC236}">
                <a16:creationId xmlns="" xmlns:a16="http://schemas.microsoft.com/office/drawing/2014/main" id="{1384E964-A593-4624-94CE-58EB0273BA20}"/>
              </a:ext>
            </a:extLst>
          </p:cNvPr>
          <p:cNvSpPr txBox="1"/>
          <p:nvPr/>
        </p:nvSpPr>
        <p:spPr>
          <a:xfrm>
            <a:off x="497218" y="535728"/>
            <a:ext cx="7222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zh-CN" sz="4400" b="1" spc="-2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 - 9Slide.vn">
            <a:extLst>
              <a:ext uri="{FF2B5EF4-FFF2-40B4-BE49-F238E27FC236}">
                <a16:creationId xmlns="" xmlns:a16="http://schemas.microsoft.com/office/drawing/2014/main" id="{F878D7F2-885F-4910-A1F6-EC78F20554F3}"/>
              </a:ext>
            </a:extLst>
          </p:cNvPr>
          <p:cNvSpPr txBox="1"/>
          <p:nvPr/>
        </p:nvSpPr>
        <p:spPr>
          <a:xfrm>
            <a:off x="1478396" y="3048508"/>
            <a:ext cx="3340935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92000"/>
              </a:lnSpc>
            </a:pP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endParaRPr lang="vi-VN" sz="4400" b="1" spc="-20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B - 9Slide.vn">
            <a:extLst>
              <a:ext uri="{FF2B5EF4-FFF2-40B4-BE49-F238E27FC236}">
                <a16:creationId xmlns="" xmlns:a16="http://schemas.microsoft.com/office/drawing/2014/main" id="{C32766A6-0F5F-47F6-8ED0-E80EF20A3460}"/>
              </a:ext>
            </a:extLst>
          </p:cNvPr>
          <p:cNvSpPr txBox="1"/>
          <p:nvPr/>
        </p:nvSpPr>
        <p:spPr>
          <a:xfrm>
            <a:off x="5657574" y="2667000"/>
            <a:ext cx="3108864" cy="133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92000"/>
              </a:lnSpc>
            </a:pPr>
            <a:r>
              <a:rPr lang="es-E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s-E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s-E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s-E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s-E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endParaRPr lang="vi-VN" sz="4400" b="1" spc="-153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 - 9Slide.vn">
            <a:extLst>
              <a:ext uri="{FF2B5EF4-FFF2-40B4-BE49-F238E27FC236}">
                <a16:creationId xmlns="" xmlns:a16="http://schemas.microsoft.com/office/drawing/2014/main" id="{668A5C38-B5A2-4105-A21E-C83208A82E21}"/>
              </a:ext>
            </a:extLst>
          </p:cNvPr>
          <p:cNvSpPr txBox="1"/>
          <p:nvPr/>
        </p:nvSpPr>
        <p:spPr>
          <a:xfrm>
            <a:off x="1478395" y="4755233"/>
            <a:ext cx="3265316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92000"/>
              </a:lnSpc>
            </a:pPr>
            <a:r>
              <a:rPr lang="en-US" sz="44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endParaRPr lang="vi-VN" sz="4400" b="1" spc="-20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D - 9Slide.vn">
            <a:extLst>
              <a:ext uri="{FF2B5EF4-FFF2-40B4-BE49-F238E27FC236}">
                <a16:creationId xmlns="" xmlns:a16="http://schemas.microsoft.com/office/drawing/2014/main" id="{AC999889-36AC-44AD-BBFE-7B1E1A97DC21}"/>
              </a:ext>
            </a:extLst>
          </p:cNvPr>
          <p:cNvSpPr txBox="1"/>
          <p:nvPr/>
        </p:nvSpPr>
        <p:spPr>
          <a:xfrm>
            <a:off x="5694248" y="4774283"/>
            <a:ext cx="3157023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92000"/>
              </a:lnSpc>
            </a:pPr>
            <a:r>
              <a:rPr lang="es-ES" sz="44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s-ES" sz="44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44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endParaRPr lang="vi-VN" sz="4400" b="1" spc="-20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" descr="Káº¿t quáº£ hÃ¬nh áº£nh cho right wrong tick icon">
            <a:extLst>
              <a:ext uri="{FF2B5EF4-FFF2-40B4-BE49-F238E27FC236}">
                <a16:creationId xmlns="" xmlns:a16="http://schemas.microsoft.com/office/drawing/2014/main" id="{AA41F103-CDDD-4D5C-BE47-89E74731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2856" y="3061112"/>
            <a:ext cx="48585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CẤM BUÔN BÁN, CẤM REUP2" descr="Káº¿t quáº£ hÃ¬nh áº£nh cho right wrong tick icon">
            <a:extLst>
              <a:ext uri="{FF2B5EF4-FFF2-40B4-BE49-F238E27FC236}">
                <a16:creationId xmlns="" xmlns:a16="http://schemas.microsoft.com/office/drawing/2014/main" id="{EC297EFB-8A2A-4D68-AC08-4240E25EC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011304" y="3074694"/>
            <a:ext cx="596775" cy="6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3" descr="Káº¿t quáº£ hÃ¬nh áº£nh cho right wrong tick icon">
            <a:extLst>
              <a:ext uri="{FF2B5EF4-FFF2-40B4-BE49-F238E27FC236}">
                <a16:creationId xmlns="" xmlns:a16="http://schemas.microsoft.com/office/drawing/2014/main" id="{3A764192-CE64-45BC-A3DA-33F3AEAAD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63677" y="4736924"/>
            <a:ext cx="48585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4" descr="Káº¿t quáº£ hÃ¬nh áº£nh cho right wrong tick icon">
            <a:extLst>
              <a:ext uri="{FF2B5EF4-FFF2-40B4-BE49-F238E27FC236}">
                <a16:creationId xmlns="" xmlns:a16="http://schemas.microsoft.com/office/drawing/2014/main" id="{0C0D7226-4D70-4B2F-A37B-953A657A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40509" y="4725743"/>
            <a:ext cx="48585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95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70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95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9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995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6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2">
            <a:extLst>
              <a:ext uri="{FF2B5EF4-FFF2-40B4-BE49-F238E27FC236}">
                <a16:creationId xmlns="" xmlns:a16="http://schemas.microsoft.com/office/drawing/2014/main" id="{28773D47-8CF0-4CE9-AFB3-9F5C9DA271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2" y="2084995"/>
            <a:ext cx="227837" cy="5381935"/>
          </a:xfrm>
          <a:prstGeom prst="rect">
            <a:avLst/>
          </a:prstGeom>
        </p:spPr>
      </p:pic>
      <p:pic>
        <p:nvPicPr>
          <p:cNvPr id="62" name="图片 16">
            <a:extLst>
              <a:ext uri="{FF2B5EF4-FFF2-40B4-BE49-F238E27FC236}">
                <a16:creationId xmlns="" xmlns:a16="http://schemas.microsoft.com/office/drawing/2014/main" id="{EE71B69B-047D-4123-A671-199D1FB4BC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9020" y="4548280"/>
            <a:ext cx="302141" cy="4191383"/>
          </a:xfrm>
          <a:prstGeom prst="rect">
            <a:avLst/>
          </a:prstGeom>
        </p:spPr>
      </p:pic>
      <p:pic>
        <p:nvPicPr>
          <p:cNvPr id="63" name="图片 17">
            <a:extLst>
              <a:ext uri="{FF2B5EF4-FFF2-40B4-BE49-F238E27FC236}">
                <a16:creationId xmlns="" xmlns:a16="http://schemas.microsoft.com/office/drawing/2014/main" id="{B44E8B01-A811-441D-82B3-01D9989D8C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6" y="237072"/>
            <a:ext cx="227837" cy="2840567"/>
          </a:xfrm>
          <a:prstGeom prst="rect">
            <a:avLst/>
          </a:prstGeom>
        </p:spPr>
      </p:pic>
      <p:pic>
        <p:nvPicPr>
          <p:cNvPr id="64" name="图片 18">
            <a:extLst>
              <a:ext uri="{FF2B5EF4-FFF2-40B4-BE49-F238E27FC236}">
                <a16:creationId xmlns="" xmlns:a16="http://schemas.microsoft.com/office/drawing/2014/main" id="{73379147-4F14-44B2-88F5-976D985995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8" y="-1155923"/>
            <a:ext cx="302141" cy="27368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AB76FC3-4F41-4DD5-B979-B5E4646A1295}"/>
              </a:ext>
            </a:extLst>
          </p:cNvPr>
          <p:cNvGrpSpPr/>
          <p:nvPr/>
        </p:nvGrpSpPr>
        <p:grpSpPr>
          <a:xfrm>
            <a:off x="4776800" y="2379617"/>
            <a:ext cx="4170603" cy="1652428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8BD288CB-CEC0-4B69-BC1A-9E185E41B335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A8C1359-22A3-45C3-BCDE-BD1C1D5B10BE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 dirty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05FA949-7A69-44AC-97BC-24969BBD328D}"/>
              </a:ext>
            </a:extLst>
          </p:cNvPr>
          <p:cNvSpPr/>
          <p:nvPr/>
        </p:nvSpPr>
        <p:spPr>
          <a:xfrm>
            <a:off x="826165" y="378208"/>
            <a:ext cx="7471832" cy="1772080"/>
          </a:xfrm>
          <a:prstGeom prst="round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783300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4267">
              <a:ln>
                <a:gradFill flip="none" rotWithShape="1">
                  <a:gsLst>
                    <a:gs pos="0">
                      <a:srgbClr val="41942C"/>
                    </a:gs>
                    <a:gs pos="100000">
                      <a:srgbClr val="85BF25"/>
                    </a:gs>
                  </a:gsLst>
                  <a:lin ang="0" scaled="1"/>
                  <a:tileRect/>
                </a:gradFill>
              </a:ln>
              <a:gradFill flip="none" rotWithShape="1">
                <a:gsLst>
                  <a:gs pos="0">
                    <a:srgbClr val="FFEBBB"/>
                  </a:gs>
                  <a:gs pos="100000">
                    <a:srgbClr val="F499A3"/>
                  </a:gs>
                </a:gsLst>
                <a:lin ang="5400000" scaled="1"/>
                <a:tileRect/>
              </a:gra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C4C6AAA4-0ED6-444F-B52D-DF1B1DDC5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3759" y="5425198"/>
            <a:ext cx="365522" cy="4873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F673BA1-31AE-467D-B4AB-02389CA3197D}"/>
              </a:ext>
            </a:extLst>
          </p:cNvPr>
          <p:cNvSpPr txBox="1"/>
          <p:nvPr/>
        </p:nvSpPr>
        <p:spPr>
          <a:xfrm>
            <a:off x="-1620345" y="2422175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E5EA7DE-F931-4EF8-B456-B612DDD3924C}"/>
              </a:ext>
            </a:extLst>
          </p:cNvPr>
          <p:cNvSpPr txBox="1"/>
          <p:nvPr/>
        </p:nvSpPr>
        <p:spPr>
          <a:xfrm>
            <a:off x="-1470141" y="4642359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Sai</a:t>
            </a:r>
          </a:p>
        </p:txBody>
      </p:sp>
      <p:pic>
        <p:nvPicPr>
          <p:cNvPr id="41" name="59c3c5f047238">
            <a:hlinkClick r:id="" action="ppaction://media"/>
            <a:extLst>
              <a:ext uri="{FF2B5EF4-FFF2-40B4-BE49-F238E27FC236}">
                <a16:creationId xmlns="" xmlns:a16="http://schemas.microsoft.com/office/drawing/2014/main" id="{C84E17B4-0D4A-4112-9B16-70F4CFF7B8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3759" y="2365926"/>
            <a:ext cx="365522" cy="487363"/>
          </a:xfrm>
          <a:prstGeom prst="rect">
            <a:avLst/>
          </a:prstGeom>
        </p:spPr>
      </p:pic>
      <p:pic>
        <p:nvPicPr>
          <p:cNvPr id="42" name="AmthanhThua2">
            <a:hlinkClick r:id="" action="ppaction://media"/>
            <a:extLst>
              <a:ext uri="{FF2B5EF4-FFF2-40B4-BE49-F238E27FC236}">
                <a16:creationId xmlns="" xmlns:a16="http://schemas.microsoft.com/office/drawing/2014/main" id="{6D2A5BE0-B98E-44F8-A016-E605722D4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9367" y="6049118"/>
            <a:ext cx="365522" cy="487363"/>
          </a:xfrm>
          <a:prstGeom prst="rect">
            <a:avLst/>
          </a:prstGeom>
        </p:spPr>
      </p:pic>
      <p:pic>
        <p:nvPicPr>
          <p:cNvPr id="43" name="AmthanhThua3">
            <a:hlinkClick r:id="" action="ppaction://media"/>
            <a:extLst>
              <a:ext uri="{FF2B5EF4-FFF2-40B4-BE49-F238E27FC236}">
                <a16:creationId xmlns="" xmlns:a16="http://schemas.microsoft.com/office/drawing/2014/main" id="{2BDB949B-1269-431A-9859-22BBD20E0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8451" y="6672987"/>
            <a:ext cx="365522" cy="48736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E1847AB-097F-48D7-8645-485CA8BEC5D4}"/>
              </a:ext>
            </a:extLst>
          </p:cNvPr>
          <p:cNvGrpSpPr/>
          <p:nvPr/>
        </p:nvGrpSpPr>
        <p:grpSpPr>
          <a:xfrm>
            <a:off x="512570" y="2404968"/>
            <a:ext cx="3961113" cy="1652427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128FA18C-F9FA-4D46-9116-10216A147CEE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CB58CE3A-6FEA-4723-81FA-DF64F18F228A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 dirty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3148A92-7025-49F2-891A-369658A3A2D6}"/>
              </a:ext>
            </a:extLst>
          </p:cNvPr>
          <p:cNvGrpSpPr/>
          <p:nvPr/>
        </p:nvGrpSpPr>
        <p:grpSpPr>
          <a:xfrm>
            <a:off x="396077" y="4452056"/>
            <a:ext cx="4170603" cy="1514711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2A7199CE-352E-4AA4-BB8A-156B1647E020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1B4785BB-75DA-4D8A-9865-6BAFCF3A29FC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337CA8F8-B353-4D52-9981-78C7031173A0}"/>
              </a:ext>
            </a:extLst>
          </p:cNvPr>
          <p:cNvGrpSpPr/>
          <p:nvPr/>
        </p:nvGrpSpPr>
        <p:grpSpPr>
          <a:xfrm>
            <a:off x="4916951" y="4419456"/>
            <a:ext cx="3952503" cy="1557069"/>
            <a:chOff x="-1727200" y="3008202"/>
            <a:chExt cx="3342127" cy="841596"/>
          </a:xfrm>
          <a:solidFill>
            <a:schemeClr val="bg1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D3CE5FF1-BEFA-4359-AFD2-358947F6CCBE}"/>
                </a:ext>
              </a:extLst>
            </p:cNvPr>
            <p:cNvSpPr/>
            <p:nvPr/>
          </p:nvSpPr>
          <p:spPr>
            <a:xfrm>
              <a:off x="-1409700" y="3008202"/>
              <a:ext cx="3024627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B69F55FF-AD03-44EC-9640-03A9B1261960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5" name="文本框 372">
            <a:extLst>
              <a:ext uri="{FF2B5EF4-FFF2-40B4-BE49-F238E27FC236}">
                <a16:creationId xmlns="" xmlns:a16="http://schemas.microsoft.com/office/drawing/2014/main" id="{1384E964-A593-4624-94CE-58EB0273BA20}"/>
              </a:ext>
            </a:extLst>
          </p:cNvPr>
          <p:cNvSpPr txBox="1"/>
          <p:nvPr/>
        </p:nvSpPr>
        <p:spPr>
          <a:xfrm>
            <a:off x="979158" y="697656"/>
            <a:ext cx="72229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en-US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zh-CN" sz="5400" b="1" spc="-2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 - 9Slide.vn">
            <a:extLst>
              <a:ext uri="{FF2B5EF4-FFF2-40B4-BE49-F238E27FC236}">
                <a16:creationId xmlns="" xmlns:a16="http://schemas.microsoft.com/office/drawing/2014/main" id="{F878D7F2-885F-4910-A1F6-EC78F20554F3}"/>
              </a:ext>
            </a:extLst>
          </p:cNvPr>
          <p:cNvSpPr txBox="1"/>
          <p:nvPr/>
        </p:nvSpPr>
        <p:spPr>
          <a:xfrm>
            <a:off x="5616230" y="2586118"/>
            <a:ext cx="3340935" cy="1961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92000"/>
              </a:lnSpc>
            </a:pP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endParaRPr lang="vi-VN" sz="4400" b="1" spc="-20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B - 9Slide.vn">
            <a:extLst>
              <a:ext uri="{FF2B5EF4-FFF2-40B4-BE49-F238E27FC236}">
                <a16:creationId xmlns="" xmlns:a16="http://schemas.microsoft.com/office/drawing/2014/main" id="{C32766A6-0F5F-47F6-8ED0-E80EF20A3460}"/>
              </a:ext>
            </a:extLst>
          </p:cNvPr>
          <p:cNvSpPr txBox="1"/>
          <p:nvPr/>
        </p:nvSpPr>
        <p:spPr>
          <a:xfrm>
            <a:off x="1324448" y="2544952"/>
            <a:ext cx="3108864" cy="190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2000"/>
              </a:lnSpc>
            </a:pP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endParaRPr lang="vi-VN" sz="3200" b="1" spc="-153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 - 9Slide.vn">
            <a:extLst>
              <a:ext uri="{FF2B5EF4-FFF2-40B4-BE49-F238E27FC236}">
                <a16:creationId xmlns="" xmlns:a16="http://schemas.microsoft.com/office/drawing/2014/main" id="{668A5C38-B5A2-4105-A21E-C83208A82E21}"/>
              </a:ext>
            </a:extLst>
          </p:cNvPr>
          <p:cNvSpPr txBox="1"/>
          <p:nvPr/>
        </p:nvSpPr>
        <p:spPr>
          <a:xfrm>
            <a:off x="1367764" y="4749017"/>
            <a:ext cx="3265316" cy="9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92000"/>
              </a:lnSpc>
            </a:pP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endParaRPr lang="vi-VN" sz="3200" b="1" spc="-20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D - 9Slide.vn">
            <a:extLst>
              <a:ext uri="{FF2B5EF4-FFF2-40B4-BE49-F238E27FC236}">
                <a16:creationId xmlns="" xmlns:a16="http://schemas.microsoft.com/office/drawing/2014/main" id="{AC999889-36AC-44AD-BBFE-7B1E1A97DC21}"/>
              </a:ext>
            </a:extLst>
          </p:cNvPr>
          <p:cNvSpPr txBox="1"/>
          <p:nvPr/>
        </p:nvSpPr>
        <p:spPr>
          <a:xfrm>
            <a:off x="5502434" y="4626038"/>
            <a:ext cx="3284381" cy="9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2000"/>
              </a:lnSpc>
            </a:pP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spc="-20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endParaRPr lang="vi-VN" sz="3200" b="1" spc="-20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" descr="Káº¿t quáº£ hÃ¬nh áº£nh cho right wrong tick icon">
            <a:extLst>
              <a:ext uri="{FF2B5EF4-FFF2-40B4-BE49-F238E27FC236}">
                <a16:creationId xmlns="" xmlns:a16="http://schemas.microsoft.com/office/drawing/2014/main" id="{AA41F103-CDDD-4D5C-BE47-89E74731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56248" y="2900445"/>
            <a:ext cx="48585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CẤM BUÔN BÁN, CẤM REUP2" descr="Káº¿t quáº£ hÃ¬nh áº£nh cho right wrong tick icon">
            <a:extLst>
              <a:ext uri="{FF2B5EF4-FFF2-40B4-BE49-F238E27FC236}">
                <a16:creationId xmlns="" xmlns:a16="http://schemas.microsoft.com/office/drawing/2014/main" id="{EC297EFB-8A2A-4D68-AC08-4240E25EC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95664" y="2939487"/>
            <a:ext cx="596775" cy="6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3" descr="Káº¿t quáº£ hÃ¬nh áº£nh cho right wrong tick icon">
            <a:extLst>
              <a:ext uri="{FF2B5EF4-FFF2-40B4-BE49-F238E27FC236}">
                <a16:creationId xmlns="" xmlns:a16="http://schemas.microsoft.com/office/drawing/2014/main" id="{3A764192-CE64-45BC-A3DA-33F3AEAAD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63677" y="4736924"/>
            <a:ext cx="48585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4" descr="Káº¿t quáº£ hÃ¬nh áº£nh cho right wrong tick icon">
            <a:extLst>
              <a:ext uri="{FF2B5EF4-FFF2-40B4-BE49-F238E27FC236}">
                <a16:creationId xmlns="" xmlns:a16="http://schemas.microsoft.com/office/drawing/2014/main" id="{0C0D7226-4D70-4B2F-A37B-953A657A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40509" y="4725743"/>
            <a:ext cx="48585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95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70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95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9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995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6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2">
            <a:extLst>
              <a:ext uri="{FF2B5EF4-FFF2-40B4-BE49-F238E27FC236}">
                <a16:creationId xmlns="" xmlns:a16="http://schemas.microsoft.com/office/drawing/2014/main" id="{28773D47-8CF0-4CE9-AFB3-9F5C9DA271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2" y="2084995"/>
            <a:ext cx="227837" cy="5381935"/>
          </a:xfrm>
          <a:prstGeom prst="rect">
            <a:avLst/>
          </a:prstGeom>
        </p:spPr>
      </p:pic>
      <p:pic>
        <p:nvPicPr>
          <p:cNvPr id="62" name="图片 16">
            <a:extLst>
              <a:ext uri="{FF2B5EF4-FFF2-40B4-BE49-F238E27FC236}">
                <a16:creationId xmlns="" xmlns:a16="http://schemas.microsoft.com/office/drawing/2014/main" id="{EE71B69B-047D-4123-A671-199D1FB4BC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9020" y="4548280"/>
            <a:ext cx="302141" cy="4191383"/>
          </a:xfrm>
          <a:prstGeom prst="rect">
            <a:avLst/>
          </a:prstGeom>
        </p:spPr>
      </p:pic>
      <p:pic>
        <p:nvPicPr>
          <p:cNvPr id="63" name="图片 17">
            <a:extLst>
              <a:ext uri="{FF2B5EF4-FFF2-40B4-BE49-F238E27FC236}">
                <a16:creationId xmlns="" xmlns:a16="http://schemas.microsoft.com/office/drawing/2014/main" id="{B44E8B01-A811-441D-82B3-01D9989D8C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6" y="237072"/>
            <a:ext cx="227837" cy="2840567"/>
          </a:xfrm>
          <a:prstGeom prst="rect">
            <a:avLst/>
          </a:prstGeom>
        </p:spPr>
      </p:pic>
      <p:pic>
        <p:nvPicPr>
          <p:cNvPr id="64" name="图片 18">
            <a:extLst>
              <a:ext uri="{FF2B5EF4-FFF2-40B4-BE49-F238E27FC236}">
                <a16:creationId xmlns="" xmlns:a16="http://schemas.microsoft.com/office/drawing/2014/main" id="{73379147-4F14-44B2-88F5-976D985995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8" y="-1155923"/>
            <a:ext cx="302141" cy="27368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AB76FC3-4F41-4DD5-B979-B5E4646A1295}"/>
              </a:ext>
            </a:extLst>
          </p:cNvPr>
          <p:cNvGrpSpPr/>
          <p:nvPr/>
        </p:nvGrpSpPr>
        <p:grpSpPr>
          <a:xfrm>
            <a:off x="396077" y="2576671"/>
            <a:ext cx="4170603" cy="1652428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8BD288CB-CEC0-4B69-BC1A-9E185E41B335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A8C1359-22A3-45C3-BCDE-BD1C1D5B10BE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05FA949-7A69-44AC-97BC-24969BBD328D}"/>
              </a:ext>
            </a:extLst>
          </p:cNvPr>
          <p:cNvSpPr/>
          <p:nvPr/>
        </p:nvSpPr>
        <p:spPr>
          <a:xfrm>
            <a:off x="826165" y="378208"/>
            <a:ext cx="7471832" cy="1772080"/>
          </a:xfrm>
          <a:prstGeom prst="round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783300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4267">
              <a:ln>
                <a:gradFill flip="none" rotWithShape="1">
                  <a:gsLst>
                    <a:gs pos="0">
                      <a:srgbClr val="41942C"/>
                    </a:gs>
                    <a:gs pos="100000">
                      <a:srgbClr val="85BF25"/>
                    </a:gs>
                  </a:gsLst>
                  <a:lin ang="0" scaled="1"/>
                  <a:tileRect/>
                </a:gradFill>
              </a:ln>
              <a:gradFill flip="none" rotWithShape="1">
                <a:gsLst>
                  <a:gs pos="0">
                    <a:srgbClr val="FFEBBB"/>
                  </a:gs>
                  <a:gs pos="100000">
                    <a:srgbClr val="F499A3"/>
                  </a:gs>
                </a:gsLst>
                <a:lin ang="5400000" scaled="1"/>
                <a:tileRect/>
              </a:gra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C4C6AAA4-0ED6-444F-B52D-DF1B1DDC5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3759" y="5425198"/>
            <a:ext cx="365522" cy="4873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F673BA1-31AE-467D-B4AB-02389CA3197D}"/>
              </a:ext>
            </a:extLst>
          </p:cNvPr>
          <p:cNvSpPr txBox="1"/>
          <p:nvPr/>
        </p:nvSpPr>
        <p:spPr>
          <a:xfrm>
            <a:off x="-1620345" y="2422175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E5EA7DE-F931-4EF8-B456-B612DDD3924C}"/>
              </a:ext>
            </a:extLst>
          </p:cNvPr>
          <p:cNvSpPr txBox="1"/>
          <p:nvPr/>
        </p:nvSpPr>
        <p:spPr>
          <a:xfrm>
            <a:off x="-1470141" y="4642359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Sai</a:t>
            </a:r>
          </a:p>
        </p:txBody>
      </p:sp>
      <p:pic>
        <p:nvPicPr>
          <p:cNvPr id="41" name="59c3c5f047238">
            <a:hlinkClick r:id="" action="ppaction://media"/>
            <a:extLst>
              <a:ext uri="{FF2B5EF4-FFF2-40B4-BE49-F238E27FC236}">
                <a16:creationId xmlns="" xmlns:a16="http://schemas.microsoft.com/office/drawing/2014/main" id="{C84E17B4-0D4A-4112-9B16-70F4CFF7B8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3759" y="2365926"/>
            <a:ext cx="365522" cy="487363"/>
          </a:xfrm>
          <a:prstGeom prst="rect">
            <a:avLst/>
          </a:prstGeom>
        </p:spPr>
      </p:pic>
      <p:pic>
        <p:nvPicPr>
          <p:cNvPr id="42" name="AmthanhThua2">
            <a:hlinkClick r:id="" action="ppaction://media"/>
            <a:extLst>
              <a:ext uri="{FF2B5EF4-FFF2-40B4-BE49-F238E27FC236}">
                <a16:creationId xmlns="" xmlns:a16="http://schemas.microsoft.com/office/drawing/2014/main" id="{6D2A5BE0-B98E-44F8-A016-E605722D4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9367" y="6049118"/>
            <a:ext cx="365522" cy="487363"/>
          </a:xfrm>
          <a:prstGeom prst="rect">
            <a:avLst/>
          </a:prstGeom>
        </p:spPr>
      </p:pic>
      <p:pic>
        <p:nvPicPr>
          <p:cNvPr id="43" name="AmthanhThua3">
            <a:hlinkClick r:id="" action="ppaction://media"/>
            <a:extLst>
              <a:ext uri="{FF2B5EF4-FFF2-40B4-BE49-F238E27FC236}">
                <a16:creationId xmlns="" xmlns:a16="http://schemas.microsoft.com/office/drawing/2014/main" id="{2BDB949B-1269-431A-9859-22BBD20E0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8451" y="6672987"/>
            <a:ext cx="365522" cy="48736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E1847AB-097F-48D7-8645-485CA8BEC5D4}"/>
              </a:ext>
            </a:extLst>
          </p:cNvPr>
          <p:cNvGrpSpPr/>
          <p:nvPr/>
        </p:nvGrpSpPr>
        <p:grpSpPr>
          <a:xfrm>
            <a:off x="4625550" y="4413243"/>
            <a:ext cx="3961113" cy="1652427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128FA18C-F9FA-4D46-9116-10216A147CEE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CB58CE3A-6FEA-4723-81FA-DF64F18F228A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 dirty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en-US" sz="5333" dirty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3148A92-7025-49F2-891A-369658A3A2D6}"/>
              </a:ext>
            </a:extLst>
          </p:cNvPr>
          <p:cNvGrpSpPr/>
          <p:nvPr/>
        </p:nvGrpSpPr>
        <p:grpSpPr>
          <a:xfrm>
            <a:off x="396077" y="4452056"/>
            <a:ext cx="4170603" cy="1514711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2A7199CE-352E-4AA4-BB8A-156B1647E020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1B4785BB-75DA-4D8A-9865-6BAFCF3A29FC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337CA8F8-B353-4D52-9981-78C7031173A0}"/>
              </a:ext>
            </a:extLst>
          </p:cNvPr>
          <p:cNvGrpSpPr/>
          <p:nvPr/>
        </p:nvGrpSpPr>
        <p:grpSpPr>
          <a:xfrm>
            <a:off x="4828233" y="2590800"/>
            <a:ext cx="3952503" cy="1557069"/>
            <a:chOff x="-1727200" y="3008202"/>
            <a:chExt cx="3342127" cy="841596"/>
          </a:xfrm>
          <a:solidFill>
            <a:schemeClr val="bg1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D3CE5FF1-BEFA-4359-AFD2-358947F6CCBE}"/>
                </a:ext>
              </a:extLst>
            </p:cNvPr>
            <p:cNvSpPr/>
            <p:nvPr/>
          </p:nvSpPr>
          <p:spPr>
            <a:xfrm>
              <a:off x="-1409700" y="3008202"/>
              <a:ext cx="3024627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320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B69F55FF-AD03-44EC-9640-03A9B1261960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5333" dirty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en-US" sz="5333" dirty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372">
            <a:extLst>
              <a:ext uri="{FF2B5EF4-FFF2-40B4-BE49-F238E27FC236}">
                <a16:creationId xmlns="" xmlns:a16="http://schemas.microsoft.com/office/drawing/2014/main" id="{1384E964-A593-4624-94CE-58EB0273BA20}"/>
              </a:ext>
            </a:extLst>
          </p:cNvPr>
          <p:cNvSpPr txBox="1"/>
          <p:nvPr/>
        </p:nvSpPr>
        <p:spPr>
          <a:xfrm>
            <a:off x="950583" y="535728"/>
            <a:ext cx="72229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4400"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zh-CN" sz="4400" b="1" spc="-2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 - 9Slide.vn">
            <a:extLst>
              <a:ext uri="{FF2B5EF4-FFF2-40B4-BE49-F238E27FC236}">
                <a16:creationId xmlns="" xmlns:a16="http://schemas.microsoft.com/office/drawing/2014/main" id="{F878D7F2-885F-4910-A1F6-EC78F20554F3}"/>
              </a:ext>
            </a:extLst>
          </p:cNvPr>
          <p:cNvSpPr txBox="1"/>
          <p:nvPr/>
        </p:nvSpPr>
        <p:spPr>
          <a:xfrm>
            <a:off x="1202579" y="2514600"/>
            <a:ext cx="3364101" cy="162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92000"/>
              </a:lnSpc>
            </a:pP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600" b="1" spc="-20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B - 9Slide.vn">
            <a:extLst>
              <a:ext uri="{FF2B5EF4-FFF2-40B4-BE49-F238E27FC236}">
                <a16:creationId xmlns="" xmlns:a16="http://schemas.microsoft.com/office/drawing/2014/main" id="{C32766A6-0F5F-47F6-8ED0-E80EF20A3460}"/>
              </a:ext>
            </a:extLst>
          </p:cNvPr>
          <p:cNvSpPr txBox="1"/>
          <p:nvPr/>
        </p:nvSpPr>
        <p:spPr>
          <a:xfrm>
            <a:off x="5304344" y="4741767"/>
            <a:ext cx="3446895" cy="9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2000"/>
              </a:lnSpc>
            </a:pPr>
            <a:r>
              <a:rPr lang="en-US" sz="32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lang="vi-VN" sz="3200" b="1" spc="-20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 - 9Slide.vn">
            <a:extLst>
              <a:ext uri="{FF2B5EF4-FFF2-40B4-BE49-F238E27FC236}">
                <a16:creationId xmlns="" xmlns:a16="http://schemas.microsoft.com/office/drawing/2014/main" id="{668A5C38-B5A2-4105-A21E-C83208A82E21}"/>
              </a:ext>
            </a:extLst>
          </p:cNvPr>
          <p:cNvSpPr txBox="1"/>
          <p:nvPr/>
        </p:nvSpPr>
        <p:spPr>
          <a:xfrm>
            <a:off x="1235831" y="4507728"/>
            <a:ext cx="3330849" cy="1451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92000"/>
              </a:lnSpc>
            </a:pPr>
            <a:r>
              <a:rPr lang="en-US" sz="32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spc="-153" dirty="0" smtClean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b="1" spc="-20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D - 9Slide.vn">
            <a:extLst>
              <a:ext uri="{FF2B5EF4-FFF2-40B4-BE49-F238E27FC236}">
                <a16:creationId xmlns="" xmlns:a16="http://schemas.microsoft.com/office/drawing/2014/main" id="{AC999889-36AC-44AD-BBFE-7B1E1A97DC21}"/>
              </a:ext>
            </a:extLst>
          </p:cNvPr>
          <p:cNvSpPr txBox="1"/>
          <p:nvPr/>
        </p:nvSpPr>
        <p:spPr>
          <a:xfrm>
            <a:off x="5460809" y="2745004"/>
            <a:ext cx="3240271" cy="128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2000"/>
              </a:lnSpc>
            </a:pP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endParaRPr lang="vi-VN" sz="2800" b="1" spc="-153" dirty="0">
              <a:solidFill>
                <a:srgbClr val="331B3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" descr="Káº¿t quáº£ hÃ¬nh áº£nh cho right wrong tick icon">
            <a:extLst>
              <a:ext uri="{FF2B5EF4-FFF2-40B4-BE49-F238E27FC236}">
                <a16:creationId xmlns="" xmlns:a16="http://schemas.microsoft.com/office/drawing/2014/main" id="{AA41F103-CDDD-4D5C-BE47-89E74731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2856" y="3061112"/>
            <a:ext cx="48585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3" descr="Káº¿t quáº£ hÃ¬nh áº£nh cho right wrong tick icon">
            <a:extLst>
              <a:ext uri="{FF2B5EF4-FFF2-40B4-BE49-F238E27FC236}">
                <a16:creationId xmlns="" xmlns:a16="http://schemas.microsoft.com/office/drawing/2014/main" id="{3A764192-CE64-45BC-A3DA-33F3AEAAD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61419" y="2900707"/>
            <a:ext cx="48585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4" descr="Káº¿t quáº£ hÃ¬nh áº£nh cho right wrong tick icon">
            <a:extLst>
              <a:ext uri="{FF2B5EF4-FFF2-40B4-BE49-F238E27FC236}">
                <a16:creationId xmlns="" xmlns:a16="http://schemas.microsoft.com/office/drawing/2014/main" id="{0C0D7226-4D70-4B2F-A37B-953A657A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40509" y="4725743"/>
            <a:ext cx="48585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CẤM BUÔN BÁN, CẤM REUP2" descr="Káº¿t quáº£ hÃ¬nh áº£nh cho right wrong tick icon">
            <a:extLst>
              <a:ext uri="{FF2B5EF4-FFF2-40B4-BE49-F238E27FC236}">
                <a16:creationId xmlns="" xmlns:a16="http://schemas.microsoft.com/office/drawing/2014/main" id="{EC297EFB-8A2A-4D68-AC08-4240E25EC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94766" y="5173231"/>
            <a:ext cx="596775" cy="6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995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70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95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9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995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6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862"/>
            <a:ext cx="91440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8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mb/>
      </p:transition>
    </mc:Choice>
    <mc:Fallback xmlns="">
      <p:transition spd="slow" advTm="4000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763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438275"/>
            <a:ext cx="381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2057400"/>
            <a:ext cx="381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2057400"/>
            <a:ext cx="381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438275"/>
            <a:ext cx="381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4775" y="2057400"/>
            <a:ext cx="381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4775" y="1404937"/>
            <a:ext cx="381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ẤM BUÔN BÁN, CẤM REUP2" descr="Káº¿t quáº£ hÃ¬nh áº£nh cho right wrong tick icon">
            <a:extLst>
              <a:ext uri="{FF2B5EF4-FFF2-40B4-BE49-F238E27FC236}">
                <a16:creationId xmlns="" xmlns:a16="http://schemas.microsoft.com/office/drawing/2014/main" id="{EC297EFB-8A2A-4D68-AC08-4240E25EC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2590800" y="3429000"/>
            <a:ext cx="386834" cy="4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ẤM BUÔN BÁN, CẤM REUP2" descr="Káº¿t quáº£ hÃ¬nh áº£nh cho right wrong tick icon">
            <a:extLst>
              <a:ext uri="{FF2B5EF4-FFF2-40B4-BE49-F238E27FC236}">
                <a16:creationId xmlns="" xmlns:a16="http://schemas.microsoft.com/office/drawing/2014/main" id="{EC297EFB-8A2A-4D68-AC08-4240E25EC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264283" y="5029200"/>
            <a:ext cx="386834" cy="4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mb/>
      </p:transition>
    </mc:Choice>
    <mc:Fallback xmlns="">
      <p:transition spd="slow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16764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1643062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6002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8600" y="16383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0292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043325"/>
              </p:ext>
            </p:extLst>
          </p:nvPr>
        </p:nvGraphicFramePr>
        <p:xfrm>
          <a:off x="1520778" y="4800600"/>
          <a:ext cx="50738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4" imgW="203112" imgH="393529" progId="Equation.3">
                  <p:embed/>
                </p:oleObj>
              </mc:Choice>
              <mc:Fallback>
                <p:oleObj name="Equation" r:id="rId4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778" y="4800600"/>
                        <a:ext cx="507381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82421"/>
              </p:ext>
            </p:extLst>
          </p:nvPr>
        </p:nvGraphicFramePr>
        <p:xfrm>
          <a:off x="2209800" y="4859624"/>
          <a:ext cx="495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6" imgW="190417" imgH="393529" progId="Equation.3">
                  <p:embed/>
                </p:oleObj>
              </mc:Choice>
              <mc:Fallback>
                <p:oleObj name="Equation" r:id="rId6" imgW="19041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59624"/>
                        <a:ext cx="495300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669405"/>
              </p:ext>
            </p:extLst>
          </p:nvPr>
        </p:nvGraphicFramePr>
        <p:xfrm>
          <a:off x="2819400" y="4876800"/>
          <a:ext cx="45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4572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35755"/>
              </p:ext>
            </p:extLst>
          </p:nvPr>
        </p:nvGraphicFramePr>
        <p:xfrm>
          <a:off x="7086600" y="4996437"/>
          <a:ext cx="45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96437"/>
                        <a:ext cx="457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09425"/>
              </p:ext>
            </p:extLst>
          </p:nvPr>
        </p:nvGraphicFramePr>
        <p:xfrm>
          <a:off x="5562600" y="4995862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2" imgW="203040" imgH="393480" progId="Equation.3">
                  <p:embed/>
                </p:oleObj>
              </mc:Choice>
              <mc:Fallback>
                <p:oleObj name="Equation" r:id="rId12" imgW="2030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95862"/>
                        <a:ext cx="60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70524"/>
              </p:ext>
            </p:extLst>
          </p:nvPr>
        </p:nvGraphicFramePr>
        <p:xfrm>
          <a:off x="6391275" y="4953000"/>
          <a:ext cx="571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14" imgW="190440" imgH="393480" progId="Equation.3">
                  <p:embed/>
                </p:oleObj>
              </mc:Choice>
              <mc:Fallback>
                <p:oleObj name="Equation" r:id="rId14" imgW="1904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4953000"/>
                        <a:ext cx="571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10125" y="5206425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mb/>
      </p:transition>
    </mc:Choice>
    <mc:Fallback xmlns="">
      <p:transition spd="slow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4"/>
            <a:ext cx="88392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62800" y="2286000"/>
            <a:ext cx="304800" cy="533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267200"/>
            <a:ext cx="381000" cy="533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53337" y="3200400"/>
            <a:ext cx="457200" cy="533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9537" y="3886200"/>
            <a:ext cx="304800" cy="533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0" y="2895600"/>
            <a:ext cx="304800" cy="533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9537" y="5219700"/>
            <a:ext cx="304800" cy="533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4953000"/>
            <a:ext cx="381000" cy="533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9537" y="5891211"/>
            <a:ext cx="304800" cy="533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mb/>
      </p:transition>
    </mc:Choice>
    <mc:Fallback xmlns="">
      <p:transition spd="slow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258</Words>
  <Application>Microsoft Office PowerPoint</Application>
  <PresentationFormat>On-screen Show (4:3)</PresentationFormat>
  <Paragraphs>71</Paragraphs>
  <Slides>11</Slides>
  <Notes>4</Notes>
  <HiddenSlides>0</HiddenSlides>
  <MMClips>12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1_Office Theme</vt:lpstr>
      <vt:lpstr>Office 主题​​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Aspire3A315</cp:lastModifiedBy>
  <cp:revision>10</cp:revision>
  <dcterms:created xsi:type="dcterms:W3CDTF">2006-08-16T00:00:00Z</dcterms:created>
  <dcterms:modified xsi:type="dcterms:W3CDTF">2023-10-04T05:20:47Z</dcterms:modified>
</cp:coreProperties>
</file>