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70" r:id="rId2"/>
    <p:sldMasterId id="2147483682" r:id="rId3"/>
  </p:sldMasterIdLst>
  <p:notesMasterIdLst>
    <p:notesMasterId r:id="rId25"/>
  </p:notesMasterIdLst>
  <p:sldIdLst>
    <p:sldId id="257" r:id="rId4"/>
    <p:sldId id="3743" r:id="rId5"/>
    <p:sldId id="389" r:id="rId6"/>
    <p:sldId id="386" r:id="rId7"/>
    <p:sldId id="391" r:id="rId8"/>
    <p:sldId id="256" r:id="rId9"/>
    <p:sldId id="3757" r:id="rId10"/>
    <p:sldId id="258" r:id="rId11"/>
    <p:sldId id="3744" r:id="rId12"/>
    <p:sldId id="3747" r:id="rId13"/>
    <p:sldId id="3758" r:id="rId14"/>
    <p:sldId id="3759" r:id="rId15"/>
    <p:sldId id="3760" r:id="rId16"/>
    <p:sldId id="3761" r:id="rId17"/>
    <p:sldId id="3763" r:id="rId18"/>
    <p:sldId id="3764" r:id="rId19"/>
    <p:sldId id="3765" r:id="rId20"/>
    <p:sldId id="3766" r:id="rId21"/>
    <p:sldId id="3768" r:id="rId22"/>
    <p:sldId id="3767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FBDAE8"/>
    <a:srgbClr val="C1E8FB"/>
    <a:srgbClr val="DFE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927" autoAdjust="0"/>
  </p:normalViewPr>
  <p:slideViewPr>
    <p:cSldViewPr showGuides="1">
      <p:cViewPr>
        <p:scale>
          <a:sx n="20" d="100"/>
          <a:sy n="20" d="100"/>
        </p:scale>
        <p:origin x="2388" y="8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F3305-B7BF-4F34-89E5-1AD2D2A3C9D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5468A-11E4-4983-8EE7-F3C47E63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nặng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5468A-11E4-4983-8EE7-F3C47E631C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6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5F7C-A7CA-64BF-77E2-AF5DF611F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7140F-2139-74B3-09F2-DC68C31C8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32FB6-C51B-CAC1-A688-F1F9B85B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15715-089C-45A7-BABC-6A629B0C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733DF-0F94-7248-99B2-8E092E085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12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2FADE-5DF3-FA4B-CF05-3DACED2E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18BAA-C88F-A9B7-544C-A8C1CD3CE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CC347-68CE-F43C-3440-BC921DFE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C5593-8D7F-4759-4D16-CC42F5F69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874AD-9373-2B10-B079-9E20913E9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4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03695-AA27-B88C-D9ED-FCDE0FA187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C4056-7548-4B92-FD6E-520243C81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8B592-71C2-C379-8822-83D92FE8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6FF4F-D99A-B725-E3A0-DA9D2138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F6009-4183-71E0-FD27-95D43654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38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52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9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2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05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8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A7669-DCE3-6E7D-1F43-92402771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A8E9-A400-20E6-AFDC-C4EA0695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3EC88-5769-4AD1-DB3B-F3020C42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9CAAA-B093-57B3-1648-7E0D3312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1989-1CDB-4016-3B16-16FC03B4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81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42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0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8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82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8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39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92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77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37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1E2C-D35F-8E12-D920-0CC97A4A4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7C330-5CA7-002A-4AE5-A38A904FF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0FF36-7549-8ECC-9076-CFB454D66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0DE19-E060-1EB8-550F-0A86D8A5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23A7D-60EB-743C-6802-7426DA54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58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41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83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64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0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9077-F319-F20B-94D5-F1BFEC16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6573F-FF07-B5B4-9908-6C8D2C395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1EE74-2E36-1F69-1704-E1D7DF721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60A74-9328-FDFB-0B0B-8621F8FE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AD6CF-5EB2-4EAB-E232-12D312E1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980C4-BA65-7346-CA6C-C3FA0CD1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87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84716-7772-1C42-33CD-E30426294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6E6CD-73A6-7B3F-3873-E21CADC40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8BA09-2C16-4C51-A928-CF6B055D3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AD78F-A541-3270-A86C-52F567D56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B7EEF-F717-C159-8330-E7509419A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58C2D8-085A-8D78-E591-3C224D2B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C6A8BD-751C-3E7B-B899-4BE18427B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FBB9E9-F147-8264-9581-41035413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38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856BF-BFED-7DF6-DEF8-8E7922C0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D5EC3-15B6-C261-BD15-32C633DB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AA7F43-5044-0A1F-C212-A136E2AF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4ED1E-B924-0535-A2D3-444DC311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1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4720BD-C3C9-234C-803B-F43FA3179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AE5D44-3CAF-B421-164E-2F21C6FC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016D2-F963-92C7-41E8-A7AE9BC83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33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646F-5947-5609-B468-8FFFDB72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6BC58-BF71-4D18-2D68-3D10A9E65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5B80F-CEB7-3AF9-1297-B86D84506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D13E2-8D66-BB99-2A63-5DE220A2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92AC3-F200-3CCF-7F61-0079BD06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CFFD1-7E1E-0266-0301-D0E25D16F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2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DE23-C4E0-CDDC-D9CE-02BB9F42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1331C-2E5C-6D54-E7F8-1B8AD8163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E841C-1E01-32E1-D705-5426496A1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6688E4-3523-7FD8-AE2D-9858CB3E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6102F-FD49-329B-54C1-38C451B2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0136B-646B-26CF-10E5-C637E33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64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90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52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1DD2A-5E50-47D6-A5D6-4C6B1A304B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69.svg"/><Relationship Id="rId2" Type="http://schemas.openxmlformats.org/officeDocument/2006/relationships/image" Target="../media/image43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41.png"/><Relationship Id="rId5" Type="http://schemas.openxmlformats.org/officeDocument/2006/relationships/image" Target="../media/image74.svg"/><Relationship Id="rId15" Type="http://schemas.openxmlformats.org/officeDocument/2006/relationships/image" Target="../media/image46.png"/><Relationship Id="rId10" Type="http://schemas.openxmlformats.org/officeDocument/2006/relationships/image" Target="../media/image7.png"/><Relationship Id="rId4" Type="http://schemas.openxmlformats.org/officeDocument/2006/relationships/image" Target="../media/image44.png"/><Relationship Id="rId9" Type="http://schemas.openxmlformats.org/officeDocument/2006/relationships/image" Target="../media/image4.svg"/><Relationship Id="rId1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69.svg"/><Relationship Id="rId2" Type="http://schemas.openxmlformats.org/officeDocument/2006/relationships/image" Target="../media/image43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41.png"/><Relationship Id="rId5" Type="http://schemas.openxmlformats.org/officeDocument/2006/relationships/image" Target="../media/image74.svg"/><Relationship Id="rId15" Type="http://schemas.openxmlformats.org/officeDocument/2006/relationships/image" Target="../media/image46.png"/><Relationship Id="rId10" Type="http://schemas.openxmlformats.org/officeDocument/2006/relationships/image" Target="../media/image7.png"/><Relationship Id="rId4" Type="http://schemas.openxmlformats.org/officeDocument/2006/relationships/image" Target="../media/image44.png"/><Relationship Id="rId9" Type="http://schemas.openxmlformats.org/officeDocument/2006/relationships/image" Target="../media/image4.svg"/><Relationship Id="rId1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47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2.sv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2.png"/><Relationship Id="rId12" Type="http://schemas.openxmlformats.org/officeDocument/2006/relationships/image" Target="../media/image37.png"/><Relationship Id="rId17" Type="http://schemas.openxmlformats.org/officeDocument/2006/relationships/image" Target="../media/image66.svg"/><Relationship Id="rId2" Type="http://schemas.openxmlformats.org/officeDocument/2006/relationships/image" Target="../media/image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svg"/><Relationship Id="rId11" Type="http://schemas.openxmlformats.org/officeDocument/2006/relationships/image" Target="../media/image60.svg"/><Relationship Id="rId5" Type="http://schemas.openxmlformats.org/officeDocument/2006/relationships/image" Target="../media/image34.png"/><Relationship Id="rId15" Type="http://schemas.openxmlformats.org/officeDocument/2006/relationships/image" Target="../media/image64.svg"/><Relationship Id="rId10" Type="http://schemas.openxmlformats.org/officeDocument/2006/relationships/image" Target="../media/image36.png"/><Relationship Id="rId4" Type="http://schemas.openxmlformats.org/officeDocument/2006/relationships/image" Target="../media/image55.sv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sv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svg"/><Relationship Id="rId5" Type="http://schemas.openxmlformats.org/officeDocument/2006/relationships/image" Target="../media/image41.png"/><Relationship Id="rId4" Type="http://schemas.openxmlformats.org/officeDocument/2006/relationships/image" Target="../media/image7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sv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svg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sv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svg"/><Relationship Id="rId5" Type="http://schemas.openxmlformats.org/officeDocument/2006/relationships/image" Target="../media/image41.png"/><Relationship Id="rId4" Type="http://schemas.openxmlformats.org/officeDocument/2006/relationships/image" Target="../media/image7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sv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svg"/><Relationship Id="rId5" Type="http://schemas.openxmlformats.org/officeDocument/2006/relationships/image" Target="../media/image41.png"/><Relationship Id="rId10" Type="http://schemas.openxmlformats.org/officeDocument/2006/relationships/image" Target="../media/image55.png"/><Relationship Id="rId4" Type="http://schemas.openxmlformats.org/officeDocument/2006/relationships/image" Target="../media/image7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sv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svg"/><Relationship Id="rId5" Type="http://schemas.openxmlformats.org/officeDocument/2006/relationships/image" Target="../media/image41.png"/><Relationship Id="rId4" Type="http://schemas.openxmlformats.org/officeDocument/2006/relationships/image" Target="../media/image7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57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2.mp3"/><Relationship Id="rId7" Type="http://schemas.openxmlformats.org/officeDocument/2006/relationships/image" Target="../media/image5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104.svg"/><Relationship Id="rId26" Type="http://schemas.openxmlformats.org/officeDocument/2006/relationships/image" Target="../media/image42.svg"/><Relationship Id="rId3" Type="http://schemas.openxmlformats.org/officeDocument/2006/relationships/image" Target="../media/image4.svg"/><Relationship Id="rId21" Type="http://schemas.openxmlformats.org/officeDocument/2006/relationships/image" Target="../media/image6.png"/><Relationship Id="rId34" Type="http://schemas.openxmlformats.org/officeDocument/2006/relationships/image" Target="../media/image16.svg"/><Relationship Id="rId7" Type="http://schemas.openxmlformats.org/officeDocument/2006/relationships/image" Target="../media/image62.png"/><Relationship Id="rId12" Type="http://schemas.openxmlformats.org/officeDocument/2006/relationships/image" Target="../media/image100.svg"/><Relationship Id="rId17" Type="http://schemas.openxmlformats.org/officeDocument/2006/relationships/image" Target="../media/image66.png"/><Relationship Id="rId25" Type="http://schemas.openxmlformats.org/officeDocument/2006/relationships/image" Target="../media/image25.png"/><Relationship Id="rId33" Type="http://schemas.openxmlformats.org/officeDocument/2006/relationships/image" Target="../media/image9.png"/><Relationship Id="rId2" Type="http://schemas.openxmlformats.org/officeDocument/2006/relationships/image" Target="../media/image2.png"/><Relationship Id="rId16" Type="http://schemas.openxmlformats.org/officeDocument/2006/relationships/image" Target="../media/image14.svg"/><Relationship Id="rId20" Type="http://schemas.openxmlformats.org/officeDocument/2006/relationships/image" Target="../media/image106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svg"/><Relationship Id="rId11" Type="http://schemas.openxmlformats.org/officeDocument/2006/relationships/image" Target="../media/image64.png"/><Relationship Id="rId24" Type="http://schemas.openxmlformats.org/officeDocument/2006/relationships/image" Target="../media/image108.svg"/><Relationship Id="rId32" Type="http://schemas.openxmlformats.org/officeDocument/2006/relationships/image" Target="../media/image50.svg"/><Relationship Id="rId5" Type="http://schemas.openxmlformats.org/officeDocument/2006/relationships/image" Target="../media/image61.png"/><Relationship Id="rId15" Type="http://schemas.openxmlformats.org/officeDocument/2006/relationships/image" Target="../media/image8.png"/><Relationship Id="rId23" Type="http://schemas.openxmlformats.org/officeDocument/2006/relationships/image" Target="../media/image68.png"/><Relationship Id="rId28" Type="http://schemas.openxmlformats.org/officeDocument/2006/relationships/image" Target="../media/image110.svg"/><Relationship Id="rId10" Type="http://schemas.openxmlformats.org/officeDocument/2006/relationships/image" Target="../media/image98.svg"/><Relationship Id="rId19" Type="http://schemas.openxmlformats.org/officeDocument/2006/relationships/image" Target="../media/image67.png"/><Relationship Id="rId31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63.png"/><Relationship Id="rId14" Type="http://schemas.openxmlformats.org/officeDocument/2006/relationships/image" Target="../media/image102.svg"/><Relationship Id="rId22" Type="http://schemas.openxmlformats.org/officeDocument/2006/relationships/image" Target="../media/image11.svg"/><Relationship Id="rId27" Type="http://schemas.openxmlformats.org/officeDocument/2006/relationships/image" Target="../media/image69.png"/><Relationship Id="rId30" Type="http://schemas.openxmlformats.org/officeDocument/2006/relationships/image" Target="../media/image48.svg"/><Relationship Id="rId35" Type="http://schemas.openxmlformats.org/officeDocument/2006/relationships/image" Target="../media/image70.png"/><Relationship Id="rId8" Type="http://schemas.openxmlformats.org/officeDocument/2006/relationships/image" Target="../media/image9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19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svg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image" Target="../media/image2.png"/><Relationship Id="rId21" Type="http://schemas.openxmlformats.org/officeDocument/2006/relationships/image" Target="../media/image40.svg"/><Relationship Id="rId34" Type="http://schemas.openxmlformats.org/officeDocument/2006/relationships/image" Target="../media/image30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svg"/><Relationship Id="rId25" Type="http://schemas.openxmlformats.org/officeDocument/2006/relationships/image" Target="../media/image44.svg"/><Relationship Id="rId33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.png"/><Relationship Id="rId20" Type="http://schemas.openxmlformats.org/officeDocument/2006/relationships/image" Target="../media/image24.png"/><Relationship Id="rId29" Type="http://schemas.openxmlformats.org/officeDocument/2006/relationships/image" Target="../media/image4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35.svg"/><Relationship Id="rId24" Type="http://schemas.openxmlformats.org/officeDocument/2006/relationships/image" Target="../media/image26.png"/><Relationship Id="rId32" Type="http://schemas.openxmlformats.org/officeDocument/2006/relationships/image" Target="../media/image9.png"/><Relationship Id="rId5" Type="http://schemas.openxmlformats.org/officeDocument/2006/relationships/image" Target="../media/image20.png"/><Relationship Id="rId15" Type="http://schemas.openxmlformats.org/officeDocument/2006/relationships/image" Target="../media/image22.png"/><Relationship Id="rId23" Type="http://schemas.openxmlformats.org/officeDocument/2006/relationships/image" Target="../media/image42.svg"/><Relationship Id="rId28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openxmlformats.org/officeDocument/2006/relationships/image" Target="../media/image38.svg"/><Relationship Id="rId31" Type="http://schemas.openxmlformats.org/officeDocument/2006/relationships/image" Target="../media/image50.svg"/><Relationship Id="rId4" Type="http://schemas.openxmlformats.org/officeDocument/2006/relationships/image" Target="../media/image4.svg"/><Relationship Id="rId9" Type="http://schemas.openxmlformats.org/officeDocument/2006/relationships/image" Target="../media/image31.svg"/><Relationship Id="rId14" Type="http://schemas.openxmlformats.org/officeDocument/2006/relationships/image" Target="../media/image7.png"/><Relationship Id="rId22" Type="http://schemas.openxmlformats.org/officeDocument/2006/relationships/image" Target="../media/image25.png"/><Relationship Id="rId27" Type="http://schemas.openxmlformats.org/officeDocument/2006/relationships/image" Target="../media/image46.svg"/><Relationship Id="rId30" Type="http://schemas.openxmlformats.org/officeDocument/2006/relationships/image" Target="../media/image29.png"/><Relationship Id="rId35" Type="http://schemas.openxmlformats.org/officeDocument/2006/relationships/image" Target="../media/image31.png"/><Relationship Id="rId8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32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2.svg"/><Relationship Id="rId1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2.png"/><Relationship Id="rId12" Type="http://schemas.openxmlformats.org/officeDocument/2006/relationships/image" Target="../media/image37.png"/><Relationship Id="rId17" Type="http://schemas.openxmlformats.org/officeDocument/2006/relationships/image" Target="../media/image66.svg"/><Relationship Id="rId2" Type="http://schemas.openxmlformats.org/officeDocument/2006/relationships/image" Target="../media/image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svg"/><Relationship Id="rId11" Type="http://schemas.openxmlformats.org/officeDocument/2006/relationships/image" Target="../media/image60.svg"/><Relationship Id="rId5" Type="http://schemas.openxmlformats.org/officeDocument/2006/relationships/image" Target="../media/image34.png"/><Relationship Id="rId15" Type="http://schemas.openxmlformats.org/officeDocument/2006/relationships/image" Target="../media/image64.svg"/><Relationship Id="rId10" Type="http://schemas.openxmlformats.org/officeDocument/2006/relationships/image" Target="../media/image36.png"/><Relationship Id="rId4" Type="http://schemas.openxmlformats.org/officeDocument/2006/relationships/image" Target="../media/image55.sv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sv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svg"/><Relationship Id="rId5" Type="http://schemas.openxmlformats.org/officeDocument/2006/relationships/image" Target="../media/image41.png"/><Relationship Id="rId4" Type="http://schemas.openxmlformats.org/officeDocument/2006/relationships/image" Target="../media/image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97C1432-0E75-4102-BD25-1766EA466D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1066800" y="1380389"/>
            <a:ext cx="9668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2743200" y="2576112"/>
            <a:ext cx="7453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LỚP 5</a:t>
            </a:r>
          </a:p>
        </p:txBody>
      </p:sp>
    </p:spTree>
    <p:extLst>
      <p:ext uri="{BB962C8B-B14F-4D97-AF65-F5344CB8AC3E}">
        <p14:creationId xmlns:p14="http://schemas.microsoft.com/office/powerpoint/2010/main" val="33421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hold" grpId="1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60000">
                                          <p:cBhvr>
                                            <p:cTn id="1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grpId="1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60000">
                                          <p:cBhvr>
                                            <p:cTn id="1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29" grpId="0"/>
          <p:bldP spid="2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  <p:bldP spid="4" grpId="1"/>
          <p:bldP spid="29" grpId="0"/>
          <p:bldP spid="29" grpId="1"/>
          <p:bldP spid="4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15850" y="-395102"/>
            <a:ext cx="6783093" cy="6554163"/>
          </a:xfrm>
          <a:custGeom>
            <a:avLst/>
            <a:gdLst/>
            <a:ahLst/>
            <a:cxnLst/>
            <a:rect l="l" t="t" r="r" b="b"/>
            <a:pathLst>
              <a:path w="10174639" h="9831245">
                <a:moveTo>
                  <a:pt x="0" y="0"/>
                </a:moveTo>
                <a:lnTo>
                  <a:pt x="10174639" y="0"/>
                </a:lnTo>
                <a:lnTo>
                  <a:pt x="10174639" y="9831245"/>
                </a:lnTo>
                <a:lnTo>
                  <a:pt x="0" y="9831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115557">
            <a:off x="11265952" y="3072612"/>
            <a:ext cx="530128" cy="712777"/>
          </a:xfrm>
          <a:custGeom>
            <a:avLst/>
            <a:gdLst/>
            <a:ahLst/>
            <a:cxnLst/>
            <a:rect l="l" t="t" r="r" b="b"/>
            <a:pathLst>
              <a:path w="795192" h="1069166">
                <a:moveTo>
                  <a:pt x="0" y="0"/>
                </a:moveTo>
                <a:lnTo>
                  <a:pt x="795192" y="0"/>
                </a:lnTo>
                <a:lnTo>
                  <a:pt x="795192" y="1069166"/>
                </a:lnTo>
                <a:lnTo>
                  <a:pt x="0" y="1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408484">
            <a:off x="10632831" y="5357198"/>
            <a:ext cx="1066651" cy="1139281"/>
          </a:xfrm>
          <a:custGeom>
            <a:avLst/>
            <a:gdLst/>
            <a:ahLst/>
            <a:cxnLst/>
            <a:rect l="l" t="t" r="r" b="b"/>
            <a:pathLst>
              <a:path w="1599977" h="1708921">
                <a:moveTo>
                  <a:pt x="0" y="0"/>
                </a:moveTo>
                <a:lnTo>
                  <a:pt x="1599977" y="0"/>
                </a:lnTo>
                <a:lnTo>
                  <a:pt x="1599977" y="1708921"/>
                </a:lnTo>
                <a:lnTo>
                  <a:pt x="0" y="1708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-109363"/>
            <a:ext cx="1206729" cy="6967363"/>
            <a:chOff x="0" y="0"/>
            <a:chExt cx="476733" cy="27525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94538" y="-164420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3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981277" flipH="1" flipV="1">
            <a:off x="11777328" y="-1510404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5285222">
            <a:off x="-424067" y="-429615"/>
            <a:ext cx="1937845" cy="1761017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1"/>
          <p:cNvGrpSpPr/>
          <p:nvPr/>
        </p:nvGrpSpPr>
        <p:grpSpPr>
          <a:xfrm rot="2049139">
            <a:off x="373770" y="341117"/>
            <a:ext cx="363335" cy="266815"/>
            <a:chOff x="0" y="0"/>
            <a:chExt cx="812800" cy="5968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15851" tIns="15851" rIns="15851" bIns="1585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782427">
            <a:off x="287693" y="1297669"/>
            <a:ext cx="530709" cy="59131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9780" y="2881980"/>
            <a:ext cx="3193597" cy="3836152"/>
          </a:xfrm>
          <a:custGeom>
            <a:avLst/>
            <a:gdLst/>
            <a:ahLst/>
            <a:cxnLst/>
            <a:rect l="l" t="t" r="r" b="b"/>
            <a:pathLst>
              <a:path w="8266936" h="9930254">
                <a:moveTo>
                  <a:pt x="0" y="0"/>
                </a:moveTo>
                <a:lnTo>
                  <a:pt x="8266937" y="0"/>
                </a:lnTo>
                <a:lnTo>
                  <a:pt x="8266937" y="9930254"/>
                </a:lnTo>
                <a:lnTo>
                  <a:pt x="0" y="99302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4A79DC-5EF6-670B-672A-67BC73FF3DCC}"/>
              </a:ext>
            </a:extLst>
          </p:cNvPr>
          <p:cNvSpPr/>
          <p:nvPr/>
        </p:nvSpPr>
        <p:spPr>
          <a:xfrm>
            <a:off x="3657600" y="647091"/>
            <a:ext cx="8105649" cy="581122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CỦA CON NGƯỜI</a:t>
            </a:r>
          </a:p>
          <a:p>
            <a:pPr lvl="0" algn="just"/>
            <a:r>
              <a:rPr lang="vi-VN" sz="4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Tuổi ấu thơ.</a:t>
            </a:r>
          </a:p>
          <a:p>
            <a:pPr lvl="0" algn="just"/>
            <a:r>
              <a:rPr lang="vi-VN" sz="4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Tuổi vị thành niên bao gồm tuổi dậy thì.</a:t>
            </a:r>
          </a:p>
          <a:p>
            <a:pPr lvl="0" algn="just"/>
            <a:r>
              <a:rPr lang="vi-VN" sz="4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Tuổi trưởng thành.</a:t>
            </a:r>
          </a:p>
          <a:p>
            <a:pPr lvl="0" algn="just"/>
            <a:r>
              <a:rPr lang="vi-VN" sz="4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Tuổi già.</a:t>
            </a:r>
          </a:p>
        </p:txBody>
      </p:sp>
    </p:spTree>
    <p:extLst>
      <p:ext uri="{BB962C8B-B14F-4D97-AF65-F5344CB8AC3E}">
        <p14:creationId xmlns:p14="http://schemas.microsoft.com/office/powerpoint/2010/main" val="3765311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15850" y="-395102"/>
            <a:ext cx="6783093" cy="6554163"/>
          </a:xfrm>
          <a:custGeom>
            <a:avLst/>
            <a:gdLst/>
            <a:ahLst/>
            <a:cxnLst/>
            <a:rect l="l" t="t" r="r" b="b"/>
            <a:pathLst>
              <a:path w="10174639" h="9831245">
                <a:moveTo>
                  <a:pt x="0" y="0"/>
                </a:moveTo>
                <a:lnTo>
                  <a:pt x="10174639" y="0"/>
                </a:lnTo>
                <a:lnTo>
                  <a:pt x="10174639" y="9831245"/>
                </a:lnTo>
                <a:lnTo>
                  <a:pt x="0" y="9831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115557">
            <a:off x="11265952" y="3072612"/>
            <a:ext cx="530128" cy="712777"/>
          </a:xfrm>
          <a:custGeom>
            <a:avLst/>
            <a:gdLst/>
            <a:ahLst/>
            <a:cxnLst/>
            <a:rect l="l" t="t" r="r" b="b"/>
            <a:pathLst>
              <a:path w="795192" h="1069166">
                <a:moveTo>
                  <a:pt x="0" y="0"/>
                </a:moveTo>
                <a:lnTo>
                  <a:pt x="795192" y="0"/>
                </a:lnTo>
                <a:lnTo>
                  <a:pt x="795192" y="1069166"/>
                </a:lnTo>
                <a:lnTo>
                  <a:pt x="0" y="1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408484">
            <a:off x="10632831" y="5357198"/>
            <a:ext cx="1066651" cy="1139281"/>
          </a:xfrm>
          <a:custGeom>
            <a:avLst/>
            <a:gdLst/>
            <a:ahLst/>
            <a:cxnLst/>
            <a:rect l="l" t="t" r="r" b="b"/>
            <a:pathLst>
              <a:path w="1599977" h="1708921">
                <a:moveTo>
                  <a:pt x="0" y="0"/>
                </a:moveTo>
                <a:lnTo>
                  <a:pt x="1599977" y="0"/>
                </a:lnTo>
                <a:lnTo>
                  <a:pt x="1599977" y="1708921"/>
                </a:lnTo>
                <a:lnTo>
                  <a:pt x="0" y="1708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-109363"/>
            <a:ext cx="1206729" cy="6967363"/>
            <a:chOff x="0" y="0"/>
            <a:chExt cx="476733" cy="27525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94538" y="-164420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3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981277" flipH="1" flipV="1">
            <a:off x="11777328" y="-1510404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5285222">
            <a:off x="-424067" y="-429615"/>
            <a:ext cx="1937845" cy="1761017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1"/>
          <p:cNvGrpSpPr/>
          <p:nvPr/>
        </p:nvGrpSpPr>
        <p:grpSpPr>
          <a:xfrm rot="2049139">
            <a:off x="373770" y="341117"/>
            <a:ext cx="363335" cy="266815"/>
            <a:chOff x="0" y="0"/>
            <a:chExt cx="812800" cy="5968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15851" tIns="15851" rIns="15851" bIns="1585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782427">
            <a:off x="287693" y="1297669"/>
            <a:ext cx="530709" cy="59131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9780" y="2881980"/>
            <a:ext cx="3193597" cy="3836152"/>
          </a:xfrm>
          <a:custGeom>
            <a:avLst/>
            <a:gdLst/>
            <a:ahLst/>
            <a:cxnLst/>
            <a:rect l="l" t="t" r="r" b="b"/>
            <a:pathLst>
              <a:path w="8266936" h="9930254">
                <a:moveTo>
                  <a:pt x="0" y="0"/>
                </a:moveTo>
                <a:lnTo>
                  <a:pt x="8266937" y="0"/>
                </a:lnTo>
                <a:lnTo>
                  <a:pt x="8266937" y="9930254"/>
                </a:lnTo>
                <a:lnTo>
                  <a:pt x="0" y="99302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4A79DC-5EF6-670B-672A-67BC73FF3DCC}"/>
              </a:ext>
            </a:extLst>
          </p:cNvPr>
          <p:cNvSpPr/>
          <p:nvPr/>
        </p:nvSpPr>
        <p:spPr>
          <a:xfrm>
            <a:off x="3657600" y="1143000"/>
            <a:ext cx="8229600" cy="4763109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Mỗi giai đoạn ứng với lứa tuổi:</a:t>
            </a:r>
          </a:p>
          <a:p>
            <a:pPr lvl="0"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Tuổi ấu thơ: </a:t>
            </a:r>
            <a:r>
              <a:rPr lang="vi-VN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mới sinh đến 9 tuổi.</a:t>
            </a:r>
          </a:p>
          <a:p>
            <a:pPr lvl="0"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Tuổi vị thành niên bao gồm tuổi dậy thì: </a:t>
            </a:r>
            <a:r>
              <a:rPr lang="vi-VN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10 tuổi đến 19 tuổi.</a:t>
            </a:r>
          </a:p>
          <a:p>
            <a:pPr lvl="0"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Tuổi trưởng thành: </a:t>
            </a:r>
            <a:r>
              <a:rPr lang="vi-VN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20 tuổi đến 60 tuổi.</a:t>
            </a:r>
          </a:p>
          <a:p>
            <a:pPr lvl="0"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Tuổi già</a:t>
            </a:r>
            <a:r>
              <a:rPr lang="vi-VN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trên 60 tuổi.</a:t>
            </a:r>
          </a:p>
        </p:txBody>
      </p:sp>
    </p:spTree>
    <p:extLst>
      <p:ext uri="{BB962C8B-B14F-4D97-AF65-F5344CB8AC3E}">
        <p14:creationId xmlns:p14="http://schemas.microsoft.com/office/powerpoint/2010/main" val="2811862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8116" y="3433373"/>
            <a:ext cx="4264329" cy="2477289"/>
          </a:xfrm>
          <a:custGeom>
            <a:avLst/>
            <a:gdLst/>
            <a:ahLst/>
            <a:cxnLst/>
            <a:rect l="l" t="t" r="r" b="b"/>
            <a:pathLst>
              <a:path w="6396493" h="3715933">
                <a:moveTo>
                  <a:pt x="0" y="0"/>
                </a:moveTo>
                <a:lnTo>
                  <a:pt x="6396493" y="0"/>
                </a:lnTo>
                <a:lnTo>
                  <a:pt x="6396493" y="3715932"/>
                </a:lnTo>
                <a:lnTo>
                  <a:pt x="0" y="3715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16814" b="-5532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74905" y="2538037"/>
            <a:ext cx="5988083" cy="4436399"/>
            <a:chOff x="0" y="0"/>
            <a:chExt cx="11976166" cy="8872798"/>
          </a:xfrm>
        </p:grpSpPr>
        <p:sp>
          <p:nvSpPr>
            <p:cNvPr id="4" name="Freeform 4"/>
            <p:cNvSpPr/>
            <p:nvPr/>
          </p:nvSpPr>
          <p:spPr>
            <a:xfrm>
              <a:off x="0" y="560181"/>
              <a:ext cx="7013771" cy="8312617"/>
            </a:xfrm>
            <a:custGeom>
              <a:avLst/>
              <a:gdLst/>
              <a:ahLst/>
              <a:cxnLst/>
              <a:rect l="l" t="t" r="r" b="b"/>
              <a:pathLst>
                <a:path w="7013771" h="8312617">
                  <a:moveTo>
                    <a:pt x="0" y="0"/>
                  </a:moveTo>
                  <a:lnTo>
                    <a:pt x="7013771" y="0"/>
                  </a:lnTo>
                  <a:lnTo>
                    <a:pt x="7013771" y="8312617"/>
                  </a:lnTo>
                  <a:lnTo>
                    <a:pt x="0" y="8312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608123" y="0"/>
              <a:ext cx="5368043" cy="8872798"/>
            </a:xfrm>
            <a:custGeom>
              <a:avLst/>
              <a:gdLst/>
              <a:ahLst/>
              <a:cxnLst/>
              <a:rect l="l" t="t" r="r" b="b"/>
              <a:pathLst>
                <a:path w="5368043" h="8872798">
                  <a:moveTo>
                    <a:pt x="0" y="0"/>
                  </a:moveTo>
                  <a:lnTo>
                    <a:pt x="5368043" y="0"/>
                  </a:lnTo>
                  <a:lnTo>
                    <a:pt x="5368043" y="8872798"/>
                  </a:lnTo>
                  <a:lnTo>
                    <a:pt x="0" y="8872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-109363"/>
            <a:ext cx="1206729" cy="6967363"/>
            <a:chOff x="0" y="0"/>
            <a:chExt cx="476733" cy="27525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94538" y="-164420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3884982" flipV="1">
            <a:off x="-1826658" y="1474181"/>
            <a:ext cx="3853403" cy="3318743"/>
          </a:xfrm>
          <a:custGeom>
            <a:avLst/>
            <a:gdLst/>
            <a:ahLst/>
            <a:cxnLst/>
            <a:rect l="l" t="t" r="r" b="b"/>
            <a:pathLst>
              <a:path w="5780105" h="4978115">
                <a:moveTo>
                  <a:pt x="0" y="4978116"/>
                </a:moveTo>
                <a:lnTo>
                  <a:pt x="5780105" y="4978116"/>
                </a:lnTo>
                <a:lnTo>
                  <a:pt x="5780105" y="0"/>
                </a:lnTo>
                <a:lnTo>
                  <a:pt x="0" y="0"/>
                </a:lnTo>
                <a:lnTo>
                  <a:pt x="0" y="4978116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94538" y="4819819"/>
            <a:ext cx="3267643" cy="2405802"/>
          </a:xfrm>
          <a:custGeom>
            <a:avLst/>
            <a:gdLst/>
            <a:ahLst/>
            <a:cxnLst/>
            <a:rect l="l" t="t" r="r" b="b"/>
            <a:pathLst>
              <a:path w="4901464" h="3608703">
                <a:moveTo>
                  <a:pt x="0" y="0"/>
                </a:moveTo>
                <a:lnTo>
                  <a:pt x="4901464" y="0"/>
                </a:lnTo>
                <a:lnTo>
                  <a:pt x="4901464" y="3608703"/>
                </a:lnTo>
                <a:lnTo>
                  <a:pt x="0" y="36087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3667130" flipH="1">
            <a:off x="6324932" y="-858952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0"/>
                </a:moveTo>
                <a:lnTo>
                  <a:pt x="0" y="0"/>
                </a:lnTo>
                <a:lnTo>
                  <a:pt x="0" y="5319738"/>
                </a:lnTo>
                <a:lnTo>
                  <a:pt x="6176763" y="5319738"/>
                </a:lnTo>
                <a:lnTo>
                  <a:pt x="617676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9271396" flipH="1">
            <a:off x="8760233" y="299762"/>
            <a:ext cx="961811" cy="1074650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1442717" y="0"/>
                </a:moveTo>
                <a:lnTo>
                  <a:pt x="0" y="0"/>
                </a:lnTo>
                <a:lnTo>
                  <a:pt x="0" y="1611975"/>
                </a:lnTo>
                <a:lnTo>
                  <a:pt x="1442717" y="1611975"/>
                </a:lnTo>
                <a:lnTo>
                  <a:pt x="14427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9271396">
            <a:off x="9425503" y="-590593"/>
            <a:ext cx="961811" cy="1074650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0" y="0"/>
                </a:moveTo>
                <a:lnTo>
                  <a:pt x="1442717" y="0"/>
                </a:lnTo>
                <a:lnTo>
                  <a:pt x="1442717" y="1611975"/>
                </a:lnTo>
                <a:lnTo>
                  <a:pt x="0" y="16119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996425">
            <a:off x="9313462" y="2138241"/>
            <a:ext cx="644801" cy="600202"/>
          </a:xfrm>
          <a:custGeom>
            <a:avLst/>
            <a:gdLst/>
            <a:ahLst/>
            <a:cxnLst/>
            <a:rect l="l" t="t" r="r" b="b"/>
            <a:pathLst>
              <a:path w="967201" h="900303">
                <a:moveTo>
                  <a:pt x="0" y="0"/>
                </a:moveTo>
                <a:lnTo>
                  <a:pt x="967200" y="0"/>
                </a:lnTo>
                <a:lnTo>
                  <a:pt x="967200" y="900303"/>
                </a:lnTo>
                <a:lnTo>
                  <a:pt x="0" y="9003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996425">
            <a:off x="4709725" y="247488"/>
            <a:ext cx="1013327" cy="943239"/>
          </a:xfrm>
          <a:custGeom>
            <a:avLst/>
            <a:gdLst/>
            <a:ahLst/>
            <a:cxnLst/>
            <a:rect l="l" t="t" r="r" b="b"/>
            <a:pathLst>
              <a:path w="1519991" h="1414859">
                <a:moveTo>
                  <a:pt x="0" y="0"/>
                </a:moveTo>
                <a:lnTo>
                  <a:pt x="1519991" y="0"/>
                </a:lnTo>
                <a:lnTo>
                  <a:pt x="1519991" y="1414859"/>
                </a:lnTo>
                <a:lnTo>
                  <a:pt x="0" y="14148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782427">
            <a:off x="5379484" y="5962911"/>
            <a:ext cx="530709" cy="59131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3" y="0"/>
                </a:lnTo>
                <a:lnTo>
                  <a:pt x="796063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1681201">
            <a:off x="3044499" y="2917214"/>
            <a:ext cx="1681433" cy="1023573"/>
          </a:xfrm>
          <a:custGeom>
            <a:avLst/>
            <a:gdLst/>
            <a:ahLst/>
            <a:cxnLst/>
            <a:rect l="l" t="t" r="r" b="b"/>
            <a:pathLst>
              <a:path w="2522150" h="1535359">
                <a:moveTo>
                  <a:pt x="0" y="0"/>
                </a:moveTo>
                <a:lnTo>
                  <a:pt x="2522150" y="0"/>
                </a:lnTo>
                <a:lnTo>
                  <a:pt x="2522150" y="1535358"/>
                </a:lnTo>
                <a:lnTo>
                  <a:pt x="0" y="15353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1681201">
            <a:off x="3755350" y="4244450"/>
            <a:ext cx="1681433" cy="1023573"/>
          </a:xfrm>
          <a:custGeom>
            <a:avLst/>
            <a:gdLst/>
            <a:ahLst/>
            <a:cxnLst/>
            <a:rect l="l" t="t" r="r" b="b"/>
            <a:pathLst>
              <a:path w="2522150" h="1535359">
                <a:moveTo>
                  <a:pt x="0" y="0"/>
                </a:moveTo>
                <a:lnTo>
                  <a:pt x="2522150" y="0"/>
                </a:lnTo>
                <a:lnTo>
                  <a:pt x="2522150" y="1535358"/>
                </a:lnTo>
                <a:lnTo>
                  <a:pt x="0" y="15353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-674941">
            <a:off x="10324421" y="761768"/>
            <a:ext cx="1409743" cy="1305775"/>
          </a:xfrm>
          <a:custGeom>
            <a:avLst/>
            <a:gdLst/>
            <a:ahLst/>
            <a:cxnLst/>
            <a:rect l="l" t="t" r="r" b="b"/>
            <a:pathLst>
              <a:path w="2114615" h="1958662">
                <a:moveTo>
                  <a:pt x="0" y="0"/>
                </a:moveTo>
                <a:lnTo>
                  <a:pt x="2114616" y="0"/>
                </a:lnTo>
                <a:lnTo>
                  <a:pt x="2114616" y="1958663"/>
                </a:lnTo>
                <a:lnTo>
                  <a:pt x="0" y="19586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black and orange text&#10;&#10;Description automatically generated">
            <a:extLst>
              <a:ext uri="{FF2B5EF4-FFF2-40B4-BE49-F238E27FC236}">
                <a16:creationId xmlns:a16="http://schemas.microsoft.com/office/drawing/2014/main" id="{353E2322-E6F9-5366-7A37-54AB0C75C5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838200"/>
            <a:ext cx="13680644" cy="329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03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2008" flipH="1" flipV="1">
            <a:off x="567002" y="5332445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310728">
            <a:off x="5459021" y="5818183"/>
            <a:ext cx="3013191" cy="1736351"/>
          </a:xfrm>
          <a:custGeom>
            <a:avLst/>
            <a:gdLst/>
            <a:ahLst/>
            <a:cxnLst/>
            <a:rect l="l" t="t" r="r" b="b"/>
            <a:pathLst>
              <a:path w="4519786" h="2604527">
                <a:moveTo>
                  <a:pt x="0" y="0"/>
                </a:moveTo>
                <a:lnTo>
                  <a:pt x="4519786" y="0"/>
                </a:lnTo>
                <a:lnTo>
                  <a:pt x="4519786" y="2604526"/>
                </a:lnTo>
                <a:lnTo>
                  <a:pt x="0" y="26045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3114778">
            <a:off x="6339817" y="5848356"/>
            <a:ext cx="1069200" cy="1524706"/>
          </a:xfrm>
          <a:custGeom>
            <a:avLst/>
            <a:gdLst/>
            <a:ahLst/>
            <a:cxnLst/>
            <a:rect l="l" t="t" r="r" b="b"/>
            <a:pathLst>
              <a:path w="1603800" h="2287059">
                <a:moveTo>
                  <a:pt x="0" y="0"/>
                </a:moveTo>
                <a:lnTo>
                  <a:pt x="1603800" y="0"/>
                </a:lnTo>
                <a:lnTo>
                  <a:pt x="1603800" y="2287059"/>
                </a:lnTo>
                <a:lnTo>
                  <a:pt x="0" y="22870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963837" y="3492440"/>
            <a:ext cx="4191735" cy="1754891"/>
          </a:xfrm>
          <a:custGeom>
            <a:avLst/>
            <a:gdLst/>
            <a:ahLst/>
            <a:cxnLst/>
            <a:rect l="l" t="t" r="r" b="b"/>
            <a:pathLst>
              <a:path w="6287603" h="2632337">
                <a:moveTo>
                  <a:pt x="0" y="0"/>
                </a:moveTo>
                <a:lnTo>
                  <a:pt x="6287602" y="0"/>
                </a:lnTo>
                <a:lnTo>
                  <a:pt x="6287602" y="2632338"/>
                </a:lnTo>
                <a:lnTo>
                  <a:pt x="0" y="2632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80245" r="-1731" b="-6275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5400000">
            <a:off x="5584084" y="-5711077"/>
            <a:ext cx="1023833" cy="12192000"/>
            <a:chOff x="0" y="0"/>
            <a:chExt cx="404477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4477" cy="4816592"/>
            </a:xfrm>
            <a:custGeom>
              <a:avLst/>
              <a:gdLst/>
              <a:ahLst/>
              <a:cxnLst/>
              <a:rect l="l" t="t" r="r" b="b"/>
              <a:pathLst>
                <a:path w="404477" h="4816592">
                  <a:moveTo>
                    <a:pt x="0" y="0"/>
                  </a:moveTo>
                  <a:lnTo>
                    <a:pt x="404477" y="0"/>
                  </a:lnTo>
                  <a:lnTo>
                    <a:pt x="40447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BCB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04477" cy="48737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71105" flipV="1">
            <a:off x="9904244" y="-181854"/>
            <a:ext cx="2507205" cy="2159331"/>
          </a:xfrm>
          <a:custGeom>
            <a:avLst/>
            <a:gdLst/>
            <a:ahLst/>
            <a:cxnLst/>
            <a:rect l="l" t="t" r="r" b="b"/>
            <a:pathLst>
              <a:path w="3760808" h="3238996">
                <a:moveTo>
                  <a:pt x="0" y="3238995"/>
                </a:moveTo>
                <a:lnTo>
                  <a:pt x="3760808" y="3238995"/>
                </a:lnTo>
                <a:lnTo>
                  <a:pt x="3760808" y="0"/>
                </a:lnTo>
                <a:lnTo>
                  <a:pt x="0" y="0"/>
                </a:lnTo>
                <a:lnTo>
                  <a:pt x="0" y="3238995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681201">
            <a:off x="4855258" y="328261"/>
            <a:ext cx="2481485" cy="1510604"/>
          </a:xfrm>
          <a:custGeom>
            <a:avLst/>
            <a:gdLst/>
            <a:ahLst/>
            <a:cxnLst/>
            <a:rect l="l" t="t" r="r" b="b"/>
            <a:pathLst>
              <a:path w="3722228" h="2265906">
                <a:moveTo>
                  <a:pt x="0" y="0"/>
                </a:moveTo>
                <a:lnTo>
                  <a:pt x="3722228" y="0"/>
                </a:lnTo>
                <a:lnTo>
                  <a:pt x="3722228" y="2265906"/>
                </a:lnTo>
                <a:lnTo>
                  <a:pt x="0" y="226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2129823">
            <a:off x="3797204" y="4814220"/>
            <a:ext cx="1371809" cy="1277497"/>
          </a:xfrm>
          <a:custGeom>
            <a:avLst/>
            <a:gdLst/>
            <a:ahLst/>
            <a:cxnLst/>
            <a:rect l="l" t="t" r="r" b="b"/>
            <a:pathLst>
              <a:path w="2057713" h="1916246">
                <a:moveTo>
                  <a:pt x="0" y="0"/>
                </a:moveTo>
                <a:lnTo>
                  <a:pt x="2057713" y="0"/>
                </a:lnTo>
                <a:lnTo>
                  <a:pt x="2057713" y="1916245"/>
                </a:lnTo>
                <a:lnTo>
                  <a:pt x="0" y="1916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704893" flipH="1">
            <a:off x="2449086" y="5585280"/>
            <a:ext cx="758493" cy="620069"/>
          </a:xfrm>
          <a:custGeom>
            <a:avLst/>
            <a:gdLst/>
            <a:ahLst/>
            <a:cxnLst/>
            <a:rect l="l" t="t" r="r" b="b"/>
            <a:pathLst>
              <a:path w="1137740" h="930103">
                <a:moveTo>
                  <a:pt x="1137741" y="0"/>
                </a:moveTo>
                <a:lnTo>
                  <a:pt x="0" y="0"/>
                </a:lnTo>
                <a:lnTo>
                  <a:pt x="0" y="930103"/>
                </a:lnTo>
                <a:lnTo>
                  <a:pt x="1137741" y="930103"/>
                </a:lnTo>
                <a:lnTo>
                  <a:pt x="113774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40077" y="-136474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4995397">
            <a:off x="4205620" y="5203386"/>
            <a:ext cx="530181" cy="571623"/>
          </a:xfrm>
          <a:custGeom>
            <a:avLst/>
            <a:gdLst/>
            <a:ahLst/>
            <a:cxnLst/>
            <a:rect l="l" t="t" r="r" b="b"/>
            <a:pathLst>
              <a:path w="795271" h="857435">
                <a:moveTo>
                  <a:pt x="0" y="0"/>
                </a:moveTo>
                <a:lnTo>
                  <a:pt x="795271" y="0"/>
                </a:lnTo>
                <a:lnTo>
                  <a:pt x="795271" y="857435"/>
                </a:lnTo>
                <a:lnTo>
                  <a:pt x="0" y="8574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C1A8C87-59D4-DAAB-7AD0-EDB68CA91AEC}"/>
              </a:ext>
            </a:extLst>
          </p:cNvPr>
          <p:cNvSpPr/>
          <p:nvPr/>
        </p:nvSpPr>
        <p:spPr>
          <a:xfrm>
            <a:off x="4800600" y="1752600"/>
            <a:ext cx="6781800" cy="274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 động 2: </a:t>
            </a:r>
            <a:r>
              <a:rPr kumimoji="0" lang="vi-VN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  đang ở giai đoạn phát triển nào của con người? 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E52F47F5-CB82-2DA5-7BA4-54E7F91C344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/>
          <a:srcRect r="47310"/>
          <a:stretch/>
        </p:blipFill>
        <p:spPr>
          <a:xfrm>
            <a:off x="228600" y="2438400"/>
            <a:ext cx="556358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665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0" y="-109363"/>
            <a:ext cx="1206729" cy="6967363"/>
            <a:chOff x="0" y="0"/>
            <a:chExt cx="476733" cy="27525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94538" y="-164420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981277" flipH="1" flipV="1">
            <a:off x="11777328" y="-1510404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5285222">
            <a:off x="-424067" y="-429615"/>
            <a:ext cx="1937845" cy="1761017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1"/>
          <p:cNvGrpSpPr/>
          <p:nvPr/>
        </p:nvGrpSpPr>
        <p:grpSpPr>
          <a:xfrm rot="2049139">
            <a:off x="373770" y="341117"/>
            <a:ext cx="363335" cy="266815"/>
            <a:chOff x="0" y="0"/>
            <a:chExt cx="812800" cy="5968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15851" tIns="15851" rIns="15851" bIns="1585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782427">
            <a:off x="287693" y="1297669"/>
            <a:ext cx="530709" cy="59131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51FEB0-9FEB-C3C0-D289-43E5B6E90321}"/>
              </a:ext>
            </a:extLst>
          </p:cNvPr>
          <p:cNvSpPr txBox="1"/>
          <p:nvPr/>
        </p:nvSpPr>
        <p:spPr>
          <a:xfrm>
            <a:off x="1447800" y="304800"/>
            <a:ext cx="1000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609630"/>
            <a:r>
              <a:rPr lang="vi-VN" sz="2800" b="1" dirty="0">
                <a:solidFill>
                  <a:prstClr val="black"/>
                </a:solidFill>
                <a:cs typeface="Arial" panose="020B0604020202020204" pitchFamily="34" charset="0"/>
              </a:rPr>
              <a:t>Sắp xếp các hình dưới đây theo đúng thứ tự các giai đoạn phát triển của con người bắt đầu từ tuổi ấu thơ.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F2E4E-A224-9A83-D858-0756F44D4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1828800"/>
            <a:ext cx="10820400" cy="35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64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0" y="-109363"/>
            <a:ext cx="1206729" cy="6967363"/>
            <a:chOff x="0" y="0"/>
            <a:chExt cx="476733" cy="27525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94538" y="-164420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981277" flipH="1" flipV="1">
            <a:off x="11777328" y="-1510404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5285222">
            <a:off x="-424067" y="-429615"/>
            <a:ext cx="1937845" cy="1761017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1"/>
          <p:cNvGrpSpPr/>
          <p:nvPr/>
        </p:nvGrpSpPr>
        <p:grpSpPr>
          <a:xfrm rot="2049139">
            <a:off x="373770" y="341117"/>
            <a:ext cx="363335" cy="266815"/>
            <a:chOff x="0" y="0"/>
            <a:chExt cx="812800" cy="5968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15851" tIns="15851" rIns="15851" bIns="1585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782427">
            <a:off x="287693" y="1297669"/>
            <a:ext cx="530709" cy="59131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58F6F-8B1A-F457-9DC1-3198B11F8B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0" y="2286000"/>
            <a:ext cx="1266825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5D63F-80CA-88BB-4D4C-166B2B6FCC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9684" y="1676400"/>
            <a:ext cx="1362075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1CFF06-CEEB-B592-DEC1-41F24362C3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3684" y="1219200"/>
            <a:ext cx="1181100" cy="31337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9B7BE-F86B-2947-9828-49A7CE961C6E}"/>
              </a:ext>
            </a:extLst>
          </p:cNvPr>
          <p:cNvSpPr/>
          <p:nvPr/>
        </p:nvSpPr>
        <p:spPr>
          <a:xfrm>
            <a:off x="4495800" y="4953000"/>
            <a:ext cx="4114800" cy="838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ấu thơ 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11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0" y="-109363"/>
            <a:ext cx="1206729" cy="6967363"/>
            <a:chOff x="0" y="0"/>
            <a:chExt cx="476733" cy="27525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94538" y="-164420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981277" flipH="1" flipV="1">
            <a:off x="11777328" y="-1510404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5285222">
            <a:off x="-424067" y="-429615"/>
            <a:ext cx="1937845" cy="1761017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1"/>
          <p:cNvGrpSpPr/>
          <p:nvPr/>
        </p:nvGrpSpPr>
        <p:grpSpPr>
          <a:xfrm rot="2049139">
            <a:off x="373770" y="341117"/>
            <a:ext cx="363335" cy="266815"/>
            <a:chOff x="0" y="0"/>
            <a:chExt cx="812800" cy="5968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15851" tIns="15851" rIns="15851" bIns="1585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782427">
            <a:off x="287693" y="1297669"/>
            <a:ext cx="530709" cy="59131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9B7BE-F86B-2947-9828-49A7CE961C6E}"/>
              </a:ext>
            </a:extLst>
          </p:cNvPr>
          <p:cNvSpPr/>
          <p:nvPr/>
        </p:nvSpPr>
        <p:spPr>
          <a:xfrm>
            <a:off x="3733800" y="4953000"/>
            <a:ext cx="5562600" cy="838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 </a:t>
            </a:r>
            <a:r>
              <a:rPr lang="en-US" sz="480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80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4DEB0-545D-8E07-A6B0-62E0ACE956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800" y="609600"/>
            <a:ext cx="159067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5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0" y="-109363"/>
            <a:ext cx="1206729" cy="6967363"/>
            <a:chOff x="0" y="0"/>
            <a:chExt cx="476733" cy="27525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94538" y="-164420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981277" flipH="1" flipV="1">
            <a:off x="11777328" y="-1510404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5285222">
            <a:off x="-424067" y="-429615"/>
            <a:ext cx="1937845" cy="1761017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1"/>
          <p:cNvGrpSpPr/>
          <p:nvPr/>
        </p:nvGrpSpPr>
        <p:grpSpPr>
          <a:xfrm rot="2049139">
            <a:off x="373770" y="341117"/>
            <a:ext cx="363335" cy="266815"/>
            <a:chOff x="0" y="0"/>
            <a:chExt cx="812800" cy="5968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15851" tIns="15851" rIns="15851" bIns="1585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782427">
            <a:off x="287693" y="1297669"/>
            <a:ext cx="530709" cy="59131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242C4-FC0F-3DDC-9CAA-368C7FE45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3000" y="533400"/>
            <a:ext cx="1495425" cy="4067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EA4A6-D6C0-8FDE-0618-CDEEFBBF4F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0" y="457200"/>
            <a:ext cx="1409700" cy="41148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149B7BE-F86B-2947-9828-49A7CE961C6E}"/>
              </a:ext>
            </a:extLst>
          </p:cNvPr>
          <p:cNvSpPr/>
          <p:nvPr/>
        </p:nvSpPr>
        <p:spPr>
          <a:xfrm>
            <a:off x="3733800" y="4953000"/>
            <a:ext cx="5562600" cy="838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niên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96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0" y="-109363"/>
            <a:ext cx="1206729" cy="6967363"/>
            <a:chOff x="0" y="0"/>
            <a:chExt cx="476733" cy="27525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94538" y="-164420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981277" flipH="1" flipV="1">
            <a:off x="11777328" y="-1510404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5285222">
            <a:off x="-424067" y="-429615"/>
            <a:ext cx="1937845" cy="1761017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1"/>
          <p:cNvGrpSpPr/>
          <p:nvPr/>
        </p:nvGrpSpPr>
        <p:grpSpPr>
          <a:xfrm rot="2049139">
            <a:off x="373770" y="341117"/>
            <a:ext cx="363335" cy="266815"/>
            <a:chOff x="0" y="0"/>
            <a:chExt cx="812800" cy="5968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15851" tIns="15851" rIns="15851" bIns="15851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782427">
            <a:off x="287693" y="1297669"/>
            <a:ext cx="530709" cy="59131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9B7BE-F86B-2947-9828-49A7CE961C6E}"/>
              </a:ext>
            </a:extLst>
          </p:cNvPr>
          <p:cNvSpPr/>
          <p:nvPr/>
        </p:nvSpPr>
        <p:spPr>
          <a:xfrm>
            <a:off x="3733800" y="4953000"/>
            <a:ext cx="5562600" cy="838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CAE57-88AC-A601-8CBB-D5E3AB052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685800"/>
            <a:ext cx="15906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99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8116" y="3433373"/>
            <a:ext cx="4264329" cy="2477289"/>
          </a:xfrm>
          <a:custGeom>
            <a:avLst/>
            <a:gdLst/>
            <a:ahLst/>
            <a:cxnLst/>
            <a:rect l="l" t="t" r="r" b="b"/>
            <a:pathLst>
              <a:path w="6396493" h="3715933">
                <a:moveTo>
                  <a:pt x="0" y="0"/>
                </a:moveTo>
                <a:lnTo>
                  <a:pt x="6396493" y="0"/>
                </a:lnTo>
                <a:lnTo>
                  <a:pt x="6396493" y="3715932"/>
                </a:lnTo>
                <a:lnTo>
                  <a:pt x="0" y="3715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16814" b="-5532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74905" y="2538037"/>
            <a:ext cx="5988083" cy="4436399"/>
            <a:chOff x="0" y="0"/>
            <a:chExt cx="11976166" cy="8872798"/>
          </a:xfrm>
        </p:grpSpPr>
        <p:sp>
          <p:nvSpPr>
            <p:cNvPr id="4" name="Freeform 4"/>
            <p:cNvSpPr/>
            <p:nvPr/>
          </p:nvSpPr>
          <p:spPr>
            <a:xfrm>
              <a:off x="0" y="560181"/>
              <a:ext cx="7013771" cy="8312617"/>
            </a:xfrm>
            <a:custGeom>
              <a:avLst/>
              <a:gdLst/>
              <a:ahLst/>
              <a:cxnLst/>
              <a:rect l="l" t="t" r="r" b="b"/>
              <a:pathLst>
                <a:path w="7013771" h="8312617">
                  <a:moveTo>
                    <a:pt x="0" y="0"/>
                  </a:moveTo>
                  <a:lnTo>
                    <a:pt x="7013771" y="0"/>
                  </a:lnTo>
                  <a:lnTo>
                    <a:pt x="7013771" y="8312617"/>
                  </a:lnTo>
                  <a:lnTo>
                    <a:pt x="0" y="8312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608123" y="0"/>
              <a:ext cx="5368043" cy="8872798"/>
            </a:xfrm>
            <a:custGeom>
              <a:avLst/>
              <a:gdLst/>
              <a:ahLst/>
              <a:cxnLst/>
              <a:rect l="l" t="t" r="r" b="b"/>
              <a:pathLst>
                <a:path w="5368043" h="8872798">
                  <a:moveTo>
                    <a:pt x="0" y="0"/>
                  </a:moveTo>
                  <a:lnTo>
                    <a:pt x="5368043" y="0"/>
                  </a:lnTo>
                  <a:lnTo>
                    <a:pt x="5368043" y="8872798"/>
                  </a:lnTo>
                  <a:lnTo>
                    <a:pt x="0" y="8872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-109363"/>
            <a:ext cx="1206729" cy="6967363"/>
            <a:chOff x="0" y="0"/>
            <a:chExt cx="476733" cy="27525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94538" y="-164420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3884982" flipV="1">
            <a:off x="-1826658" y="1474181"/>
            <a:ext cx="3853403" cy="3318743"/>
          </a:xfrm>
          <a:custGeom>
            <a:avLst/>
            <a:gdLst/>
            <a:ahLst/>
            <a:cxnLst/>
            <a:rect l="l" t="t" r="r" b="b"/>
            <a:pathLst>
              <a:path w="5780105" h="4978115">
                <a:moveTo>
                  <a:pt x="0" y="4978116"/>
                </a:moveTo>
                <a:lnTo>
                  <a:pt x="5780105" y="4978116"/>
                </a:lnTo>
                <a:lnTo>
                  <a:pt x="5780105" y="0"/>
                </a:lnTo>
                <a:lnTo>
                  <a:pt x="0" y="0"/>
                </a:lnTo>
                <a:lnTo>
                  <a:pt x="0" y="4978116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94538" y="4819819"/>
            <a:ext cx="3267643" cy="2405802"/>
          </a:xfrm>
          <a:custGeom>
            <a:avLst/>
            <a:gdLst/>
            <a:ahLst/>
            <a:cxnLst/>
            <a:rect l="l" t="t" r="r" b="b"/>
            <a:pathLst>
              <a:path w="4901464" h="3608703">
                <a:moveTo>
                  <a:pt x="0" y="0"/>
                </a:moveTo>
                <a:lnTo>
                  <a:pt x="4901464" y="0"/>
                </a:lnTo>
                <a:lnTo>
                  <a:pt x="4901464" y="3608703"/>
                </a:lnTo>
                <a:lnTo>
                  <a:pt x="0" y="36087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3667130" flipH="1">
            <a:off x="6324932" y="-858952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0"/>
                </a:moveTo>
                <a:lnTo>
                  <a:pt x="0" y="0"/>
                </a:lnTo>
                <a:lnTo>
                  <a:pt x="0" y="5319738"/>
                </a:lnTo>
                <a:lnTo>
                  <a:pt x="6176763" y="5319738"/>
                </a:lnTo>
                <a:lnTo>
                  <a:pt x="617676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9271396" flipH="1">
            <a:off x="8760233" y="299762"/>
            <a:ext cx="961811" cy="1074650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1442717" y="0"/>
                </a:moveTo>
                <a:lnTo>
                  <a:pt x="0" y="0"/>
                </a:lnTo>
                <a:lnTo>
                  <a:pt x="0" y="1611975"/>
                </a:lnTo>
                <a:lnTo>
                  <a:pt x="1442717" y="1611975"/>
                </a:lnTo>
                <a:lnTo>
                  <a:pt x="14427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9271396">
            <a:off x="9425503" y="-590593"/>
            <a:ext cx="961811" cy="1074650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0" y="0"/>
                </a:moveTo>
                <a:lnTo>
                  <a:pt x="1442717" y="0"/>
                </a:lnTo>
                <a:lnTo>
                  <a:pt x="1442717" y="1611975"/>
                </a:lnTo>
                <a:lnTo>
                  <a:pt x="0" y="16119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996425">
            <a:off x="9313462" y="2138241"/>
            <a:ext cx="644801" cy="600202"/>
          </a:xfrm>
          <a:custGeom>
            <a:avLst/>
            <a:gdLst/>
            <a:ahLst/>
            <a:cxnLst/>
            <a:rect l="l" t="t" r="r" b="b"/>
            <a:pathLst>
              <a:path w="967201" h="900303">
                <a:moveTo>
                  <a:pt x="0" y="0"/>
                </a:moveTo>
                <a:lnTo>
                  <a:pt x="967200" y="0"/>
                </a:lnTo>
                <a:lnTo>
                  <a:pt x="967200" y="900303"/>
                </a:lnTo>
                <a:lnTo>
                  <a:pt x="0" y="9003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996425">
            <a:off x="4709725" y="247488"/>
            <a:ext cx="1013327" cy="943239"/>
          </a:xfrm>
          <a:custGeom>
            <a:avLst/>
            <a:gdLst/>
            <a:ahLst/>
            <a:cxnLst/>
            <a:rect l="l" t="t" r="r" b="b"/>
            <a:pathLst>
              <a:path w="1519991" h="1414859">
                <a:moveTo>
                  <a:pt x="0" y="0"/>
                </a:moveTo>
                <a:lnTo>
                  <a:pt x="1519991" y="0"/>
                </a:lnTo>
                <a:lnTo>
                  <a:pt x="1519991" y="1414859"/>
                </a:lnTo>
                <a:lnTo>
                  <a:pt x="0" y="14148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782427">
            <a:off x="5379484" y="5962911"/>
            <a:ext cx="530709" cy="59131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3" y="0"/>
                </a:lnTo>
                <a:lnTo>
                  <a:pt x="796063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1681201">
            <a:off x="3044499" y="2917214"/>
            <a:ext cx="1681433" cy="1023573"/>
          </a:xfrm>
          <a:custGeom>
            <a:avLst/>
            <a:gdLst/>
            <a:ahLst/>
            <a:cxnLst/>
            <a:rect l="l" t="t" r="r" b="b"/>
            <a:pathLst>
              <a:path w="2522150" h="1535359">
                <a:moveTo>
                  <a:pt x="0" y="0"/>
                </a:moveTo>
                <a:lnTo>
                  <a:pt x="2522150" y="0"/>
                </a:lnTo>
                <a:lnTo>
                  <a:pt x="2522150" y="1535358"/>
                </a:lnTo>
                <a:lnTo>
                  <a:pt x="0" y="15353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1681201">
            <a:off x="3755350" y="4244450"/>
            <a:ext cx="1681433" cy="1023573"/>
          </a:xfrm>
          <a:custGeom>
            <a:avLst/>
            <a:gdLst/>
            <a:ahLst/>
            <a:cxnLst/>
            <a:rect l="l" t="t" r="r" b="b"/>
            <a:pathLst>
              <a:path w="2522150" h="1535359">
                <a:moveTo>
                  <a:pt x="0" y="0"/>
                </a:moveTo>
                <a:lnTo>
                  <a:pt x="2522150" y="0"/>
                </a:lnTo>
                <a:lnTo>
                  <a:pt x="2522150" y="1535358"/>
                </a:lnTo>
                <a:lnTo>
                  <a:pt x="0" y="15353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-674941">
            <a:off x="10324421" y="761768"/>
            <a:ext cx="1409743" cy="1305775"/>
          </a:xfrm>
          <a:custGeom>
            <a:avLst/>
            <a:gdLst/>
            <a:ahLst/>
            <a:cxnLst/>
            <a:rect l="l" t="t" r="r" b="b"/>
            <a:pathLst>
              <a:path w="2114615" h="1958662">
                <a:moveTo>
                  <a:pt x="0" y="0"/>
                </a:moveTo>
                <a:lnTo>
                  <a:pt x="2114616" y="0"/>
                </a:lnTo>
                <a:lnTo>
                  <a:pt x="2114616" y="1958663"/>
                </a:lnTo>
                <a:lnTo>
                  <a:pt x="0" y="19586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B2F8239B-95AD-9EA2-0CD2-C4F567FED7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533400"/>
            <a:ext cx="14942127" cy="36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62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8116" y="3433373"/>
            <a:ext cx="4264329" cy="2477289"/>
          </a:xfrm>
          <a:custGeom>
            <a:avLst/>
            <a:gdLst/>
            <a:ahLst/>
            <a:cxnLst/>
            <a:rect l="l" t="t" r="r" b="b"/>
            <a:pathLst>
              <a:path w="6396493" h="3715933">
                <a:moveTo>
                  <a:pt x="0" y="0"/>
                </a:moveTo>
                <a:lnTo>
                  <a:pt x="6396493" y="0"/>
                </a:lnTo>
                <a:lnTo>
                  <a:pt x="6396493" y="3715932"/>
                </a:lnTo>
                <a:lnTo>
                  <a:pt x="0" y="3715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16814" b="-5532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74905" y="2538037"/>
            <a:ext cx="5988083" cy="4436399"/>
            <a:chOff x="0" y="0"/>
            <a:chExt cx="11976166" cy="8872798"/>
          </a:xfrm>
        </p:grpSpPr>
        <p:sp>
          <p:nvSpPr>
            <p:cNvPr id="4" name="Freeform 4"/>
            <p:cNvSpPr/>
            <p:nvPr/>
          </p:nvSpPr>
          <p:spPr>
            <a:xfrm>
              <a:off x="0" y="560181"/>
              <a:ext cx="7013771" cy="8312617"/>
            </a:xfrm>
            <a:custGeom>
              <a:avLst/>
              <a:gdLst/>
              <a:ahLst/>
              <a:cxnLst/>
              <a:rect l="l" t="t" r="r" b="b"/>
              <a:pathLst>
                <a:path w="7013771" h="8312617">
                  <a:moveTo>
                    <a:pt x="0" y="0"/>
                  </a:moveTo>
                  <a:lnTo>
                    <a:pt x="7013771" y="0"/>
                  </a:lnTo>
                  <a:lnTo>
                    <a:pt x="7013771" y="8312617"/>
                  </a:lnTo>
                  <a:lnTo>
                    <a:pt x="0" y="8312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608123" y="0"/>
              <a:ext cx="5368043" cy="8872798"/>
            </a:xfrm>
            <a:custGeom>
              <a:avLst/>
              <a:gdLst/>
              <a:ahLst/>
              <a:cxnLst/>
              <a:rect l="l" t="t" r="r" b="b"/>
              <a:pathLst>
                <a:path w="5368043" h="8872798">
                  <a:moveTo>
                    <a:pt x="0" y="0"/>
                  </a:moveTo>
                  <a:lnTo>
                    <a:pt x="5368043" y="0"/>
                  </a:lnTo>
                  <a:lnTo>
                    <a:pt x="5368043" y="8872798"/>
                  </a:lnTo>
                  <a:lnTo>
                    <a:pt x="0" y="8872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-109363"/>
            <a:ext cx="1206729" cy="6967363"/>
            <a:chOff x="0" y="0"/>
            <a:chExt cx="476733" cy="27525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1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94538" y="-164420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3884982" flipV="1">
            <a:off x="-1826658" y="1474181"/>
            <a:ext cx="3853403" cy="3318743"/>
          </a:xfrm>
          <a:custGeom>
            <a:avLst/>
            <a:gdLst/>
            <a:ahLst/>
            <a:cxnLst/>
            <a:rect l="l" t="t" r="r" b="b"/>
            <a:pathLst>
              <a:path w="5780105" h="4978115">
                <a:moveTo>
                  <a:pt x="0" y="4978116"/>
                </a:moveTo>
                <a:lnTo>
                  <a:pt x="5780105" y="4978116"/>
                </a:lnTo>
                <a:lnTo>
                  <a:pt x="5780105" y="0"/>
                </a:lnTo>
                <a:lnTo>
                  <a:pt x="0" y="0"/>
                </a:lnTo>
                <a:lnTo>
                  <a:pt x="0" y="4978116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94538" y="4819819"/>
            <a:ext cx="3267643" cy="2405802"/>
          </a:xfrm>
          <a:custGeom>
            <a:avLst/>
            <a:gdLst/>
            <a:ahLst/>
            <a:cxnLst/>
            <a:rect l="l" t="t" r="r" b="b"/>
            <a:pathLst>
              <a:path w="4901464" h="3608703">
                <a:moveTo>
                  <a:pt x="0" y="0"/>
                </a:moveTo>
                <a:lnTo>
                  <a:pt x="4901464" y="0"/>
                </a:lnTo>
                <a:lnTo>
                  <a:pt x="4901464" y="3608703"/>
                </a:lnTo>
                <a:lnTo>
                  <a:pt x="0" y="36087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3667130" flipH="1">
            <a:off x="6324932" y="-858952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0"/>
                </a:moveTo>
                <a:lnTo>
                  <a:pt x="0" y="0"/>
                </a:lnTo>
                <a:lnTo>
                  <a:pt x="0" y="5319738"/>
                </a:lnTo>
                <a:lnTo>
                  <a:pt x="6176763" y="5319738"/>
                </a:lnTo>
                <a:lnTo>
                  <a:pt x="617676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9271396" flipH="1">
            <a:off x="8760233" y="299762"/>
            <a:ext cx="961811" cy="1074650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1442717" y="0"/>
                </a:moveTo>
                <a:lnTo>
                  <a:pt x="0" y="0"/>
                </a:lnTo>
                <a:lnTo>
                  <a:pt x="0" y="1611975"/>
                </a:lnTo>
                <a:lnTo>
                  <a:pt x="1442717" y="1611975"/>
                </a:lnTo>
                <a:lnTo>
                  <a:pt x="14427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9271396">
            <a:off x="9425503" y="-590593"/>
            <a:ext cx="961811" cy="1074650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0" y="0"/>
                </a:moveTo>
                <a:lnTo>
                  <a:pt x="1442717" y="0"/>
                </a:lnTo>
                <a:lnTo>
                  <a:pt x="1442717" y="1611975"/>
                </a:lnTo>
                <a:lnTo>
                  <a:pt x="0" y="16119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-996425">
            <a:off x="9313462" y="2138241"/>
            <a:ext cx="644801" cy="600202"/>
          </a:xfrm>
          <a:custGeom>
            <a:avLst/>
            <a:gdLst/>
            <a:ahLst/>
            <a:cxnLst/>
            <a:rect l="l" t="t" r="r" b="b"/>
            <a:pathLst>
              <a:path w="967201" h="900303">
                <a:moveTo>
                  <a:pt x="0" y="0"/>
                </a:moveTo>
                <a:lnTo>
                  <a:pt x="967200" y="0"/>
                </a:lnTo>
                <a:lnTo>
                  <a:pt x="967200" y="900303"/>
                </a:lnTo>
                <a:lnTo>
                  <a:pt x="0" y="9003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996425">
            <a:off x="4709725" y="247488"/>
            <a:ext cx="1013327" cy="943239"/>
          </a:xfrm>
          <a:custGeom>
            <a:avLst/>
            <a:gdLst/>
            <a:ahLst/>
            <a:cxnLst/>
            <a:rect l="l" t="t" r="r" b="b"/>
            <a:pathLst>
              <a:path w="1519991" h="1414859">
                <a:moveTo>
                  <a:pt x="0" y="0"/>
                </a:moveTo>
                <a:lnTo>
                  <a:pt x="1519991" y="0"/>
                </a:lnTo>
                <a:lnTo>
                  <a:pt x="1519991" y="1414859"/>
                </a:lnTo>
                <a:lnTo>
                  <a:pt x="0" y="14148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782427">
            <a:off x="5379484" y="5962911"/>
            <a:ext cx="530709" cy="59131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3" y="0"/>
                </a:lnTo>
                <a:lnTo>
                  <a:pt x="796063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1681201">
            <a:off x="3044499" y="2917214"/>
            <a:ext cx="1681433" cy="1023573"/>
          </a:xfrm>
          <a:custGeom>
            <a:avLst/>
            <a:gdLst/>
            <a:ahLst/>
            <a:cxnLst/>
            <a:rect l="l" t="t" r="r" b="b"/>
            <a:pathLst>
              <a:path w="2522150" h="1535359">
                <a:moveTo>
                  <a:pt x="0" y="0"/>
                </a:moveTo>
                <a:lnTo>
                  <a:pt x="2522150" y="0"/>
                </a:lnTo>
                <a:lnTo>
                  <a:pt x="2522150" y="1535358"/>
                </a:lnTo>
                <a:lnTo>
                  <a:pt x="0" y="15353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1681201">
            <a:off x="3755350" y="4244450"/>
            <a:ext cx="1681433" cy="1023573"/>
          </a:xfrm>
          <a:custGeom>
            <a:avLst/>
            <a:gdLst/>
            <a:ahLst/>
            <a:cxnLst/>
            <a:rect l="l" t="t" r="r" b="b"/>
            <a:pathLst>
              <a:path w="2522150" h="1535359">
                <a:moveTo>
                  <a:pt x="0" y="0"/>
                </a:moveTo>
                <a:lnTo>
                  <a:pt x="2522150" y="0"/>
                </a:lnTo>
                <a:lnTo>
                  <a:pt x="2522150" y="1535358"/>
                </a:lnTo>
                <a:lnTo>
                  <a:pt x="0" y="15353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 rot="-674941">
            <a:off x="10324421" y="761768"/>
            <a:ext cx="1409743" cy="1305775"/>
          </a:xfrm>
          <a:custGeom>
            <a:avLst/>
            <a:gdLst/>
            <a:ahLst/>
            <a:cxnLst/>
            <a:rect l="l" t="t" r="r" b="b"/>
            <a:pathLst>
              <a:path w="2114615" h="1958662">
                <a:moveTo>
                  <a:pt x="0" y="0"/>
                </a:moveTo>
                <a:lnTo>
                  <a:pt x="2114616" y="0"/>
                </a:lnTo>
                <a:lnTo>
                  <a:pt x="2114616" y="1958663"/>
                </a:lnTo>
                <a:lnTo>
                  <a:pt x="0" y="19586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E444D15C-D5FA-8AB7-698D-729CBCFA2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7020397" cy="24445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3367315" y="0"/>
            <a:ext cx="8824686" cy="68580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400005" y="72008"/>
            <a:ext cx="6608637" cy="6614733"/>
            <a:chOff x="2791682" y="121634"/>
            <a:chExt cx="6608637" cy="661473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82" y="121634"/>
              <a:ext cx="6608637" cy="6614733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2899414" y="232436"/>
              <a:ext cx="6393172" cy="6393128"/>
              <a:chOff x="2744065" y="219706"/>
              <a:chExt cx="6393172" cy="6393128"/>
            </a:xfrm>
          </p:grpSpPr>
          <p:sp>
            <p:nvSpPr>
              <p:cNvPr id="5" name="TextBox 4"/>
              <p:cNvSpPr txBox="1"/>
              <p:nvPr/>
            </p:nvSpPr>
            <p:spPr>
              <a:xfrm rot="180000">
                <a:off x="7762724" y="33951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LAN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540000">
                <a:off x="7731955" y="36581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XIN EM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900000">
                <a:off x="7677155" y="391371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260000">
                <a:off x="7591398" y="416214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VÂN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">
                <a:off x="7488974" y="44010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HUẾ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80000">
                <a:off x="7355594" y="462804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GIANG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2340000">
                <a:off x="7201962" y="484185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THẮM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2700000">
                <a:off x="7024519" y="503661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THÚY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3060000">
                <a:off x="6829605" y="52128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LINH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3420000">
                <a:off x="6616521" y="536909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3780000">
                <a:off x="6396410" y="550075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THIÊN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4140000">
                <a:off x="6150107" y="560859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DUYÊN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4500000">
                <a:off x="5900704" y="568627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PHƯƠNG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4860000">
                <a:off x="5644158" y="574253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PHƯỢNG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5220000">
                <a:off x="5382850" y="577020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ĐÀO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5580000">
                <a:off x="5121542" y="57716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KHÁNH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5940000">
                <a:off x="4857610" y="57391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THẮNG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6300000">
                <a:off x="4602040" y="56843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MINH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6660000">
                <a:off x="4353613" y="559862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TRUNG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7020000">
                <a:off x="4114710" y="549620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CHUNG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7380000">
                <a:off x="3887712" y="53628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MỴ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7740000">
                <a:off x="3673900" y="52091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NGỌC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8100000">
                <a:off x="3479139" y="503174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HUYỀN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8460000">
                <a:off x="3302954" y="48368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THỦY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8820000">
                <a:off x="3146657" y="46237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TRANG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9180000">
                <a:off x="3014998" y="440363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TÚ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9540000">
                <a:off x="2907155" y="415733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CHUNG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9900000">
                <a:off x="2829475" y="39079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0260000">
                <a:off x="2773224" y="365138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0620000">
                <a:off x="2745548" y="339007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TRÂN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980000">
                <a:off x="2744065" y="312877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LONG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1340000">
                <a:off x="2774380" y="28666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LỢI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1700000">
                <a:off x="2829180" y="26110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VŨ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2060000">
                <a:off x="2914937" y="23626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QUANG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2420000">
                <a:off x="3017361" y="21237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PHƯỚC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2780000">
                <a:off x="3150741" y="189672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BÌNH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3140000">
                <a:off x="3304373" y="168290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LÊ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3500000">
                <a:off x="3481816" y="148814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HUỆ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3860000">
                <a:off x="3676730" y="131196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ĐẠI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4220000">
                <a:off x="3889814" y="11556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CHÂU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4580000">
                <a:off x="4109925" y="102400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KHIÊM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4940000">
                <a:off x="4356228" y="91616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LIỄU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5300000">
                <a:off x="4605631" y="8384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HOÀNG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15660000">
                <a:off x="4862177" y="7822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TRÍ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020000">
                <a:off x="5123485" y="75455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CHÍ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380000">
                <a:off x="5384793" y="75307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THÁNH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740000">
                <a:off x="5648626" y="78174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THANH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7100000">
                <a:off x="5904196" y="83653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HỒNG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7460000">
                <a:off x="6152622" y="92229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DUNG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7820000">
                <a:off x="6391525" y="102472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LÂM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8180000">
                <a:off x="6618523" y="11581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YẾN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8540000">
                <a:off x="6832335" y="13117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ĐẠT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8900000">
                <a:off x="7027096" y="148917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XUÂN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9260000">
                <a:off x="7203282" y="16840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HIẾU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9620000">
                <a:off x="7359579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HẬU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9980000">
                <a:off x="7491238" y="21172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HOA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0340000">
                <a:off x="7599081" y="236358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LÀNH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0700000">
                <a:off x="7676761" y="26129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ÁNH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21060000">
                <a:off x="7733012" y="286953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MỀM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21420000">
                <a:off x="7760688" y="31308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TRỢ GIẢNG</a:t>
                </a:r>
              </a:p>
            </p:txBody>
          </p:sp>
        </p:grpSp>
      </p:grpSp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8730" y="-743262"/>
            <a:ext cx="609600" cy="609600"/>
          </a:xfrm>
          <a:prstGeom prst="rect">
            <a:avLst/>
          </a:prstGeom>
        </p:spPr>
      </p:pic>
      <p:sp>
        <p:nvSpPr>
          <p:cNvPr id="76" name="nutquay"/>
          <p:cNvSpPr/>
          <p:nvPr/>
        </p:nvSpPr>
        <p:spPr>
          <a:xfrm>
            <a:off x="685800" y="4114800"/>
            <a:ext cx="2576822" cy="10756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74" y="3086368"/>
            <a:ext cx="1448517" cy="565951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381000" y="304800"/>
            <a:ext cx="41148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Q</a:t>
            </a:r>
            <a:r>
              <a:rPr lang="vi-VN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uay vào tên bạn nào bạn đó lên chia sẻ về mỗi thành viên trong gia đình em đang ở giai đoạn phát triển nào của con người.</a:t>
            </a:r>
          </a:p>
        </p:txBody>
      </p:sp>
      <p:pic>
        <p:nvPicPr>
          <p:cNvPr id="2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9434" y="-743262"/>
            <a:ext cx="609600" cy="609600"/>
          </a:xfrm>
          <a:prstGeom prst="rect">
            <a:avLst/>
          </a:prstGeom>
        </p:spPr>
      </p:pic>
      <p:sp>
        <p:nvSpPr>
          <p:cNvPr id="3" name="Pentagon 2">
            <a:hlinkClick r:id="" action="ppaction://hlinkshowjump?jump=nextslide"/>
          </p:cNvPr>
          <p:cNvSpPr/>
          <p:nvPr/>
        </p:nvSpPr>
        <p:spPr>
          <a:xfrm>
            <a:off x="10145897" y="6028190"/>
            <a:ext cx="1907839" cy="66885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073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1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49"/>
                            </p:stCondLst>
                            <p:childTnLst>
                              <p:par>
                                <p:cTn id="13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7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3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" grpId="0"/>
      <p:bldP spid="8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2926" y="-2662163"/>
            <a:ext cx="5916634" cy="5054453"/>
          </a:xfrm>
          <a:custGeom>
            <a:avLst/>
            <a:gdLst/>
            <a:ahLst/>
            <a:cxnLst/>
            <a:rect l="l" t="t" r="r" b="b"/>
            <a:pathLst>
              <a:path w="8874951" h="7581680">
                <a:moveTo>
                  <a:pt x="0" y="0"/>
                </a:moveTo>
                <a:lnTo>
                  <a:pt x="8874951" y="0"/>
                </a:lnTo>
                <a:lnTo>
                  <a:pt x="8874951" y="7581680"/>
                </a:lnTo>
                <a:lnTo>
                  <a:pt x="0" y="7581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46" t="-24766" b="-381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458849" y="3150092"/>
            <a:ext cx="5916634" cy="5054453"/>
          </a:xfrm>
          <a:custGeom>
            <a:avLst/>
            <a:gdLst/>
            <a:ahLst/>
            <a:cxnLst/>
            <a:rect l="l" t="t" r="r" b="b"/>
            <a:pathLst>
              <a:path w="8874951" h="7581680">
                <a:moveTo>
                  <a:pt x="0" y="0"/>
                </a:moveTo>
                <a:lnTo>
                  <a:pt x="8874951" y="0"/>
                </a:lnTo>
                <a:lnTo>
                  <a:pt x="8874951" y="7581679"/>
                </a:lnTo>
                <a:lnTo>
                  <a:pt x="0" y="7581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46" t="-24766" b="-381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 rot="5400000">
            <a:off x="5627479" y="262443"/>
            <a:ext cx="937043" cy="12483421"/>
            <a:chOff x="0" y="0"/>
            <a:chExt cx="370190" cy="4931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0190" cy="4931722"/>
            </a:xfrm>
            <a:custGeom>
              <a:avLst/>
              <a:gdLst/>
              <a:ahLst/>
              <a:cxnLst/>
              <a:rect l="l" t="t" r="r" b="b"/>
              <a:pathLst>
                <a:path w="370190" h="4931722">
                  <a:moveTo>
                    <a:pt x="0" y="0"/>
                  </a:moveTo>
                  <a:lnTo>
                    <a:pt x="370190" y="0"/>
                  </a:lnTo>
                  <a:lnTo>
                    <a:pt x="370190" y="4931722"/>
                  </a:lnTo>
                  <a:lnTo>
                    <a:pt x="0" y="4931722"/>
                  </a:lnTo>
                  <a:close/>
                </a:path>
              </a:pathLst>
            </a:custGeom>
            <a:solidFill>
              <a:srgbClr val="F6D20C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70190" cy="49888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1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5681733" y="-5970177"/>
            <a:ext cx="828535" cy="12483421"/>
            <a:chOff x="0" y="0"/>
            <a:chExt cx="327322" cy="49317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7322" cy="4931722"/>
            </a:xfrm>
            <a:custGeom>
              <a:avLst/>
              <a:gdLst/>
              <a:ahLst/>
              <a:cxnLst/>
              <a:rect l="l" t="t" r="r" b="b"/>
              <a:pathLst>
                <a:path w="327322" h="4931722">
                  <a:moveTo>
                    <a:pt x="0" y="0"/>
                  </a:moveTo>
                  <a:lnTo>
                    <a:pt x="327322" y="0"/>
                  </a:lnTo>
                  <a:lnTo>
                    <a:pt x="327322" y="4931722"/>
                  </a:lnTo>
                  <a:lnTo>
                    <a:pt x="0" y="4931722"/>
                  </a:lnTo>
                  <a:close/>
                </a:path>
              </a:pathLst>
            </a:custGeom>
            <a:solidFill>
              <a:srgbClr val="F6D20C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27322" cy="49888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1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7168234">
            <a:off x="-2050654" y="745349"/>
            <a:ext cx="4101307" cy="3532251"/>
          </a:xfrm>
          <a:custGeom>
            <a:avLst/>
            <a:gdLst/>
            <a:ahLst/>
            <a:cxnLst/>
            <a:rect l="l" t="t" r="r" b="b"/>
            <a:pathLst>
              <a:path w="6151960" h="5298376">
                <a:moveTo>
                  <a:pt x="0" y="0"/>
                </a:moveTo>
                <a:lnTo>
                  <a:pt x="6151960" y="0"/>
                </a:lnTo>
                <a:lnTo>
                  <a:pt x="6151960" y="5298375"/>
                </a:lnTo>
                <a:lnTo>
                  <a:pt x="0" y="5298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970699" y="1720049"/>
            <a:ext cx="7117231" cy="6230239"/>
            <a:chOff x="0" y="0"/>
            <a:chExt cx="14234461" cy="12460479"/>
          </a:xfrm>
        </p:grpSpPr>
        <p:sp>
          <p:nvSpPr>
            <p:cNvPr id="13" name="Freeform 13"/>
            <p:cNvSpPr/>
            <p:nvPr/>
          </p:nvSpPr>
          <p:spPr>
            <a:xfrm rot="7168234">
              <a:off x="3443589" y="2084603"/>
              <a:ext cx="9627023" cy="8291273"/>
            </a:xfrm>
            <a:custGeom>
              <a:avLst/>
              <a:gdLst/>
              <a:ahLst/>
              <a:cxnLst/>
              <a:rect l="l" t="t" r="r" b="b"/>
              <a:pathLst>
                <a:path w="9627023" h="8291273">
                  <a:moveTo>
                    <a:pt x="0" y="0"/>
                  </a:moveTo>
                  <a:lnTo>
                    <a:pt x="9627023" y="0"/>
                  </a:lnTo>
                  <a:lnTo>
                    <a:pt x="9627023" y="8291273"/>
                  </a:lnTo>
                  <a:lnTo>
                    <a:pt x="0" y="8291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70756" y="6515186"/>
              <a:ext cx="2381347" cy="2089632"/>
            </a:xfrm>
            <a:custGeom>
              <a:avLst/>
              <a:gdLst/>
              <a:ahLst/>
              <a:cxnLst/>
              <a:rect l="l" t="t" r="r" b="b"/>
              <a:pathLst>
                <a:path w="2381347" h="2089632">
                  <a:moveTo>
                    <a:pt x="0" y="0"/>
                  </a:moveTo>
                  <a:lnTo>
                    <a:pt x="2381347" y="0"/>
                  </a:lnTo>
                  <a:lnTo>
                    <a:pt x="2381347" y="2089632"/>
                  </a:lnTo>
                  <a:lnTo>
                    <a:pt x="0" y="2089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766723">
              <a:off x="930352" y="4923561"/>
              <a:ext cx="5662154" cy="5272881"/>
            </a:xfrm>
            <a:custGeom>
              <a:avLst/>
              <a:gdLst/>
              <a:ahLst/>
              <a:cxnLst/>
              <a:rect l="l" t="t" r="r" b="b"/>
              <a:pathLst>
                <a:path w="5662154" h="5272881">
                  <a:moveTo>
                    <a:pt x="0" y="0"/>
                  </a:moveTo>
                  <a:lnTo>
                    <a:pt x="5662154" y="0"/>
                  </a:lnTo>
                  <a:lnTo>
                    <a:pt x="5662154" y="5272881"/>
                  </a:lnTo>
                  <a:lnTo>
                    <a:pt x="0" y="5272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5532207">
              <a:off x="8204686" y="6731021"/>
              <a:ext cx="1832001" cy="1657961"/>
            </a:xfrm>
            <a:custGeom>
              <a:avLst/>
              <a:gdLst/>
              <a:ahLst/>
              <a:cxnLst/>
              <a:rect l="l" t="t" r="r" b="b"/>
              <a:pathLst>
                <a:path w="1832001" h="1657961">
                  <a:moveTo>
                    <a:pt x="0" y="0"/>
                  </a:moveTo>
                  <a:lnTo>
                    <a:pt x="1832001" y="0"/>
                  </a:lnTo>
                  <a:lnTo>
                    <a:pt x="1832001" y="1657961"/>
                  </a:lnTo>
                  <a:lnTo>
                    <a:pt x="0" y="1657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 rot="1709095">
            <a:off x="401386" y="465014"/>
            <a:ext cx="2540998" cy="2328189"/>
            <a:chOff x="0" y="0"/>
            <a:chExt cx="5081996" cy="465637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081996" cy="4656379"/>
            </a:xfrm>
            <a:custGeom>
              <a:avLst/>
              <a:gdLst/>
              <a:ahLst/>
              <a:cxnLst/>
              <a:rect l="l" t="t" r="r" b="b"/>
              <a:pathLst>
                <a:path w="5081996" h="4656379">
                  <a:moveTo>
                    <a:pt x="0" y="0"/>
                  </a:moveTo>
                  <a:lnTo>
                    <a:pt x="5081996" y="0"/>
                  </a:lnTo>
                  <a:lnTo>
                    <a:pt x="5081996" y="4656379"/>
                  </a:lnTo>
                  <a:lnTo>
                    <a:pt x="0" y="4656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 rot="-4554236">
              <a:off x="1870270" y="1644645"/>
              <a:ext cx="1341457" cy="1367090"/>
            </a:xfrm>
            <a:custGeom>
              <a:avLst/>
              <a:gdLst/>
              <a:ahLst/>
              <a:cxnLst/>
              <a:rect l="l" t="t" r="r" b="b"/>
              <a:pathLst>
                <a:path w="1341457" h="1367090">
                  <a:moveTo>
                    <a:pt x="0" y="0"/>
                  </a:moveTo>
                  <a:lnTo>
                    <a:pt x="1341456" y="0"/>
                  </a:lnTo>
                  <a:lnTo>
                    <a:pt x="1341456" y="1367089"/>
                  </a:lnTo>
                  <a:lnTo>
                    <a:pt x="0" y="1367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3667130" flipH="1">
            <a:off x="6324932" y="-560470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0"/>
                </a:moveTo>
                <a:lnTo>
                  <a:pt x="0" y="0"/>
                </a:lnTo>
                <a:lnTo>
                  <a:pt x="0" y="5319738"/>
                </a:lnTo>
                <a:lnTo>
                  <a:pt x="6176763" y="5319738"/>
                </a:lnTo>
                <a:lnTo>
                  <a:pt x="61767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9271396" flipH="1">
            <a:off x="8760233" y="598244"/>
            <a:ext cx="961811" cy="1074650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1442717" y="0"/>
                </a:moveTo>
                <a:lnTo>
                  <a:pt x="0" y="0"/>
                </a:lnTo>
                <a:lnTo>
                  <a:pt x="0" y="1611975"/>
                </a:lnTo>
                <a:lnTo>
                  <a:pt x="1442717" y="1611975"/>
                </a:lnTo>
                <a:lnTo>
                  <a:pt x="144271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9974232" flipH="1">
            <a:off x="7211341" y="615051"/>
            <a:ext cx="576554" cy="644195"/>
          </a:xfrm>
          <a:custGeom>
            <a:avLst/>
            <a:gdLst/>
            <a:ahLst/>
            <a:cxnLst/>
            <a:rect l="l" t="t" r="r" b="b"/>
            <a:pathLst>
              <a:path w="864831" h="966292">
                <a:moveTo>
                  <a:pt x="864832" y="0"/>
                </a:moveTo>
                <a:lnTo>
                  <a:pt x="0" y="0"/>
                </a:lnTo>
                <a:lnTo>
                  <a:pt x="0" y="966292"/>
                </a:lnTo>
                <a:lnTo>
                  <a:pt x="864832" y="966292"/>
                </a:lnTo>
                <a:lnTo>
                  <a:pt x="8648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9271396">
            <a:off x="9425503" y="-292111"/>
            <a:ext cx="961811" cy="1074650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0" y="0"/>
                </a:moveTo>
                <a:lnTo>
                  <a:pt x="1442717" y="0"/>
                </a:lnTo>
                <a:lnTo>
                  <a:pt x="1442717" y="1611975"/>
                </a:lnTo>
                <a:lnTo>
                  <a:pt x="0" y="16119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9974289" y="1212776"/>
            <a:ext cx="1913414" cy="1772300"/>
          </a:xfrm>
          <a:custGeom>
            <a:avLst/>
            <a:gdLst/>
            <a:ahLst/>
            <a:cxnLst/>
            <a:rect l="l" t="t" r="r" b="b"/>
            <a:pathLst>
              <a:path w="2870121" h="2658450">
                <a:moveTo>
                  <a:pt x="0" y="0"/>
                </a:moveTo>
                <a:lnTo>
                  <a:pt x="2870121" y="0"/>
                </a:lnTo>
                <a:lnTo>
                  <a:pt x="2870121" y="2658450"/>
                </a:lnTo>
                <a:lnTo>
                  <a:pt x="0" y="26584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 rot="-3136207">
            <a:off x="10733355" y="1874970"/>
            <a:ext cx="395283" cy="447913"/>
          </a:xfrm>
          <a:custGeom>
            <a:avLst/>
            <a:gdLst/>
            <a:ahLst/>
            <a:cxnLst/>
            <a:rect l="l" t="t" r="r" b="b"/>
            <a:pathLst>
              <a:path w="592925" h="671870">
                <a:moveTo>
                  <a:pt x="0" y="0"/>
                </a:moveTo>
                <a:lnTo>
                  <a:pt x="592925" y="0"/>
                </a:lnTo>
                <a:lnTo>
                  <a:pt x="592925" y="671870"/>
                </a:lnTo>
                <a:lnTo>
                  <a:pt x="0" y="6718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028231" y="4034649"/>
            <a:ext cx="2947167" cy="2169852"/>
          </a:xfrm>
          <a:custGeom>
            <a:avLst/>
            <a:gdLst/>
            <a:ahLst/>
            <a:cxnLst/>
            <a:rect l="l" t="t" r="r" b="b"/>
            <a:pathLst>
              <a:path w="4420751" h="3254778">
                <a:moveTo>
                  <a:pt x="0" y="0"/>
                </a:moveTo>
                <a:lnTo>
                  <a:pt x="4420751" y="0"/>
                </a:lnTo>
                <a:lnTo>
                  <a:pt x="4420751" y="3254778"/>
                </a:lnTo>
                <a:lnTo>
                  <a:pt x="0" y="325477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 rot="-1225090">
            <a:off x="4663587" y="5107188"/>
            <a:ext cx="1335619" cy="1299463"/>
          </a:xfrm>
          <a:custGeom>
            <a:avLst/>
            <a:gdLst/>
            <a:ahLst/>
            <a:cxnLst/>
            <a:rect l="l" t="t" r="r" b="b"/>
            <a:pathLst>
              <a:path w="2003429" h="1949195">
                <a:moveTo>
                  <a:pt x="0" y="0"/>
                </a:moveTo>
                <a:lnTo>
                  <a:pt x="2003429" y="0"/>
                </a:lnTo>
                <a:lnTo>
                  <a:pt x="2003429" y="1949195"/>
                </a:lnTo>
                <a:lnTo>
                  <a:pt x="0" y="19491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 l="-92235" t="-4547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4903708" y="5561479"/>
            <a:ext cx="710419" cy="626433"/>
            <a:chOff x="0" y="0"/>
            <a:chExt cx="288168" cy="25410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88168" cy="254101"/>
            </a:xfrm>
            <a:custGeom>
              <a:avLst/>
              <a:gdLst/>
              <a:ahLst/>
              <a:cxnLst/>
              <a:rect l="l" t="t" r="r" b="b"/>
              <a:pathLst>
                <a:path w="288168" h="254101">
                  <a:moveTo>
                    <a:pt x="0" y="0"/>
                  </a:moveTo>
                  <a:lnTo>
                    <a:pt x="288168" y="0"/>
                  </a:lnTo>
                  <a:lnTo>
                    <a:pt x="288168" y="254101"/>
                  </a:lnTo>
                  <a:lnTo>
                    <a:pt x="0" y="254101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288168" cy="311251"/>
            </a:xfrm>
            <a:prstGeom prst="rect">
              <a:avLst/>
            </a:prstGeom>
          </p:spPr>
          <p:txBody>
            <a:bodyPr lIns="32984" tIns="32984" rIns="32984" bIns="32984" rtlCol="0" anchor="ctr"/>
            <a:lstStyle/>
            <a:p>
              <a:pPr algn="ctr" defTabSz="609630">
                <a:lnSpc>
                  <a:spcPts val="21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924565" y="5542682"/>
            <a:ext cx="668704" cy="70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56"/>
              </a:lnSpc>
            </a:pPr>
            <a:r>
              <a:rPr lang="en-US" sz="6454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</a:t>
            </a:r>
          </a:p>
        </p:txBody>
      </p:sp>
      <p:grpSp>
        <p:nvGrpSpPr>
          <p:cNvPr id="33" name="Group 33"/>
          <p:cNvGrpSpPr/>
          <p:nvPr/>
        </p:nvGrpSpPr>
        <p:grpSpPr>
          <a:xfrm rot="1041582">
            <a:off x="5766923" y="5027587"/>
            <a:ext cx="1335620" cy="1299463"/>
            <a:chOff x="369428" y="384313"/>
            <a:chExt cx="2671239" cy="2598926"/>
          </a:xfrm>
        </p:grpSpPr>
        <p:sp>
          <p:nvSpPr>
            <p:cNvPr id="34" name="Freeform 34"/>
            <p:cNvSpPr/>
            <p:nvPr/>
          </p:nvSpPr>
          <p:spPr>
            <a:xfrm rot="-1225090">
              <a:off x="369428" y="384313"/>
              <a:ext cx="2671239" cy="2598926"/>
            </a:xfrm>
            <a:custGeom>
              <a:avLst/>
              <a:gdLst/>
              <a:ahLst/>
              <a:cxnLst/>
              <a:rect l="l" t="t" r="r" b="b"/>
              <a:pathLst>
                <a:path w="2671239" h="2598926">
                  <a:moveTo>
                    <a:pt x="0" y="0"/>
                  </a:moveTo>
                  <a:lnTo>
                    <a:pt x="2671238" y="0"/>
                  </a:lnTo>
                  <a:lnTo>
                    <a:pt x="2671238" y="2598926"/>
                  </a:lnTo>
                  <a:lnTo>
                    <a:pt x="0" y="259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 l="-92235" t="-4547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849672" y="1292896"/>
              <a:ext cx="1420837" cy="1252867"/>
              <a:chOff x="0" y="0"/>
              <a:chExt cx="288168" cy="25410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88168" cy="254101"/>
              </a:xfrm>
              <a:custGeom>
                <a:avLst/>
                <a:gdLst/>
                <a:ahLst/>
                <a:cxnLst/>
                <a:rect l="l" t="t" r="r" b="b"/>
                <a:pathLst>
                  <a:path w="288168" h="254101">
                    <a:moveTo>
                      <a:pt x="0" y="0"/>
                    </a:moveTo>
                    <a:lnTo>
                      <a:pt x="288168" y="0"/>
                    </a:lnTo>
                    <a:lnTo>
                      <a:pt x="288168" y="254101"/>
                    </a:lnTo>
                    <a:lnTo>
                      <a:pt x="0" y="254101"/>
                    </a:lnTo>
                    <a:close/>
                  </a:path>
                </a:pathLst>
              </a:custGeom>
              <a:solidFill>
                <a:srgbClr val="0DBCB7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57150"/>
                <a:ext cx="288168" cy="3112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1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908206" y="1367827"/>
              <a:ext cx="1337407" cy="141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356"/>
                </a:lnSpc>
              </a:pPr>
              <a:r>
                <a:rPr lang="en-US" sz="6454" b="1">
                  <a:solidFill>
                    <a:srgbClr val="F6D20C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E</a:t>
              </a:r>
            </a:p>
          </p:txBody>
        </p:sp>
      </p:grpSp>
      <p:sp>
        <p:nvSpPr>
          <p:cNvPr id="39" name="Freeform 39"/>
          <p:cNvSpPr/>
          <p:nvPr/>
        </p:nvSpPr>
        <p:spPr>
          <a:xfrm rot="-825770">
            <a:off x="3684155" y="4242744"/>
            <a:ext cx="553777" cy="548701"/>
          </a:xfrm>
          <a:custGeom>
            <a:avLst/>
            <a:gdLst/>
            <a:ahLst/>
            <a:cxnLst/>
            <a:rect l="l" t="t" r="r" b="b"/>
            <a:pathLst>
              <a:path w="830666" h="823052">
                <a:moveTo>
                  <a:pt x="0" y="0"/>
                </a:moveTo>
                <a:lnTo>
                  <a:pt x="830666" y="0"/>
                </a:lnTo>
                <a:lnTo>
                  <a:pt x="830666" y="823052"/>
                </a:lnTo>
                <a:lnTo>
                  <a:pt x="0" y="82305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7898507" y="1416721"/>
            <a:ext cx="970691" cy="975568"/>
          </a:xfrm>
          <a:custGeom>
            <a:avLst/>
            <a:gdLst/>
            <a:ahLst/>
            <a:cxnLst/>
            <a:rect l="l" t="t" r="r" b="b"/>
            <a:pathLst>
              <a:path w="1456036" h="1463352">
                <a:moveTo>
                  <a:pt x="0" y="0"/>
                </a:moveTo>
                <a:lnTo>
                  <a:pt x="1456036" y="0"/>
                </a:lnTo>
                <a:lnTo>
                  <a:pt x="1456036" y="1463353"/>
                </a:lnTo>
                <a:lnTo>
                  <a:pt x="0" y="146335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1945392" y="3039477"/>
            <a:ext cx="725773" cy="742795"/>
          </a:xfrm>
          <a:custGeom>
            <a:avLst/>
            <a:gdLst/>
            <a:ahLst/>
            <a:cxnLst/>
            <a:rect l="l" t="t" r="r" b="b"/>
            <a:pathLst>
              <a:path w="1088660" h="1114193">
                <a:moveTo>
                  <a:pt x="0" y="0"/>
                </a:moveTo>
                <a:lnTo>
                  <a:pt x="1088660" y="0"/>
                </a:lnTo>
                <a:lnTo>
                  <a:pt x="1088660" y="1114193"/>
                </a:lnTo>
                <a:lnTo>
                  <a:pt x="0" y="111419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Freeform 42"/>
          <p:cNvSpPr/>
          <p:nvPr/>
        </p:nvSpPr>
        <p:spPr>
          <a:xfrm rot="1755544">
            <a:off x="5620878" y="1331291"/>
            <a:ext cx="699377" cy="651004"/>
          </a:xfrm>
          <a:custGeom>
            <a:avLst/>
            <a:gdLst/>
            <a:ahLst/>
            <a:cxnLst/>
            <a:rect l="l" t="t" r="r" b="b"/>
            <a:pathLst>
              <a:path w="1049066" h="976506">
                <a:moveTo>
                  <a:pt x="0" y="0"/>
                </a:moveTo>
                <a:lnTo>
                  <a:pt x="1049066" y="0"/>
                </a:lnTo>
                <a:lnTo>
                  <a:pt x="1049066" y="976506"/>
                </a:lnTo>
                <a:lnTo>
                  <a:pt x="0" y="97650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3" name="Picture 4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282AE506-799C-F966-ADF4-62670BD4B85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09EBACEC-D47B-5150-D91B-2E59E7BD8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7367"/>
          <a:stretch/>
        </p:blipFill>
        <p:spPr>
          <a:xfrm>
            <a:off x="20" y="19428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F6325-81F3-75FC-50BC-813CA18BF1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4104" y="920656"/>
            <a:ext cx="4809057" cy="5955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5BCB37-6A32-5221-E5D7-30C2515FB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295400"/>
            <a:ext cx="6852498" cy="165215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BA53417-5274-7E20-E39F-6286C73C8643}"/>
              </a:ext>
            </a:extLst>
          </p:cNvPr>
          <p:cNvSpPr/>
          <p:nvPr/>
        </p:nvSpPr>
        <p:spPr>
          <a:xfrm>
            <a:off x="6248400" y="3352800"/>
            <a:ext cx="4841327" cy="2563534"/>
          </a:xfrm>
          <a:prstGeom prst="wedgeRoundRectCallout">
            <a:avLst>
              <a:gd name="adj1" fmla="val -65722"/>
              <a:gd name="adj2" fmla="val -2675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Calibri (Body)"/>
              </a:rPr>
              <a:t>1 HS </a:t>
            </a:r>
            <a:r>
              <a:rPr lang="en-US" sz="3600" dirty="0" err="1">
                <a:solidFill>
                  <a:prstClr val="black"/>
                </a:solidFill>
                <a:latin typeface="Calibri (Body)"/>
              </a:rPr>
              <a:t>phỏng</a:t>
            </a:r>
            <a:r>
              <a:rPr lang="en-US" sz="36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 (Body)"/>
              </a:rPr>
              <a:t>vấn</a:t>
            </a:r>
            <a:r>
              <a:rPr lang="en-US" sz="36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 (Body)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 (Body)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 (Body)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 (Body)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 (Body)"/>
              </a:rPr>
              <a:t>thay</a:t>
            </a:r>
            <a:r>
              <a:rPr lang="en-US" sz="36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 (Body)"/>
              </a:rPr>
              <a:t>đổi</a:t>
            </a:r>
            <a:r>
              <a:rPr lang="en-US" sz="36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 (Body)"/>
              </a:rPr>
              <a:t>chiều</a:t>
            </a:r>
            <a:r>
              <a:rPr lang="en-US" sz="36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 (Body)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Calibri (Body)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 (Body)"/>
              </a:rPr>
              <a:t>cân</a:t>
            </a:r>
            <a:r>
              <a:rPr lang="en-US" sz="36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 (Body)"/>
              </a:rPr>
              <a:t>nặng</a:t>
            </a:r>
            <a:r>
              <a:rPr lang="en-US" sz="3600" dirty="0">
                <a:solidFill>
                  <a:prstClr val="black"/>
                </a:solidFill>
                <a:latin typeface="Calibri (Body)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108797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09EBACEC-D47B-5150-D91B-2E59E7BD8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73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F6325-81F3-75FC-50BC-813CA18BF1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5492" y="3301138"/>
            <a:ext cx="2871130" cy="355558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E1911E-E4BF-4CBD-1FD8-0BB5E46FEADF}"/>
              </a:ext>
            </a:extLst>
          </p:cNvPr>
          <p:cNvSpPr/>
          <p:nvPr/>
        </p:nvSpPr>
        <p:spPr>
          <a:xfrm>
            <a:off x="170123" y="227671"/>
            <a:ext cx="10833157" cy="2137157"/>
          </a:xfrm>
          <a:prstGeom prst="wedgeRoundRectCallout">
            <a:avLst>
              <a:gd name="adj1" fmla="val 17965"/>
              <a:gd name="adj2" fmla="val 8379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 (Body)"/>
              </a:rPr>
              <a:t>VD: Xin chào các bạn. Tôi là Xuân Mai, phóng viên báo Sức khoẻ và Đời sống . Hôm nay tôi muốn phỏng vấn các bạn về sự thay đổi chiều cao, cân nặng của các bạn.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9F6E4791-742B-A9DC-A8C2-ED2A2378BAC3}"/>
              </a:ext>
            </a:extLst>
          </p:cNvPr>
          <p:cNvSpPr/>
          <p:nvPr/>
        </p:nvSpPr>
        <p:spPr>
          <a:xfrm rot="-300747">
            <a:off x="7299903" y="3522880"/>
            <a:ext cx="2259619" cy="3237280"/>
          </a:xfrm>
          <a:custGeom>
            <a:avLst/>
            <a:gdLst/>
            <a:ahLst/>
            <a:cxnLst/>
            <a:rect l="l" t="t" r="r" b="b"/>
            <a:pathLst>
              <a:path w="4924877" h="9085092">
                <a:moveTo>
                  <a:pt x="4924877" y="0"/>
                </a:moveTo>
                <a:lnTo>
                  <a:pt x="0" y="0"/>
                </a:lnTo>
                <a:lnTo>
                  <a:pt x="0" y="9085092"/>
                </a:lnTo>
                <a:lnTo>
                  <a:pt x="4924877" y="9085092"/>
                </a:lnTo>
                <a:lnTo>
                  <a:pt x="492487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232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09EBACEC-D47B-5150-D91B-2E59E7BD8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73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E1911E-E4BF-4CBD-1FD8-0BB5E46FEADF}"/>
              </a:ext>
            </a:extLst>
          </p:cNvPr>
          <p:cNvSpPr/>
          <p:nvPr/>
        </p:nvSpPr>
        <p:spPr>
          <a:xfrm>
            <a:off x="3048000" y="762000"/>
            <a:ext cx="7010400" cy="2133600"/>
          </a:xfrm>
          <a:prstGeom prst="wedgeRoundRectCallout">
            <a:avLst>
              <a:gd name="adj1" fmla="val -57191"/>
              <a:gd name="adj2" fmla="val 4311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prstClr val="black"/>
                </a:solidFill>
                <a:latin typeface="Calibri (Body)"/>
              </a:rPr>
              <a:t>Xin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chào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A.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thay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đổi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chiều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cao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năm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gần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 (Body)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Calibri (Body)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E724CBF-D898-0BC0-D02D-683869C83F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0" y="3200400"/>
            <a:ext cx="2871130" cy="355558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721D40D-E38A-D0CE-CD0E-0A03C43B048C}"/>
              </a:ext>
            </a:extLst>
          </p:cNvPr>
          <p:cNvSpPr/>
          <p:nvPr/>
        </p:nvSpPr>
        <p:spPr>
          <a:xfrm>
            <a:off x="4572000" y="3352800"/>
            <a:ext cx="7010400" cy="2133600"/>
          </a:xfrm>
          <a:prstGeom prst="wedgeRoundRectCallout">
            <a:avLst>
              <a:gd name="adj1" fmla="val -57191"/>
              <a:gd name="adj2" fmla="val 4311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 (Body)"/>
              </a:rPr>
              <a:t>Dưạ vào đâu bạn biết chính xác chiều cao qua từng lớp của mình như vậy?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42943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1424" y="3746954"/>
            <a:ext cx="5916634" cy="4159998"/>
          </a:xfrm>
          <a:custGeom>
            <a:avLst/>
            <a:gdLst/>
            <a:ahLst/>
            <a:cxnLst/>
            <a:rect l="l" t="t" r="r" b="b"/>
            <a:pathLst>
              <a:path w="8874951" h="6239997">
                <a:moveTo>
                  <a:pt x="0" y="0"/>
                </a:moveTo>
                <a:lnTo>
                  <a:pt x="8874951" y="0"/>
                </a:lnTo>
                <a:lnTo>
                  <a:pt x="8874951" y="6239997"/>
                </a:lnTo>
                <a:lnTo>
                  <a:pt x="0" y="6239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394811" y="-818658"/>
            <a:ext cx="5916634" cy="5054453"/>
          </a:xfrm>
          <a:custGeom>
            <a:avLst/>
            <a:gdLst/>
            <a:ahLst/>
            <a:cxnLst/>
            <a:rect l="l" t="t" r="r" b="b"/>
            <a:pathLst>
              <a:path w="8874951" h="7581680">
                <a:moveTo>
                  <a:pt x="0" y="0"/>
                </a:moveTo>
                <a:lnTo>
                  <a:pt x="8874951" y="0"/>
                </a:lnTo>
                <a:lnTo>
                  <a:pt x="8874951" y="7581680"/>
                </a:lnTo>
                <a:lnTo>
                  <a:pt x="0" y="758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9846" t="-24766" b="-381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508326" y="-4444853"/>
            <a:ext cx="5916634" cy="5054453"/>
          </a:xfrm>
          <a:custGeom>
            <a:avLst/>
            <a:gdLst/>
            <a:ahLst/>
            <a:cxnLst/>
            <a:rect l="l" t="t" r="r" b="b"/>
            <a:pathLst>
              <a:path w="8874951" h="7581680">
                <a:moveTo>
                  <a:pt x="0" y="0"/>
                </a:moveTo>
                <a:lnTo>
                  <a:pt x="8874950" y="0"/>
                </a:lnTo>
                <a:lnTo>
                  <a:pt x="8874950" y="7581680"/>
                </a:lnTo>
                <a:lnTo>
                  <a:pt x="0" y="758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9846" t="-24766" b="-381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730740">
            <a:off x="5145618" y="96438"/>
            <a:ext cx="6551050" cy="5748547"/>
          </a:xfrm>
          <a:custGeom>
            <a:avLst/>
            <a:gdLst/>
            <a:ahLst/>
            <a:cxnLst/>
            <a:rect l="l" t="t" r="r" b="b"/>
            <a:pathLst>
              <a:path w="9826575" h="8622820">
                <a:moveTo>
                  <a:pt x="0" y="0"/>
                </a:moveTo>
                <a:lnTo>
                  <a:pt x="9826575" y="0"/>
                </a:lnTo>
                <a:lnTo>
                  <a:pt x="9826575" y="8622820"/>
                </a:lnTo>
                <a:lnTo>
                  <a:pt x="0" y="8622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60088" flipV="1">
            <a:off x="-1868705" y="-907202"/>
            <a:ext cx="3919336" cy="3375528"/>
          </a:xfrm>
          <a:custGeom>
            <a:avLst/>
            <a:gdLst/>
            <a:ahLst/>
            <a:cxnLst/>
            <a:rect l="l" t="t" r="r" b="b"/>
            <a:pathLst>
              <a:path w="5879004" h="5063292">
                <a:moveTo>
                  <a:pt x="0" y="5063292"/>
                </a:moveTo>
                <a:lnTo>
                  <a:pt x="5879004" y="5063292"/>
                </a:lnTo>
                <a:lnTo>
                  <a:pt x="5879004" y="0"/>
                </a:lnTo>
                <a:lnTo>
                  <a:pt x="0" y="0"/>
                </a:lnTo>
                <a:lnTo>
                  <a:pt x="0" y="5063292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300747" flipH="1">
            <a:off x="1119954" y="817651"/>
            <a:ext cx="3283251" cy="6056728"/>
          </a:xfrm>
          <a:custGeom>
            <a:avLst/>
            <a:gdLst/>
            <a:ahLst/>
            <a:cxnLst/>
            <a:rect l="l" t="t" r="r" b="b"/>
            <a:pathLst>
              <a:path w="4924877" h="9085092">
                <a:moveTo>
                  <a:pt x="4924877" y="0"/>
                </a:moveTo>
                <a:lnTo>
                  <a:pt x="0" y="0"/>
                </a:lnTo>
                <a:lnTo>
                  <a:pt x="0" y="9085092"/>
                </a:lnTo>
                <a:lnTo>
                  <a:pt x="4924877" y="9085092"/>
                </a:lnTo>
                <a:lnTo>
                  <a:pt x="49248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9543231">
            <a:off x="6046373" y="4650589"/>
            <a:ext cx="4259559" cy="2214971"/>
          </a:xfrm>
          <a:custGeom>
            <a:avLst/>
            <a:gdLst/>
            <a:ahLst/>
            <a:cxnLst/>
            <a:rect l="l" t="t" r="r" b="b"/>
            <a:pathLst>
              <a:path w="6389339" h="3322456">
                <a:moveTo>
                  <a:pt x="0" y="0"/>
                </a:moveTo>
                <a:lnTo>
                  <a:pt x="6389339" y="0"/>
                </a:lnTo>
                <a:lnTo>
                  <a:pt x="6389339" y="3322457"/>
                </a:lnTo>
                <a:lnTo>
                  <a:pt x="0" y="3322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5279092">
            <a:off x="11081937" y="3836860"/>
            <a:ext cx="686047" cy="766533"/>
          </a:xfrm>
          <a:custGeom>
            <a:avLst/>
            <a:gdLst/>
            <a:ahLst/>
            <a:cxnLst/>
            <a:rect l="l" t="t" r="r" b="b"/>
            <a:pathLst>
              <a:path w="1029071" h="1149800">
                <a:moveTo>
                  <a:pt x="0" y="0"/>
                </a:moveTo>
                <a:lnTo>
                  <a:pt x="1029071" y="0"/>
                </a:lnTo>
                <a:lnTo>
                  <a:pt x="1029071" y="1149800"/>
                </a:lnTo>
                <a:lnTo>
                  <a:pt x="0" y="1149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9872971">
            <a:off x="10317736" y="894597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0" y="0"/>
                </a:moveTo>
                <a:lnTo>
                  <a:pt x="6176763" y="0"/>
                </a:lnTo>
                <a:lnTo>
                  <a:pt x="6176763" y="5319737"/>
                </a:lnTo>
                <a:lnTo>
                  <a:pt x="0" y="53197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7940944">
            <a:off x="6608991" y="-1721019"/>
            <a:ext cx="3210977" cy="2765453"/>
          </a:xfrm>
          <a:custGeom>
            <a:avLst/>
            <a:gdLst/>
            <a:ahLst/>
            <a:cxnLst/>
            <a:rect l="l" t="t" r="r" b="b"/>
            <a:pathLst>
              <a:path w="4816465" h="4148180">
                <a:moveTo>
                  <a:pt x="0" y="0"/>
                </a:moveTo>
                <a:lnTo>
                  <a:pt x="4816465" y="0"/>
                </a:lnTo>
                <a:lnTo>
                  <a:pt x="4816465" y="4148180"/>
                </a:lnTo>
                <a:lnTo>
                  <a:pt x="0" y="4148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-4314917" flipH="1">
            <a:off x="11574235" y="1535455"/>
            <a:ext cx="536132" cy="599030"/>
          </a:xfrm>
          <a:custGeom>
            <a:avLst/>
            <a:gdLst/>
            <a:ahLst/>
            <a:cxnLst/>
            <a:rect l="l" t="t" r="r" b="b"/>
            <a:pathLst>
              <a:path w="804198" h="898545">
                <a:moveTo>
                  <a:pt x="804198" y="0"/>
                </a:moveTo>
                <a:lnTo>
                  <a:pt x="0" y="0"/>
                </a:lnTo>
                <a:lnTo>
                  <a:pt x="0" y="898545"/>
                </a:lnTo>
                <a:lnTo>
                  <a:pt x="804198" y="898545"/>
                </a:lnTo>
                <a:lnTo>
                  <a:pt x="80419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5112578" y="1487171"/>
            <a:ext cx="1040572" cy="1449007"/>
            <a:chOff x="0" y="0"/>
            <a:chExt cx="2081144" cy="2898014"/>
          </a:xfrm>
        </p:grpSpPr>
        <p:grpSp>
          <p:nvGrpSpPr>
            <p:cNvPr id="17" name="Group 17"/>
            <p:cNvGrpSpPr/>
            <p:nvPr/>
          </p:nvGrpSpPr>
          <p:grpSpPr>
            <a:xfrm rot="-1720547">
              <a:off x="83434" y="2361344"/>
              <a:ext cx="438150" cy="459740"/>
              <a:chOff x="0" y="0"/>
              <a:chExt cx="438150" cy="45974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49530" y="46990"/>
                <a:ext cx="340360" cy="364490"/>
              </a:xfrm>
              <a:custGeom>
                <a:avLst/>
                <a:gdLst/>
                <a:ahLst/>
                <a:cxnLst/>
                <a:rect l="l" t="t" r="r" b="b"/>
                <a:pathLst>
                  <a:path w="340360" h="364490">
                    <a:moveTo>
                      <a:pt x="312420" y="214630"/>
                    </a:moveTo>
                    <a:cubicBezTo>
                      <a:pt x="196850" y="349250"/>
                      <a:pt x="187960" y="354330"/>
                      <a:pt x="171450" y="356870"/>
                    </a:cubicBezTo>
                    <a:cubicBezTo>
                      <a:pt x="149860" y="361950"/>
                      <a:pt x="111760" y="363220"/>
                      <a:pt x="86360" y="353060"/>
                    </a:cubicBezTo>
                    <a:cubicBezTo>
                      <a:pt x="60960" y="342900"/>
                      <a:pt x="35560" y="321310"/>
                      <a:pt x="20320" y="298450"/>
                    </a:cubicBezTo>
                    <a:cubicBezTo>
                      <a:pt x="6350" y="274320"/>
                      <a:pt x="1270" y="237490"/>
                      <a:pt x="2540" y="214630"/>
                    </a:cubicBezTo>
                    <a:cubicBezTo>
                      <a:pt x="2540" y="198120"/>
                      <a:pt x="5080" y="186690"/>
                      <a:pt x="12700" y="172720"/>
                    </a:cubicBezTo>
                    <a:cubicBezTo>
                      <a:pt x="24130" y="152400"/>
                      <a:pt x="48260" y="123190"/>
                      <a:pt x="72390" y="110490"/>
                    </a:cubicBezTo>
                    <a:cubicBezTo>
                      <a:pt x="95250" y="96520"/>
                      <a:pt x="133350" y="93980"/>
                      <a:pt x="156210" y="95250"/>
                    </a:cubicBezTo>
                    <a:cubicBezTo>
                      <a:pt x="172720" y="96520"/>
                      <a:pt x="184150" y="100330"/>
                      <a:pt x="196850" y="109220"/>
                    </a:cubicBezTo>
                    <a:cubicBezTo>
                      <a:pt x="217170" y="121920"/>
                      <a:pt x="245110" y="151130"/>
                      <a:pt x="256540" y="171450"/>
                    </a:cubicBezTo>
                    <a:cubicBezTo>
                      <a:pt x="265430" y="185420"/>
                      <a:pt x="266700" y="198120"/>
                      <a:pt x="267970" y="212090"/>
                    </a:cubicBezTo>
                    <a:cubicBezTo>
                      <a:pt x="270510" y="227330"/>
                      <a:pt x="271780" y="240030"/>
                      <a:pt x="266700" y="256540"/>
                    </a:cubicBezTo>
                    <a:cubicBezTo>
                      <a:pt x="260350" y="278130"/>
                      <a:pt x="243840" y="312420"/>
                      <a:pt x="222250" y="330200"/>
                    </a:cubicBezTo>
                    <a:cubicBezTo>
                      <a:pt x="201930" y="346710"/>
                      <a:pt x="166370" y="358140"/>
                      <a:pt x="143510" y="361950"/>
                    </a:cubicBezTo>
                    <a:cubicBezTo>
                      <a:pt x="127000" y="364490"/>
                      <a:pt x="114300" y="360680"/>
                      <a:pt x="100330" y="356870"/>
                    </a:cubicBezTo>
                    <a:cubicBezTo>
                      <a:pt x="86360" y="353060"/>
                      <a:pt x="73660" y="349250"/>
                      <a:pt x="60960" y="339090"/>
                    </a:cubicBezTo>
                    <a:cubicBezTo>
                      <a:pt x="43180" y="325120"/>
                      <a:pt x="17780" y="292100"/>
                      <a:pt x="8890" y="271780"/>
                    </a:cubicBezTo>
                    <a:cubicBezTo>
                      <a:pt x="2540" y="256540"/>
                      <a:pt x="0" y="245110"/>
                      <a:pt x="1270" y="228600"/>
                    </a:cubicBezTo>
                    <a:cubicBezTo>
                      <a:pt x="2540" y="205740"/>
                      <a:pt x="12700" y="175260"/>
                      <a:pt x="27940" y="147320"/>
                    </a:cubicBezTo>
                    <a:cubicBezTo>
                      <a:pt x="48260" y="110490"/>
                      <a:pt x="90170" y="55880"/>
                      <a:pt x="120650" y="31750"/>
                    </a:cubicBezTo>
                    <a:cubicBezTo>
                      <a:pt x="139700" y="16510"/>
                      <a:pt x="157480" y="8890"/>
                      <a:pt x="177800" y="3810"/>
                    </a:cubicBezTo>
                    <a:cubicBezTo>
                      <a:pt x="198120" y="0"/>
                      <a:pt x="222250" y="1270"/>
                      <a:pt x="242570" y="6350"/>
                    </a:cubicBezTo>
                    <a:cubicBezTo>
                      <a:pt x="261620" y="12700"/>
                      <a:pt x="281940" y="24130"/>
                      <a:pt x="297180" y="38100"/>
                    </a:cubicBezTo>
                    <a:cubicBezTo>
                      <a:pt x="312420" y="53340"/>
                      <a:pt x="325120" y="72390"/>
                      <a:pt x="331470" y="92710"/>
                    </a:cubicBezTo>
                    <a:cubicBezTo>
                      <a:pt x="337820" y="111760"/>
                      <a:pt x="340360" y="135890"/>
                      <a:pt x="336550" y="156210"/>
                    </a:cubicBezTo>
                    <a:cubicBezTo>
                      <a:pt x="334010" y="176530"/>
                      <a:pt x="312420" y="214630"/>
                      <a:pt x="312420" y="21463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4064" y="0"/>
              <a:ext cx="2037080" cy="1997710"/>
              <a:chOff x="0" y="0"/>
              <a:chExt cx="2037080" cy="199771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49530" y="38100"/>
                <a:ext cx="1940560" cy="1908810"/>
              </a:xfrm>
              <a:custGeom>
                <a:avLst/>
                <a:gdLst/>
                <a:ahLst/>
                <a:cxnLst/>
                <a:rect l="l" t="t" r="r" b="b"/>
                <a:pathLst>
                  <a:path w="1940560" h="1908810">
                    <a:moveTo>
                      <a:pt x="1789430" y="307340"/>
                    </a:moveTo>
                    <a:cubicBezTo>
                      <a:pt x="1602740" y="318770"/>
                      <a:pt x="1515110" y="334010"/>
                      <a:pt x="1426210" y="358140"/>
                    </a:cubicBezTo>
                    <a:cubicBezTo>
                      <a:pt x="1314450" y="388620"/>
                      <a:pt x="1165860" y="429260"/>
                      <a:pt x="1052830" y="488950"/>
                    </a:cubicBezTo>
                    <a:cubicBezTo>
                      <a:pt x="942340" y="547370"/>
                      <a:pt x="845820" y="623570"/>
                      <a:pt x="754380" y="712470"/>
                    </a:cubicBezTo>
                    <a:cubicBezTo>
                      <a:pt x="659130" y="805180"/>
                      <a:pt x="549910" y="935990"/>
                      <a:pt x="495300" y="1036320"/>
                    </a:cubicBezTo>
                    <a:cubicBezTo>
                      <a:pt x="457200" y="1107440"/>
                      <a:pt x="444500" y="1153160"/>
                      <a:pt x="429260" y="1235710"/>
                    </a:cubicBezTo>
                    <a:cubicBezTo>
                      <a:pt x="406400" y="1357630"/>
                      <a:pt x="415290" y="1621790"/>
                      <a:pt x="406400" y="1706880"/>
                    </a:cubicBezTo>
                    <a:cubicBezTo>
                      <a:pt x="402590" y="1738630"/>
                      <a:pt x="401320" y="1751330"/>
                      <a:pt x="394970" y="1771650"/>
                    </a:cubicBezTo>
                    <a:cubicBezTo>
                      <a:pt x="387350" y="1791970"/>
                      <a:pt x="375920" y="1812290"/>
                      <a:pt x="363220" y="1828800"/>
                    </a:cubicBezTo>
                    <a:cubicBezTo>
                      <a:pt x="349250" y="1846580"/>
                      <a:pt x="332740" y="1861820"/>
                      <a:pt x="314960" y="1873250"/>
                    </a:cubicBezTo>
                    <a:cubicBezTo>
                      <a:pt x="297180" y="1885950"/>
                      <a:pt x="275590" y="1894840"/>
                      <a:pt x="255270" y="1899920"/>
                    </a:cubicBezTo>
                    <a:cubicBezTo>
                      <a:pt x="233680" y="1906270"/>
                      <a:pt x="210820" y="1908810"/>
                      <a:pt x="189230" y="1906270"/>
                    </a:cubicBezTo>
                    <a:cubicBezTo>
                      <a:pt x="167640" y="1905000"/>
                      <a:pt x="146050" y="1899920"/>
                      <a:pt x="125730" y="1892300"/>
                    </a:cubicBezTo>
                    <a:cubicBezTo>
                      <a:pt x="105410" y="1883410"/>
                      <a:pt x="86360" y="1871980"/>
                      <a:pt x="69850" y="1856740"/>
                    </a:cubicBezTo>
                    <a:cubicBezTo>
                      <a:pt x="53340" y="1842770"/>
                      <a:pt x="39370" y="1824990"/>
                      <a:pt x="27940" y="1807210"/>
                    </a:cubicBezTo>
                    <a:cubicBezTo>
                      <a:pt x="17780" y="1788160"/>
                      <a:pt x="8890" y="1766570"/>
                      <a:pt x="5080" y="1746250"/>
                    </a:cubicBezTo>
                    <a:cubicBezTo>
                      <a:pt x="0" y="1724660"/>
                      <a:pt x="0" y="1701800"/>
                      <a:pt x="2540" y="1680210"/>
                    </a:cubicBezTo>
                    <a:cubicBezTo>
                      <a:pt x="5080" y="1658620"/>
                      <a:pt x="11430" y="1637030"/>
                      <a:pt x="20320" y="1616710"/>
                    </a:cubicBezTo>
                    <a:cubicBezTo>
                      <a:pt x="29210" y="1597660"/>
                      <a:pt x="43180" y="1578610"/>
                      <a:pt x="58420" y="1563370"/>
                    </a:cubicBezTo>
                    <a:cubicBezTo>
                      <a:pt x="72390" y="1548130"/>
                      <a:pt x="91440" y="1534160"/>
                      <a:pt x="110490" y="1524000"/>
                    </a:cubicBezTo>
                    <a:cubicBezTo>
                      <a:pt x="129540" y="1515110"/>
                      <a:pt x="151130" y="1507490"/>
                      <a:pt x="172720" y="1503680"/>
                    </a:cubicBezTo>
                    <a:cubicBezTo>
                      <a:pt x="194310" y="1501140"/>
                      <a:pt x="217170" y="1501140"/>
                      <a:pt x="238760" y="1504950"/>
                    </a:cubicBezTo>
                    <a:cubicBezTo>
                      <a:pt x="260350" y="1508760"/>
                      <a:pt x="281940" y="1516380"/>
                      <a:pt x="300990" y="1526540"/>
                    </a:cubicBezTo>
                    <a:cubicBezTo>
                      <a:pt x="318770" y="1536700"/>
                      <a:pt x="337820" y="1550670"/>
                      <a:pt x="351790" y="1567180"/>
                    </a:cubicBezTo>
                    <a:cubicBezTo>
                      <a:pt x="367030" y="1582420"/>
                      <a:pt x="379730" y="1602740"/>
                      <a:pt x="388620" y="1621790"/>
                    </a:cubicBezTo>
                    <a:cubicBezTo>
                      <a:pt x="397510" y="1642110"/>
                      <a:pt x="402590" y="1663700"/>
                      <a:pt x="405130" y="1685290"/>
                    </a:cubicBezTo>
                    <a:cubicBezTo>
                      <a:pt x="406400" y="1706880"/>
                      <a:pt x="405130" y="1729740"/>
                      <a:pt x="400050" y="1751330"/>
                    </a:cubicBezTo>
                    <a:cubicBezTo>
                      <a:pt x="394970" y="1771650"/>
                      <a:pt x="387350" y="1793240"/>
                      <a:pt x="375920" y="1811020"/>
                    </a:cubicBezTo>
                    <a:cubicBezTo>
                      <a:pt x="364490" y="1830070"/>
                      <a:pt x="349250" y="1846580"/>
                      <a:pt x="332740" y="1860550"/>
                    </a:cubicBezTo>
                    <a:cubicBezTo>
                      <a:pt x="316230" y="1874520"/>
                      <a:pt x="295910" y="1885950"/>
                      <a:pt x="275590" y="1893570"/>
                    </a:cubicBezTo>
                    <a:cubicBezTo>
                      <a:pt x="255270" y="1901190"/>
                      <a:pt x="233680" y="1906270"/>
                      <a:pt x="212090" y="1907540"/>
                    </a:cubicBezTo>
                    <a:cubicBezTo>
                      <a:pt x="190500" y="1907540"/>
                      <a:pt x="167640" y="1905000"/>
                      <a:pt x="146050" y="1898650"/>
                    </a:cubicBezTo>
                    <a:cubicBezTo>
                      <a:pt x="125730" y="1893570"/>
                      <a:pt x="105410" y="1883410"/>
                      <a:pt x="87630" y="1870710"/>
                    </a:cubicBezTo>
                    <a:cubicBezTo>
                      <a:pt x="69850" y="1858010"/>
                      <a:pt x="53340" y="1842770"/>
                      <a:pt x="40640" y="1824990"/>
                    </a:cubicBezTo>
                    <a:cubicBezTo>
                      <a:pt x="27940" y="1807210"/>
                      <a:pt x="16510" y="1790700"/>
                      <a:pt x="10160" y="1766570"/>
                    </a:cubicBezTo>
                    <a:cubicBezTo>
                      <a:pt x="1270" y="1734820"/>
                      <a:pt x="1270" y="1699260"/>
                      <a:pt x="1270" y="1645920"/>
                    </a:cubicBezTo>
                    <a:cubicBezTo>
                      <a:pt x="2540" y="1541780"/>
                      <a:pt x="33020" y="1299210"/>
                      <a:pt x="50800" y="1181100"/>
                    </a:cubicBezTo>
                    <a:cubicBezTo>
                      <a:pt x="60960" y="1106170"/>
                      <a:pt x="64770" y="1059180"/>
                      <a:pt x="85090" y="999490"/>
                    </a:cubicBezTo>
                    <a:cubicBezTo>
                      <a:pt x="105410" y="935990"/>
                      <a:pt x="130810" y="878840"/>
                      <a:pt x="172720" y="811530"/>
                    </a:cubicBezTo>
                    <a:cubicBezTo>
                      <a:pt x="232410" y="718820"/>
                      <a:pt x="331470" y="596900"/>
                      <a:pt x="425450" y="508000"/>
                    </a:cubicBezTo>
                    <a:cubicBezTo>
                      <a:pt x="516890" y="419100"/>
                      <a:pt x="642620" y="335280"/>
                      <a:pt x="730250" y="275590"/>
                    </a:cubicBezTo>
                    <a:cubicBezTo>
                      <a:pt x="792480" y="234950"/>
                      <a:pt x="836930" y="205740"/>
                      <a:pt x="895350" y="179070"/>
                    </a:cubicBezTo>
                    <a:cubicBezTo>
                      <a:pt x="953770" y="151130"/>
                      <a:pt x="1005840" y="132080"/>
                      <a:pt x="1079500" y="110490"/>
                    </a:cubicBezTo>
                    <a:cubicBezTo>
                      <a:pt x="1184910" y="78740"/>
                      <a:pt x="1344930" y="38100"/>
                      <a:pt x="1469390" y="22860"/>
                    </a:cubicBezTo>
                    <a:cubicBezTo>
                      <a:pt x="1581150" y="8890"/>
                      <a:pt x="1714500" y="0"/>
                      <a:pt x="1789430" y="12700"/>
                    </a:cubicBezTo>
                    <a:cubicBezTo>
                      <a:pt x="1832610" y="19050"/>
                      <a:pt x="1863090" y="27940"/>
                      <a:pt x="1887220" y="49530"/>
                    </a:cubicBezTo>
                    <a:cubicBezTo>
                      <a:pt x="1912620" y="71120"/>
                      <a:pt x="1930400" y="113030"/>
                      <a:pt x="1936750" y="142240"/>
                    </a:cubicBezTo>
                    <a:cubicBezTo>
                      <a:pt x="1940560" y="166370"/>
                      <a:pt x="1938020" y="189230"/>
                      <a:pt x="1927860" y="212090"/>
                    </a:cubicBezTo>
                    <a:cubicBezTo>
                      <a:pt x="1915160" y="240030"/>
                      <a:pt x="1883410" y="274320"/>
                      <a:pt x="1858010" y="290830"/>
                    </a:cubicBezTo>
                    <a:cubicBezTo>
                      <a:pt x="1837690" y="303530"/>
                      <a:pt x="1789430" y="307340"/>
                      <a:pt x="1789430" y="30734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0079990" y="3482340"/>
            <a:ext cx="843280" cy="1052195"/>
            <a:chOff x="0" y="0"/>
            <a:chExt cx="1686560" cy="210439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1750060"/>
              <a:ext cx="332740" cy="354330"/>
              <a:chOff x="0" y="0"/>
              <a:chExt cx="332740" cy="35433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46990" y="46990"/>
                <a:ext cx="236220" cy="257810"/>
              </a:xfrm>
              <a:custGeom>
                <a:avLst/>
                <a:gdLst/>
                <a:ahLst/>
                <a:cxnLst/>
                <a:rect l="l" t="t" r="r" b="b"/>
                <a:pathLst>
                  <a:path w="236220" h="257810">
                    <a:moveTo>
                      <a:pt x="11430" y="104140"/>
                    </a:moveTo>
                    <a:cubicBezTo>
                      <a:pt x="59690" y="22860"/>
                      <a:pt x="67310" y="17780"/>
                      <a:pt x="78740" y="12700"/>
                    </a:cubicBezTo>
                    <a:cubicBezTo>
                      <a:pt x="96520" y="6350"/>
                      <a:pt x="129540" y="1270"/>
                      <a:pt x="147320" y="3810"/>
                    </a:cubicBezTo>
                    <a:cubicBezTo>
                      <a:pt x="160020" y="5080"/>
                      <a:pt x="168910" y="8890"/>
                      <a:pt x="180340" y="16510"/>
                    </a:cubicBezTo>
                    <a:cubicBezTo>
                      <a:pt x="195580" y="26670"/>
                      <a:pt x="217170" y="50800"/>
                      <a:pt x="226060" y="67310"/>
                    </a:cubicBezTo>
                    <a:cubicBezTo>
                      <a:pt x="232410" y="78740"/>
                      <a:pt x="234950" y="87630"/>
                      <a:pt x="233680" y="101600"/>
                    </a:cubicBezTo>
                    <a:cubicBezTo>
                      <a:pt x="233680" y="119380"/>
                      <a:pt x="229870" y="149860"/>
                      <a:pt x="217170" y="167640"/>
                    </a:cubicBezTo>
                    <a:cubicBezTo>
                      <a:pt x="205740" y="186690"/>
                      <a:pt x="180340" y="203200"/>
                      <a:pt x="163830" y="210820"/>
                    </a:cubicBezTo>
                    <a:cubicBezTo>
                      <a:pt x="151130" y="217170"/>
                      <a:pt x="140970" y="217170"/>
                      <a:pt x="129540" y="217170"/>
                    </a:cubicBezTo>
                    <a:cubicBezTo>
                      <a:pt x="118110" y="218440"/>
                      <a:pt x="106680" y="217170"/>
                      <a:pt x="95250" y="212090"/>
                    </a:cubicBezTo>
                    <a:cubicBezTo>
                      <a:pt x="77470" y="205740"/>
                      <a:pt x="50800" y="186690"/>
                      <a:pt x="39370" y="172720"/>
                    </a:cubicBezTo>
                    <a:cubicBezTo>
                      <a:pt x="30480" y="162560"/>
                      <a:pt x="26670" y="153670"/>
                      <a:pt x="22860" y="140970"/>
                    </a:cubicBezTo>
                    <a:cubicBezTo>
                      <a:pt x="19050" y="123190"/>
                      <a:pt x="20320" y="90170"/>
                      <a:pt x="25400" y="72390"/>
                    </a:cubicBezTo>
                    <a:cubicBezTo>
                      <a:pt x="29210" y="59690"/>
                      <a:pt x="34290" y="50800"/>
                      <a:pt x="43180" y="41910"/>
                    </a:cubicBezTo>
                    <a:cubicBezTo>
                      <a:pt x="55880" y="27940"/>
                      <a:pt x="80010" y="10160"/>
                      <a:pt x="101600" y="5080"/>
                    </a:cubicBezTo>
                    <a:cubicBezTo>
                      <a:pt x="121920" y="0"/>
                      <a:pt x="152400" y="5080"/>
                      <a:pt x="170180" y="10160"/>
                    </a:cubicBezTo>
                    <a:cubicBezTo>
                      <a:pt x="181610" y="15240"/>
                      <a:pt x="190500" y="20320"/>
                      <a:pt x="199390" y="29210"/>
                    </a:cubicBezTo>
                    <a:cubicBezTo>
                      <a:pt x="212090" y="43180"/>
                      <a:pt x="228600" y="68580"/>
                      <a:pt x="232410" y="90170"/>
                    </a:cubicBezTo>
                    <a:cubicBezTo>
                      <a:pt x="236220" y="110490"/>
                      <a:pt x="232410" y="135890"/>
                      <a:pt x="223520" y="157480"/>
                    </a:cubicBezTo>
                    <a:cubicBezTo>
                      <a:pt x="212090" y="184150"/>
                      <a:pt x="187960" y="220980"/>
                      <a:pt x="167640" y="237490"/>
                    </a:cubicBezTo>
                    <a:cubicBezTo>
                      <a:pt x="152400" y="248920"/>
                      <a:pt x="137160" y="254000"/>
                      <a:pt x="120650" y="255270"/>
                    </a:cubicBezTo>
                    <a:cubicBezTo>
                      <a:pt x="104140" y="257810"/>
                      <a:pt x="86360" y="256540"/>
                      <a:pt x="69850" y="250190"/>
                    </a:cubicBezTo>
                    <a:cubicBezTo>
                      <a:pt x="54610" y="245110"/>
                      <a:pt x="39370" y="234950"/>
                      <a:pt x="27940" y="223520"/>
                    </a:cubicBezTo>
                    <a:cubicBezTo>
                      <a:pt x="17780" y="210820"/>
                      <a:pt x="7620" y="195580"/>
                      <a:pt x="3810" y="179070"/>
                    </a:cubicBezTo>
                    <a:cubicBezTo>
                      <a:pt x="0" y="157480"/>
                      <a:pt x="11430" y="104140"/>
                      <a:pt x="11430" y="10414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415290" y="847090"/>
              <a:ext cx="734060" cy="901700"/>
              <a:chOff x="0" y="0"/>
              <a:chExt cx="734060" cy="9017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50800" y="50800"/>
                <a:ext cx="636270" cy="801370"/>
              </a:xfrm>
              <a:custGeom>
                <a:avLst/>
                <a:gdLst/>
                <a:ahLst/>
                <a:cxnLst/>
                <a:rect l="l" t="t" r="r" b="b"/>
                <a:pathLst>
                  <a:path w="636270" h="801370">
                    <a:moveTo>
                      <a:pt x="617220" y="170180"/>
                    </a:moveTo>
                    <a:cubicBezTo>
                      <a:pt x="317500" y="632460"/>
                      <a:pt x="236220" y="745490"/>
                      <a:pt x="195580" y="778510"/>
                    </a:cubicBezTo>
                    <a:cubicBezTo>
                      <a:pt x="180340" y="789940"/>
                      <a:pt x="173990" y="792480"/>
                      <a:pt x="158750" y="795020"/>
                    </a:cubicBezTo>
                    <a:cubicBezTo>
                      <a:pt x="137160" y="798830"/>
                      <a:pt x="102870" y="800100"/>
                      <a:pt x="78740" y="791210"/>
                    </a:cubicBezTo>
                    <a:cubicBezTo>
                      <a:pt x="55880" y="782320"/>
                      <a:pt x="31750" y="760730"/>
                      <a:pt x="17780" y="739140"/>
                    </a:cubicBezTo>
                    <a:cubicBezTo>
                      <a:pt x="5080" y="717550"/>
                      <a:pt x="0" y="683260"/>
                      <a:pt x="1270" y="661670"/>
                    </a:cubicBezTo>
                    <a:cubicBezTo>
                      <a:pt x="1270" y="646430"/>
                      <a:pt x="3810" y="636270"/>
                      <a:pt x="11430" y="622300"/>
                    </a:cubicBezTo>
                    <a:cubicBezTo>
                      <a:pt x="21590" y="604520"/>
                      <a:pt x="44450" y="576580"/>
                      <a:pt x="66040" y="565150"/>
                    </a:cubicBezTo>
                    <a:cubicBezTo>
                      <a:pt x="88900" y="552450"/>
                      <a:pt x="120650" y="547370"/>
                      <a:pt x="144780" y="551180"/>
                    </a:cubicBezTo>
                    <a:cubicBezTo>
                      <a:pt x="170180" y="554990"/>
                      <a:pt x="199390" y="574040"/>
                      <a:pt x="215900" y="589280"/>
                    </a:cubicBezTo>
                    <a:cubicBezTo>
                      <a:pt x="227330" y="599440"/>
                      <a:pt x="233680" y="608330"/>
                      <a:pt x="238760" y="622300"/>
                    </a:cubicBezTo>
                    <a:cubicBezTo>
                      <a:pt x="246380" y="642620"/>
                      <a:pt x="252730" y="676910"/>
                      <a:pt x="247650" y="701040"/>
                    </a:cubicBezTo>
                    <a:cubicBezTo>
                      <a:pt x="241300" y="726440"/>
                      <a:pt x="224790" y="753110"/>
                      <a:pt x="205740" y="769620"/>
                    </a:cubicBezTo>
                    <a:cubicBezTo>
                      <a:pt x="186690" y="786130"/>
                      <a:pt x="153670" y="796290"/>
                      <a:pt x="132080" y="800100"/>
                    </a:cubicBezTo>
                    <a:cubicBezTo>
                      <a:pt x="116840" y="801370"/>
                      <a:pt x="106680" y="800100"/>
                      <a:pt x="91440" y="795020"/>
                    </a:cubicBezTo>
                    <a:cubicBezTo>
                      <a:pt x="72390" y="787400"/>
                      <a:pt x="40640" y="770890"/>
                      <a:pt x="25400" y="750570"/>
                    </a:cubicBezTo>
                    <a:cubicBezTo>
                      <a:pt x="10160" y="730250"/>
                      <a:pt x="0" y="699770"/>
                      <a:pt x="0" y="675640"/>
                    </a:cubicBezTo>
                    <a:cubicBezTo>
                      <a:pt x="0" y="650240"/>
                      <a:pt x="8890" y="628650"/>
                      <a:pt x="25400" y="599440"/>
                    </a:cubicBezTo>
                    <a:cubicBezTo>
                      <a:pt x="54610" y="547370"/>
                      <a:pt x="129540" y="481330"/>
                      <a:pt x="189230" y="402590"/>
                    </a:cubicBezTo>
                    <a:cubicBezTo>
                      <a:pt x="271780" y="297180"/>
                      <a:pt x="403860" y="59690"/>
                      <a:pt x="464820" y="15240"/>
                    </a:cubicBezTo>
                    <a:cubicBezTo>
                      <a:pt x="485140" y="0"/>
                      <a:pt x="497840" y="0"/>
                      <a:pt x="515620" y="0"/>
                    </a:cubicBezTo>
                    <a:cubicBezTo>
                      <a:pt x="538480" y="0"/>
                      <a:pt x="571500" y="8890"/>
                      <a:pt x="591820" y="24130"/>
                    </a:cubicBezTo>
                    <a:cubicBezTo>
                      <a:pt x="610870" y="39370"/>
                      <a:pt x="627380" y="67310"/>
                      <a:pt x="631190" y="91440"/>
                    </a:cubicBezTo>
                    <a:cubicBezTo>
                      <a:pt x="636270" y="115570"/>
                      <a:pt x="617220" y="170180"/>
                      <a:pt x="617220" y="17018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108710" y="421640"/>
              <a:ext cx="300990" cy="300990"/>
              <a:chOff x="0" y="0"/>
              <a:chExt cx="300990" cy="30099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49530" y="48260"/>
                <a:ext cx="196850" cy="201930"/>
              </a:xfrm>
              <a:custGeom>
                <a:avLst/>
                <a:gdLst/>
                <a:ahLst/>
                <a:cxnLst/>
                <a:rect l="l" t="t" r="r" b="b"/>
                <a:pathLst>
                  <a:path w="196850" h="201930">
                    <a:moveTo>
                      <a:pt x="196850" y="71120"/>
                    </a:moveTo>
                    <a:cubicBezTo>
                      <a:pt x="196850" y="134620"/>
                      <a:pt x="189230" y="149860"/>
                      <a:pt x="180340" y="162560"/>
                    </a:cubicBezTo>
                    <a:cubicBezTo>
                      <a:pt x="170180" y="175260"/>
                      <a:pt x="156210" y="185420"/>
                      <a:pt x="142240" y="191770"/>
                    </a:cubicBezTo>
                    <a:cubicBezTo>
                      <a:pt x="128270" y="198120"/>
                      <a:pt x="110490" y="201930"/>
                      <a:pt x="95250" y="200660"/>
                    </a:cubicBezTo>
                    <a:cubicBezTo>
                      <a:pt x="80010" y="199390"/>
                      <a:pt x="62230" y="194310"/>
                      <a:pt x="49530" y="186690"/>
                    </a:cubicBezTo>
                    <a:cubicBezTo>
                      <a:pt x="35560" y="179070"/>
                      <a:pt x="22860" y="166370"/>
                      <a:pt x="15240" y="152400"/>
                    </a:cubicBezTo>
                    <a:cubicBezTo>
                      <a:pt x="7620" y="139700"/>
                      <a:pt x="2540" y="121920"/>
                      <a:pt x="1270" y="106680"/>
                    </a:cubicBezTo>
                    <a:cubicBezTo>
                      <a:pt x="0" y="91440"/>
                      <a:pt x="3810" y="73660"/>
                      <a:pt x="10160" y="59690"/>
                    </a:cubicBezTo>
                    <a:cubicBezTo>
                      <a:pt x="16510" y="45720"/>
                      <a:pt x="26670" y="31750"/>
                      <a:pt x="39370" y="21590"/>
                    </a:cubicBezTo>
                    <a:cubicBezTo>
                      <a:pt x="52070" y="12700"/>
                      <a:pt x="67310" y="5080"/>
                      <a:pt x="82550" y="2540"/>
                    </a:cubicBezTo>
                    <a:cubicBezTo>
                      <a:pt x="97790" y="0"/>
                      <a:pt x="115570" y="0"/>
                      <a:pt x="130810" y="5080"/>
                    </a:cubicBezTo>
                    <a:cubicBezTo>
                      <a:pt x="146050" y="10160"/>
                      <a:pt x="171450" y="30480"/>
                      <a:pt x="171450" y="3048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377950" y="0"/>
              <a:ext cx="308610" cy="328930"/>
              <a:chOff x="0" y="0"/>
              <a:chExt cx="308610" cy="32893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48260" y="49530"/>
                <a:ext cx="212090" cy="229870"/>
              </a:xfrm>
              <a:custGeom>
                <a:avLst/>
                <a:gdLst/>
                <a:ahLst/>
                <a:cxnLst/>
                <a:rect l="l" t="t" r="r" b="b"/>
                <a:pathLst>
                  <a:path w="212090" h="229870">
                    <a:moveTo>
                      <a:pt x="2540" y="104140"/>
                    </a:moveTo>
                    <a:cubicBezTo>
                      <a:pt x="35560" y="25400"/>
                      <a:pt x="60960" y="11430"/>
                      <a:pt x="77470" y="5080"/>
                    </a:cubicBezTo>
                    <a:cubicBezTo>
                      <a:pt x="88900" y="1270"/>
                      <a:pt x="97790" y="0"/>
                      <a:pt x="110490" y="1270"/>
                    </a:cubicBezTo>
                    <a:cubicBezTo>
                      <a:pt x="127000" y="3810"/>
                      <a:pt x="156210" y="15240"/>
                      <a:pt x="170180" y="25400"/>
                    </a:cubicBezTo>
                    <a:cubicBezTo>
                      <a:pt x="180340" y="33020"/>
                      <a:pt x="186690" y="41910"/>
                      <a:pt x="191770" y="50800"/>
                    </a:cubicBezTo>
                    <a:cubicBezTo>
                      <a:pt x="198120" y="59690"/>
                      <a:pt x="203200" y="68580"/>
                      <a:pt x="204470" y="81280"/>
                    </a:cubicBezTo>
                    <a:cubicBezTo>
                      <a:pt x="207010" y="99060"/>
                      <a:pt x="203200" y="129540"/>
                      <a:pt x="196850" y="146050"/>
                    </a:cubicBezTo>
                    <a:cubicBezTo>
                      <a:pt x="193040" y="158750"/>
                      <a:pt x="187960" y="165100"/>
                      <a:pt x="179070" y="173990"/>
                    </a:cubicBezTo>
                    <a:cubicBezTo>
                      <a:pt x="165100" y="185420"/>
                      <a:pt x="140970" y="200660"/>
                      <a:pt x="120650" y="204470"/>
                    </a:cubicBezTo>
                    <a:cubicBezTo>
                      <a:pt x="100330" y="208280"/>
                      <a:pt x="72390" y="200660"/>
                      <a:pt x="57150" y="194310"/>
                    </a:cubicBezTo>
                    <a:cubicBezTo>
                      <a:pt x="44450" y="189230"/>
                      <a:pt x="38100" y="184150"/>
                      <a:pt x="30480" y="173990"/>
                    </a:cubicBezTo>
                    <a:cubicBezTo>
                      <a:pt x="19050" y="160020"/>
                      <a:pt x="6350" y="132080"/>
                      <a:pt x="2540" y="114300"/>
                    </a:cubicBezTo>
                    <a:cubicBezTo>
                      <a:pt x="0" y="102870"/>
                      <a:pt x="2540" y="92710"/>
                      <a:pt x="5080" y="81280"/>
                    </a:cubicBezTo>
                    <a:cubicBezTo>
                      <a:pt x="6350" y="71120"/>
                      <a:pt x="8890" y="60960"/>
                      <a:pt x="16510" y="50800"/>
                    </a:cubicBezTo>
                    <a:cubicBezTo>
                      <a:pt x="26670" y="36830"/>
                      <a:pt x="50800" y="16510"/>
                      <a:pt x="66040" y="8890"/>
                    </a:cubicBezTo>
                    <a:cubicBezTo>
                      <a:pt x="77470" y="2540"/>
                      <a:pt x="86360" y="1270"/>
                      <a:pt x="99060" y="1270"/>
                    </a:cubicBezTo>
                    <a:cubicBezTo>
                      <a:pt x="116840" y="2540"/>
                      <a:pt x="144780" y="7620"/>
                      <a:pt x="161290" y="19050"/>
                    </a:cubicBezTo>
                    <a:cubicBezTo>
                      <a:pt x="179070" y="30480"/>
                      <a:pt x="194310" y="52070"/>
                      <a:pt x="201930" y="71120"/>
                    </a:cubicBezTo>
                    <a:cubicBezTo>
                      <a:pt x="208280" y="88900"/>
                      <a:pt x="212090" y="109220"/>
                      <a:pt x="208280" y="128270"/>
                    </a:cubicBezTo>
                    <a:cubicBezTo>
                      <a:pt x="205740" y="151130"/>
                      <a:pt x="195580" y="180340"/>
                      <a:pt x="180340" y="196850"/>
                    </a:cubicBezTo>
                    <a:cubicBezTo>
                      <a:pt x="163830" y="213360"/>
                      <a:pt x="135890" y="226060"/>
                      <a:pt x="113030" y="228600"/>
                    </a:cubicBezTo>
                    <a:cubicBezTo>
                      <a:pt x="90170" y="229870"/>
                      <a:pt x="59690" y="222250"/>
                      <a:pt x="41910" y="208280"/>
                    </a:cubicBezTo>
                    <a:cubicBezTo>
                      <a:pt x="22860" y="194310"/>
                      <a:pt x="2540" y="144780"/>
                      <a:pt x="2540" y="14478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6370955" y="4675505"/>
            <a:ext cx="340995" cy="749300"/>
            <a:chOff x="0" y="0"/>
            <a:chExt cx="681990" cy="1498600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681990" cy="891540"/>
              <a:chOff x="0" y="0"/>
              <a:chExt cx="681990" cy="8915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45720" y="46990"/>
                <a:ext cx="589280" cy="795020"/>
              </a:xfrm>
              <a:custGeom>
                <a:avLst/>
                <a:gdLst/>
                <a:ahLst/>
                <a:cxnLst/>
                <a:rect l="l" t="t" r="r" b="b"/>
                <a:pathLst>
                  <a:path w="589280" h="795020">
                    <a:moveTo>
                      <a:pt x="541020" y="111760"/>
                    </a:moveTo>
                    <a:cubicBezTo>
                      <a:pt x="429260" y="142240"/>
                      <a:pt x="367030" y="193040"/>
                      <a:pt x="328930" y="226060"/>
                    </a:cubicBezTo>
                    <a:cubicBezTo>
                      <a:pt x="299720" y="251460"/>
                      <a:pt x="278130" y="274320"/>
                      <a:pt x="256540" y="302260"/>
                    </a:cubicBezTo>
                    <a:cubicBezTo>
                      <a:pt x="234950" y="330200"/>
                      <a:pt x="218440" y="355600"/>
                      <a:pt x="201930" y="389890"/>
                    </a:cubicBezTo>
                    <a:cubicBezTo>
                      <a:pt x="179070" y="435610"/>
                      <a:pt x="151130" y="497840"/>
                      <a:pt x="139700" y="554990"/>
                    </a:cubicBezTo>
                    <a:cubicBezTo>
                      <a:pt x="128270" y="615950"/>
                      <a:pt x="153670" y="708660"/>
                      <a:pt x="135890" y="748030"/>
                    </a:cubicBezTo>
                    <a:cubicBezTo>
                      <a:pt x="125730" y="770890"/>
                      <a:pt x="105410" y="784860"/>
                      <a:pt x="88900" y="791210"/>
                    </a:cubicBezTo>
                    <a:cubicBezTo>
                      <a:pt x="76200" y="795020"/>
                      <a:pt x="58420" y="792480"/>
                      <a:pt x="46990" y="787400"/>
                    </a:cubicBezTo>
                    <a:cubicBezTo>
                      <a:pt x="34290" y="782320"/>
                      <a:pt x="20320" y="772160"/>
                      <a:pt x="13970" y="759460"/>
                    </a:cubicBezTo>
                    <a:cubicBezTo>
                      <a:pt x="6350" y="744220"/>
                      <a:pt x="6350" y="712470"/>
                      <a:pt x="11430" y="697230"/>
                    </a:cubicBezTo>
                    <a:cubicBezTo>
                      <a:pt x="17780" y="683260"/>
                      <a:pt x="30480" y="671830"/>
                      <a:pt x="41910" y="666750"/>
                    </a:cubicBezTo>
                    <a:cubicBezTo>
                      <a:pt x="54610" y="660400"/>
                      <a:pt x="71120" y="656590"/>
                      <a:pt x="83820" y="660400"/>
                    </a:cubicBezTo>
                    <a:cubicBezTo>
                      <a:pt x="101600" y="664210"/>
                      <a:pt x="125730" y="683260"/>
                      <a:pt x="133350" y="698500"/>
                    </a:cubicBezTo>
                    <a:cubicBezTo>
                      <a:pt x="140970" y="711200"/>
                      <a:pt x="140970" y="727710"/>
                      <a:pt x="137160" y="741680"/>
                    </a:cubicBezTo>
                    <a:cubicBezTo>
                      <a:pt x="134620" y="754380"/>
                      <a:pt x="125730" y="769620"/>
                      <a:pt x="115570" y="777240"/>
                    </a:cubicBezTo>
                    <a:cubicBezTo>
                      <a:pt x="104140" y="786130"/>
                      <a:pt x="88900" y="793750"/>
                      <a:pt x="74930" y="792480"/>
                    </a:cubicBezTo>
                    <a:cubicBezTo>
                      <a:pt x="57150" y="792480"/>
                      <a:pt x="29210" y="778510"/>
                      <a:pt x="17780" y="765810"/>
                    </a:cubicBezTo>
                    <a:cubicBezTo>
                      <a:pt x="8890" y="754380"/>
                      <a:pt x="7620" y="742950"/>
                      <a:pt x="5080" y="725170"/>
                    </a:cubicBezTo>
                    <a:cubicBezTo>
                      <a:pt x="0" y="688340"/>
                      <a:pt x="1270" y="613410"/>
                      <a:pt x="8890" y="558800"/>
                    </a:cubicBezTo>
                    <a:cubicBezTo>
                      <a:pt x="17780" y="502920"/>
                      <a:pt x="34290" y="447040"/>
                      <a:pt x="57150" y="392430"/>
                    </a:cubicBezTo>
                    <a:cubicBezTo>
                      <a:pt x="81280" y="335280"/>
                      <a:pt x="114300" y="274320"/>
                      <a:pt x="153670" y="224790"/>
                    </a:cubicBezTo>
                    <a:cubicBezTo>
                      <a:pt x="194310" y="175260"/>
                      <a:pt x="247650" y="130810"/>
                      <a:pt x="298450" y="95250"/>
                    </a:cubicBezTo>
                    <a:cubicBezTo>
                      <a:pt x="346710" y="62230"/>
                      <a:pt x="405130" y="29210"/>
                      <a:pt x="449580" y="15240"/>
                    </a:cubicBezTo>
                    <a:cubicBezTo>
                      <a:pt x="481330" y="5080"/>
                      <a:pt x="514350" y="0"/>
                      <a:pt x="535940" y="3810"/>
                    </a:cubicBezTo>
                    <a:cubicBezTo>
                      <a:pt x="551180" y="5080"/>
                      <a:pt x="562610" y="10160"/>
                      <a:pt x="571500" y="20320"/>
                    </a:cubicBezTo>
                    <a:cubicBezTo>
                      <a:pt x="580390" y="30480"/>
                      <a:pt x="589280" y="53340"/>
                      <a:pt x="585470" y="68580"/>
                    </a:cubicBezTo>
                    <a:cubicBezTo>
                      <a:pt x="581660" y="85090"/>
                      <a:pt x="541020" y="111760"/>
                      <a:pt x="541020" y="11176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76200" y="1043940"/>
              <a:ext cx="205740" cy="224790"/>
              <a:chOff x="0" y="0"/>
              <a:chExt cx="205740" cy="22479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49530" y="49530"/>
                <a:ext cx="105410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5410" h="127000">
                    <a:moveTo>
                      <a:pt x="104140" y="76200"/>
                    </a:moveTo>
                    <a:cubicBezTo>
                      <a:pt x="71120" y="124460"/>
                      <a:pt x="49530" y="127000"/>
                      <a:pt x="36830" y="121920"/>
                    </a:cubicBezTo>
                    <a:cubicBezTo>
                      <a:pt x="24130" y="116840"/>
                      <a:pt x="8890" y="100330"/>
                      <a:pt x="6350" y="86360"/>
                    </a:cubicBezTo>
                    <a:cubicBezTo>
                      <a:pt x="3810" y="73660"/>
                      <a:pt x="10160" y="52070"/>
                      <a:pt x="19050" y="41910"/>
                    </a:cubicBezTo>
                    <a:cubicBezTo>
                      <a:pt x="27940" y="31750"/>
                      <a:pt x="49530" y="25400"/>
                      <a:pt x="63500" y="26670"/>
                    </a:cubicBezTo>
                    <a:cubicBezTo>
                      <a:pt x="76200" y="29210"/>
                      <a:pt x="93980" y="43180"/>
                      <a:pt x="100330" y="55880"/>
                    </a:cubicBezTo>
                    <a:cubicBezTo>
                      <a:pt x="105410" y="67310"/>
                      <a:pt x="102870" y="90170"/>
                      <a:pt x="97790" y="101600"/>
                    </a:cubicBezTo>
                    <a:cubicBezTo>
                      <a:pt x="92710" y="111760"/>
                      <a:pt x="82550" y="118110"/>
                      <a:pt x="73660" y="121920"/>
                    </a:cubicBezTo>
                    <a:cubicBezTo>
                      <a:pt x="63500" y="125730"/>
                      <a:pt x="50800" y="127000"/>
                      <a:pt x="41910" y="124460"/>
                    </a:cubicBezTo>
                    <a:cubicBezTo>
                      <a:pt x="31750" y="121920"/>
                      <a:pt x="21590" y="115570"/>
                      <a:pt x="15240" y="106680"/>
                    </a:cubicBezTo>
                    <a:cubicBezTo>
                      <a:pt x="6350" y="93980"/>
                      <a:pt x="0" y="67310"/>
                      <a:pt x="1270" y="50800"/>
                    </a:cubicBezTo>
                    <a:cubicBezTo>
                      <a:pt x="2540" y="38100"/>
                      <a:pt x="8890" y="24130"/>
                      <a:pt x="17780" y="16510"/>
                    </a:cubicBezTo>
                    <a:cubicBezTo>
                      <a:pt x="26670" y="7620"/>
                      <a:pt x="40640" y="0"/>
                      <a:pt x="53340" y="1270"/>
                    </a:cubicBezTo>
                    <a:cubicBezTo>
                      <a:pt x="68580" y="2540"/>
                      <a:pt x="104140" y="34290"/>
                      <a:pt x="104140" y="3429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148590" y="1301750"/>
              <a:ext cx="190500" cy="196850"/>
              <a:chOff x="0" y="0"/>
              <a:chExt cx="190500" cy="19685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46990" y="49530"/>
                <a:ext cx="92710" cy="96520"/>
              </a:xfrm>
              <a:custGeom>
                <a:avLst/>
                <a:gdLst/>
                <a:ahLst/>
                <a:cxnLst/>
                <a:rect l="l" t="t" r="r" b="b"/>
                <a:pathLst>
                  <a:path w="92710" h="96520">
                    <a:moveTo>
                      <a:pt x="92710" y="34290"/>
                    </a:moveTo>
                    <a:cubicBezTo>
                      <a:pt x="81280" y="83820"/>
                      <a:pt x="73660" y="88900"/>
                      <a:pt x="67310" y="91440"/>
                    </a:cubicBezTo>
                    <a:cubicBezTo>
                      <a:pt x="60960" y="93980"/>
                      <a:pt x="53340" y="96520"/>
                      <a:pt x="44450" y="95250"/>
                    </a:cubicBezTo>
                    <a:cubicBezTo>
                      <a:pt x="33020" y="93980"/>
                      <a:pt x="13970" y="83820"/>
                      <a:pt x="7620" y="72390"/>
                    </a:cubicBezTo>
                    <a:cubicBezTo>
                      <a:pt x="0" y="60960"/>
                      <a:pt x="1270" y="39370"/>
                      <a:pt x="3810" y="27940"/>
                    </a:cubicBezTo>
                    <a:cubicBezTo>
                      <a:pt x="6350" y="20320"/>
                      <a:pt x="12700" y="15240"/>
                      <a:pt x="19050" y="10160"/>
                    </a:cubicBezTo>
                    <a:cubicBezTo>
                      <a:pt x="24130" y="6350"/>
                      <a:pt x="30480" y="1270"/>
                      <a:pt x="39370" y="1270"/>
                    </a:cubicBezTo>
                    <a:cubicBezTo>
                      <a:pt x="50800" y="0"/>
                      <a:pt x="81280" y="13970"/>
                      <a:pt x="81280" y="1397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7" name="Group 37"/>
          <p:cNvGrpSpPr/>
          <p:nvPr/>
        </p:nvGrpSpPr>
        <p:grpSpPr>
          <a:xfrm>
            <a:off x="9730740" y="5293360"/>
            <a:ext cx="457200" cy="392430"/>
            <a:chOff x="0" y="0"/>
            <a:chExt cx="914400" cy="784860"/>
          </a:xfrm>
        </p:grpSpPr>
        <p:grpSp>
          <p:nvGrpSpPr>
            <p:cNvPr id="38" name="Group 38"/>
            <p:cNvGrpSpPr/>
            <p:nvPr/>
          </p:nvGrpSpPr>
          <p:grpSpPr>
            <a:xfrm>
              <a:off x="624840" y="0"/>
              <a:ext cx="289560" cy="309880"/>
              <a:chOff x="0" y="0"/>
              <a:chExt cx="289560" cy="30988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49530" y="49530"/>
                <a:ext cx="190500" cy="210820"/>
              </a:xfrm>
              <a:custGeom>
                <a:avLst/>
                <a:gdLst/>
                <a:ahLst/>
                <a:cxnLst/>
                <a:rect l="l" t="t" r="r" b="b"/>
                <a:pathLst>
                  <a:path w="190500" h="210820">
                    <a:moveTo>
                      <a:pt x="1270" y="92710"/>
                    </a:moveTo>
                    <a:cubicBezTo>
                      <a:pt x="12700" y="49530"/>
                      <a:pt x="26670" y="26670"/>
                      <a:pt x="41910" y="16510"/>
                    </a:cubicBezTo>
                    <a:cubicBezTo>
                      <a:pt x="57150" y="6350"/>
                      <a:pt x="82550" y="1270"/>
                      <a:pt x="99060" y="1270"/>
                    </a:cubicBezTo>
                    <a:cubicBezTo>
                      <a:pt x="109220" y="0"/>
                      <a:pt x="118110" y="2540"/>
                      <a:pt x="128270" y="7620"/>
                    </a:cubicBezTo>
                    <a:cubicBezTo>
                      <a:pt x="142240" y="13970"/>
                      <a:pt x="162560" y="29210"/>
                      <a:pt x="172720" y="45720"/>
                    </a:cubicBezTo>
                    <a:cubicBezTo>
                      <a:pt x="182880" y="60960"/>
                      <a:pt x="185420" y="87630"/>
                      <a:pt x="185420" y="102870"/>
                    </a:cubicBezTo>
                    <a:cubicBezTo>
                      <a:pt x="185420" y="114300"/>
                      <a:pt x="182880" y="121920"/>
                      <a:pt x="177800" y="132080"/>
                    </a:cubicBezTo>
                    <a:cubicBezTo>
                      <a:pt x="168910" y="146050"/>
                      <a:pt x="149860" y="166370"/>
                      <a:pt x="137160" y="175260"/>
                    </a:cubicBezTo>
                    <a:cubicBezTo>
                      <a:pt x="127000" y="180340"/>
                      <a:pt x="118110" y="182880"/>
                      <a:pt x="107950" y="184150"/>
                    </a:cubicBezTo>
                    <a:cubicBezTo>
                      <a:pt x="99060" y="185420"/>
                      <a:pt x="88900" y="186690"/>
                      <a:pt x="78740" y="184150"/>
                    </a:cubicBezTo>
                    <a:cubicBezTo>
                      <a:pt x="63500" y="180340"/>
                      <a:pt x="39370" y="170180"/>
                      <a:pt x="26670" y="156210"/>
                    </a:cubicBezTo>
                    <a:cubicBezTo>
                      <a:pt x="13970" y="143510"/>
                      <a:pt x="5080" y="118110"/>
                      <a:pt x="1270" y="102870"/>
                    </a:cubicBezTo>
                    <a:cubicBezTo>
                      <a:pt x="0" y="91440"/>
                      <a:pt x="1270" y="82550"/>
                      <a:pt x="3810" y="73660"/>
                    </a:cubicBezTo>
                    <a:cubicBezTo>
                      <a:pt x="5080" y="63500"/>
                      <a:pt x="7620" y="54610"/>
                      <a:pt x="13970" y="45720"/>
                    </a:cubicBezTo>
                    <a:cubicBezTo>
                      <a:pt x="24130" y="33020"/>
                      <a:pt x="44450" y="13970"/>
                      <a:pt x="59690" y="7620"/>
                    </a:cubicBezTo>
                    <a:cubicBezTo>
                      <a:pt x="69850" y="2540"/>
                      <a:pt x="77470" y="0"/>
                      <a:pt x="88900" y="1270"/>
                    </a:cubicBezTo>
                    <a:cubicBezTo>
                      <a:pt x="104140" y="1270"/>
                      <a:pt x="129540" y="6350"/>
                      <a:pt x="144780" y="16510"/>
                    </a:cubicBezTo>
                    <a:cubicBezTo>
                      <a:pt x="161290" y="26670"/>
                      <a:pt x="173990" y="46990"/>
                      <a:pt x="181610" y="63500"/>
                    </a:cubicBezTo>
                    <a:cubicBezTo>
                      <a:pt x="187960" y="80010"/>
                      <a:pt x="190500" y="97790"/>
                      <a:pt x="187960" y="115570"/>
                    </a:cubicBezTo>
                    <a:cubicBezTo>
                      <a:pt x="185420" y="135890"/>
                      <a:pt x="177800" y="162560"/>
                      <a:pt x="162560" y="177800"/>
                    </a:cubicBezTo>
                    <a:cubicBezTo>
                      <a:pt x="148590" y="193040"/>
                      <a:pt x="124460" y="205740"/>
                      <a:pt x="102870" y="208280"/>
                    </a:cubicBezTo>
                    <a:cubicBezTo>
                      <a:pt x="82550" y="210820"/>
                      <a:pt x="54610" y="203200"/>
                      <a:pt x="38100" y="190500"/>
                    </a:cubicBezTo>
                    <a:cubicBezTo>
                      <a:pt x="21590" y="179070"/>
                      <a:pt x="1270" y="134620"/>
                      <a:pt x="1270" y="13462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374650" y="293370"/>
              <a:ext cx="283210" cy="283210"/>
              <a:chOff x="0" y="0"/>
              <a:chExt cx="283210" cy="28321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50800" y="48260"/>
                <a:ext cx="179070" cy="185420"/>
              </a:xfrm>
              <a:custGeom>
                <a:avLst/>
                <a:gdLst/>
                <a:ahLst/>
                <a:cxnLst/>
                <a:rect l="l" t="t" r="r" b="b"/>
                <a:pathLst>
                  <a:path w="179070" h="185420">
                    <a:moveTo>
                      <a:pt x="179070" y="66040"/>
                    </a:moveTo>
                    <a:cubicBezTo>
                      <a:pt x="179070" y="123190"/>
                      <a:pt x="172720" y="138430"/>
                      <a:pt x="163830" y="149860"/>
                    </a:cubicBezTo>
                    <a:cubicBezTo>
                      <a:pt x="154940" y="161290"/>
                      <a:pt x="142240" y="171450"/>
                      <a:pt x="129540" y="176530"/>
                    </a:cubicBezTo>
                    <a:cubicBezTo>
                      <a:pt x="116840" y="182880"/>
                      <a:pt x="100330" y="185420"/>
                      <a:pt x="86360" y="184150"/>
                    </a:cubicBezTo>
                    <a:cubicBezTo>
                      <a:pt x="72390" y="184150"/>
                      <a:pt x="57150" y="179070"/>
                      <a:pt x="44450" y="171450"/>
                    </a:cubicBezTo>
                    <a:cubicBezTo>
                      <a:pt x="31750" y="163830"/>
                      <a:pt x="20320" y="152400"/>
                      <a:pt x="13970" y="140970"/>
                    </a:cubicBezTo>
                    <a:cubicBezTo>
                      <a:pt x="6350" y="128270"/>
                      <a:pt x="1270" y="113030"/>
                      <a:pt x="0" y="99060"/>
                    </a:cubicBezTo>
                    <a:cubicBezTo>
                      <a:pt x="0" y="85090"/>
                      <a:pt x="2540" y="68580"/>
                      <a:pt x="8890" y="55880"/>
                    </a:cubicBezTo>
                    <a:cubicBezTo>
                      <a:pt x="13970" y="43180"/>
                      <a:pt x="24130" y="30480"/>
                      <a:pt x="35560" y="21590"/>
                    </a:cubicBezTo>
                    <a:cubicBezTo>
                      <a:pt x="46990" y="12700"/>
                      <a:pt x="60960" y="6350"/>
                      <a:pt x="74930" y="2540"/>
                    </a:cubicBezTo>
                    <a:cubicBezTo>
                      <a:pt x="88900" y="0"/>
                      <a:pt x="105410" y="1270"/>
                      <a:pt x="119380" y="6350"/>
                    </a:cubicBezTo>
                    <a:cubicBezTo>
                      <a:pt x="132080" y="10160"/>
                      <a:pt x="156210" y="27940"/>
                      <a:pt x="156210" y="2794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502920"/>
              <a:ext cx="281940" cy="281940"/>
              <a:chOff x="0" y="0"/>
              <a:chExt cx="281940" cy="28194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49530" y="48260"/>
                <a:ext cx="179070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79070" h="184150">
                    <a:moveTo>
                      <a:pt x="179070" y="66040"/>
                    </a:moveTo>
                    <a:cubicBezTo>
                      <a:pt x="179070" y="123190"/>
                      <a:pt x="172720" y="137160"/>
                      <a:pt x="163830" y="148590"/>
                    </a:cubicBezTo>
                    <a:cubicBezTo>
                      <a:pt x="154940" y="160020"/>
                      <a:pt x="142240" y="170180"/>
                      <a:pt x="129540" y="175260"/>
                    </a:cubicBezTo>
                    <a:cubicBezTo>
                      <a:pt x="116840" y="181610"/>
                      <a:pt x="100330" y="184150"/>
                      <a:pt x="86360" y="182880"/>
                    </a:cubicBezTo>
                    <a:cubicBezTo>
                      <a:pt x="72390" y="182880"/>
                      <a:pt x="57150" y="177800"/>
                      <a:pt x="44450" y="170180"/>
                    </a:cubicBezTo>
                    <a:cubicBezTo>
                      <a:pt x="33020" y="162560"/>
                      <a:pt x="21590" y="151130"/>
                      <a:pt x="13970" y="139700"/>
                    </a:cubicBezTo>
                    <a:cubicBezTo>
                      <a:pt x="6350" y="127000"/>
                      <a:pt x="2540" y="111760"/>
                      <a:pt x="1270" y="97790"/>
                    </a:cubicBezTo>
                    <a:cubicBezTo>
                      <a:pt x="0" y="83820"/>
                      <a:pt x="3810" y="68580"/>
                      <a:pt x="8890" y="54610"/>
                    </a:cubicBezTo>
                    <a:cubicBezTo>
                      <a:pt x="15240" y="41910"/>
                      <a:pt x="25400" y="29210"/>
                      <a:pt x="35560" y="20320"/>
                    </a:cubicBezTo>
                    <a:cubicBezTo>
                      <a:pt x="46990" y="12700"/>
                      <a:pt x="62230" y="5080"/>
                      <a:pt x="76200" y="2540"/>
                    </a:cubicBezTo>
                    <a:cubicBezTo>
                      <a:pt x="88900" y="0"/>
                      <a:pt x="105410" y="1270"/>
                      <a:pt x="119380" y="5080"/>
                    </a:cubicBezTo>
                    <a:cubicBezTo>
                      <a:pt x="132080" y="10160"/>
                      <a:pt x="156210" y="27940"/>
                      <a:pt x="156210" y="2794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4" name="Freeform 44"/>
          <p:cNvSpPr/>
          <p:nvPr/>
        </p:nvSpPr>
        <p:spPr>
          <a:xfrm>
            <a:off x="4075721" y="4836845"/>
            <a:ext cx="2545228" cy="1873924"/>
          </a:xfrm>
          <a:custGeom>
            <a:avLst/>
            <a:gdLst/>
            <a:ahLst/>
            <a:cxnLst/>
            <a:rect l="l" t="t" r="r" b="b"/>
            <a:pathLst>
              <a:path w="3817842" h="2810886">
                <a:moveTo>
                  <a:pt x="0" y="0"/>
                </a:moveTo>
                <a:lnTo>
                  <a:pt x="3817843" y="0"/>
                </a:lnTo>
                <a:lnTo>
                  <a:pt x="3817843" y="2810886"/>
                </a:lnTo>
                <a:lnTo>
                  <a:pt x="0" y="28108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Freeform 45"/>
          <p:cNvSpPr/>
          <p:nvPr/>
        </p:nvSpPr>
        <p:spPr>
          <a:xfrm rot="-8979677">
            <a:off x="9985657" y="799298"/>
            <a:ext cx="600368" cy="556841"/>
          </a:xfrm>
          <a:custGeom>
            <a:avLst/>
            <a:gdLst/>
            <a:ahLst/>
            <a:cxnLst/>
            <a:rect l="l" t="t" r="r" b="b"/>
            <a:pathLst>
              <a:path w="900552" h="835262">
                <a:moveTo>
                  <a:pt x="0" y="0"/>
                </a:moveTo>
                <a:lnTo>
                  <a:pt x="900552" y="0"/>
                </a:lnTo>
                <a:lnTo>
                  <a:pt x="900552" y="835261"/>
                </a:lnTo>
                <a:lnTo>
                  <a:pt x="0" y="8352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46"/>
          <p:cNvSpPr/>
          <p:nvPr/>
        </p:nvSpPr>
        <p:spPr>
          <a:xfrm>
            <a:off x="9559907" y="251811"/>
            <a:ext cx="1469961" cy="1637840"/>
          </a:xfrm>
          <a:custGeom>
            <a:avLst/>
            <a:gdLst/>
            <a:ahLst/>
            <a:cxnLst/>
            <a:rect l="l" t="t" r="r" b="b"/>
            <a:pathLst>
              <a:path w="2204942" h="2456760">
                <a:moveTo>
                  <a:pt x="0" y="0"/>
                </a:moveTo>
                <a:lnTo>
                  <a:pt x="2204942" y="0"/>
                </a:lnTo>
                <a:lnTo>
                  <a:pt x="2204942" y="2456760"/>
                </a:lnTo>
                <a:lnTo>
                  <a:pt x="0" y="24567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7" name="Group 47"/>
          <p:cNvGrpSpPr/>
          <p:nvPr/>
        </p:nvGrpSpPr>
        <p:grpSpPr>
          <a:xfrm>
            <a:off x="9666939" y="5598216"/>
            <a:ext cx="1302970" cy="1267697"/>
            <a:chOff x="360397" y="374919"/>
            <a:chExt cx="2605940" cy="2535395"/>
          </a:xfrm>
        </p:grpSpPr>
        <p:sp>
          <p:nvSpPr>
            <p:cNvPr id="48" name="Freeform 48"/>
            <p:cNvSpPr/>
            <p:nvPr/>
          </p:nvSpPr>
          <p:spPr>
            <a:xfrm rot="-1225090">
              <a:off x="360397" y="374919"/>
              <a:ext cx="2605940" cy="2535395"/>
            </a:xfrm>
            <a:custGeom>
              <a:avLst/>
              <a:gdLst/>
              <a:ahLst/>
              <a:cxnLst/>
              <a:rect l="l" t="t" r="r" b="b"/>
              <a:pathLst>
                <a:path w="2605940" h="2535395">
                  <a:moveTo>
                    <a:pt x="0" y="0"/>
                  </a:moveTo>
                  <a:lnTo>
                    <a:pt x="2605940" y="0"/>
                  </a:lnTo>
                  <a:lnTo>
                    <a:pt x="2605940" y="2535394"/>
                  </a:lnTo>
                  <a:lnTo>
                    <a:pt x="0" y="2535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l="-92235" t="-4547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9" name="Group 49"/>
            <p:cNvGrpSpPr/>
            <p:nvPr/>
          </p:nvGrpSpPr>
          <p:grpSpPr>
            <a:xfrm>
              <a:off x="828902" y="1261291"/>
              <a:ext cx="1386104" cy="1222240"/>
              <a:chOff x="0" y="0"/>
              <a:chExt cx="288168" cy="254101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88168" cy="254101"/>
              </a:xfrm>
              <a:custGeom>
                <a:avLst/>
                <a:gdLst/>
                <a:ahLst/>
                <a:cxnLst/>
                <a:rect l="l" t="t" r="r" b="b"/>
                <a:pathLst>
                  <a:path w="288168" h="254101">
                    <a:moveTo>
                      <a:pt x="0" y="0"/>
                    </a:moveTo>
                    <a:lnTo>
                      <a:pt x="288168" y="0"/>
                    </a:lnTo>
                    <a:lnTo>
                      <a:pt x="288168" y="254101"/>
                    </a:lnTo>
                    <a:lnTo>
                      <a:pt x="0" y="254101"/>
                    </a:lnTo>
                    <a:close/>
                  </a:path>
                </a:pathLst>
              </a:custGeom>
              <a:solidFill>
                <a:srgbClr val="F6D20C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57150"/>
                <a:ext cx="288168" cy="3112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1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869599" y="1162527"/>
              <a:ext cx="1304714" cy="1368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226"/>
                </a:lnSpc>
              </a:pPr>
              <a:r>
                <a:rPr lang="en-US" sz="6296" b="1">
                  <a:solidFill>
                    <a:srgbClr val="FF5757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D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 rot="1041582">
            <a:off x="10743305" y="5520561"/>
            <a:ext cx="1302970" cy="1267697"/>
            <a:chOff x="360397" y="374919"/>
            <a:chExt cx="2605940" cy="2535395"/>
          </a:xfrm>
        </p:grpSpPr>
        <p:sp>
          <p:nvSpPr>
            <p:cNvPr id="54" name="Freeform 54"/>
            <p:cNvSpPr/>
            <p:nvPr/>
          </p:nvSpPr>
          <p:spPr>
            <a:xfrm rot="-1225090">
              <a:off x="360397" y="374919"/>
              <a:ext cx="2605940" cy="2535395"/>
            </a:xfrm>
            <a:custGeom>
              <a:avLst/>
              <a:gdLst/>
              <a:ahLst/>
              <a:cxnLst/>
              <a:rect l="l" t="t" r="r" b="b"/>
              <a:pathLst>
                <a:path w="2605940" h="2535395">
                  <a:moveTo>
                    <a:pt x="0" y="0"/>
                  </a:moveTo>
                  <a:lnTo>
                    <a:pt x="2605940" y="0"/>
                  </a:lnTo>
                  <a:lnTo>
                    <a:pt x="2605940" y="2535394"/>
                  </a:lnTo>
                  <a:lnTo>
                    <a:pt x="0" y="2535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 l="-92235" t="-4547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5" name="Group 55"/>
            <p:cNvGrpSpPr/>
            <p:nvPr/>
          </p:nvGrpSpPr>
          <p:grpSpPr>
            <a:xfrm>
              <a:off x="828902" y="1261291"/>
              <a:ext cx="1386104" cy="1222240"/>
              <a:chOff x="0" y="0"/>
              <a:chExt cx="288168" cy="254101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288168" cy="254101"/>
              </a:xfrm>
              <a:custGeom>
                <a:avLst/>
                <a:gdLst/>
                <a:ahLst/>
                <a:cxnLst/>
                <a:rect l="l" t="t" r="r" b="b"/>
                <a:pathLst>
                  <a:path w="288168" h="254101">
                    <a:moveTo>
                      <a:pt x="0" y="0"/>
                    </a:moveTo>
                    <a:lnTo>
                      <a:pt x="288168" y="0"/>
                    </a:lnTo>
                    <a:lnTo>
                      <a:pt x="288168" y="254101"/>
                    </a:lnTo>
                    <a:lnTo>
                      <a:pt x="0" y="254101"/>
                    </a:lnTo>
                    <a:close/>
                  </a:path>
                </a:pathLst>
              </a:custGeom>
              <a:solidFill>
                <a:srgbClr val="0DBCB7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57150"/>
                <a:ext cx="288168" cy="3112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1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886005" y="1348550"/>
              <a:ext cx="1304714" cy="1368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226"/>
                </a:lnSpc>
              </a:pPr>
              <a:r>
                <a:rPr lang="en-US" sz="6296" b="1">
                  <a:solidFill>
                    <a:srgbClr val="F6D20C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E</a:t>
              </a:r>
            </a:p>
          </p:txBody>
        </p:sp>
      </p:grpSp>
      <p:sp>
        <p:nvSpPr>
          <p:cNvPr id="59" name="Freeform 59"/>
          <p:cNvSpPr/>
          <p:nvPr/>
        </p:nvSpPr>
        <p:spPr>
          <a:xfrm rot="-5400000">
            <a:off x="4855029" y="3807449"/>
            <a:ext cx="977682" cy="856694"/>
          </a:xfrm>
          <a:custGeom>
            <a:avLst/>
            <a:gdLst/>
            <a:ahLst/>
            <a:cxnLst/>
            <a:rect l="l" t="t" r="r" b="b"/>
            <a:pathLst>
              <a:path w="1466523" h="1285041">
                <a:moveTo>
                  <a:pt x="0" y="0"/>
                </a:moveTo>
                <a:lnTo>
                  <a:pt x="1466523" y="0"/>
                </a:lnTo>
                <a:lnTo>
                  <a:pt x="1466523" y="1285040"/>
                </a:lnTo>
                <a:lnTo>
                  <a:pt x="0" y="12850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60"/>
          <p:cNvSpPr/>
          <p:nvPr/>
        </p:nvSpPr>
        <p:spPr>
          <a:xfrm rot="1170562">
            <a:off x="250540" y="4686664"/>
            <a:ext cx="553777" cy="548701"/>
          </a:xfrm>
          <a:custGeom>
            <a:avLst/>
            <a:gdLst/>
            <a:ahLst/>
            <a:cxnLst/>
            <a:rect l="l" t="t" r="r" b="b"/>
            <a:pathLst>
              <a:path w="830666" h="823052">
                <a:moveTo>
                  <a:pt x="0" y="0"/>
                </a:moveTo>
                <a:lnTo>
                  <a:pt x="830666" y="0"/>
                </a:lnTo>
                <a:lnTo>
                  <a:pt x="830666" y="823051"/>
                </a:lnTo>
                <a:lnTo>
                  <a:pt x="0" y="823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61"/>
          <p:cNvSpPr/>
          <p:nvPr/>
        </p:nvSpPr>
        <p:spPr>
          <a:xfrm rot="-1337150">
            <a:off x="376291" y="5309870"/>
            <a:ext cx="970691" cy="975568"/>
          </a:xfrm>
          <a:custGeom>
            <a:avLst/>
            <a:gdLst/>
            <a:ahLst/>
            <a:cxnLst/>
            <a:rect l="l" t="t" r="r" b="b"/>
            <a:pathLst>
              <a:path w="1456036" h="1463352">
                <a:moveTo>
                  <a:pt x="0" y="0"/>
                </a:moveTo>
                <a:lnTo>
                  <a:pt x="1456036" y="0"/>
                </a:lnTo>
                <a:lnTo>
                  <a:pt x="1456036" y="1463352"/>
                </a:lnTo>
                <a:lnTo>
                  <a:pt x="0" y="146335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62"/>
          <p:cNvSpPr/>
          <p:nvPr/>
        </p:nvSpPr>
        <p:spPr>
          <a:xfrm>
            <a:off x="4298636" y="364561"/>
            <a:ext cx="965197" cy="987835"/>
          </a:xfrm>
          <a:custGeom>
            <a:avLst/>
            <a:gdLst/>
            <a:ahLst/>
            <a:cxnLst/>
            <a:rect l="l" t="t" r="r" b="b"/>
            <a:pathLst>
              <a:path w="1447795" h="1481752">
                <a:moveTo>
                  <a:pt x="0" y="0"/>
                </a:moveTo>
                <a:lnTo>
                  <a:pt x="1447795" y="0"/>
                </a:lnTo>
                <a:lnTo>
                  <a:pt x="1447795" y="1481751"/>
                </a:lnTo>
                <a:lnTo>
                  <a:pt x="0" y="148175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Freeform 63"/>
          <p:cNvSpPr/>
          <p:nvPr/>
        </p:nvSpPr>
        <p:spPr>
          <a:xfrm rot="1755544">
            <a:off x="10692345" y="4769300"/>
            <a:ext cx="699377" cy="651004"/>
          </a:xfrm>
          <a:custGeom>
            <a:avLst/>
            <a:gdLst/>
            <a:ahLst/>
            <a:cxnLst/>
            <a:rect l="l" t="t" r="r" b="b"/>
            <a:pathLst>
              <a:path w="1049066" h="976506">
                <a:moveTo>
                  <a:pt x="0" y="0"/>
                </a:moveTo>
                <a:lnTo>
                  <a:pt x="1049065" y="0"/>
                </a:lnTo>
                <a:lnTo>
                  <a:pt x="1049065" y="976505"/>
                </a:lnTo>
                <a:lnTo>
                  <a:pt x="0" y="976505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884037-A65B-54E1-C050-1043FA834B2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086600" y="1371600"/>
            <a:ext cx="2121592" cy="1304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D9A7AF-8962-CC85-E43E-4B975445E64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876800" y="2286000"/>
            <a:ext cx="6547671" cy="245080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8116" y="3433373"/>
            <a:ext cx="4264329" cy="2477289"/>
          </a:xfrm>
          <a:custGeom>
            <a:avLst/>
            <a:gdLst/>
            <a:ahLst/>
            <a:cxnLst/>
            <a:rect l="l" t="t" r="r" b="b"/>
            <a:pathLst>
              <a:path w="6396493" h="3715933">
                <a:moveTo>
                  <a:pt x="0" y="0"/>
                </a:moveTo>
                <a:lnTo>
                  <a:pt x="6396493" y="0"/>
                </a:lnTo>
                <a:lnTo>
                  <a:pt x="6396493" y="3715932"/>
                </a:lnTo>
                <a:lnTo>
                  <a:pt x="0" y="3715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16814" b="-5532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74905" y="2538037"/>
            <a:ext cx="5988083" cy="4436399"/>
            <a:chOff x="0" y="0"/>
            <a:chExt cx="11976166" cy="8872798"/>
          </a:xfrm>
        </p:grpSpPr>
        <p:sp>
          <p:nvSpPr>
            <p:cNvPr id="4" name="Freeform 4"/>
            <p:cNvSpPr/>
            <p:nvPr/>
          </p:nvSpPr>
          <p:spPr>
            <a:xfrm>
              <a:off x="0" y="560181"/>
              <a:ext cx="7013771" cy="8312617"/>
            </a:xfrm>
            <a:custGeom>
              <a:avLst/>
              <a:gdLst/>
              <a:ahLst/>
              <a:cxnLst/>
              <a:rect l="l" t="t" r="r" b="b"/>
              <a:pathLst>
                <a:path w="7013771" h="8312617">
                  <a:moveTo>
                    <a:pt x="0" y="0"/>
                  </a:moveTo>
                  <a:lnTo>
                    <a:pt x="7013771" y="0"/>
                  </a:lnTo>
                  <a:lnTo>
                    <a:pt x="7013771" y="8312617"/>
                  </a:lnTo>
                  <a:lnTo>
                    <a:pt x="0" y="8312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608123" y="0"/>
              <a:ext cx="5368043" cy="8872798"/>
            </a:xfrm>
            <a:custGeom>
              <a:avLst/>
              <a:gdLst/>
              <a:ahLst/>
              <a:cxnLst/>
              <a:rect l="l" t="t" r="r" b="b"/>
              <a:pathLst>
                <a:path w="5368043" h="8872798">
                  <a:moveTo>
                    <a:pt x="0" y="0"/>
                  </a:moveTo>
                  <a:lnTo>
                    <a:pt x="5368043" y="0"/>
                  </a:lnTo>
                  <a:lnTo>
                    <a:pt x="5368043" y="8872798"/>
                  </a:lnTo>
                  <a:lnTo>
                    <a:pt x="0" y="8872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-109363"/>
            <a:ext cx="1206729" cy="6967363"/>
            <a:chOff x="0" y="0"/>
            <a:chExt cx="476733" cy="27525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94538" y="-164420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3884982" flipV="1">
            <a:off x="-1826658" y="1474181"/>
            <a:ext cx="3853403" cy="3318743"/>
          </a:xfrm>
          <a:custGeom>
            <a:avLst/>
            <a:gdLst/>
            <a:ahLst/>
            <a:cxnLst/>
            <a:rect l="l" t="t" r="r" b="b"/>
            <a:pathLst>
              <a:path w="5780105" h="4978115">
                <a:moveTo>
                  <a:pt x="0" y="4978116"/>
                </a:moveTo>
                <a:lnTo>
                  <a:pt x="5780105" y="4978116"/>
                </a:lnTo>
                <a:lnTo>
                  <a:pt x="5780105" y="0"/>
                </a:lnTo>
                <a:lnTo>
                  <a:pt x="0" y="0"/>
                </a:lnTo>
                <a:lnTo>
                  <a:pt x="0" y="4978116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94538" y="4819819"/>
            <a:ext cx="3267643" cy="2405802"/>
          </a:xfrm>
          <a:custGeom>
            <a:avLst/>
            <a:gdLst/>
            <a:ahLst/>
            <a:cxnLst/>
            <a:rect l="l" t="t" r="r" b="b"/>
            <a:pathLst>
              <a:path w="4901464" h="3608703">
                <a:moveTo>
                  <a:pt x="0" y="0"/>
                </a:moveTo>
                <a:lnTo>
                  <a:pt x="4901464" y="0"/>
                </a:lnTo>
                <a:lnTo>
                  <a:pt x="4901464" y="3608703"/>
                </a:lnTo>
                <a:lnTo>
                  <a:pt x="0" y="36087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3667130" flipH="1">
            <a:off x="6324932" y="-858952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0"/>
                </a:moveTo>
                <a:lnTo>
                  <a:pt x="0" y="0"/>
                </a:lnTo>
                <a:lnTo>
                  <a:pt x="0" y="5319738"/>
                </a:lnTo>
                <a:lnTo>
                  <a:pt x="6176763" y="5319738"/>
                </a:lnTo>
                <a:lnTo>
                  <a:pt x="617676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9271396" flipH="1">
            <a:off x="8760233" y="299762"/>
            <a:ext cx="961811" cy="1074650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1442717" y="0"/>
                </a:moveTo>
                <a:lnTo>
                  <a:pt x="0" y="0"/>
                </a:lnTo>
                <a:lnTo>
                  <a:pt x="0" y="1611975"/>
                </a:lnTo>
                <a:lnTo>
                  <a:pt x="1442717" y="1611975"/>
                </a:lnTo>
                <a:lnTo>
                  <a:pt x="14427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9271396">
            <a:off x="9425503" y="-590593"/>
            <a:ext cx="961811" cy="1074650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0" y="0"/>
                </a:moveTo>
                <a:lnTo>
                  <a:pt x="1442717" y="0"/>
                </a:lnTo>
                <a:lnTo>
                  <a:pt x="1442717" y="1611975"/>
                </a:lnTo>
                <a:lnTo>
                  <a:pt x="0" y="16119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996425">
            <a:off x="9313462" y="2138241"/>
            <a:ext cx="644801" cy="600202"/>
          </a:xfrm>
          <a:custGeom>
            <a:avLst/>
            <a:gdLst/>
            <a:ahLst/>
            <a:cxnLst/>
            <a:rect l="l" t="t" r="r" b="b"/>
            <a:pathLst>
              <a:path w="967201" h="900303">
                <a:moveTo>
                  <a:pt x="0" y="0"/>
                </a:moveTo>
                <a:lnTo>
                  <a:pt x="967200" y="0"/>
                </a:lnTo>
                <a:lnTo>
                  <a:pt x="967200" y="900303"/>
                </a:lnTo>
                <a:lnTo>
                  <a:pt x="0" y="9003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996425">
            <a:off x="4709725" y="247488"/>
            <a:ext cx="1013327" cy="943239"/>
          </a:xfrm>
          <a:custGeom>
            <a:avLst/>
            <a:gdLst/>
            <a:ahLst/>
            <a:cxnLst/>
            <a:rect l="l" t="t" r="r" b="b"/>
            <a:pathLst>
              <a:path w="1519991" h="1414859">
                <a:moveTo>
                  <a:pt x="0" y="0"/>
                </a:moveTo>
                <a:lnTo>
                  <a:pt x="1519991" y="0"/>
                </a:lnTo>
                <a:lnTo>
                  <a:pt x="1519991" y="1414859"/>
                </a:lnTo>
                <a:lnTo>
                  <a:pt x="0" y="14148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782427">
            <a:off x="5379484" y="5962911"/>
            <a:ext cx="530709" cy="59131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3" y="0"/>
                </a:lnTo>
                <a:lnTo>
                  <a:pt x="796063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1681201">
            <a:off x="3044499" y="2917214"/>
            <a:ext cx="1681433" cy="1023573"/>
          </a:xfrm>
          <a:custGeom>
            <a:avLst/>
            <a:gdLst/>
            <a:ahLst/>
            <a:cxnLst/>
            <a:rect l="l" t="t" r="r" b="b"/>
            <a:pathLst>
              <a:path w="2522150" h="1535359">
                <a:moveTo>
                  <a:pt x="0" y="0"/>
                </a:moveTo>
                <a:lnTo>
                  <a:pt x="2522150" y="0"/>
                </a:lnTo>
                <a:lnTo>
                  <a:pt x="2522150" y="1535358"/>
                </a:lnTo>
                <a:lnTo>
                  <a:pt x="0" y="15353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1681201">
            <a:off x="3755350" y="4244450"/>
            <a:ext cx="1681433" cy="1023573"/>
          </a:xfrm>
          <a:custGeom>
            <a:avLst/>
            <a:gdLst/>
            <a:ahLst/>
            <a:cxnLst/>
            <a:rect l="l" t="t" r="r" b="b"/>
            <a:pathLst>
              <a:path w="2522150" h="1535359">
                <a:moveTo>
                  <a:pt x="0" y="0"/>
                </a:moveTo>
                <a:lnTo>
                  <a:pt x="2522150" y="0"/>
                </a:lnTo>
                <a:lnTo>
                  <a:pt x="2522150" y="1535358"/>
                </a:lnTo>
                <a:lnTo>
                  <a:pt x="0" y="15353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-674941">
            <a:off x="10324421" y="761768"/>
            <a:ext cx="1409743" cy="1305775"/>
          </a:xfrm>
          <a:custGeom>
            <a:avLst/>
            <a:gdLst/>
            <a:ahLst/>
            <a:cxnLst/>
            <a:rect l="l" t="t" r="r" b="b"/>
            <a:pathLst>
              <a:path w="2114615" h="1958662">
                <a:moveTo>
                  <a:pt x="0" y="0"/>
                </a:moveTo>
                <a:lnTo>
                  <a:pt x="2114616" y="0"/>
                </a:lnTo>
                <a:lnTo>
                  <a:pt x="2114616" y="1958663"/>
                </a:lnTo>
                <a:lnTo>
                  <a:pt x="0" y="19586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green and red letters&#10;&#10;Description automatically generated">
            <a:extLst>
              <a:ext uri="{FF2B5EF4-FFF2-40B4-BE49-F238E27FC236}">
                <a16:creationId xmlns:a16="http://schemas.microsoft.com/office/drawing/2014/main" id="{619B57DB-17A0-3D89-51D6-95ABB40D020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19200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48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2008" flipH="1" flipV="1">
            <a:off x="567002" y="5332445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2310728">
            <a:off x="5459021" y="5818183"/>
            <a:ext cx="3013191" cy="1736351"/>
          </a:xfrm>
          <a:custGeom>
            <a:avLst/>
            <a:gdLst/>
            <a:ahLst/>
            <a:cxnLst/>
            <a:rect l="l" t="t" r="r" b="b"/>
            <a:pathLst>
              <a:path w="4519786" h="2604527">
                <a:moveTo>
                  <a:pt x="0" y="0"/>
                </a:moveTo>
                <a:lnTo>
                  <a:pt x="4519786" y="0"/>
                </a:lnTo>
                <a:lnTo>
                  <a:pt x="4519786" y="2604526"/>
                </a:lnTo>
                <a:lnTo>
                  <a:pt x="0" y="26045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3114778">
            <a:off x="6339817" y="5848356"/>
            <a:ext cx="1069200" cy="1524706"/>
          </a:xfrm>
          <a:custGeom>
            <a:avLst/>
            <a:gdLst/>
            <a:ahLst/>
            <a:cxnLst/>
            <a:rect l="l" t="t" r="r" b="b"/>
            <a:pathLst>
              <a:path w="1603800" h="2287059">
                <a:moveTo>
                  <a:pt x="0" y="0"/>
                </a:moveTo>
                <a:lnTo>
                  <a:pt x="1603800" y="0"/>
                </a:lnTo>
                <a:lnTo>
                  <a:pt x="1603800" y="2287059"/>
                </a:lnTo>
                <a:lnTo>
                  <a:pt x="0" y="22870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963837" y="3492440"/>
            <a:ext cx="4191735" cy="1754891"/>
          </a:xfrm>
          <a:custGeom>
            <a:avLst/>
            <a:gdLst/>
            <a:ahLst/>
            <a:cxnLst/>
            <a:rect l="l" t="t" r="r" b="b"/>
            <a:pathLst>
              <a:path w="6287603" h="2632337">
                <a:moveTo>
                  <a:pt x="0" y="0"/>
                </a:moveTo>
                <a:lnTo>
                  <a:pt x="6287602" y="0"/>
                </a:lnTo>
                <a:lnTo>
                  <a:pt x="6287602" y="2632338"/>
                </a:lnTo>
                <a:lnTo>
                  <a:pt x="0" y="2632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80245" r="-1731" b="-6275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5400000">
            <a:off x="5584084" y="-5711077"/>
            <a:ext cx="1023833" cy="12192000"/>
            <a:chOff x="0" y="0"/>
            <a:chExt cx="404477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4477" cy="4816592"/>
            </a:xfrm>
            <a:custGeom>
              <a:avLst/>
              <a:gdLst/>
              <a:ahLst/>
              <a:cxnLst/>
              <a:rect l="l" t="t" r="r" b="b"/>
              <a:pathLst>
                <a:path w="404477" h="4816592">
                  <a:moveTo>
                    <a:pt x="0" y="0"/>
                  </a:moveTo>
                  <a:lnTo>
                    <a:pt x="404477" y="0"/>
                  </a:lnTo>
                  <a:lnTo>
                    <a:pt x="40447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BCB7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04477" cy="48737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1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71105" flipV="1">
            <a:off x="9904244" y="-181854"/>
            <a:ext cx="2507205" cy="2159331"/>
          </a:xfrm>
          <a:custGeom>
            <a:avLst/>
            <a:gdLst/>
            <a:ahLst/>
            <a:cxnLst/>
            <a:rect l="l" t="t" r="r" b="b"/>
            <a:pathLst>
              <a:path w="3760808" h="3238996">
                <a:moveTo>
                  <a:pt x="0" y="3238995"/>
                </a:moveTo>
                <a:lnTo>
                  <a:pt x="3760808" y="3238995"/>
                </a:lnTo>
                <a:lnTo>
                  <a:pt x="3760808" y="0"/>
                </a:lnTo>
                <a:lnTo>
                  <a:pt x="0" y="0"/>
                </a:lnTo>
                <a:lnTo>
                  <a:pt x="0" y="3238995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681201">
            <a:off x="4855258" y="328261"/>
            <a:ext cx="2481485" cy="1510604"/>
          </a:xfrm>
          <a:custGeom>
            <a:avLst/>
            <a:gdLst/>
            <a:ahLst/>
            <a:cxnLst/>
            <a:rect l="l" t="t" r="r" b="b"/>
            <a:pathLst>
              <a:path w="3722228" h="2265906">
                <a:moveTo>
                  <a:pt x="0" y="0"/>
                </a:moveTo>
                <a:lnTo>
                  <a:pt x="3722228" y="0"/>
                </a:lnTo>
                <a:lnTo>
                  <a:pt x="3722228" y="2265906"/>
                </a:lnTo>
                <a:lnTo>
                  <a:pt x="0" y="226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2129823">
            <a:off x="3797204" y="4814220"/>
            <a:ext cx="1371809" cy="1277497"/>
          </a:xfrm>
          <a:custGeom>
            <a:avLst/>
            <a:gdLst/>
            <a:ahLst/>
            <a:cxnLst/>
            <a:rect l="l" t="t" r="r" b="b"/>
            <a:pathLst>
              <a:path w="2057713" h="1916246">
                <a:moveTo>
                  <a:pt x="0" y="0"/>
                </a:moveTo>
                <a:lnTo>
                  <a:pt x="2057713" y="0"/>
                </a:lnTo>
                <a:lnTo>
                  <a:pt x="2057713" y="1916245"/>
                </a:lnTo>
                <a:lnTo>
                  <a:pt x="0" y="1916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704893" flipH="1">
            <a:off x="2449086" y="5585280"/>
            <a:ext cx="758493" cy="620069"/>
          </a:xfrm>
          <a:custGeom>
            <a:avLst/>
            <a:gdLst/>
            <a:ahLst/>
            <a:cxnLst/>
            <a:rect l="l" t="t" r="r" b="b"/>
            <a:pathLst>
              <a:path w="1137740" h="930103">
                <a:moveTo>
                  <a:pt x="1137741" y="0"/>
                </a:moveTo>
                <a:lnTo>
                  <a:pt x="0" y="0"/>
                </a:lnTo>
                <a:lnTo>
                  <a:pt x="0" y="930103"/>
                </a:lnTo>
                <a:lnTo>
                  <a:pt x="1137741" y="930103"/>
                </a:lnTo>
                <a:lnTo>
                  <a:pt x="113774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40077" y="-136474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 rot="4995397">
            <a:off x="4205620" y="5203386"/>
            <a:ext cx="530181" cy="571623"/>
          </a:xfrm>
          <a:custGeom>
            <a:avLst/>
            <a:gdLst/>
            <a:ahLst/>
            <a:cxnLst/>
            <a:rect l="l" t="t" r="r" b="b"/>
            <a:pathLst>
              <a:path w="795271" h="857435">
                <a:moveTo>
                  <a:pt x="0" y="0"/>
                </a:moveTo>
                <a:lnTo>
                  <a:pt x="795271" y="0"/>
                </a:lnTo>
                <a:lnTo>
                  <a:pt x="795271" y="857435"/>
                </a:lnTo>
                <a:lnTo>
                  <a:pt x="0" y="8574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C1A8C87-59D4-DAAB-7AD0-EDB68CA91AEC}"/>
              </a:ext>
            </a:extLst>
          </p:cNvPr>
          <p:cNvSpPr/>
          <p:nvPr/>
        </p:nvSpPr>
        <p:spPr>
          <a:xfrm>
            <a:off x="5334000" y="1752600"/>
            <a:ext cx="6019800" cy="274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5400" b="1" dirty="0">
                <a:solidFill>
                  <a:srgbClr val="002060"/>
                </a:solidFill>
                <a:latin typeface="Calibri"/>
              </a:rPr>
              <a:t>Hoạt động 1: </a:t>
            </a:r>
            <a:r>
              <a:rPr lang="vi-VN" sz="5400" dirty="0">
                <a:solidFill>
                  <a:srgbClr val="002060"/>
                </a:solidFill>
                <a:latin typeface="Calibri"/>
              </a:rPr>
              <a:t>Các giai đoạn phát triển của con người.</a:t>
            </a:r>
            <a:endParaRPr lang="en-US" sz="54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028" name="Picture 4" descr="Hình ảnh Gia đình 3 Người PNG , Vườn Bách Thú, Động Vật, động Vật Hoang Dã  PNG và Vector với nền trong suốt để tải xuống miễn phí">
            <a:extLst>
              <a:ext uri="{FF2B5EF4-FFF2-40B4-BE49-F238E27FC236}">
                <a16:creationId xmlns:a16="http://schemas.microsoft.com/office/drawing/2014/main" id="{4F4B3E36-5B24-DFE3-7B07-4105BCEDF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077" y="66523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0" y="-109363"/>
            <a:ext cx="1206729" cy="6967363"/>
            <a:chOff x="0" y="0"/>
            <a:chExt cx="476733" cy="27525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1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94538" y="-1644208"/>
            <a:ext cx="3882074" cy="2729495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-2981277" flipH="1" flipV="1">
            <a:off x="11777328" y="-1510404"/>
            <a:ext cx="4117842" cy="3546491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5285222">
            <a:off x="-424067" y="-429615"/>
            <a:ext cx="1937845" cy="1761017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1"/>
          <p:cNvGrpSpPr/>
          <p:nvPr/>
        </p:nvGrpSpPr>
        <p:grpSpPr>
          <a:xfrm rot="2049139">
            <a:off x="373770" y="341117"/>
            <a:ext cx="363335" cy="266815"/>
            <a:chOff x="0" y="0"/>
            <a:chExt cx="812800" cy="5968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15851" tIns="15851" rIns="15851" bIns="15851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782427">
            <a:off x="287693" y="1297669"/>
            <a:ext cx="530709" cy="59131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51FEB0-9FEB-C3C0-D289-43E5B6E90321}"/>
              </a:ext>
            </a:extLst>
          </p:cNvPr>
          <p:cNvSpPr txBox="1"/>
          <p:nvPr/>
        </p:nvSpPr>
        <p:spPr>
          <a:xfrm>
            <a:off x="1447800" y="0"/>
            <a:ext cx="10008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hình dưới đây, cho biết:</a:t>
            </a:r>
          </a:p>
          <a:p>
            <a:pPr algn="just" defTabSz="609630"/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lúc mới được sinh ra con người trải qua những giai đoạn phát triển nào.</a:t>
            </a:r>
          </a:p>
          <a:p>
            <a:pPr algn="just" defTabSz="609630"/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Mỗi giai đoạn ứng với lứa tuổi nào.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8001C-243A-FA71-2C04-1856A6F698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5600" y="1888603"/>
            <a:ext cx="7315376" cy="4953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191</TotalTime>
  <Words>478</Words>
  <Application>Microsoft Office PowerPoint</Application>
  <PresentationFormat>Widescreen</PresentationFormat>
  <Paragraphs>95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Calibri (Body)</vt:lpstr>
      <vt:lpstr>Calibri Light</vt:lpstr>
      <vt:lpstr>Cambria</vt:lpstr>
      <vt:lpstr>Poppins Ultra-Bold</vt:lpstr>
      <vt:lpstr>Times New Roman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cp:keywords>9Slide</cp:keywords>
  <dc:description>9Slide.vn</dc:description>
  <cp:lastModifiedBy>ADMIN</cp:lastModifiedBy>
  <cp:revision>3</cp:revision>
  <dcterms:created xsi:type="dcterms:W3CDTF">2021-09-06T04:01:39Z</dcterms:created>
  <dcterms:modified xsi:type="dcterms:W3CDTF">2025-02-23T03:49:31Z</dcterms:modified>
  <cp:category>9Slide.vn</cp:category>
  <cp:contentStatus>9Slide</cp:contentStatus>
</cp:coreProperties>
</file>