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0" r:id="rId8"/>
    <p:sldId id="272" r:id="rId9"/>
    <p:sldId id="262" r:id="rId10"/>
    <p:sldId id="273" r:id="rId11"/>
    <p:sldId id="274" r:id="rId12"/>
    <p:sldId id="263" r:id="rId13"/>
    <p:sldId id="264" r:id="rId14"/>
    <p:sldId id="265" r:id="rId15"/>
    <p:sldId id="266" r:id="rId16"/>
    <p:sldId id="269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B488B-174E-F396-3733-7BCA39043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8DD03-2914-923F-5228-7DE536F5E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AEA24-2E99-EBCB-11A6-1877ED8D6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21AE-ED01-4533-8216-F1585061F2F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A391-4B8D-42A7-667A-D8E30D14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A4E58-4B77-907C-AB07-C9956637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89F-BD4C-4351-A74B-8F341D6A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6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39A4B-0456-8DEF-CBD5-6340921C4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1D596F-7FEE-0BC4-3FF2-4BC3645E7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F3201-9241-662C-3A4B-D546E5D83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21AE-ED01-4533-8216-F1585061F2F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79468-2B56-03F7-E69E-4591BF2B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4A0F8-15A9-A0F1-4E23-B72CEC25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89F-BD4C-4351-A74B-8F341D6A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7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6F2CEE-AC75-3DC8-EA79-6CCA50F023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48E00-B933-7521-CF6E-22D35A8FD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561B6-08A9-F391-C5E6-EA51B4DA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21AE-ED01-4533-8216-F1585061F2F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7AFBE-08B4-F503-CC50-EAC0885D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EBE3C-F32B-B961-8711-4565621D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89F-BD4C-4351-A74B-8F341D6A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2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502E-B40D-F9B2-B7A0-2F6AAEC2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79616-F7EC-B8C5-E0A5-06B2F023E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50042-B43B-796F-2560-C62E89B4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21AE-ED01-4533-8216-F1585061F2F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6DE97-6A79-6511-ABF8-48A911653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13EDE-9224-E7CA-0804-C1D26134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89F-BD4C-4351-A74B-8F341D6A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2F04-9E7D-428F-D29B-863B9D14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6A032-32EC-2D59-DBD5-8E4A6CB74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5B691-99ED-27E3-B386-5162B2F1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21AE-ED01-4533-8216-F1585061F2F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A5724-264D-C7A0-0888-1C5428AC8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EA4D0-CAE8-5512-3D5B-774E7621B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89F-BD4C-4351-A74B-8F341D6A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5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958F6-FA71-82F7-49E7-6D797308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B2159-02D8-6061-F549-62F2E2A22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D823C-75DD-6176-496A-1949DF54F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24CC8-AF02-4093-9072-8AEEB732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21AE-ED01-4533-8216-F1585061F2F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7ACA8-7050-0320-2969-4088150A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6AB6C-F9F8-22E4-BEB7-E959C7D6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89F-BD4C-4351-A74B-8F341D6A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5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4F37C-5F3A-9093-BEAD-F3C92E71E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38998-DE59-A6BE-F8FA-4F29E25F9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74134-9361-66AE-80A9-858EE0CC1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30057-768A-BEB2-5A9C-4825F6477C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1ED893-B0D2-D8B6-46F3-18280272C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37BA2F-62A1-021A-AEE8-5CDAF68F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21AE-ED01-4533-8216-F1585061F2F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2E3AB4-54B4-4BA5-A4D2-5C30F9D3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C95641-D061-A76E-9A38-E8C966B1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89F-BD4C-4351-A74B-8F341D6A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0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0912B-46C4-2FE5-B07D-6CD3B2A81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71D9C6-A69F-D2B1-09DB-CC89757E9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21AE-ED01-4533-8216-F1585061F2F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62BF0-45B5-4306-58BC-E8629D61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1D5BD-D1F8-F0D1-CFF0-177649D7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89F-BD4C-4351-A74B-8F341D6A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7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2E4725-2EF8-AE48-D0DA-9B22D561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21AE-ED01-4533-8216-F1585061F2F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EA76FA-C2FC-704E-08DA-C3ABB156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07A3B-DB10-CB9C-A183-6937A8C1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89F-BD4C-4351-A74B-8F341D6A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7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64FFF-FD7C-08FE-6F64-6BED3E791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75D6C-F06A-A2A2-96EF-6E6002AA7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F9EA2-01DF-844F-F646-0BFA83886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E171D-B5D2-75BF-52B5-4EAA6103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21AE-ED01-4533-8216-F1585061F2F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4EFDB-F122-13F7-2100-143F9EC2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AD28B-07A9-5DD3-B6DC-F210AB0D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89F-BD4C-4351-A74B-8F341D6A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8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716DD-71A0-2293-4947-63D3D6A25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DED4A-F187-A61E-38B3-657BD3EAE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D65EF-76FB-E3DA-64FA-817C8CED5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045B9-C60E-B66A-63AA-CEAE175A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21AE-ED01-4533-8216-F1585061F2F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2BBC6-1CD9-31FD-B84F-983A84334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4EA24-336E-4781-0F70-4EF97DFA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089F-BD4C-4351-A74B-8F341D6A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7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798442-39A7-5C8B-F7E2-0D63D607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87DC3-CF14-A802-1EFA-F948AE5D1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3E40B-0268-00B1-E95D-02BAEFBBD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521AE-ED01-4533-8216-F1585061F2F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C8E50-DF36-D681-F54A-E415E9F72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34BA9-78B2-F095-19A9-5E16096A1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4089F-BD4C-4351-A74B-8F341D6AC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3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ED08E2-D5B8-C2B7-C68F-78DC19D32CDF}"/>
              </a:ext>
            </a:extLst>
          </p:cNvPr>
          <p:cNvSpPr/>
          <p:nvPr/>
        </p:nvSpPr>
        <p:spPr>
          <a:xfrm>
            <a:off x="3065378" y="1648606"/>
            <a:ext cx="6061275" cy="2368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oanh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oach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58721-3C23-9BF9-1B30-8CFF8269999D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58376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74B93-D3EC-9538-9DC5-883AD2442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439DCD00-0582-9562-752F-1CB07BEE4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3882" y="862898"/>
            <a:ext cx="3549597" cy="144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800" b="1" dirty="0" err="1">
                <a:solidFill>
                  <a:srgbClr val="FF0000"/>
                </a:solidFill>
                <a:latin typeface="Century Gothic" pitchFamily="34" charset="0"/>
              </a:rPr>
              <a:t>oach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268970F-050A-D965-4ED4-6FBCC60D0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8824" y="2505556"/>
            <a:ext cx="5065601" cy="144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800" b="1" dirty="0" err="1">
                <a:latin typeface="Century Gothic" pitchFamily="34" charset="0"/>
              </a:rPr>
              <a:t>h</a:t>
            </a:r>
            <a:r>
              <a:rPr lang="en-US" altLang="en-US" sz="8800" b="1" dirty="0" err="1">
                <a:solidFill>
                  <a:srgbClr val="FF0000"/>
                </a:solidFill>
                <a:latin typeface="Century Gothic" pitchFamily="34" charset="0"/>
              </a:rPr>
              <a:t>oạch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94D46-0589-6274-782A-F554EA4A6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001" y="4148214"/>
            <a:ext cx="8122411" cy="144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800" b="1" dirty="0" err="1">
                <a:latin typeface="Century Gothic" pitchFamily="34" charset="0"/>
              </a:rPr>
              <a:t>thu</a:t>
            </a:r>
            <a:r>
              <a:rPr lang="en-US" altLang="en-US" sz="8800" b="1" dirty="0">
                <a:latin typeface="Century Gothic" pitchFamily="34" charset="0"/>
              </a:rPr>
              <a:t> </a:t>
            </a:r>
            <a:r>
              <a:rPr lang="en-US" altLang="en-US" sz="8800" b="1" dirty="0" err="1">
                <a:latin typeface="Century Gothic" pitchFamily="34" charset="0"/>
              </a:rPr>
              <a:t>hoạch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3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BA20B-0B06-3566-CDF5-424C70E7C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6FC7F4-73DC-CBB3-F7B5-50E182F82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60" y="205873"/>
            <a:ext cx="10256108" cy="62154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0C64B4-E721-036A-10A5-66B3A3793C46}"/>
              </a:ext>
            </a:extLst>
          </p:cNvPr>
          <p:cNvCxnSpPr>
            <a:cxnSpLocks/>
          </p:cNvCxnSpPr>
          <p:nvPr/>
        </p:nvCxnSpPr>
        <p:spPr>
          <a:xfrm>
            <a:off x="2725576" y="3563090"/>
            <a:ext cx="12243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E45382-E712-DC1C-4B7E-28282D27300E}"/>
              </a:ext>
            </a:extLst>
          </p:cNvPr>
          <p:cNvCxnSpPr>
            <a:cxnSpLocks/>
          </p:cNvCxnSpPr>
          <p:nvPr/>
        </p:nvCxnSpPr>
        <p:spPr>
          <a:xfrm>
            <a:off x="4154326" y="6257304"/>
            <a:ext cx="9891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C12373-98C8-A30D-72F2-FD0BCA4C41D3}"/>
              </a:ext>
            </a:extLst>
          </p:cNvPr>
          <p:cNvCxnSpPr>
            <a:cxnSpLocks/>
          </p:cNvCxnSpPr>
          <p:nvPr/>
        </p:nvCxnSpPr>
        <p:spPr>
          <a:xfrm>
            <a:off x="9044732" y="6257304"/>
            <a:ext cx="12096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6FDE2D-BE9F-6545-08BD-BE65F3AD3AFB}"/>
              </a:ext>
            </a:extLst>
          </p:cNvPr>
          <p:cNvCxnSpPr>
            <a:cxnSpLocks/>
          </p:cNvCxnSpPr>
          <p:nvPr/>
        </p:nvCxnSpPr>
        <p:spPr>
          <a:xfrm>
            <a:off x="8734489" y="3582880"/>
            <a:ext cx="12096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34BA61-6EFB-3676-CAFD-FB70524AB63D}"/>
              </a:ext>
            </a:extLst>
          </p:cNvPr>
          <p:cNvCxnSpPr>
            <a:cxnSpLocks/>
          </p:cNvCxnSpPr>
          <p:nvPr/>
        </p:nvCxnSpPr>
        <p:spPr>
          <a:xfrm>
            <a:off x="8742653" y="3672687"/>
            <a:ext cx="12096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39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2383D-0D27-7D74-BBD1-09365726A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85B76-E4BC-57D9-6D47-7D4851B77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08953"/>
            <a:ext cx="5804323" cy="4688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30F4AD-2292-5854-534E-09EEBC25F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25" y="2071992"/>
            <a:ext cx="4117890" cy="36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9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C7929-FAD2-77F1-BBD8-203E13A80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617DEF-63BC-35DF-D8C3-616606735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305"/>
            <a:ext cx="11869270" cy="494851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242E65-DF50-1C83-2A16-7BE62832C429}"/>
              </a:ext>
            </a:extLst>
          </p:cNvPr>
          <p:cNvCxnSpPr>
            <a:cxnSpLocks/>
          </p:cNvCxnSpPr>
          <p:nvPr/>
        </p:nvCxnSpPr>
        <p:spPr>
          <a:xfrm>
            <a:off x="4445441" y="2715303"/>
            <a:ext cx="13863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C88E02-CEC4-1045-2575-4E7B5A5DF609}"/>
              </a:ext>
            </a:extLst>
          </p:cNvPr>
          <p:cNvCxnSpPr>
            <a:cxnSpLocks/>
          </p:cNvCxnSpPr>
          <p:nvPr/>
        </p:nvCxnSpPr>
        <p:spPr>
          <a:xfrm>
            <a:off x="6782241" y="5031783"/>
            <a:ext cx="13863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AE81BD-0C68-432C-F448-9E39B0157B37}"/>
              </a:ext>
            </a:extLst>
          </p:cNvPr>
          <p:cNvCxnSpPr>
            <a:cxnSpLocks/>
          </p:cNvCxnSpPr>
          <p:nvPr/>
        </p:nvCxnSpPr>
        <p:spPr>
          <a:xfrm>
            <a:off x="1702241" y="2705143"/>
            <a:ext cx="150831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2D533F-3B5E-1ACB-B286-DFE97FEA0170}"/>
              </a:ext>
            </a:extLst>
          </p:cNvPr>
          <p:cNvCxnSpPr>
            <a:cxnSpLocks/>
          </p:cNvCxnSpPr>
          <p:nvPr/>
        </p:nvCxnSpPr>
        <p:spPr>
          <a:xfrm>
            <a:off x="4384480" y="3283666"/>
            <a:ext cx="171152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C125D7-5B24-519D-CD05-09E191E986DC}"/>
              </a:ext>
            </a:extLst>
          </p:cNvPr>
          <p:cNvCxnSpPr>
            <a:cxnSpLocks/>
          </p:cNvCxnSpPr>
          <p:nvPr/>
        </p:nvCxnSpPr>
        <p:spPr>
          <a:xfrm>
            <a:off x="7300400" y="4452066"/>
            <a:ext cx="149816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24FCB4-7F54-8EBF-DD1C-0EAE077042FE}"/>
              </a:ext>
            </a:extLst>
          </p:cNvPr>
          <p:cNvCxnSpPr>
            <a:cxnSpLocks/>
          </p:cNvCxnSpPr>
          <p:nvPr/>
        </p:nvCxnSpPr>
        <p:spPr>
          <a:xfrm>
            <a:off x="3861680" y="5122626"/>
            <a:ext cx="85256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DD3ADF-79CC-5757-3442-431E705EEC03}"/>
              </a:ext>
            </a:extLst>
          </p:cNvPr>
          <p:cNvCxnSpPr>
            <a:cxnSpLocks/>
          </p:cNvCxnSpPr>
          <p:nvPr/>
        </p:nvCxnSpPr>
        <p:spPr>
          <a:xfrm>
            <a:off x="8798560" y="5701746"/>
            <a:ext cx="240792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82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7E46A-D096-03E3-5E76-919D2CC30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425A0E-A9A5-A13E-626E-EA075E57E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06825"/>
            <a:ext cx="11869270" cy="49485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51AE61-8AB9-4BF5-5ABE-2515D06AE79F}"/>
              </a:ext>
            </a:extLst>
          </p:cNvPr>
          <p:cNvSpPr txBox="1"/>
          <p:nvPr/>
        </p:nvSpPr>
        <p:spPr>
          <a:xfrm>
            <a:off x="1198880" y="12496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BEDF27-D358-C365-DDCD-8977E9DA52EA}"/>
              </a:ext>
            </a:extLst>
          </p:cNvPr>
          <p:cNvSpPr txBox="1"/>
          <p:nvPr/>
        </p:nvSpPr>
        <p:spPr>
          <a:xfrm>
            <a:off x="731520" y="18592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99731-1271-088D-0EF0-2A200E5C000D}"/>
              </a:ext>
            </a:extLst>
          </p:cNvPr>
          <p:cNvSpPr txBox="1"/>
          <p:nvPr/>
        </p:nvSpPr>
        <p:spPr>
          <a:xfrm>
            <a:off x="4297680" y="24790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2A1FBA-3D97-EF03-416A-58E5E2836DD4}"/>
              </a:ext>
            </a:extLst>
          </p:cNvPr>
          <p:cNvSpPr txBox="1"/>
          <p:nvPr/>
        </p:nvSpPr>
        <p:spPr>
          <a:xfrm>
            <a:off x="1566288" y="309059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8C6471-A1A6-CF3C-05FB-053030262468}"/>
              </a:ext>
            </a:extLst>
          </p:cNvPr>
          <p:cNvSpPr txBox="1"/>
          <p:nvPr/>
        </p:nvSpPr>
        <p:spPr>
          <a:xfrm>
            <a:off x="1198880" y="36538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B07679-6004-2BF5-18AB-52E530B90718}"/>
              </a:ext>
            </a:extLst>
          </p:cNvPr>
          <p:cNvSpPr txBox="1"/>
          <p:nvPr/>
        </p:nvSpPr>
        <p:spPr>
          <a:xfrm>
            <a:off x="1566288" y="421711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EB00BD-5BAD-6FF6-3F7C-24C14A0B01AC}"/>
              </a:ext>
            </a:extLst>
          </p:cNvPr>
          <p:cNvSpPr txBox="1"/>
          <p:nvPr/>
        </p:nvSpPr>
        <p:spPr>
          <a:xfrm>
            <a:off x="9948288" y="42381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66970D-ECBE-B995-A772-871C042D1C94}"/>
              </a:ext>
            </a:extLst>
          </p:cNvPr>
          <p:cNvSpPr txBox="1"/>
          <p:nvPr/>
        </p:nvSpPr>
        <p:spPr>
          <a:xfrm>
            <a:off x="4969888" y="48477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8931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3BB1B-8FC9-434D-440F-77525002C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73D7D00-44D8-3CF9-B81A-0AA2DCB3F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2" y="918161"/>
            <a:ext cx="8261775" cy="18923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68489B-9194-30FB-0412-4416E1C10481}"/>
              </a:ext>
            </a:extLst>
          </p:cNvPr>
          <p:cNvSpPr txBox="1"/>
          <p:nvPr/>
        </p:nvSpPr>
        <p:spPr>
          <a:xfrm>
            <a:off x="5394960" y="1479638"/>
            <a:ext cx="24154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phần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gốc</a:t>
            </a:r>
            <a:r>
              <a:rPr lang="en-US" sz="4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3BDDBC-AC24-16C7-2830-2B53AF9074D7}"/>
              </a:ext>
            </a:extLst>
          </p:cNvPr>
          <p:cNvSpPr txBox="1"/>
          <p:nvPr/>
        </p:nvSpPr>
        <p:spPr>
          <a:xfrm>
            <a:off x="4805680" y="2041115"/>
            <a:ext cx="3380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thuộc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về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ông</a:t>
            </a:r>
            <a:r>
              <a:rPr lang="en-US" sz="4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82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9477A-2C2C-0FE7-AE55-7F9E9D601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BD6587-47F1-7D86-1F37-7E0550255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203200"/>
            <a:ext cx="10109199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9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ACB15-E880-8FAE-74B8-99BF3FDB1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042703-DE1D-E2EF-804B-AE0E59318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974" y="1051463"/>
            <a:ext cx="9621105" cy="40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0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7F819-6284-6D42-280D-95594AC09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0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09895-BE24-225C-D0BD-A4E8D9099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489770-E82E-44F2-E1B8-81D247C8AD14}"/>
              </a:ext>
            </a:extLst>
          </p:cNvPr>
          <p:cNvSpPr txBox="1"/>
          <p:nvPr/>
        </p:nvSpPr>
        <p:spPr>
          <a:xfrm>
            <a:off x="2578824" y="1316191"/>
            <a:ext cx="2957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anh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3" name="Right Arrow 10">
            <a:extLst>
              <a:ext uri="{FF2B5EF4-FFF2-40B4-BE49-F238E27FC236}">
                <a16:creationId xmlns:a16="http://schemas.microsoft.com/office/drawing/2014/main" id="{96BC5D26-EEE7-CF5B-DA2A-1CC40263A7A6}"/>
              </a:ext>
            </a:extLst>
          </p:cNvPr>
          <p:cNvSpPr/>
          <p:nvPr/>
        </p:nvSpPr>
        <p:spPr>
          <a:xfrm>
            <a:off x="5473446" y="2101021"/>
            <a:ext cx="978408" cy="24231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830C20-7E0B-CDDC-A5BA-571C6CE34B74}"/>
              </a:ext>
            </a:extLst>
          </p:cNvPr>
          <p:cNvSpPr txBox="1"/>
          <p:nvPr/>
        </p:nvSpPr>
        <p:spPr>
          <a:xfrm>
            <a:off x="6619341" y="1316191"/>
            <a:ext cx="107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</a:rPr>
              <a:t>o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A7D98-8438-16F7-1892-26A803E7FCA1}"/>
              </a:ext>
            </a:extLst>
          </p:cNvPr>
          <p:cNvSpPr txBox="1"/>
          <p:nvPr/>
        </p:nvSpPr>
        <p:spPr>
          <a:xfrm>
            <a:off x="7287513" y="1329907"/>
            <a:ext cx="2592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anh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C86EB1-DDB2-E184-8792-B4E2A809EE34}"/>
              </a:ext>
            </a:extLst>
          </p:cNvPr>
          <p:cNvSpPr txBox="1"/>
          <p:nvPr/>
        </p:nvSpPr>
        <p:spPr>
          <a:xfrm>
            <a:off x="2785995" y="3106891"/>
            <a:ext cx="2573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ach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7" name="Right Arrow 14">
            <a:extLst>
              <a:ext uri="{FF2B5EF4-FFF2-40B4-BE49-F238E27FC236}">
                <a16:creationId xmlns:a16="http://schemas.microsoft.com/office/drawing/2014/main" id="{8D37F59F-4758-DF3A-468B-4F42033B80AC}"/>
              </a:ext>
            </a:extLst>
          </p:cNvPr>
          <p:cNvSpPr/>
          <p:nvPr/>
        </p:nvSpPr>
        <p:spPr>
          <a:xfrm>
            <a:off x="5536620" y="3891721"/>
            <a:ext cx="978408" cy="24231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A53B4-3222-DA9E-FA6D-E9D7A0259FEE}"/>
              </a:ext>
            </a:extLst>
          </p:cNvPr>
          <p:cNvSpPr txBox="1"/>
          <p:nvPr/>
        </p:nvSpPr>
        <p:spPr>
          <a:xfrm>
            <a:off x="6706578" y="3106891"/>
            <a:ext cx="107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</a:rPr>
              <a:t>o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C26E48-8337-CE5D-D066-C5BF3D2D9298}"/>
              </a:ext>
            </a:extLst>
          </p:cNvPr>
          <p:cNvSpPr txBox="1"/>
          <p:nvPr/>
        </p:nvSpPr>
        <p:spPr>
          <a:xfrm>
            <a:off x="7278126" y="3106891"/>
            <a:ext cx="2820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ach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7795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48469-60E8-4D3D-E7ED-40AED3046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0CE119-CB10-3044-9D04-B98CCB658EEC}"/>
              </a:ext>
            </a:extLst>
          </p:cNvPr>
          <p:cNvSpPr txBox="1"/>
          <p:nvPr/>
        </p:nvSpPr>
        <p:spPr>
          <a:xfrm>
            <a:off x="1752490" y="1580466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o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C370CA-CA71-4FAD-6492-7CADC83FA5EA}"/>
              </a:ext>
            </a:extLst>
          </p:cNvPr>
          <p:cNvCxnSpPr/>
          <p:nvPr/>
        </p:nvCxnSpPr>
        <p:spPr>
          <a:xfrm>
            <a:off x="825653" y="1566188"/>
            <a:ext cx="48251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D575003-379C-5912-8F2A-702730B3B1AB}"/>
              </a:ext>
            </a:extLst>
          </p:cNvPr>
          <p:cNvCxnSpPr/>
          <p:nvPr/>
        </p:nvCxnSpPr>
        <p:spPr>
          <a:xfrm flipV="1">
            <a:off x="825653" y="3311579"/>
            <a:ext cx="4795932" cy="11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04E53C-4CCB-CBB7-87C5-C3E9D128C946}"/>
              </a:ext>
            </a:extLst>
          </p:cNvPr>
          <p:cNvCxnSpPr/>
          <p:nvPr/>
        </p:nvCxnSpPr>
        <p:spPr>
          <a:xfrm flipH="1" flipV="1">
            <a:off x="844314" y="157393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E6990B-80E8-59F2-7107-C2D24E4048A9}"/>
              </a:ext>
            </a:extLst>
          </p:cNvPr>
          <p:cNvCxnSpPr/>
          <p:nvPr/>
        </p:nvCxnSpPr>
        <p:spPr>
          <a:xfrm flipV="1">
            <a:off x="5621585" y="156618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5C4994-D859-56C6-ABF9-98DC48361F23}"/>
              </a:ext>
            </a:extLst>
          </p:cNvPr>
          <p:cNvCxnSpPr/>
          <p:nvPr/>
        </p:nvCxnSpPr>
        <p:spPr>
          <a:xfrm flipV="1">
            <a:off x="825653" y="5056612"/>
            <a:ext cx="4810536" cy="7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8ACA66-C4DB-CC36-C409-15C78558FAC4}"/>
              </a:ext>
            </a:extLst>
          </p:cNvPr>
          <p:cNvCxnSpPr/>
          <p:nvPr/>
        </p:nvCxnSpPr>
        <p:spPr>
          <a:xfrm>
            <a:off x="2390021" y="3358480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156CD7-E627-B920-CD7D-840AE3377ECE}"/>
              </a:ext>
            </a:extLst>
          </p:cNvPr>
          <p:cNvCxnSpPr/>
          <p:nvPr/>
        </p:nvCxnSpPr>
        <p:spPr>
          <a:xfrm>
            <a:off x="3900569" y="3358480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4FCF39D-7509-974D-FFB9-E7F850BCC1E4}"/>
              </a:ext>
            </a:extLst>
          </p:cNvPr>
          <p:cNvSpPr txBox="1"/>
          <p:nvPr/>
        </p:nvSpPr>
        <p:spPr>
          <a:xfrm>
            <a:off x="2486504" y="1563213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DE88B8-5FB2-DF33-B13D-2EBDEBDE7D34}"/>
              </a:ext>
            </a:extLst>
          </p:cNvPr>
          <p:cNvSpPr txBox="1"/>
          <p:nvPr/>
        </p:nvSpPr>
        <p:spPr>
          <a:xfrm>
            <a:off x="3332633" y="1563213"/>
            <a:ext cx="1914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nh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23E90-EB81-81C5-52AD-6D1D609DFDAD}"/>
              </a:ext>
            </a:extLst>
          </p:cNvPr>
          <p:cNvSpPr txBox="1"/>
          <p:nvPr/>
        </p:nvSpPr>
        <p:spPr>
          <a:xfrm>
            <a:off x="939513" y="3409950"/>
            <a:ext cx="14477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o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3F8E24-A424-83A1-C1BB-24D02749EB73}"/>
              </a:ext>
            </a:extLst>
          </p:cNvPr>
          <p:cNvSpPr txBox="1"/>
          <p:nvPr/>
        </p:nvSpPr>
        <p:spPr>
          <a:xfrm>
            <a:off x="2372679" y="3399867"/>
            <a:ext cx="1447799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6E043A-7C62-EBB6-991F-DAB2033A81BB}"/>
              </a:ext>
            </a:extLst>
          </p:cNvPr>
          <p:cNvSpPr txBox="1"/>
          <p:nvPr/>
        </p:nvSpPr>
        <p:spPr>
          <a:xfrm>
            <a:off x="3880846" y="3381879"/>
            <a:ext cx="1740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ch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9F1EF4-A255-CD78-B025-036A7B8A1FA1}"/>
              </a:ext>
            </a:extLst>
          </p:cNvPr>
          <p:cNvSpPr txBox="1"/>
          <p:nvPr/>
        </p:nvSpPr>
        <p:spPr>
          <a:xfrm>
            <a:off x="7486540" y="1572442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o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055729-FD82-E2B5-6795-A6C167EDC51C}"/>
              </a:ext>
            </a:extLst>
          </p:cNvPr>
          <p:cNvCxnSpPr/>
          <p:nvPr/>
        </p:nvCxnSpPr>
        <p:spPr>
          <a:xfrm>
            <a:off x="6559703" y="1558164"/>
            <a:ext cx="48251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349CA2-998A-A9D7-0928-E10C1ED4AA21}"/>
              </a:ext>
            </a:extLst>
          </p:cNvPr>
          <p:cNvCxnSpPr/>
          <p:nvPr/>
        </p:nvCxnSpPr>
        <p:spPr>
          <a:xfrm flipV="1">
            <a:off x="6559703" y="3303555"/>
            <a:ext cx="4795932" cy="11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F8D07B-AEF0-719B-F757-1AA734F5FFA1}"/>
              </a:ext>
            </a:extLst>
          </p:cNvPr>
          <p:cNvCxnSpPr/>
          <p:nvPr/>
        </p:nvCxnSpPr>
        <p:spPr>
          <a:xfrm flipH="1" flipV="1">
            <a:off x="6578364" y="1565906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351207-D552-8D53-83E2-31AF13134F89}"/>
              </a:ext>
            </a:extLst>
          </p:cNvPr>
          <p:cNvCxnSpPr/>
          <p:nvPr/>
        </p:nvCxnSpPr>
        <p:spPr>
          <a:xfrm flipV="1">
            <a:off x="11355635" y="1558164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B2F56A-4C73-BECC-3DB9-82D98B93098C}"/>
              </a:ext>
            </a:extLst>
          </p:cNvPr>
          <p:cNvCxnSpPr/>
          <p:nvPr/>
        </p:nvCxnSpPr>
        <p:spPr>
          <a:xfrm flipV="1">
            <a:off x="6559703" y="5048588"/>
            <a:ext cx="4810536" cy="7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4A8BA9-F43C-AD3D-E744-1966729CE67F}"/>
              </a:ext>
            </a:extLst>
          </p:cNvPr>
          <p:cNvCxnSpPr/>
          <p:nvPr/>
        </p:nvCxnSpPr>
        <p:spPr>
          <a:xfrm>
            <a:off x="8246043" y="3314841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286C42B-50EE-FA7A-0623-63229A5C11CE}"/>
              </a:ext>
            </a:extLst>
          </p:cNvPr>
          <p:cNvCxnSpPr/>
          <p:nvPr/>
        </p:nvCxnSpPr>
        <p:spPr>
          <a:xfrm>
            <a:off x="9668353" y="3314841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3F0FB9-8538-7AEF-212C-420A3897EDEC}"/>
              </a:ext>
            </a:extLst>
          </p:cNvPr>
          <p:cNvSpPr txBox="1"/>
          <p:nvPr/>
        </p:nvSpPr>
        <p:spPr>
          <a:xfrm>
            <a:off x="8220554" y="1555189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AE0E0B-62DC-BE15-1328-261DB9034426}"/>
              </a:ext>
            </a:extLst>
          </p:cNvPr>
          <p:cNvSpPr txBox="1"/>
          <p:nvPr/>
        </p:nvSpPr>
        <p:spPr>
          <a:xfrm>
            <a:off x="9050777" y="1572442"/>
            <a:ext cx="1930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nh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E378F1-91A4-F6B8-3682-24F4E0D2DC70}"/>
              </a:ext>
            </a:extLst>
          </p:cNvPr>
          <p:cNvSpPr txBox="1"/>
          <p:nvPr/>
        </p:nvSpPr>
        <p:spPr>
          <a:xfrm>
            <a:off x="6673563" y="3401926"/>
            <a:ext cx="14477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o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FB2BEE-B04D-5F35-6B52-661659079678}"/>
              </a:ext>
            </a:extLst>
          </p:cNvPr>
          <p:cNvSpPr txBox="1"/>
          <p:nvPr/>
        </p:nvSpPr>
        <p:spPr>
          <a:xfrm>
            <a:off x="8263311" y="3401926"/>
            <a:ext cx="1447799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4EE823-92B0-13EC-585C-B6BD18289BA7}"/>
              </a:ext>
            </a:extLst>
          </p:cNvPr>
          <p:cNvSpPr txBox="1"/>
          <p:nvPr/>
        </p:nvSpPr>
        <p:spPr>
          <a:xfrm>
            <a:off x="9570362" y="3460499"/>
            <a:ext cx="1926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ch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2912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 animBg="1"/>
      <p:bldP spid="13" grpId="0" animBg="1"/>
      <p:bldP spid="14" grpId="0"/>
      <p:bldP spid="15" grpId="0"/>
      <p:bldP spid="23" grpId="0"/>
      <p:bldP spid="24" grpId="0"/>
      <p:bldP spid="25" grpId="0" animBg="1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AFA11-4AA1-573D-B562-66704D98D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7B9F76-699A-21C2-89AE-577CD51AED91}"/>
              </a:ext>
            </a:extLst>
          </p:cNvPr>
          <p:cNvSpPr txBox="1"/>
          <p:nvPr/>
        </p:nvSpPr>
        <p:spPr>
          <a:xfrm>
            <a:off x="8233766" y="1510486"/>
            <a:ext cx="1952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nh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E4E753-C52A-BC6D-9A1F-690818ECBD2A}"/>
              </a:ext>
            </a:extLst>
          </p:cNvPr>
          <p:cNvSpPr txBox="1"/>
          <p:nvPr/>
        </p:nvSpPr>
        <p:spPr>
          <a:xfrm>
            <a:off x="4493485" y="2311552"/>
            <a:ext cx="361793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o-a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3FBBF4-BD0C-C93C-B6D4-5C41BAA4B1FD}"/>
              </a:ext>
            </a:extLst>
          </p:cNvPr>
          <p:cNvCxnSpPr/>
          <p:nvPr/>
        </p:nvCxnSpPr>
        <p:spPr>
          <a:xfrm>
            <a:off x="7408968" y="3307281"/>
            <a:ext cx="1164276" cy="672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DBBACF-F62A-667D-02FE-2F64D2A7B0CF}"/>
              </a:ext>
            </a:extLst>
          </p:cNvPr>
          <p:cNvCxnSpPr/>
          <p:nvPr/>
        </p:nvCxnSpPr>
        <p:spPr>
          <a:xfrm flipV="1">
            <a:off x="7373744" y="2462724"/>
            <a:ext cx="1055484" cy="8445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6C39AA3-014B-BED4-DEEE-4F21377CF697}"/>
              </a:ext>
            </a:extLst>
          </p:cNvPr>
          <p:cNvSpPr txBox="1"/>
          <p:nvPr/>
        </p:nvSpPr>
        <p:spPr>
          <a:xfrm>
            <a:off x="695413" y="1677894"/>
            <a:ext cx="3982913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oanh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n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51A63-B205-8D4F-1FA3-1C3CAE623BAC}"/>
              </a:ext>
            </a:extLst>
          </p:cNvPr>
          <p:cNvSpPr txBox="1"/>
          <p:nvPr/>
        </p:nvSpPr>
        <p:spPr>
          <a:xfrm>
            <a:off x="875551" y="3080146"/>
            <a:ext cx="361793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oach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43AC4-BF71-BF51-F8D5-920C11B53738}"/>
              </a:ext>
            </a:extLst>
          </p:cNvPr>
          <p:cNvSpPr txBox="1"/>
          <p:nvPr/>
        </p:nvSpPr>
        <p:spPr>
          <a:xfrm>
            <a:off x="8439886" y="2993025"/>
            <a:ext cx="1831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ch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6007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B83A5-E84A-42A2-F2CB-48B068D37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10A7143-5D55-A6E8-76CD-C2D8AF2DE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760" y="455511"/>
            <a:ext cx="5912154" cy="39181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844B6E-2980-51EB-000E-C95C80A42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7" y="4552794"/>
            <a:ext cx="8558213" cy="156966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 err="1">
                <a:solidFill>
                  <a:srgbClr val="000000"/>
                </a:solidFill>
                <a:latin typeface="Century Gothic" pitchFamily="34" charset="0"/>
              </a:rPr>
              <a:t>khoanh</a:t>
            </a:r>
            <a:r>
              <a:rPr lang="en-US" altLang="en-US" sz="9600" b="1" dirty="0">
                <a:solidFill>
                  <a:srgbClr val="000000"/>
                </a:solidFill>
                <a:latin typeface="Century Gothic" pitchFamily="34" charset="0"/>
              </a:rPr>
              <a:t> bánh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5AF86972-AB12-F0AD-F302-F926BB42C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356" y="4552794"/>
            <a:ext cx="3549597" cy="15696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 err="1">
                <a:solidFill>
                  <a:srgbClr val="FF0000"/>
                </a:solidFill>
                <a:latin typeface="Century Gothic" pitchFamily="34" charset="0"/>
              </a:rPr>
              <a:t>oanh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3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F2EF2-DEBC-B8C9-F222-0E2476FA1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3D32436-6151-3A72-A298-E5AD11CB0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00" y="814328"/>
            <a:ext cx="4993904" cy="39181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B31E43-A21B-8D75-E1CA-5C71444C1B05}"/>
              </a:ext>
            </a:extLst>
          </p:cNvPr>
          <p:cNvSpPr txBox="1"/>
          <p:nvPr/>
        </p:nvSpPr>
        <p:spPr>
          <a:xfrm>
            <a:off x="6051028" y="1230083"/>
            <a:ext cx="5148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kh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oanh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6BE40A-E9C5-0D27-4D4F-BFAAE0B8C16F}"/>
              </a:ext>
            </a:extLst>
          </p:cNvPr>
          <p:cNvCxnSpPr/>
          <p:nvPr/>
        </p:nvCxnSpPr>
        <p:spPr>
          <a:xfrm>
            <a:off x="6096000" y="1096059"/>
            <a:ext cx="51489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80B24B-6E04-158E-B8FD-A5289C5A83F0}"/>
              </a:ext>
            </a:extLst>
          </p:cNvPr>
          <p:cNvCxnSpPr/>
          <p:nvPr/>
        </p:nvCxnSpPr>
        <p:spPr>
          <a:xfrm flipV="1">
            <a:off x="6073514" y="2843850"/>
            <a:ext cx="5148915" cy="342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E3A722-E93F-37F5-6B2D-A49A74C27A92}"/>
              </a:ext>
            </a:extLst>
          </p:cNvPr>
          <p:cNvCxnSpPr/>
          <p:nvPr/>
        </p:nvCxnSpPr>
        <p:spPr>
          <a:xfrm flipV="1">
            <a:off x="6096000" y="1058875"/>
            <a:ext cx="0" cy="36736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0341A7-27D3-B832-9D31-745CF3A01616}"/>
              </a:ext>
            </a:extLst>
          </p:cNvPr>
          <p:cNvCxnSpPr/>
          <p:nvPr/>
        </p:nvCxnSpPr>
        <p:spPr>
          <a:xfrm flipV="1">
            <a:off x="11244915" y="1083128"/>
            <a:ext cx="14604" cy="3606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864974-67FC-30E5-B43E-8490DA91F322}"/>
              </a:ext>
            </a:extLst>
          </p:cNvPr>
          <p:cNvCxnSpPr/>
          <p:nvPr/>
        </p:nvCxnSpPr>
        <p:spPr>
          <a:xfrm flipV="1">
            <a:off x="6096000" y="4689413"/>
            <a:ext cx="5178123" cy="43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5F52EA-6358-6FAE-EEED-D2C62690BDF3}"/>
              </a:ext>
            </a:extLst>
          </p:cNvPr>
          <p:cNvCxnSpPr/>
          <p:nvPr/>
        </p:nvCxnSpPr>
        <p:spPr>
          <a:xfrm>
            <a:off x="7945531" y="2911902"/>
            <a:ext cx="0" cy="1777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2BB2D1E-E8A0-CCF0-B736-D6CD99F755B1}"/>
              </a:ext>
            </a:extLst>
          </p:cNvPr>
          <p:cNvSpPr txBox="1"/>
          <p:nvPr/>
        </p:nvSpPr>
        <p:spPr>
          <a:xfrm>
            <a:off x="5552844" y="3084211"/>
            <a:ext cx="2292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kh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1016D-C942-C4FA-5AB9-78C940675030}"/>
              </a:ext>
            </a:extLst>
          </p:cNvPr>
          <p:cNvSpPr txBox="1"/>
          <p:nvPr/>
        </p:nvSpPr>
        <p:spPr>
          <a:xfrm>
            <a:off x="7704529" y="3084211"/>
            <a:ext cx="3554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oanh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513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6650E-01D7-FF6E-341C-B5EC7CD39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69E26E3-7C77-C270-5D29-82F9AF0D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908" y="139258"/>
            <a:ext cx="7834184" cy="47787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15CC20-D64D-00C7-6B31-DCF6A1799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494" y="4787572"/>
            <a:ext cx="8558213" cy="156966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 err="1">
                <a:solidFill>
                  <a:srgbClr val="000000"/>
                </a:solidFill>
                <a:latin typeface="Century Gothic" pitchFamily="34" charset="0"/>
              </a:rPr>
              <a:t>thu</a:t>
            </a:r>
            <a:r>
              <a:rPr lang="en-US" altLang="en-US" sz="9600" b="1" dirty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altLang="en-US" sz="9600" b="1" dirty="0" err="1">
                <a:solidFill>
                  <a:srgbClr val="000000"/>
                </a:solidFill>
                <a:latin typeface="Century Gothic" pitchFamily="34" charset="0"/>
              </a:rPr>
              <a:t>hoạch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5E15C2C8-86FC-A8B8-40DF-23B8EB022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638" y="4787572"/>
            <a:ext cx="3549597" cy="15696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 err="1">
                <a:solidFill>
                  <a:srgbClr val="FF0000"/>
                </a:solidFill>
                <a:latin typeface="Century Gothic" pitchFamily="34" charset="0"/>
              </a:rPr>
              <a:t>oạch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23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81AFA-91F7-B03A-FDDB-17D906CDE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5CD5798-FB64-8789-29D3-27D4158FE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28944"/>
            <a:ext cx="5995678" cy="45439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52059E-7CED-B9B0-438A-84E02437E5B7}"/>
              </a:ext>
            </a:extLst>
          </p:cNvPr>
          <p:cNvSpPr txBox="1"/>
          <p:nvPr/>
        </p:nvSpPr>
        <p:spPr>
          <a:xfrm>
            <a:off x="6927817" y="1260707"/>
            <a:ext cx="5148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h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oạch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72C585-5B00-C88F-BD43-EF3268B39FF1}"/>
              </a:ext>
            </a:extLst>
          </p:cNvPr>
          <p:cNvCxnSpPr/>
          <p:nvPr/>
        </p:nvCxnSpPr>
        <p:spPr>
          <a:xfrm>
            <a:off x="6639156" y="1117592"/>
            <a:ext cx="51489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ADEB7E-611D-8D61-97C5-45B7DF95D10A}"/>
              </a:ext>
            </a:extLst>
          </p:cNvPr>
          <p:cNvCxnSpPr/>
          <p:nvPr/>
        </p:nvCxnSpPr>
        <p:spPr>
          <a:xfrm flipV="1">
            <a:off x="6616670" y="2865383"/>
            <a:ext cx="5148915" cy="342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EA0741-D5FF-0781-F88B-DE5543527E08}"/>
              </a:ext>
            </a:extLst>
          </p:cNvPr>
          <p:cNvCxnSpPr/>
          <p:nvPr/>
        </p:nvCxnSpPr>
        <p:spPr>
          <a:xfrm flipV="1">
            <a:off x="6639156" y="1080408"/>
            <a:ext cx="0" cy="36736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5C0245-EF34-8739-BD22-17F8F0C2A456}"/>
              </a:ext>
            </a:extLst>
          </p:cNvPr>
          <p:cNvCxnSpPr/>
          <p:nvPr/>
        </p:nvCxnSpPr>
        <p:spPr>
          <a:xfrm flipV="1">
            <a:off x="11788071" y="1104661"/>
            <a:ext cx="14604" cy="3606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B3FBB5-9201-59A6-3D54-FA8E06465436}"/>
              </a:ext>
            </a:extLst>
          </p:cNvPr>
          <p:cNvCxnSpPr/>
          <p:nvPr/>
        </p:nvCxnSpPr>
        <p:spPr>
          <a:xfrm flipV="1">
            <a:off x="6639156" y="4710946"/>
            <a:ext cx="5178123" cy="43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4178F7-5D53-FCEA-9D26-C20A059500C1}"/>
              </a:ext>
            </a:extLst>
          </p:cNvPr>
          <p:cNvCxnSpPr/>
          <p:nvPr/>
        </p:nvCxnSpPr>
        <p:spPr>
          <a:xfrm>
            <a:off x="8488687" y="2933435"/>
            <a:ext cx="0" cy="1777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C5843FC-A39C-5EFD-5116-89F3CAF489B8}"/>
              </a:ext>
            </a:extLst>
          </p:cNvPr>
          <p:cNvSpPr txBox="1"/>
          <p:nvPr/>
        </p:nvSpPr>
        <p:spPr>
          <a:xfrm>
            <a:off x="6096000" y="3105744"/>
            <a:ext cx="2292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4E7231-DC0A-FFEB-EA6E-04C4187CA042}"/>
              </a:ext>
            </a:extLst>
          </p:cNvPr>
          <p:cNvSpPr txBox="1"/>
          <p:nvPr/>
        </p:nvSpPr>
        <p:spPr>
          <a:xfrm>
            <a:off x="8247685" y="3105744"/>
            <a:ext cx="3554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oạch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0257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C0734-4774-7A64-422D-0D9286507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44F8F849-8A8B-1E3D-4450-ED9E667ED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201" y="862898"/>
            <a:ext cx="3549597" cy="144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800" b="1" dirty="0" err="1">
                <a:solidFill>
                  <a:srgbClr val="FF0000"/>
                </a:solidFill>
                <a:latin typeface="Century Gothic" pitchFamily="34" charset="0"/>
              </a:rPr>
              <a:t>oanh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0410C70-DDDD-173E-8E05-07C6352F2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965" y="2309448"/>
            <a:ext cx="5065601" cy="144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800" b="1" dirty="0" err="1">
                <a:latin typeface="Century Gothic" pitchFamily="34" charset="0"/>
              </a:rPr>
              <a:t>kh</a:t>
            </a:r>
            <a:r>
              <a:rPr lang="en-US" altLang="en-US" sz="8800" b="1" dirty="0" err="1">
                <a:solidFill>
                  <a:srgbClr val="FF0000"/>
                </a:solidFill>
                <a:latin typeface="Century Gothic" pitchFamily="34" charset="0"/>
              </a:rPr>
              <a:t>oanh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80819-C86C-4018-58C6-071C2FF56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088" y="3629169"/>
            <a:ext cx="8122411" cy="144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800" b="1" dirty="0" err="1">
                <a:latin typeface="Century Gothic" pitchFamily="34" charset="0"/>
              </a:rPr>
              <a:t>khoanh</a:t>
            </a:r>
            <a:r>
              <a:rPr lang="en-US" altLang="en-US" sz="8800" b="1" dirty="0">
                <a:latin typeface="Century Gothic" pitchFamily="34" charset="0"/>
              </a:rPr>
              <a:t> bánh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6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75</Words>
  <Application>Microsoft Office PowerPoint</Application>
  <PresentationFormat>Widescreen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30</cp:revision>
  <dcterms:created xsi:type="dcterms:W3CDTF">2026-03-01T14:08:49Z</dcterms:created>
  <dcterms:modified xsi:type="dcterms:W3CDTF">2026-03-03T06:14:11Z</dcterms:modified>
</cp:coreProperties>
</file>