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488B-174E-F396-3733-7BCA39043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8DD03-2914-923F-5228-7DE536F5E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EA24-2E99-EBCB-11A6-1877ED8D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A391-4B8D-42A7-667A-D8E30D14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4E58-4B77-907C-AB07-C9956637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9A4B-0456-8DEF-CBD5-6340921C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D596F-7FEE-0BC4-3FF2-4BC3645E7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F3201-9241-662C-3A4B-D546E5D8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79468-2B56-03F7-E69E-4591BF2B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4A0F8-15A9-A0F1-4E23-B72CEC25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F2CEE-AC75-3DC8-EA79-6CCA50F02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48E00-B933-7521-CF6E-22D35A8FD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61B6-08A9-F391-C5E6-EA51B4DA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AFBE-08B4-F503-CC50-EAC0885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EBE3C-F32B-B961-8711-4565621D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2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502E-B40D-F9B2-B7A0-2F6AAEC2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9616-F7EC-B8C5-E0A5-06B2F023E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50042-B43B-796F-2560-C62E89B4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6DE97-6A79-6511-ABF8-48A91165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13EDE-9224-E7CA-0804-C1D26134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2F04-9E7D-428F-D29B-863B9D14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6A032-32EC-2D59-DBD5-8E4A6CB74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5B691-99ED-27E3-B386-5162B2F1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5724-264D-C7A0-0888-1C5428AC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EA4D0-CAE8-5512-3D5B-774E7621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5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58F6-FA71-82F7-49E7-6D797308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B2159-02D8-6061-F549-62F2E2A22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D823C-75DD-6176-496A-1949DF54F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24CC8-AF02-4093-9072-8AEEB732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7ACA8-7050-0320-2969-4088150A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6AB6C-F9F8-22E4-BEB7-E959C7D6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F37C-5F3A-9093-BEAD-F3C92E71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38998-DE59-A6BE-F8FA-4F29E25F9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74134-9361-66AE-80A9-858EE0CC1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30057-768A-BEB2-5A9C-4825F6477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ED893-B0D2-D8B6-46F3-18280272C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7BA2F-62A1-021A-AEE8-5CDAF68F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E3AB4-54B4-4BA5-A4D2-5C30F9D3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95641-D061-A76E-9A38-E8C966B1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0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912B-46C4-2FE5-B07D-6CD3B2A8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1D9C6-A69F-D2B1-09DB-CC89757E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62BF0-45B5-4306-58BC-E8629D61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1D5BD-D1F8-F0D1-CFF0-177649D7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7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E4725-2EF8-AE48-D0DA-9B22D561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A76FA-C2FC-704E-08DA-C3ABB156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07A3B-DB10-CB9C-A183-6937A8C1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4FFF-FD7C-08FE-6F64-6BED3E79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5D6C-F06A-A2A2-96EF-6E6002AA7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F9EA2-01DF-844F-F646-0BFA83886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E171D-B5D2-75BF-52B5-4EAA6103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4EFDB-F122-13F7-2100-143F9EC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AD28B-07A9-5DD3-B6DC-F210AB0D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16DD-71A0-2293-4947-63D3D6A2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DED4A-F187-A61E-38B3-657BD3EAE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D65EF-76FB-E3DA-64FA-817C8CED5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45B9-C60E-B66A-63AA-CEAE175A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2BBC6-1CD9-31FD-B84F-983A8433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4EA24-336E-4781-0F70-4EF97DFA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98442-39A7-5C8B-F7E2-0D63D607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87DC3-CF14-A802-1EFA-F948AE5D1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E40B-0268-00B1-E95D-02BAEFBBD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21AE-ED01-4533-8216-F1585061F2F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C8E50-DF36-D681-F54A-E415E9F72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34BA9-78B2-F095-19A9-5E16096A1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ED08E2-D5B8-C2B7-C68F-78DC19D32CDF}"/>
              </a:ext>
            </a:extLst>
          </p:cNvPr>
          <p:cNvSpPr/>
          <p:nvPr/>
        </p:nvSpPr>
        <p:spPr>
          <a:xfrm>
            <a:off x="3264951" y="1648606"/>
            <a:ext cx="5662127" cy="2368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58721-3C23-9BF9-1B30-8CFF8269999D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8376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7E46A-D096-03E3-5E76-919D2CC30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43C2F-F9E0-4652-5DA8-1FD3B23B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53" y="626166"/>
            <a:ext cx="12145617" cy="54267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B3B793-E889-B964-DEC1-02406EE8DB38}"/>
              </a:ext>
            </a:extLst>
          </p:cNvPr>
          <p:cNvCxnSpPr>
            <a:cxnSpLocks/>
          </p:cNvCxnSpPr>
          <p:nvPr/>
        </p:nvCxnSpPr>
        <p:spPr>
          <a:xfrm>
            <a:off x="1123121" y="2451143"/>
            <a:ext cx="11728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5E08EB-DB61-2988-6864-AA304916ADB4}"/>
              </a:ext>
            </a:extLst>
          </p:cNvPr>
          <p:cNvCxnSpPr>
            <a:cxnSpLocks/>
          </p:cNvCxnSpPr>
          <p:nvPr/>
        </p:nvCxnSpPr>
        <p:spPr>
          <a:xfrm>
            <a:off x="3319669" y="2431264"/>
            <a:ext cx="1282148" cy="19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DF8870-BC9D-76FA-7472-5E6E147FFABF}"/>
              </a:ext>
            </a:extLst>
          </p:cNvPr>
          <p:cNvCxnSpPr>
            <a:cxnSpLocks/>
          </p:cNvCxnSpPr>
          <p:nvPr/>
        </p:nvCxnSpPr>
        <p:spPr>
          <a:xfrm>
            <a:off x="8965095" y="3594142"/>
            <a:ext cx="1401418" cy="19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8786D5-6BB0-80BD-FF7D-503CD51960C6}"/>
              </a:ext>
            </a:extLst>
          </p:cNvPr>
          <p:cNvCxnSpPr>
            <a:cxnSpLocks/>
          </p:cNvCxnSpPr>
          <p:nvPr/>
        </p:nvCxnSpPr>
        <p:spPr>
          <a:xfrm>
            <a:off x="1123121" y="4737142"/>
            <a:ext cx="11728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B0564B-6D84-176E-7A1E-A2A8546D72A7}"/>
              </a:ext>
            </a:extLst>
          </p:cNvPr>
          <p:cNvCxnSpPr>
            <a:cxnSpLocks/>
          </p:cNvCxnSpPr>
          <p:nvPr/>
        </p:nvCxnSpPr>
        <p:spPr>
          <a:xfrm>
            <a:off x="2594113" y="4737142"/>
            <a:ext cx="11728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38411-1630-B5D9-A648-02DB896BEC30}"/>
              </a:ext>
            </a:extLst>
          </p:cNvPr>
          <p:cNvCxnSpPr>
            <a:cxnSpLocks/>
          </p:cNvCxnSpPr>
          <p:nvPr/>
        </p:nvCxnSpPr>
        <p:spPr>
          <a:xfrm>
            <a:off x="2539448" y="2431263"/>
            <a:ext cx="1282148" cy="19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9024C7-0C99-6999-574A-4F9E19B02CEB}"/>
              </a:ext>
            </a:extLst>
          </p:cNvPr>
          <p:cNvCxnSpPr>
            <a:cxnSpLocks/>
          </p:cNvCxnSpPr>
          <p:nvPr/>
        </p:nvCxnSpPr>
        <p:spPr>
          <a:xfrm>
            <a:off x="8264386" y="3584202"/>
            <a:ext cx="1401418" cy="19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1B9D5E-77E7-EDA5-A6C6-F16F4FAA07EC}"/>
              </a:ext>
            </a:extLst>
          </p:cNvPr>
          <p:cNvCxnSpPr>
            <a:cxnSpLocks/>
          </p:cNvCxnSpPr>
          <p:nvPr/>
        </p:nvCxnSpPr>
        <p:spPr>
          <a:xfrm>
            <a:off x="740464" y="4170610"/>
            <a:ext cx="2231335" cy="19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7E4A0A-75A0-4FF6-25F5-740289A8FB9B}"/>
              </a:ext>
            </a:extLst>
          </p:cNvPr>
          <p:cNvCxnSpPr>
            <a:cxnSpLocks/>
          </p:cNvCxnSpPr>
          <p:nvPr/>
        </p:nvCxnSpPr>
        <p:spPr>
          <a:xfrm>
            <a:off x="9119150" y="4170610"/>
            <a:ext cx="710649" cy="9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3C668A-9177-59FB-FB09-5711EE8E25A3}"/>
              </a:ext>
            </a:extLst>
          </p:cNvPr>
          <p:cNvCxnSpPr>
            <a:cxnSpLocks/>
          </p:cNvCxnSpPr>
          <p:nvPr/>
        </p:nvCxnSpPr>
        <p:spPr>
          <a:xfrm>
            <a:off x="3588026" y="4737142"/>
            <a:ext cx="11728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5098C2-86C1-CC63-511E-12F9EA316167}"/>
              </a:ext>
            </a:extLst>
          </p:cNvPr>
          <p:cNvCxnSpPr>
            <a:cxnSpLocks/>
          </p:cNvCxnSpPr>
          <p:nvPr/>
        </p:nvCxnSpPr>
        <p:spPr>
          <a:xfrm>
            <a:off x="9780104" y="4737142"/>
            <a:ext cx="6957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C1BD18-3741-8AF9-510B-09EB327A41EE}"/>
              </a:ext>
            </a:extLst>
          </p:cNvPr>
          <p:cNvCxnSpPr>
            <a:cxnSpLocks/>
          </p:cNvCxnSpPr>
          <p:nvPr/>
        </p:nvCxnSpPr>
        <p:spPr>
          <a:xfrm>
            <a:off x="6997148" y="5303672"/>
            <a:ext cx="1967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974361-2820-38A8-E5BB-34CF881E91D8}"/>
              </a:ext>
            </a:extLst>
          </p:cNvPr>
          <p:cNvCxnSpPr>
            <a:cxnSpLocks/>
          </p:cNvCxnSpPr>
          <p:nvPr/>
        </p:nvCxnSpPr>
        <p:spPr>
          <a:xfrm>
            <a:off x="2539448" y="5880142"/>
            <a:ext cx="1784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3BB1B-8FC9-434D-440F-77525002C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4D197-6E14-D14F-3769-F90EF8DE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53" y="626166"/>
            <a:ext cx="12145617" cy="5426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F42AE-21EE-1C9E-A25C-0A785036DDAB}"/>
              </a:ext>
            </a:extLst>
          </p:cNvPr>
          <p:cNvSpPr txBox="1"/>
          <p:nvPr/>
        </p:nvSpPr>
        <p:spPr>
          <a:xfrm>
            <a:off x="1013791" y="11032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2161B-FE4C-4697-342C-C43F0E949C70}"/>
              </a:ext>
            </a:extLst>
          </p:cNvPr>
          <p:cNvSpPr txBox="1"/>
          <p:nvPr/>
        </p:nvSpPr>
        <p:spPr>
          <a:xfrm>
            <a:off x="1013791" y="16860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3139B-F25D-C174-7E48-D41129E8C89B}"/>
              </a:ext>
            </a:extLst>
          </p:cNvPr>
          <p:cNvSpPr txBox="1"/>
          <p:nvPr/>
        </p:nvSpPr>
        <p:spPr>
          <a:xfrm>
            <a:off x="8945218" y="16860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4FFD2-0C68-B3C1-D470-8EA14586FF5A}"/>
              </a:ext>
            </a:extLst>
          </p:cNvPr>
          <p:cNvSpPr txBox="1"/>
          <p:nvPr/>
        </p:nvSpPr>
        <p:spPr>
          <a:xfrm>
            <a:off x="3389244" y="22526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91D7B-8B2A-9837-74B9-D614174675A3}"/>
              </a:ext>
            </a:extLst>
          </p:cNvPr>
          <p:cNvSpPr txBox="1"/>
          <p:nvPr/>
        </p:nvSpPr>
        <p:spPr>
          <a:xfrm>
            <a:off x="6420679" y="225262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3BD2F-0073-2556-9DB3-A206C2C126E5}"/>
              </a:ext>
            </a:extLst>
          </p:cNvPr>
          <p:cNvSpPr txBox="1"/>
          <p:nvPr/>
        </p:nvSpPr>
        <p:spPr>
          <a:xfrm>
            <a:off x="5068957" y="28362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EAABD-1943-5B10-D9F0-E8D7BD414D40}"/>
              </a:ext>
            </a:extLst>
          </p:cNvPr>
          <p:cNvSpPr txBox="1"/>
          <p:nvPr/>
        </p:nvSpPr>
        <p:spPr>
          <a:xfrm>
            <a:off x="1013791" y="39891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0E8580-70B7-E520-96CB-6B69D07CA3ED}"/>
              </a:ext>
            </a:extLst>
          </p:cNvPr>
          <p:cNvSpPr txBox="1"/>
          <p:nvPr/>
        </p:nvSpPr>
        <p:spPr>
          <a:xfrm>
            <a:off x="8348869" y="39692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6A4A2-A44C-9A94-63DE-2668B8FCE7B9}"/>
              </a:ext>
            </a:extLst>
          </p:cNvPr>
          <p:cNvSpPr txBox="1"/>
          <p:nvPr/>
        </p:nvSpPr>
        <p:spPr>
          <a:xfrm>
            <a:off x="2300739" y="45123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719FB-B3A9-DBFB-11C3-11401ADD9A81}"/>
              </a:ext>
            </a:extLst>
          </p:cNvPr>
          <p:cNvSpPr txBox="1"/>
          <p:nvPr/>
        </p:nvSpPr>
        <p:spPr>
          <a:xfrm>
            <a:off x="9133382" y="451236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388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9477A-2C2C-0FE7-AE55-7F9E9D60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4AE59-D41D-4A07-0C84-CC21D7F3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6" y="834887"/>
            <a:ext cx="11589026" cy="42991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D42BF4-BF65-232B-6C29-4E9EBD8A492E}"/>
              </a:ext>
            </a:extLst>
          </p:cNvPr>
          <p:cNvCxnSpPr>
            <a:cxnSpLocks/>
          </p:cNvCxnSpPr>
          <p:nvPr/>
        </p:nvCxnSpPr>
        <p:spPr>
          <a:xfrm>
            <a:off x="3498573" y="2113213"/>
            <a:ext cx="1083366" cy="1802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CD7ADE-EC24-5983-063E-2EF3553621D0}"/>
              </a:ext>
            </a:extLst>
          </p:cNvPr>
          <p:cNvCxnSpPr>
            <a:cxnSpLocks/>
          </p:cNvCxnSpPr>
          <p:nvPr/>
        </p:nvCxnSpPr>
        <p:spPr>
          <a:xfrm flipV="1">
            <a:off x="3498573" y="2113213"/>
            <a:ext cx="1083366" cy="9014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A4557A-A528-87C2-B094-95C0228782BB}"/>
              </a:ext>
            </a:extLst>
          </p:cNvPr>
          <p:cNvCxnSpPr>
            <a:cxnSpLocks/>
          </p:cNvCxnSpPr>
          <p:nvPr/>
        </p:nvCxnSpPr>
        <p:spPr>
          <a:xfrm flipV="1">
            <a:off x="3498573" y="3097187"/>
            <a:ext cx="1083366" cy="9014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CB15-E880-8FAE-74B8-99BF3FDB1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C5B4B-E846-C90E-30A3-57AA02428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24" y="1128317"/>
            <a:ext cx="10615380" cy="20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7F819-6284-6D42-280D-95594AC09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09895-BE24-225C-D0BD-A4E8D9099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89770-E82E-44F2-E1B8-81D247C8AD14}"/>
              </a:ext>
            </a:extLst>
          </p:cNvPr>
          <p:cNvSpPr txBox="1"/>
          <p:nvPr/>
        </p:nvSpPr>
        <p:spPr>
          <a:xfrm>
            <a:off x="2578824" y="1316191"/>
            <a:ext cx="2957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ăng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3" name="Right Arrow 10">
            <a:extLst>
              <a:ext uri="{FF2B5EF4-FFF2-40B4-BE49-F238E27FC236}">
                <a16:creationId xmlns:a16="http://schemas.microsoft.com/office/drawing/2014/main" id="{96BC5D26-EEE7-CF5B-DA2A-1CC40263A7A6}"/>
              </a:ext>
            </a:extLst>
          </p:cNvPr>
          <p:cNvSpPr/>
          <p:nvPr/>
        </p:nvSpPr>
        <p:spPr>
          <a:xfrm>
            <a:off x="5473446" y="21010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30C20-7E0B-CDDC-A5BA-571C6CE34B74}"/>
              </a:ext>
            </a:extLst>
          </p:cNvPr>
          <p:cNvSpPr txBox="1"/>
          <p:nvPr/>
        </p:nvSpPr>
        <p:spPr>
          <a:xfrm>
            <a:off x="6619341" y="13161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A7D98-8438-16F7-1892-26A803E7FCA1}"/>
              </a:ext>
            </a:extLst>
          </p:cNvPr>
          <p:cNvSpPr txBox="1"/>
          <p:nvPr/>
        </p:nvSpPr>
        <p:spPr>
          <a:xfrm>
            <a:off x="7327269" y="1329907"/>
            <a:ext cx="259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ăng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86EB1-DDB2-E184-8792-B4E2A809EE34}"/>
              </a:ext>
            </a:extLst>
          </p:cNvPr>
          <p:cNvSpPr txBox="1"/>
          <p:nvPr/>
        </p:nvSpPr>
        <p:spPr>
          <a:xfrm>
            <a:off x="3201378" y="31068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ăc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8D37F59F-4758-DF3A-468B-4F42033B80AC}"/>
              </a:ext>
            </a:extLst>
          </p:cNvPr>
          <p:cNvSpPr/>
          <p:nvPr/>
        </p:nvSpPr>
        <p:spPr>
          <a:xfrm>
            <a:off x="5536620" y="38917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A53B4-3222-DA9E-FA6D-E9D7A0259FEE}"/>
              </a:ext>
            </a:extLst>
          </p:cNvPr>
          <p:cNvSpPr txBox="1"/>
          <p:nvPr/>
        </p:nvSpPr>
        <p:spPr>
          <a:xfrm>
            <a:off x="6706578" y="31068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26E48-8337-CE5D-D066-C5BF3D2D9298}"/>
              </a:ext>
            </a:extLst>
          </p:cNvPr>
          <p:cNvSpPr txBox="1"/>
          <p:nvPr/>
        </p:nvSpPr>
        <p:spPr>
          <a:xfrm>
            <a:off x="7248309" y="31068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ăc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779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48469-60E8-4D3D-E7ED-40AED304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CE119-CB10-3044-9D04-B98CCB658EEC}"/>
              </a:ext>
            </a:extLst>
          </p:cNvPr>
          <p:cNvSpPr txBox="1"/>
          <p:nvPr/>
        </p:nvSpPr>
        <p:spPr>
          <a:xfrm>
            <a:off x="1752490" y="158046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C370CA-CA71-4FAD-6492-7CADC83FA5EA}"/>
              </a:ext>
            </a:extLst>
          </p:cNvPr>
          <p:cNvCxnSpPr/>
          <p:nvPr/>
        </p:nvCxnSpPr>
        <p:spPr>
          <a:xfrm>
            <a:off x="825653" y="1566188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575003-379C-5912-8F2A-702730B3B1AB}"/>
              </a:ext>
            </a:extLst>
          </p:cNvPr>
          <p:cNvCxnSpPr/>
          <p:nvPr/>
        </p:nvCxnSpPr>
        <p:spPr>
          <a:xfrm flipV="1">
            <a:off x="825653" y="3311579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04E53C-4CCB-CBB7-87C5-C3E9D128C946}"/>
              </a:ext>
            </a:extLst>
          </p:cNvPr>
          <p:cNvCxnSpPr/>
          <p:nvPr/>
        </p:nvCxnSpPr>
        <p:spPr>
          <a:xfrm flipH="1" flipV="1">
            <a:off x="844314" y="15739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E6990B-80E8-59F2-7107-C2D24E4048A9}"/>
              </a:ext>
            </a:extLst>
          </p:cNvPr>
          <p:cNvCxnSpPr/>
          <p:nvPr/>
        </p:nvCxnSpPr>
        <p:spPr>
          <a:xfrm flipV="1">
            <a:off x="5621585" y="156618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5C4994-D859-56C6-ABF9-98DC48361F23}"/>
              </a:ext>
            </a:extLst>
          </p:cNvPr>
          <p:cNvCxnSpPr/>
          <p:nvPr/>
        </p:nvCxnSpPr>
        <p:spPr>
          <a:xfrm flipV="1">
            <a:off x="825653" y="5056612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CA66-C4DB-CC36-C409-15C78558FAC4}"/>
              </a:ext>
            </a:extLst>
          </p:cNvPr>
          <p:cNvCxnSpPr/>
          <p:nvPr/>
        </p:nvCxnSpPr>
        <p:spPr>
          <a:xfrm>
            <a:off x="2390021" y="3358480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156CD7-E627-B920-CD7D-840AE3377ECE}"/>
              </a:ext>
            </a:extLst>
          </p:cNvPr>
          <p:cNvCxnSpPr/>
          <p:nvPr/>
        </p:nvCxnSpPr>
        <p:spPr>
          <a:xfrm>
            <a:off x="3900569" y="3358480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FCF39D-7509-974D-FFB9-E7F850BCC1E4}"/>
              </a:ext>
            </a:extLst>
          </p:cNvPr>
          <p:cNvSpPr txBox="1"/>
          <p:nvPr/>
        </p:nvSpPr>
        <p:spPr>
          <a:xfrm>
            <a:off x="2486504" y="1563213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ă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E88B8-5FB2-DF33-B13D-2EBDEBDE7D34}"/>
              </a:ext>
            </a:extLst>
          </p:cNvPr>
          <p:cNvSpPr txBox="1"/>
          <p:nvPr/>
        </p:nvSpPr>
        <p:spPr>
          <a:xfrm>
            <a:off x="3332633" y="1563213"/>
            <a:ext cx="1914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ng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23E90-EB81-81C5-52AD-6D1D609DFDAD}"/>
              </a:ext>
            </a:extLst>
          </p:cNvPr>
          <p:cNvSpPr txBox="1"/>
          <p:nvPr/>
        </p:nvSpPr>
        <p:spPr>
          <a:xfrm>
            <a:off x="939513" y="3409950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3F8E24-A424-83A1-C1BB-24D02749EB73}"/>
              </a:ext>
            </a:extLst>
          </p:cNvPr>
          <p:cNvSpPr txBox="1"/>
          <p:nvPr/>
        </p:nvSpPr>
        <p:spPr>
          <a:xfrm>
            <a:off x="2372679" y="3399867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ă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E043A-7C62-EBB6-991F-DAB2033A81BB}"/>
              </a:ext>
            </a:extLst>
          </p:cNvPr>
          <p:cNvSpPr txBox="1"/>
          <p:nvPr/>
        </p:nvSpPr>
        <p:spPr>
          <a:xfrm>
            <a:off x="3880846" y="3381879"/>
            <a:ext cx="1740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ng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9F1EF4-A255-CD78-B025-036A7B8A1FA1}"/>
              </a:ext>
            </a:extLst>
          </p:cNvPr>
          <p:cNvSpPr txBox="1"/>
          <p:nvPr/>
        </p:nvSpPr>
        <p:spPr>
          <a:xfrm>
            <a:off x="7486540" y="157244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055729-FD82-E2B5-6795-A6C167EDC51C}"/>
              </a:ext>
            </a:extLst>
          </p:cNvPr>
          <p:cNvCxnSpPr/>
          <p:nvPr/>
        </p:nvCxnSpPr>
        <p:spPr>
          <a:xfrm>
            <a:off x="6559703" y="1558164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49CA2-998A-A9D7-0928-E10C1ED4AA21}"/>
              </a:ext>
            </a:extLst>
          </p:cNvPr>
          <p:cNvCxnSpPr/>
          <p:nvPr/>
        </p:nvCxnSpPr>
        <p:spPr>
          <a:xfrm flipV="1">
            <a:off x="6559703" y="3303555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8D07B-AEF0-719B-F757-1AA734F5FFA1}"/>
              </a:ext>
            </a:extLst>
          </p:cNvPr>
          <p:cNvCxnSpPr/>
          <p:nvPr/>
        </p:nvCxnSpPr>
        <p:spPr>
          <a:xfrm flipH="1" flipV="1">
            <a:off x="6578364" y="156590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351207-D552-8D53-83E2-31AF13134F89}"/>
              </a:ext>
            </a:extLst>
          </p:cNvPr>
          <p:cNvCxnSpPr/>
          <p:nvPr/>
        </p:nvCxnSpPr>
        <p:spPr>
          <a:xfrm flipV="1">
            <a:off x="11355635" y="155816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B2F56A-4C73-BECC-3DB9-82D98B93098C}"/>
              </a:ext>
            </a:extLst>
          </p:cNvPr>
          <p:cNvCxnSpPr/>
          <p:nvPr/>
        </p:nvCxnSpPr>
        <p:spPr>
          <a:xfrm flipV="1">
            <a:off x="6559703" y="5048588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4A8BA9-F43C-AD3D-E744-1966729CE67F}"/>
              </a:ext>
            </a:extLst>
          </p:cNvPr>
          <p:cNvCxnSpPr/>
          <p:nvPr/>
        </p:nvCxnSpPr>
        <p:spPr>
          <a:xfrm>
            <a:off x="8246043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86C42B-50EE-FA7A-0623-63229A5C11CE}"/>
              </a:ext>
            </a:extLst>
          </p:cNvPr>
          <p:cNvCxnSpPr/>
          <p:nvPr/>
        </p:nvCxnSpPr>
        <p:spPr>
          <a:xfrm>
            <a:off x="9791201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3F0FB9-8538-7AEF-212C-420A3897EDEC}"/>
              </a:ext>
            </a:extLst>
          </p:cNvPr>
          <p:cNvSpPr txBox="1"/>
          <p:nvPr/>
        </p:nvSpPr>
        <p:spPr>
          <a:xfrm>
            <a:off x="8220554" y="155518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ă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AE0E0B-62DC-BE15-1328-261DB9034426}"/>
              </a:ext>
            </a:extLst>
          </p:cNvPr>
          <p:cNvSpPr txBox="1"/>
          <p:nvPr/>
        </p:nvSpPr>
        <p:spPr>
          <a:xfrm>
            <a:off x="8934339" y="157244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c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E378F1-91A4-F6B8-3682-24F4E0D2DC70}"/>
              </a:ext>
            </a:extLst>
          </p:cNvPr>
          <p:cNvSpPr txBox="1"/>
          <p:nvPr/>
        </p:nvSpPr>
        <p:spPr>
          <a:xfrm>
            <a:off x="6673563" y="3401926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FB2BEE-B04D-5F35-6B52-661659079678}"/>
              </a:ext>
            </a:extLst>
          </p:cNvPr>
          <p:cNvSpPr txBox="1"/>
          <p:nvPr/>
        </p:nvSpPr>
        <p:spPr>
          <a:xfrm>
            <a:off x="8263311" y="3401926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ă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4EE823-92B0-13EC-585C-B6BD18289BA7}"/>
              </a:ext>
            </a:extLst>
          </p:cNvPr>
          <p:cNvSpPr txBox="1"/>
          <p:nvPr/>
        </p:nvSpPr>
        <p:spPr>
          <a:xfrm>
            <a:off x="9851849" y="338187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c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291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 animBg="1"/>
      <p:bldP spid="14" grpId="0"/>
      <p:bldP spid="15" grpId="0"/>
      <p:bldP spid="23" grpId="0"/>
      <p:bldP spid="24" grpId="0"/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AFA11-4AA1-573D-B562-66704D98D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B9F76-699A-21C2-89AE-577CD51AED91}"/>
              </a:ext>
            </a:extLst>
          </p:cNvPr>
          <p:cNvSpPr txBox="1"/>
          <p:nvPr/>
        </p:nvSpPr>
        <p:spPr>
          <a:xfrm>
            <a:off x="8233766" y="1510486"/>
            <a:ext cx="195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ng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4E753-C52A-BC6D-9A1F-690818ECBD2A}"/>
              </a:ext>
            </a:extLst>
          </p:cNvPr>
          <p:cNvSpPr txBox="1"/>
          <p:nvPr/>
        </p:nvSpPr>
        <p:spPr>
          <a:xfrm>
            <a:off x="4493485" y="2311552"/>
            <a:ext cx="361793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o-ă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3FBBF4-BD0C-C93C-B6D4-5C41BAA4B1FD}"/>
              </a:ext>
            </a:extLst>
          </p:cNvPr>
          <p:cNvCxnSpPr/>
          <p:nvPr/>
        </p:nvCxnSpPr>
        <p:spPr>
          <a:xfrm>
            <a:off x="7408968" y="3307281"/>
            <a:ext cx="1164276" cy="672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DBBACF-F62A-667D-02FE-2F64D2A7B0CF}"/>
              </a:ext>
            </a:extLst>
          </p:cNvPr>
          <p:cNvCxnSpPr/>
          <p:nvPr/>
        </p:nvCxnSpPr>
        <p:spPr>
          <a:xfrm flipV="1">
            <a:off x="7373744" y="2462724"/>
            <a:ext cx="1055484" cy="844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C39AA3-014B-BED4-DEEE-4F21377CF697}"/>
              </a:ext>
            </a:extLst>
          </p:cNvPr>
          <p:cNvSpPr txBox="1"/>
          <p:nvPr/>
        </p:nvSpPr>
        <p:spPr>
          <a:xfrm>
            <a:off x="695413" y="1677894"/>
            <a:ext cx="398291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oăng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n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51A63-B205-8D4F-1FA3-1C3CAE623BAC}"/>
              </a:ext>
            </a:extLst>
          </p:cNvPr>
          <p:cNvSpPr txBox="1"/>
          <p:nvPr/>
        </p:nvSpPr>
        <p:spPr>
          <a:xfrm>
            <a:off x="956875" y="3096382"/>
            <a:ext cx="30415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oăc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43AC4-BF71-BF51-F8D5-920C11B53738}"/>
              </a:ext>
            </a:extLst>
          </p:cNvPr>
          <p:cNvSpPr txBox="1"/>
          <p:nvPr/>
        </p:nvSpPr>
        <p:spPr>
          <a:xfrm>
            <a:off x="8266554" y="3174248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c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600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6650E-01D7-FF6E-341C-B5EC7CD39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1A6B8-2CD3-ED7A-B831-89D078CE7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4" y="716285"/>
            <a:ext cx="4711942" cy="3657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CB280-B2C0-E214-4E2C-CC9208B6E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1369"/>
            <a:ext cx="7113181" cy="1569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con </a:t>
            </a: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hoẵng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2040237-52A1-865A-F57C-44AD2816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432" y="4581369"/>
            <a:ext cx="3549597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Century Gothic" pitchFamily="34" charset="0"/>
              </a:rPr>
              <a:t>oẵng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D360C-3B46-0640-1A46-E06925B8743F}"/>
              </a:ext>
            </a:extLst>
          </p:cNvPr>
          <p:cNvSpPr txBox="1"/>
          <p:nvPr/>
        </p:nvSpPr>
        <p:spPr>
          <a:xfrm>
            <a:off x="7135133" y="706971"/>
            <a:ext cx="4338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oẵng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4B970F-FDA9-3A54-82EA-E76CB44BE141}"/>
              </a:ext>
            </a:extLst>
          </p:cNvPr>
          <p:cNvCxnSpPr/>
          <p:nvPr/>
        </p:nvCxnSpPr>
        <p:spPr>
          <a:xfrm>
            <a:off x="6504493" y="617529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3A64C-5AEF-0321-94C0-BF0A801C0270}"/>
              </a:ext>
            </a:extLst>
          </p:cNvPr>
          <p:cNvCxnSpPr/>
          <p:nvPr/>
        </p:nvCxnSpPr>
        <p:spPr>
          <a:xfrm flipV="1">
            <a:off x="6414550" y="2399148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1C830-E418-1664-A85C-50EB90E97A88}"/>
              </a:ext>
            </a:extLst>
          </p:cNvPr>
          <p:cNvCxnSpPr/>
          <p:nvPr/>
        </p:nvCxnSpPr>
        <p:spPr>
          <a:xfrm flipV="1">
            <a:off x="6504493" y="580345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794CEB-984F-C30E-9773-145557FEB0BC}"/>
              </a:ext>
            </a:extLst>
          </p:cNvPr>
          <p:cNvCxnSpPr/>
          <p:nvPr/>
        </p:nvCxnSpPr>
        <p:spPr>
          <a:xfrm flipV="1">
            <a:off x="11653408" y="604598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D0CCA-C9E3-F40B-FF5E-65B98E7F3004}"/>
              </a:ext>
            </a:extLst>
          </p:cNvPr>
          <p:cNvCxnSpPr/>
          <p:nvPr/>
        </p:nvCxnSpPr>
        <p:spPr>
          <a:xfrm flipV="1">
            <a:off x="6504493" y="4210883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8F9469-8750-DB82-24B0-D48B09071901}"/>
              </a:ext>
            </a:extLst>
          </p:cNvPr>
          <p:cNvCxnSpPr/>
          <p:nvPr/>
        </p:nvCxnSpPr>
        <p:spPr>
          <a:xfrm>
            <a:off x="8469434" y="2433372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2309F2-3F06-DC24-8361-BD1B2DB06183}"/>
              </a:ext>
            </a:extLst>
          </p:cNvPr>
          <p:cNvSpPr txBox="1"/>
          <p:nvPr/>
        </p:nvSpPr>
        <p:spPr>
          <a:xfrm>
            <a:off x="6096000" y="2597116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5A7EC-A2F5-22AD-33D9-88739DF14770}"/>
              </a:ext>
            </a:extLst>
          </p:cNvPr>
          <p:cNvSpPr txBox="1"/>
          <p:nvPr/>
        </p:nvSpPr>
        <p:spPr>
          <a:xfrm>
            <a:off x="8490287" y="1353893"/>
            <a:ext cx="31181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oẵng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12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C65CB-5113-EF0B-A8F1-3459AB40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33624-CC76-FC28-0363-8C470F836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44" y="672628"/>
            <a:ext cx="5912154" cy="3981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A7A9E-B527-D398-44FF-FC714D963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53" y="4622636"/>
            <a:ext cx="7113181" cy="1569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ngoắc</a:t>
            </a: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tay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15B70F8-1348-D730-8B03-CBCA8654B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122" y="4615712"/>
            <a:ext cx="3549597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Century Gothic" pitchFamily="34" charset="0"/>
              </a:rPr>
              <a:t>oắc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52B49-7263-6DEF-31DB-9D983336C0F5}"/>
              </a:ext>
            </a:extLst>
          </p:cNvPr>
          <p:cNvSpPr txBox="1"/>
          <p:nvPr/>
        </p:nvSpPr>
        <p:spPr>
          <a:xfrm>
            <a:off x="6852729" y="785381"/>
            <a:ext cx="4430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ng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oắc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C64068-B9E4-4E3A-8F41-72C8C1EBD716}"/>
              </a:ext>
            </a:extLst>
          </p:cNvPr>
          <p:cNvCxnSpPr/>
          <p:nvPr/>
        </p:nvCxnSpPr>
        <p:spPr>
          <a:xfrm>
            <a:off x="6504493" y="617529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C22637-72F2-FC35-DA86-C8DAFF48C9D9}"/>
              </a:ext>
            </a:extLst>
          </p:cNvPr>
          <p:cNvCxnSpPr/>
          <p:nvPr/>
        </p:nvCxnSpPr>
        <p:spPr>
          <a:xfrm flipV="1">
            <a:off x="6414550" y="2399148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02E11F-2228-7C0E-E89B-385F64D4CCC6}"/>
              </a:ext>
            </a:extLst>
          </p:cNvPr>
          <p:cNvCxnSpPr/>
          <p:nvPr/>
        </p:nvCxnSpPr>
        <p:spPr>
          <a:xfrm flipV="1">
            <a:off x="6504493" y="580345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B44EBF-95DC-D71F-2B23-B9A938B0A439}"/>
              </a:ext>
            </a:extLst>
          </p:cNvPr>
          <p:cNvCxnSpPr/>
          <p:nvPr/>
        </p:nvCxnSpPr>
        <p:spPr>
          <a:xfrm flipV="1">
            <a:off x="11653408" y="604598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84CEE9-1923-C801-3960-FAF36DFB0432}"/>
              </a:ext>
            </a:extLst>
          </p:cNvPr>
          <p:cNvCxnSpPr/>
          <p:nvPr/>
        </p:nvCxnSpPr>
        <p:spPr>
          <a:xfrm flipV="1">
            <a:off x="6504493" y="4210883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52C59F-66C7-CF7F-951C-F89069947E19}"/>
              </a:ext>
            </a:extLst>
          </p:cNvPr>
          <p:cNvCxnSpPr/>
          <p:nvPr/>
        </p:nvCxnSpPr>
        <p:spPr>
          <a:xfrm>
            <a:off x="8469434" y="2433372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F2A929-BDF8-31DC-7ACA-432AEF2847FE}"/>
              </a:ext>
            </a:extLst>
          </p:cNvPr>
          <p:cNvSpPr txBox="1"/>
          <p:nvPr/>
        </p:nvSpPr>
        <p:spPr>
          <a:xfrm>
            <a:off x="6096000" y="2597116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75D546-1CD0-C131-5B05-7DC16885F812}"/>
              </a:ext>
            </a:extLst>
          </p:cNvPr>
          <p:cNvSpPr txBox="1"/>
          <p:nvPr/>
        </p:nvSpPr>
        <p:spPr>
          <a:xfrm>
            <a:off x="8490287" y="2562892"/>
            <a:ext cx="3118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oắc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62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C0734-4774-7A64-422D-0D9286507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4F8F849-8A8B-1E3D-4450-ED9E667E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664" y="897622"/>
            <a:ext cx="3549597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solidFill>
                  <a:srgbClr val="FF0000"/>
                </a:solidFill>
                <a:latin typeface="Century Gothic" pitchFamily="34" charset="0"/>
              </a:rPr>
              <a:t>oăng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0410C70-DDDD-173E-8E05-07C6352F2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664" y="2467282"/>
            <a:ext cx="4281378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latin typeface="Century Gothic" pitchFamily="34" charset="0"/>
              </a:rPr>
              <a:t>h</a:t>
            </a:r>
            <a:r>
              <a:rPr lang="en-US" altLang="en-US" sz="8800" b="1" dirty="0" err="1">
                <a:solidFill>
                  <a:srgbClr val="FF0000"/>
                </a:solidFill>
                <a:latin typeface="Century Gothic" pitchFamily="34" charset="0"/>
              </a:rPr>
              <a:t>oẵng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80819-C86C-4018-58C6-071C2FF5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2876" y="4036942"/>
            <a:ext cx="7099006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latin typeface="Century Gothic" pitchFamily="34" charset="0"/>
              </a:rPr>
              <a:t>con </a:t>
            </a:r>
            <a:r>
              <a:rPr lang="en-US" altLang="en-US" sz="8800" b="1" dirty="0" err="1">
                <a:latin typeface="Century Gothic" pitchFamily="34" charset="0"/>
              </a:rPr>
              <a:t>hoẵng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30876E8-73DD-AD18-BD30-10ACF8E2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43" y="1020732"/>
            <a:ext cx="3549597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solidFill>
                  <a:srgbClr val="FF0000"/>
                </a:solidFill>
                <a:latin typeface="Century Gothic" pitchFamily="34" charset="0"/>
              </a:rPr>
              <a:t>oăc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63155DD-979B-7A41-4958-749ACCC1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042" y="2467282"/>
            <a:ext cx="4281378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latin typeface="Century Gothic" pitchFamily="34" charset="0"/>
              </a:rPr>
              <a:t>ng</a:t>
            </a:r>
            <a:r>
              <a:rPr lang="en-US" altLang="en-US" sz="8800" b="1" dirty="0" err="1">
                <a:solidFill>
                  <a:srgbClr val="FF0000"/>
                </a:solidFill>
                <a:latin typeface="Century Gothic" pitchFamily="34" charset="0"/>
              </a:rPr>
              <a:t>oắc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618BB-0483-E246-E64E-CEADDBC7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416" y="4057362"/>
            <a:ext cx="6322923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latin typeface="Century Gothic" pitchFamily="34" charset="0"/>
              </a:rPr>
              <a:t>ngoắc</a:t>
            </a:r>
            <a:r>
              <a:rPr lang="en-US" altLang="en-US" sz="8800" b="1" dirty="0">
                <a:latin typeface="Century Gothic" pitchFamily="34" charset="0"/>
              </a:rPr>
              <a:t> </a:t>
            </a:r>
            <a:r>
              <a:rPr lang="en-US" altLang="en-US" sz="8800" b="1" dirty="0" err="1">
                <a:latin typeface="Century Gothic" pitchFamily="34" charset="0"/>
              </a:rPr>
              <a:t>tay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2383D-0D27-7D74-BBD1-09365726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77DA3-7CB9-1E64-342A-87E00F41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9" y="308114"/>
            <a:ext cx="9332842" cy="5943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8D57E6-817D-03A4-B901-BB3E2537B5D2}"/>
              </a:ext>
            </a:extLst>
          </p:cNvPr>
          <p:cNvCxnSpPr/>
          <p:nvPr/>
        </p:nvCxnSpPr>
        <p:spPr>
          <a:xfrm>
            <a:off x="6927574" y="1749287"/>
            <a:ext cx="815009" cy="288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1B857F-A91A-E071-840F-A82247ED24F9}"/>
              </a:ext>
            </a:extLst>
          </p:cNvPr>
          <p:cNvCxnSpPr>
            <a:cxnSpLocks/>
          </p:cNvCxnSpPr>
          <p:nvPr/>
        </p:nvCxnSpPr>
        <p:spPr>
          <a:xfrm>
            <a:off x="3916017" y="2216426"/>
            <a:ext cx="616226" cy="288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359A90-C621-53A6-2F54-0F0021CDB46B}"/>
              </a:ext>
            </a:extLst>
          </p:cNvPr>
          <p:cNvCxnSpPr>
            <a:cxnSpLocks/>
          </p:cNvCxnSpPr>
          <p:nvPr/>
        </p:nvCxnSpPr>
        <p:spPr>
          <a:xfrm>
            <a:off x="7245626" y="3617844"/>
            <a:ext cx="10734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D8CE0-776A-9B88-4FA4-16BD561847C2}"/>
              </a:ext>
            </a:extLst>
          </p:cNvPr>
          <p:cNvCxnSpPr>
            <a:cxnSpLocks/>
          </p:cNvCxnSpPr>
          <p:nvPr/>
        </p:nvCxnSpPr>
        <p:spPr>
          <a:xfrm>
            <a:off x="7335078" y="4611757"/>
            <a:ext cx="536713" cy="3478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A0EBD2-0EEC-5130-0F28-9D2CCB711DA7}"/>
              </a:ext>
            </a:extLst>
          </p:cNvPr>
          <p:cNvCxnSpPr>
            <a:cxnSpLocks/>
          </p:cNvCxnSpPr>
          <p:nvPr/>
        </p:nvCxnSpPr>
        <p:spPr>
          <a:xfrm>
            <a:off x="3806686" y="5282647"/>
            <a:ext cx="536713" cy="3478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7929-FAD2-77F1-BBD8-203E13A80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C176A-F65C-026D-46CA-FDB5CB74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8" y="1152939"/>
            <a:ext cx="11052312" cy="3995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4B89F-0ACE-C8B1-0843-342EC4E56652}"/>
              </a:ext>
            </a:extLst>
          </p:cNvPr>
          <p:cNvSpPr txBox="1"/>
          <p:nvPr/>
        </p:nvSpPr>
        <p:spPr>
          <a:xfrm>
            <a:off x="9571383" y="1152939"/>
            <a:ext cx="1667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Hoằng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AF80C-7BEC-CA28-D1C1-560F13261572}"/>
              </a:ext>
            </a:extLst>
          </p:cNvPr>
          <p:cNvSpPr txBox="1"/>
          <p:nvPr/>
        </p:nvSpPr>
        <p:spPr>
          <a:xfrm>
            <a:off x="7603436" y="383498"/>
            <a:ext cx="159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Thắng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F3DBA-5419-435B-597B-135DB71BF42F}"/>
              </a:ext>
            </a:extLst>
          </p:cNvPr>
          <p:cNvSpPr txBox="1"/>
          <p:nvPr/>
        </p:nvSpPr>
        <p:spPr>
          <a:xfrm>
            <a:off x="5300750" y="383497"/>
            <a:ext cx="116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Tiến</a:t>
            </a:r>
          </a:p>
        </p:txBody>
      </p:sp>
    </p:spTree>
    <p:extLst>
      <p:ext uri="{BB962C8B-B14F-4D97-AF65-F5344CB8AC3E}">
        <p14:creationId xmlns:p14="http://schemas.microsoft.com/office/powerpoint/2010/main" val="18998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73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17</cp:revision>
  <dcterms:created xsi:type="dcterms:W3CDTF">2026-03-01T14:08:49Z</dcterms:created>
  <dcterms:modified xsi:type="dcterms:W3CDTF">2026-03-02T03:41:24Z</dcterms:modified>
</cp:coreProperties>
</file>