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85" r:id="rId3"/>
    <p:sldId id="583" r:id="rId4"/>
    <p:sldId id="586" r:id="rId5"/>
    <p:sldId id="2007577139" r:id="rId6"/>
    <p:sldId id="2007577142" r:id="rId7"/>
    <p:sldId id="2007577148" r:id="rId8"/>
    <p:sldId id="2007577163" r:id="rId9"/>
    <p:sldId id="2007577164" r:id="rId10"/>
    <p:sldId id="2007577153" r:id="rId11"/>
    <p:sldId id="2007577155" r:id="rId12"/>
    <p:sldId id="2007577149" r:id="rId13"/>
    <p:sldId id="2007577135" r:id="rId14"/>
    <p:sldId id="281" r:id="rId15"/>
    <p:sldId id="41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520A"/>
    <a:srgbClr val="FF3399"/>
    <a:srgbClr val="660066"/>
    <a:srgbClr val="00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8" d="100"/>
          <a:sy n="6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9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22/02/2026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67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33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CDDE30-AF58-4DDA-B27A-32A4CF2E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737533" y="3037218"/>
            <a:ext cx="6461133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8ACDF9A-A85C-4A84-BB30-9CEE21354285}"/>
              </a:ext>
            </a:extLst>
          </p:cNvPr>
          <p:cNvGrpSpPr/>
          <p:nvPr/>
        </p:nvGrpSpPr>
        <p:grpSpPr>
          <a:xfrm>
            <a:off x="8236357" y="792605"/>
            <a:ext cx="2885577" cy="2819302"/>
            <a:chOff x="2156444" y="1499409"/>
            <a:chExt cx="4266283" cy="411750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93383FD5-3A54-48A2-BA9D-CB76394C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56444" y="1499409"/>
              <a:ext cx="4266283" cy="4117506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79465896-53E4-44C7-A2C0-B7007B627F8C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56BDB9C-8238-4BFE-B731-0A64387F3907}"/>
              </a:ext>
            </a:extLst>
          </p:cNvPr>
          <p:cNvGrpSpPr/>
          <p:nvPr/>
        </p:nvGrpSpPr>
        <p:grpSpPr>
          <a:xfrm>
            <a:off x="4636452" y="792605"/>
            <a:ext cx="2885577" cy="2819302"/>
            <a:chOff x="2133983" y="1499409"/>
            <a:chExt cx="4266283" cy="411750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58E5DF50-95E7-4979-9EA1-DC4A35881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33983" y="1499409"/>
              <a:ext cx="4266283" cy="411750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8253954-439D-4ACB-A925-0B82FC5591A7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23862C1E-0A0B-4105-AE84-539B3CB92508}"/>
              </a:ext>
            </a:extLst>
          </p:cNvPr>
          <p:cNvSpPr/>
          <p:nvPr/>
        </p:nvSpPr>
        <p:spPr>
          <a:xfrm rot="5400000" flipH="1">
            <a:off x="9687850" y="2169956"/>
            <a:ext cx="1220635" cy="1231512"/>
          </a:xfrm>
          <a:custGeom>
            <a:avLst/>
            <a:gdLst>
              <a:gd name="connsiteX0" fmla="*/ 1220635 w 1220635"/>
              <a:gd name="connsiteY0" fmla="*/ 1231512 h 1231512"/>
              <a:gd name="connsiteX1" fmla="*/ 1220634 w 1220635"/>
              <a:gd name="connsiteY1" fmla="*/ 0 h 1231512"/>
              <a:gd name="connsiteX2" fmla="*/ 1103866 w 1220635"/>
              <a:gd name="connsiteY2" fmla="*/ 5948 h 1231512"/>
              <a:gd name="connsiteX3" fmla="*/ 5901 w 1220635"/>
              <a:gd name="connsiteY3" fmla="*/ 1113630 h 1231512"/>
              <a:gd name="connsiteX4" fmla="*/ 0 w 1220635"/>
              <a:gd name="connsiteY4" fmla="*/ 1231512 h 1231512"/>
              <a:gd name="connsiteX5" fmla="*/ 1220635 w 1220635"/>
              <a:gd name="connsiteY5" fmla="*/ 1231512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5" h="1231512">
                <a:moveTo>
                  <a:pt x="1220635" y="1231512"/>
                </a:moveTo>
                <a:lnTo>
                  <a:pt x="1220634" y="0"/>
                </a:lnTo>
                <a:lnTo>
                  <a:pt x="1103866" y="5948"/>
                </a:lnTo>
                <a:cubicBezTo>
                  <a:pt x="524939" y="65261"/>
                  <a:pt x="64693" y="529581"/>
                  <a:pt x="5901" y="1113630"/>
                </a:cubicBezTo>
                <a:lnTo>
                  <a:pt x="0" y="1231512"/>
                </a:lnTo>
                <a:lnTo>
                  <a:pt x="1220635" y="123151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1057197" y="79260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2454027" y="112313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 rot="16200000">
            <a:off x="2486379" y="156595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52" name="kim phút">
            <a:extLst>
              <a:ext uri="{FF2B5EF4-FFF2-40B4-BE49-F238E27FC236}">
                <a16:creationId xmlns:a16="http://schemas.microsoft.com/office/drawing/2014/main" xmlns="" id="{91509DA4-2ECE-4686-98E1-DBB12C9C35CB}"/>
              </a:ext>
            </a:extLst>
          </p:cNvPr>
          <p:cNvGrpSpPr/>
          <p:nvPr/>
        </p:nvGrpSpPr>
        <p:grpSpPr>
          <a:xfrm>
            <a:off x="5989738" y="1123134"/>
            <a:ext cx="190752" cy="2158245"/>
            <a:chOff x="10171257" y="126074"/>
            <a:chExt cx="282002" cy="31906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D35E0CC-290B-4712-9F2B-CDAA207F7F92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27705916-D0D3-49E5-B9DB-70D91CCAAD90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kim giờ">
            <a:extLst>
              <a:ext uri="{FF2B5EF4-FFF2-40B4-BE49-F238E27FC236}">
                <a16:creationId xmlns:a16="http://schemas.microsoft.com/office/drawing/2014/main" xmlns="" id="{241CDE43-AF8D-4F17-B08C-F5D559321C42}"/>
              </a:ext>
            </a:extLst>
          </p:cNvPr>
          <p:cNvGrpSpPr/>
          <p:nvPr/>
        </p:nvGrpSpPr>
        <p:grpSpPr>
          <a:xfrm rot="16200000">
            <a:off x="6043862" y="1565952"/>
            <a:ext cx="191365" cy="1272609"/>
            <a:chOff x="8501008" y="1018285"/>
            <a:chExt cx="282908" cy="18813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5C7DD4D-2116-4803-A845-E568B5FB5E23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F61246B-AF68-4D73-8A80-9E36A39D0851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1" name="kim phút">
            <a:extLst>
              <a:ext uri="{FF2B5EF4-FFF2-40B4-BE49-F238E27FC236}">
                <a16:creationId xmlns:a16="http://schemas.microsoft.com/office/drawing/2014/main" xmlns="" id="{882F20AC-E5DC-4242-B3F7-8FF719A02B5B}"/>
              </a:ext>
            </a:extLst>
          </p:cNvPr>
          <p:cNvGrpSpPr/>
          <p:nvPr/>
        </p:nvGrpSpPr>
        <p:grpSpPr>
          <a:xfrm>
            <a:off x="9585337" y="1123134"/>
            <a:ext cx="190752" cy="2158245"/>
            <a:chOff x="10171257" y="126074"/>
            <a:chExt cx="282002" cy="319068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DCC2E3A-B62A-4FB4-9F9B-DF443FFF6773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18B5A77F-24CD-4059-8119-D848EEBA366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4" name="kim giờ">
            <a:extLst>
              <a:ext uri="{FF2B5EF4-FFF2-40B4-BE49-F238E27FC236}">
                <a16:creationId xmlns:a16="http://schemas.microsoft.com/office/drawing/2014/main" xmlns="" id="{7F84A156-C81C-4282-8247-8BF66D68CE82}"/>
              </a:ext>
            </a:extLst>
          </p:cNvPr>
          <p:cNvGrpSpPr/>
          <p:nvPr/>
        </p:nvGrpSpPr>
        <p:grpSpPr>
          <a:xfrm rot="16200000">
            <a:off x="9585031" y="1565952"/>
            <a:ext cx="191365" cy="1272609"/>
            <a:chOff x="8501008" y="1018285"/>
            <a:chExt cx="282908" cy="18813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5DF26869-7183-4A0B-9E13-4800D5290278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38F8D66-81DE-4651-B1E5-E504458D3260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0198B9A2-9AA3-4E0D-9BC8-FC0185065596}"/>
              </a:ext>
            </a:extLst>
          </p:cNvPr>
          <p:cNvSpPr/>
          <p:nvPr/>
        </p:nvSpPr>
        <p:spPr>
          <a:xfrm>
            <a:off x="1492265" y="4083493"/>
            <a:ext cx="1923523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xmlns="" id="{4E75D8CE-64BB-406A-B240-B85D75730022}"/>
              </a:ext>
            </a:extLst>
          </p:cNvPr>
          <p:cNvSpPr/>
          <p:nvPr/>
        </p:nvSpPr>
        <p:spPr>
          <a:xfrm rot="16200000">
            <a:off x="9683292" y="959795"/>
            <a:ext cx="1220636" cy="1231512"/>
          </a:xfrm>
          <a:custGeom>
            <a:avLst/>
            <a:gdLst>
              <a:gd name="connsiteX0" fmla="*/ 1220636 w 1220636"/>
              <a:gd name="connsiteY0" fmla="*/ 0 h 1231512"/>
              <a:gd name="connsiteX1" fmla="*/ 0 w 1220636"/>
              <a:gd name="connsiteY1" fmla="*/ 0 h 1231512"/>
              <a:gd name="connsiteX2" fmla="*/ 0 w 1220636"/>
              <a:gd name="connsiteY2" fmla="*/ 1231512 h 1231512"/>
              <a:gd name="connsiteX3" fmla="*/ 116770 w 1220636"/>
              <a:gd name="connsiteY3" fmla="*/ 1225564 h 1231512"/>
              <a:gd name="connsiteX4" fmla="*/ 1214736 w 1220636"/>
              <a:gd name="connsiteY4" fmla="*/ 117882 h 1231512"/>
              <a:gd name="connsiteX5" fmla="*/ 1220636 w 1220636"/>
              <a:gd name="connsiteY5" fmla="*/ 0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6" h="1231512">
                <a:moveTo>
                  <a:pt x="1220636" y="0"/>
                </a:moveTo>
                <a:lnTo>
                  <a:pt x="0" y="0"/>
                </a:lnTo>
                <a:lnTo>
                  <a:pt x="0" y="1231512"/>
                </a:lnTo>
                <a:lnTo>
                  <a:pt x="116770" y="1225564"/>
                </a:lnTo>
                <a:cubicBezTo>
                  <a:pt x="695696" y="1166250"/>
                  <a:pt x="1155943" y="701931"/>
                  <a:pt x="1214736" y="117882"/>
                </a:cubicBezTo>
                <a:lnTo>
                  <a:pt x="122063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5A062172-2B97-40EF-AFC5-8785F714F379}"/>
              </a:ext>
            </a:extLst>
          </p:cNvPr>
          <p:cNvSpPr/>
          <p:nvPr/>
        </p:nvSpPr>
        <p:spPr>
          <a:xfrm rot="3600000" flipH="1">
            <a:off x="5743608" y="981908"/>
            <a:ext cx="1064943" cy="1071795"/>
          </a:xfrm>
          <a:custGeom>
            <a:avLst/>
            <a:gdLst>
              <a:gd name="connsiteX0" fmla="*/ 1060834 w 1064943"/>
              <a:gd name="connsiteY0" fmla="*/ 448929 h 1071795"/>
              <a:gd name="connsiteX1" fmla="*/ 1055944 w 1064943"/>
              <a:gd name="connsiteY1" fmla="*/ 441361 h 1071795"/>
              <a:gd name="connsiteX2" fmla="*/ 1055943 w 1064943"/>
              <a:gd name="connsiteY2" fmla="*/ 441360 h 1071795"/>
              <a:gd name="connsiteX3" fmla="*/ 991892 w 1064943"/>
              <a:gd name="connsiteY3" fmla="*/ 342222 h 1071795"/>
              <a:gd name="connsiteX4" fmla="*/ 675901 w 1064943"/>
              <a:gd name="connsiteY4" fmla="*/ 36265 h 1071795"/>
              <a:gd name="connsiteX5" fmla="*/ 614435 w 1064943"/>
              <a:gd name="connsiteY5" fmla="*/ 0 h 1071795"/>
              <a:gd name="connsiteX6" fmla="*/ 1 w 1064943"/>
              <a:gd name="connsiteY6" fmla="*/ 1064232 h 1071795"/>
              <a:gd name="connsiteX7" fmla="*/ 0 w 1064943"/>
              <a:gd name="connsiteY7" fmla="*/ 1053685 h 1071795"/>
              <a:gd name="connsiteX8" fmla="*/ 1 w 1064943"/>
              <a:gd name="connsiteY8" fmla="*/ 1071795 h 1071795"/>
              <a:gd name="connsiteX9" fmla="*/ 7842 w 1064943"/>
              <a:gd name="connsiteY9" fmla="*/ 1067267 h 1071795"/>
              <a:gd name="connsiteX10" fmla="*/ 7841 w 1064943"/>
              <a:gd name="connsiteY10" fmla="*/ 1067266 h 1071795"/>
              <a:gd name="connsiteX11" fmla="*/ 1064943 w 1064943"/>
              <a:gd name="connsiteY11" fmla="*/ 456948 h 1071795"/>
              <a:gd name="connsiteX12" fmla="*/ 1060834 w 1064943"/>
              <a:gd name="connsiteY12" fmla="*/ 448929 h 107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43" h="1071795">
                <a:moveTo>
                  <a:pt x="1060834" y="448929"/>
                </a:moveTo>
                <a:lnTo>
                  <a:pt x="1055944" y="441361"/>
                </a:lnTo>
                <a:lnTo>
                  <a:pt x="1055943" y="441360"/>
                </a:lnTo>
                <a:lnTo>
                  <a:pt x="991892" y="342222"/>
                </a:lnTo>
                <a:cubicBezTo>
                  <a:pt x="903478" y="219399"/>
                  <a:pt x="795934" y="116810"/>
                  <a:pt x="675901" y="36265"/>
                </a:cubicBezTo>
                <a:lnTo>
                  <a:pt x="614435" y="0"/>
                </a:lnTo>
                <a:lnTo>
                  <a:pt x="1" y="1064232"/>
                </a:lnTo>
                <a:lnTo>
                  <a:pt x="0" y="1053685"/>
                </a:lnTo>
                <a:lnTo>
                  <a:pt x="1" y="1071795"/>
                </a:lnTo>
                <a:lnTo>
                  <a:pt x="7842" y="1067267"/>
                </a:lnTo>
                <a:lnTo>
                  <a:pt x="7841" y="1067266"/>
                </a:lnTo>
                <a:lnTo>
                  <a:pt x="1064943" y="456948"/>
                </a:lnTo>
                <a:lnTo>
                  <a:pt x="1060834" y="448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xmlns="" id="{C23A2253-D19D-4BC2-9489-813A14030CF5}"/>
              </a:ext>
            </a:extLst>
          </p:cNvPr>
          <p:cNvSpPr/>
          <p:nvPr/>
        </p:nvSpPr>
        <p:spPr>
          <a:xfrm rot="3600000" flipH="1">
            <a:off x="6172145" y="1051180"/>
            <a:ext cx="598930" cy="1208201"/>
          </a:xfrm>
          <a:custGeom>
            <a:avLst/>
            <a:gdLst>
              <a:gd name="connsiteX0" fmla="*/ 598930 w 598930"/>
              <a:gd name="connsiteY0" fmla="*/ 165226 h 1208201"/>
              <a:gd name="connsiteX1" fmla="*/ 551950 w 598930"/>
              <a:gd name="connsiteY1" fmla="*/ 137508 h 1208201"/>
              <a:gd name="connsiteX2" fmla="*/ 2406 w 598930"/>
              <a:gd name="connsiteY2" fmla="*/ 0 h 1208201"/>
              <a:gd name="connsiteX3" fmla="*/ 0 w 598930"/>
              <a:gd name="connsiteY3" fmla="*/ 69 h 1208201"/>
              <a:gd name="connsiteX4" fmla="*/ 0 w 598930"/>
              <a:gd name="connsiteY4" fmla="*/ 1208201 h 1208201"/>
              <a:gd name="connsiteX5" fmla="*/ 0 w 598930"/>
              <a:gd name="connsiteY5" fmla="*/ 1202605 h 1208201"/>
              <a:gd name="connsiteX6" fmla="*/ 598930 w 598930"/>
              <a:gd name="connsiteY6" fmla="*/ 165226 h 120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930" h="1208201">
                <a:moveTo>
                  <a:pt x="598930" y="165226"/>
                </a:moveTo>
                <a:lnTo>
                  <a:pt x="551950" y="137508"/>
                </a:lnTo>
                <a:cubicBezTo>
                  <a:pt x="381789" y="49978"/>
                  <a:pt x="193361" y="2711"/>
                  <a:pt x="2406" y="0"/>
                </a:cubicBezTo>
                <a:lnTo>
                  <a:pt x="0" y="69"/>
                </a:lnTo>
                <a:lnTo>
                  <a:pt x="0" y="1208201"/>
                </a:lnTo>
                <a:lnTo>
                  <a:pt x="0" y="1202605"/>
                </a:lnTo>
                <a:lnTo>
                  <a:pt x="598930" y="1652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56BC2821-AF84-4368-BBA2-E9907F8BB7F2}"/>
              </a:ext>
            </a:extLst>
          </p:cNvPr>
          <p:cNvSpPr/>
          <p:nvPr/>
        </p:nvSpPr>
        <p:spPr>
          <a:xfrm rot="3600000" flipH="1">
            <a:off x="6473044" y="1578823"/>
            <a:ext cx="598916" cy="1196303"/>
          </a:xfrm>
          <a:custGeom>
            <a:avLst/>
            <a:gdLst>
              <a:gd name="connsiteX0" fmla="*/ 598916 w 598916"/>
              <a:gd name="connsiteY0" fmla="*/ 0 h 1196303"/>
              <a:gd name="connsiteX1" fmla="*/ 515009 w 598916"/>
              <a:gd name="connsiteY1" fmla="*/ 2385 h 1196303"/>
              <a:gd name="connsiteX2" fmla="*/ 104099 w 598916"/>
              <a:gd name="connsiteY2" fmla="*/ 105719 h 1196303"/>
              <a:gd name="connsiteX3" fmla="*/ 0 w 598916"/>
              <a:gd name="connsiteY3" fmla="*/ 158949 h 1196303"/>
              <a:gd name="connsiteX4" fmla="*/ 598915 w 598916"/>
              <a:gd name="connsiteY4" fmla="*/ 1196303 h 1196303"/>
              <a:gd name="connsiteX5" fmla="*/ 598916 w 598916"/>
              <a:gd name="connsiteY5" fmla="*/ 0 h 11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916" h="1196303">
                <a:moveTo>
                  <a:pt x="598916" y="0"/>
                </a:moveTo>
                <a:lnTo>
                  <a:pt x="515009" y="2385"/>
                </a:lnTo>
                <a:cubicBezTo>
                  <a:pt x="375843" y="12300"/>
                  <a:pt x="236854" y="46193"/>
                  <a:pt x="104099" y="105719"/>
                </a:cubicBezTo>
                <a:lnTo>
                  <a:pt x="0" y="158949"/>
                </a:lnTo>
                <a:lnTo>
                  <a:pt x="598915" y="1196303"/>
                </a:lnTo>
                <a:lnTo>
                  <a:pt x="59891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2387C99-AC8A-4870-B2BA-3F262ADA2596}"/>
              </a:ext>
            </a:extLst>
          </p:cNvPr>
          <p:cNvSpPr txBox="1"/>
          <p:nvPr/>
        </p:nvSpPr>
        <p:spPr>
          <a:xfrm>
            <a:off x="6637590" y="519765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75D9086-61E0-46C5-921C-E2FFE6370059}"/>
              </a:ext>
            </a:extLst>
          </p:cNvPr>
          <p:cNvSpPr txBox="1"/>
          <p:nvPr/>
        </p:nvSpPr>
        <p:spPr>
          <a:xfrm>
            <a:off x="7335536" y="1063694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94CD6BE2-BF84-4CB9-AB06-A439B448BD66}"/>
              </a:ext>
            </a:extLst>
          </p:cNvPr>
          <p:cNvSpPr txBox="1"/>
          <p:nvPr/>
        </p:nvSpPr>
        <p:spPr>
          <a:xfrm>
            <a:off x="7501771" y="1904185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xmlns="" id="{6A252726-2BED-4385-896F-30CF2CE1627A}"/>
              </a:ext>
            </a:extLst>
          </p:cNvPr>
          <p:cNvSpPr/>
          <p:nvPr/>
        </p:nvSpPr>
        <p:spPr>
          <a:xfrm>
            <a:off x="4676519" y="4054244"/>
            <a:ext cx="2865319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E828AD12-9F12-4C50-B748-332A39FF0F63}"/>
              </a:ext>
            </a:extLst>
          </p:cNvPr>
          <p:cNvSpPr txBox="1"/>
          <p:nvPr/>
        </p:nvSpPr>
        <p:spPr>
          <a:xfrm>
            <a:off x="10411779" y="581673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90E6855-48D6-45A7-B23E-7F6B48426EE5}"/>
              </a:ext>
            </a:extLst>
          </p:cNvPr>
          <p:cNvSpPr txBox="1"/>
          <p:nvPr/>
        </p:nvSpPr>
        <p:spPr>
          <a:xfrm>
            <a:off x="10934490" y="121450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B88C6DDD-0841-4E8F-A426-A80DCFDCF30C}"/>
              </a:ext>
            </a:extLst>
          </p:cNvPr>
          <p:cNvSpPr txBox="1"/>
          <p:nvPr/>
        </p:nvSpPr>
        <p:spPr>
          <a:xfrm>
            <a:off x="11157191" y="1955066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D1A423A-3FCD-466C-8BD2-42211FA4791B}"/>
              </a:ext>
            </a:extLst>
          </p:cNvPr>
          <p:cNvSpPr txBox="1"/>
          <p:nvPr/>
        </p:nvSpPr>
        <p:spPr>
          <a:xfrm>
            <a:off x="10890446" y="278571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BC106B25-11B4-43E9-8476-18762C2F4478}"/>
              </a:ext>
            </a:extLst>
          </p:cNvPr>
          <p:cNvSpPr txBox="1"/>
          <p:nvPr/>
        </p:nvSpPr>
        <p:spPr>
          <a:xfrm>
            <a:off x="10226856" y="3347463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0B46C39-C2F5-4D3C-A2AA-C5B88FE82232}"/>
              </a:ext>
            </a:extLst>
          </p:cNvPr>
          <p:cNvSpPr txBox="1"/>
          <p:nvPr/>
        </p:nvSpPr>
        <p:spPr>
          <a:xfrm>
            <a:off x="9473377" y="3626250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xmlns="" id="{3C1B8E15-2598-4263-A924-CF07CD0418B1}"/>
              </a:ext>
            </a:extLst>
          </p:cNvPr>
          <p:cNvSpPr/>
          <p:nvPr/>
        </p:nvSpPr>
        <p:spPr>
          <a:xfrm>
            <a:off x="8130059" y="4054244"/>
            <a:ext cx="3203339" cy="10511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"/>
                            </p:stCondLst>
                            <p:childTnLst>
                              <p:par>
                                <p:cTn id="1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92" grpId="0" animBg="1"/>
      <p:bldP spid="129" grpId="0" animBg="1"/>
      <p:bldP spid="127" grpId="0" animBg="1"/>
      <p:bldP spid="117" grpId="0" animBg="1"/>
      <p:bldP spid="131" grpId="0"/>
      <p:bldP spid="131" grpId="1"/>
      <p:bldP spid="132" grpId="0"/>
      <p:bldP spid="132" grpId="1"/>
      <p:bldP spid="133" grpId="0"/>
      <p:bldP spid="133" grpId="1"/>
      <p:bldP spid="134" grpId="0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A08F990-D6C7-4F17-A6B8-1AA7AA00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186F408C-CD7C-4DE5-B321-C49A7D3D4B51}"/>
              </a:ext>
            </a:extLst>
          </p:cNvPr>
          <p:cNvGrpSpPr/>
          <p:nvPr/>
        </p:nvGrpSpPr>
        <p:grpSpPr>
          <a:xfrm>
            <a:off x="8217210" y="1589312"/>
            <a:ext cx="3070146" cy="2965292"/>
            <a:chOff x="7709324" y="2686474"/>
            <a:chExt cx="3070146" cy="29652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350C3A4-EC45-4D90-931B-FBFA8DA0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5A4AE3B-1EF5-4F52-B908-5E47B813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D5CE914-4CD7-44CD-B8C6-B4CBB82982AC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EC535B09-F7EB-4598-B66D-5A7EB1210137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99FAC6D-FF26-48D6-933F-2D42B1F10169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71D27C6-DD86-413C-8D1C-776426BF9C5B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8D36B6C-4527-409A-AD9F-8C60D7A01D3C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695D49D4-2D4E-4DAE-A0D9-E6B324DE1FF0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4C6536B-CE54-4562-A099-FDE6A9D0E4D3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BAA31839-5A82-4118-B6FE-5A9E6C604C6F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6EA1B4D6-882C-4B58-92D0-347A70D9FB9F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xmlns="" id="{225E4FC2-39F8-4147-9CB8-A652AE69857E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540E44FD-0E60-487B-B260-80BA2FFD93AF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584E7F5-AE96-41B1-8D30-8FAC27AA2D43}"/>
              </a:ext>
            </a:extLst>
          </p:cNvPr>
          <p:cNvGrpSpPr/>
          <p:nvPr/>
        </p:nvGrpSpPr>
        <p:grpSpPr>
          <a:xfrm>
            <a:off x="1186765" y="2078267"/>
            <a:ext cx="2868595" cy="2660119"/>
            <a:chOff x="2768970" y="1261936"/>
            <a:chExt cx="3023325" cy="2772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C1DF8055-5A6B-4284-9AA2-763528D6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 flipH="1">
              <a:off x="2768970" y="1261936"/>
              <a:ext cx="1519604" cy="27728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6D65CBD6-EE77-41FF-B96B-DFEFC8C7A0DF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0D88F774-2E2A-40A0-9B2B-F1F92A66F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A57678BB-AD59-4B76-B0AE-4BE67AB72669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D4CBB74E-A21D-41BD-A19A-120B89EDF547}"/>
                    </a:ext>
                  </a:extLst>
                </p:cNvPr>
                <p:cNvSpPr/>
                <p:nvPr/>
              </p:nvSpPr>
              <p:spPr>
                <a:xfrm rot="5400000" flipV="1">
                  <a:off x="581813" y="1716656"/>
                  <a:ext cx="439230" cy="1774493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8223B36E-FC66-43CF-8631-9632B0CE1D30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74553568-FE60-477F-B775-814967AC4BE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xmlns="" id="{3331E0CB-8837-45F2-85D9-FE6B3E9B1B39}"/>
                    </a:ext>
                  </a:extLst>
                </p:cNvPr>
                <p:cNvSpPr/>
                <p:nvPr/>
              </p:nvSpPr>
              <p:spPr>
                <a:xfrm rot="10800000" flipV="1">
                  <a:off x="2012464" y="791496"/>
                  <a:ext cx="269280" cy="2231061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164D3E33-FD08-40E4-A60D-BA7DED95EAAE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5EBC0B19-B575-433B-B64F-B04A66672BD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xmlns="" id="{BBFD8F96-DF5F-424A-87F9-173D6825E219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xmlns="" id="{487BD23F-A0B6-4869-B89D-D6C8555FDFE7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xmlns="" id="{05CC44AE-610D-4526-92CA-33E7C5FA1EA7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xmlns="" id="{A098CB6F-74F0-4DF8-BA12-75C6B9689B4F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50CBE370-9612-4F04-A1EC-2DA584D8A61C}"/>
              </a:ext>
            </a:extLst>
          </p:cNvPr>
          <p:cNvGrpSpPr/>
          <p:nvPr/>
        </p:nvGrpSpPr>
        <p:grpSpPr>
          <a:xfrm>
            <a:off x="4800092" y="537161"/>
            <a:ext cx="2973797" cy="3082212"/>
            <a:chOff x="9017390" y="-1713216"/>
            <a:chExt cx="2973797" cy="3082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DA31D8B-59FA-48E0-9C2C-0BBE9E62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7072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foregroundMark x1="41355" y1="96622" x2="41355" y2="96622"/>
                          <a14:foregroundMark x1="41533" y1="94369" x2="41889" y2="97072"/>
                          <a14:foregroundMark x1="33512" y1="90766" x2="33512" y2="90766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  <a14:backgroundMark x1="33690" y1="73423" x2="33690" y2="73423"/>
                          <a14:backgroundMark x1="32264" y1="65315" x2="34403" y2="80405"/>
                          <a14:backgroundMark x1="34403" y1="80405" x2="34403" y2="804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0" t="51380" r="49905" b="-1901"/>
            <a:stretch/>
          </p:blipFill>
          <p:spPr>
            <a:xfrm>
              <a:off x="10618788" y="-1713216"/>
              <a:ext cx="1372399" cy="308221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0731661-427F-4E82-A5F7-262F1EF36B19}"/>
                </a:ext>
              </a:extLst>
            </p:cNvPr>
            <p:cNvGrpSpPr/>
            <p:nvPr/>
          </p:nvGrpSpPr>
          <p:grpSpPr>
            <a:xfrm>
              <a:off x="9017390" y="-936492"/>
              <a:ext cx="2055600" cy="1993213"/>
              <a:chOff x="3736695" y="1831367"/>
              <a:chExt cx="2055600" cy="19932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7016707E-F226-4C69-A66B-0CBDCD1B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24007ACF-2E88-4FAA-B546-B4C2B135A997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1C31CC6A-B98A-4A7E-980F-5E24BA42EF1F}"/>
                    </a:ext>
                  </a:extLst>
                </p:cNvPr>
                <p:cNvSpPr/>
                <p:nvPr/>
              </p:nvSpPr>
              <p:spPr>
                <a:xfrm rot="8389141">
                  <a:off x="2071143" y="2388917"/>
                  <a:ext cx="471218" cy="1654038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xmlns="" id="{C758A5AD-39A1-4572-8CB5-251834A46664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D13CC737-F160-4592-BF2D-0B6C440292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CC6AA979-8F63-4E34-B19C-479DEA26FD8D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xmlns="" id="{2885325B-DAC1-4C16-AB22-8354CC88444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2C557E05-C61A-4249-8A97-A81FCA8478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xmlns="" id="{C9C0AA3D-084E-4FFE-B1BA-42C9BF393FDF}"/>
                    </a:ext>
                  </a:extLst>
                </p:cNvPr>
                <p:cNvGrpSpPr/>
                <p:nvPr/>
              </p:nvGrpSpPr>
              <p:grpSpPr>
                <a:xfrm>
                  <a:off x="-15333" y="3012269"/>
                  <a:ext cx="658175" cy="778909"/>
                  <a:chOff x="7773984" y="2894465"/>
                  <a:chExt cx="658175" cy="778909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xmlns="" id="{1F7F42BB-7AD5-453C-B136-0025178AAE1E}"/>
                      </a:ext>
                    </a:extLst>
                  </p:cNvPr>
                  <p:cNvSpPr/>
                  <p:nvPr/>
                </p:nvSpPr>
                <p:spPr>
                  <a:xfrm>
                    <a:off x="7773984" y="2894465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xmlns="" id="{A6DEDACB-AEE0-45A0-B325-8413E5B6E027}"/>
                      </a:ext>
                    </a:extLst>
                  </p:cNvPr>
                  <p:cNvSpPr/>
                  <p:nvPr/>
                </p:nvSpPr>
                <p:spPr>
                  <a:xfrm>
                    <a:off x="7934820" y="3054141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xmlns="" id="{2583B910-C1D5-40FF-B31C-7074C3120F32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EAF00432-25EC-4D83-B3F8-D7849886F22B}"/>
              </a:ext>
            </a:extLst>
          </p:cNvPr>
          <p:cNvSpPr/>
          <p:nvPr/>
        </p:nvSpPr>
        <p:spPr>
          <a:xfrm>
            <a:off x="2156986" y="4775501"/>
            <a:ext cx="1832797" cy="5536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18D9EBE7-699D-47AA-A61F-F92735E86FD9}"/>
              </a:ext>
            </a:extLst>
          </p:cNvPr>
          <p:cNvSpPr/>
          <p:nvPr/>
        </p:nvSpPr>
        <p:spPr>
          <a:xfrm>
            <a:off x="4683680" y="3444534"/>
            <a:ext cx="2614460" cy="5703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22997AB-8BD7-4361-B666-B18B9595557D}"/>
              </a:ext>
            </a:extLst>
          </p:cNvPr>
          <p:cNvSpPr/>
          <p:nvPr/>
        </p:nvSpPr>
        <p:spPr>
          <a:xfrm>
            <a:off x="8091820" y="4645222"/>
            <a:ext cx="2375649" cy="5812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5">
            <a:extLst>
              <a:ext uri="{FF2B5EF4-FFF2-40B4-BE49-F238E27FC236}">
                <a16:creationId xmlns:a16="http://schemas.microsoft.com/office/drawing/2014/main" xmlns="" id="{18D9EBE7-699D-47AA-A61F-F92735E86FD9}"/>
              </a:ext>
            </a:extLst>
          </p:cNvPr>
          <p:cNvSpPr/>
          <p:nvPr/>
        </p:nvSpPr>
        <p:spPr>
          <a:xfrm>
            <a:off x="4681332" y="4018974"/>
            <a:ext cx="2614460" cy="52691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65170" y="594367"/>
            <a:ext cx="11185843" cy="5690681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606173" y="517828"/>
            <a:ext cx="6906127" cy="947487"/>
            <a:chOff x="1693121" y="437305"/>
            <a:chExt cx="6478816" cy="7342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17021" y="496619"/>
              <a:ext cx="625491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43730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37736C-708E-47A3-8259-D70C1A69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8" t="28101" r="72020" b="8189"/>
          <a:stretch/>
        </p:blipFill>
        <p:spPr>
          <a:xfrm>
            <a:off x="989001" y="1888137"/>
            <a:ext cx="2272962" cy="221855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4001BCC-DF28-41EA-AD04-1F55BA3A6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3662026" y="1857657"/>
            <a:ext cx="2272962" cy="221855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014C3C02-932A-4AFC-BC9F-AAD50A8AD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6403824" y="1842417"/>
            <a:ext cx="2272962" cy="221855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DB0F3151-CE83-4E9E-8B6A-92759C88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9058788" y="1903377"/>
            <a:ext cx="2272962" cy="2218557"/>
          </a:xfrm>
          <a:prstGeom prst="rect">
            <a:avLst/>
          </a:prstGeom>
        </p:spPr>
      </p:pic>
      <p:sp>
        <p:nvSpPr>
          <p:cNvPr id="11" name="Rectangle: Rounded Corners 136">
            <a:extLst>
              <a:ext uri="{FF2B5EF4-FFF2-40B4-BE49-F238E27FC236}">
                <a16:creationId xmlns:a16="http://schemas.microsoft.com/office/drawing/2014/main" xmlns="" id="{5082B36B-2F8B-4BC4-8273-9893C1A2D6E1}"/>
              </a:ext>
            </a:extLst>
          </p:cNvPr>
          <p:cNvSpPr/>
          <p:nvPr/>
        </p:nvSpPr>
        <p:spPr>
          <a:xfrm>
            <a:off x="997320" y="4259094"/>
            <a:ext cx="211145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7">
            <a:extLst>
              <a:ext uri="{FF2B5EF4-FFF2-40B4-BE49-F238E27FC236}">
                <a16:creationId xmlns:a16="http://schemas.microsoft.com/office/drawing/2014/main" xmlns="" id="{DB0350CB-BEB6-41C0-B15E-6F5B5CDB079C}"/>
              </a:ext>
            </a:extLst>
          </p:cNvPr>
          <p:cNvSpPr/>
          <p:nvPr/>
        </p:nvSpPr>
        <p:spPr>
          <a:xfrm>
            <a:off x="6479850" y="4287897"/>
            <a:ext cx="2223363" cy="59411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xmlns="" id="{C9F8BD89-05EA-4EC5-93EF-58D87B3BEED6}"/>
              </a:ext>
            </a:extLst>
          </p:cNvPr>
          <p:cNvSpPr/>
          <p:nvPr/>
        </p:nvSpPr>
        <p:spPr>
          <a:xfrm>
            <a:off x="3683489" y="4259094"/>
            <a:ext cx="2307762" cy="574684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xmlns="" id="{C9F8BD89-05EA-4EC5-93EF-58D87B3BEED6}"/>
              </a:ext>
            </a:extLst>
          </p:cNvPr>
          <p:cNvSpPr/>
          <p:nvPr/>
        </p:nvSpPr>
        <p:spPr>
          <a:xfrm>
            <a:off x="3683489" y="4867945"/>
            <a:ext cx="2307762" cy="577019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xmlns="" id="{1316C798-F389-48FF-9969-75AC05307B19}"/>
              </a:ext>
            </a:extLst>
          </p:cNvPr>
          <p:cNvSpPr/>
          <p:nvPr/>
        </p:nvSpPr>
        <p:spPr>
          <a:xfrm>
            <a:off x="9150228" y="4273636"/>
            <a:ext cx="2272962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xmlns="" id="{DB0350CB-BEB6-41C0-B15E-6F5B5CDB079C}"/>
              </a:ext>
            </a:extLst>
          </p:cNvPr>
          <p:cNvSpPr/>
          <p:nvPr/>
        </p:nvSpPr>
        <p:spPr>
          <a:xfrm>
            <a:off x="6479850" y="4889380"/>
            <a:ext cx="2223363" cy="53414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55789" y="36473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82771" y="26523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NGÀY GIỜ PHÚT HÁT VUI CÙNG CHIẾC ĐỒNG HỒ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920" y="91440"/>
            <a:ext cx="8976360" cy="67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23972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hút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4459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633BFA7C-F382-4504-A067-C22FB3C8C1DC}"/>
              </a:ext>
            </a:extLst>
          </p:cNvPr>
          <p:cNvSpPr txBox="1"/>
          <p:nvPr/>
        </p:nvSpPr>
        <p:spPr>
          <a:xfrm>
            <a:off x="781878" y="844318"/>
            <a:ext cx="5390358" cy="9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8B0968B-CB28-48B0-9D07-FB76098C22A7}"/>
              </a:ext>
            </a:extLst>
          </p:cNvPr>
          <p:cNvGrpSpPr/>
          <p:nvPr/>
        </p:nvGrpSpPr>
        <p:grpSpPr>
          <a:xfrm>
            <a:off x="6035880" y="559691"/>
            <a:ext cx="5390358" cy="2168269"/>
            <a:chOff x="9677399" y="671542"/>
            <a:chExt cx="8055751" cy="3480868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55543723-B30C-4A9A-8169-E2197F8A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39357"/>
            <a:stretch>
              <a:fillRect/>
            </a:stretch>
          </p:blipFill>
          <p:spPr>
            <a:xfrm flipH="1">
              <a:off x="9677399" y="671542"/>
              <a:ext cx="8055751" cy="34808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2E43EF6-9F83-4767-99D6-0B9413A865CD}"/>
                </a:ext>
              </a:extLst>
            </p:cNvPr>
            <p:cNvSpPr txBox="1"/>
            <p:nvPr/>
          </p:nvSpPr>
          <p:spPr>
            <a:xfrm>
              <a:off x="10341083" y="1786513"/>
              <a:ext cx="6878829" cy="1578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 smtClean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576A727-4DE4-4242-B6DD-145B123AFE84}"/>
                </a:ext>
              </a:extLst>
            </p:cNvPr>
            <p:cNvSpPr txBox="1"/>
            <p:nvPr/>
          </p:nvSpPr>
          <p:spPr>
            <a:xfrm>
              <a:off x="10084463" y="951905"/>
              <a:ext cx="7135448" cy="83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1E3E99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 NHÓM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C7CA9D7-DEE4-4BFA-9BD7-E3D3155D8F33}"/>
              </a:ext>
            </a:extLst>
          </p:cNvPr>
          <p:cNvGrpSpPr/>
          <p:nvPr/>
        </p:nvGrpSpPr>
        <p:grpSpPr>
          <a:xfrm>
            <a:off x="1230462" y="2062841"/>
            <a:ext cx="4195014" cy="4010445"/>
            <a:chOff x="4672029" y="4552101"/>
            <a:chExt cx="2405057" cy="24732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7D8712F-3C24-4404-A1A9-18222BA917B2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1AFBBEF3-424D-4AD6-85C6-018F2A94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A3785BC-6606-49A8-AD7B-65279F88DB9C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1170C09-04A5-4332-81B7-FDFD18AEB1DB}"/>
                </a:ext>
              </a:extLst>
            </p:cNvPr>
            <p:cNvGrpSpPr/>
            <p:nvPr/>
          </p:nvGrpSpPr>
          <p:grpSpPr>
            <a:xfrm>
              <a:off x="5488432" y="5182614"/>
              <a:ext cx="400806" cy="815557"/>
              <a:chOff x="2512539" y="6925733"/>
              <a:chExt cx="609544" cy="124029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B92C49C-9413-4455-8E4F-9799C3FBF9A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BAAB30E4-B08D-451A-8A1A-5FAE13382CAA}"/>
                  </a:ext>
                </a:extLst>
              </p:cNvPr>
              <p:cNvSpPr/>
              <p:nvPr/>
            </p:nvSpPr>
            <p:spPr>
              <a:xfrm>
                <a:off x="2512539" y="7770213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40856FCA-E503-403E-89D4-FEF6B7382B3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7C37E3D-ECC6-4FB2-80C4-66BA76ABE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9223" l="2125" r="98875">
                        <a14:foregroundMark x1="9250" y1="95337" x2="73500" y2="96891"/>
                        <a14:foregroundMark x1="26000" y1="93394" x2="50125" y2="92876"/>
                        <a14:foregroundMark x1="50125" y1="92876" x2="83000" y2="94689"/>
                        <a14:foregroundMark x1="42125" y1="90544" x2="84875" y2="91192"/>
                        <a14:foregroundMark x1="52000" y1="89249" x2="85500" y2="88601"/>
                        <a14:foregroundMark x1="85500" y1="88601" x2="88000" y2="88601"/>
                        <a14:foregroundMark x1="87125" y1="90544" x2="87125" y2="90544"/>
                        <a14:foregroundMark x1="70375" y1="87047" x2="83750" y2="86788"/>
                        <a14:foregroundMark x1="83750" y1="86788" x2="98875" y2="90155"/>
                        <a14:foregroundMark x1="77500" y1="94689" x2="97250" y2="95337"/>
                        <a14:foregroundMark x1="2125" y1="94430" x2="39375" y2="93135"/>
                        <a14:foregroundMark x1="12750" y1="88342" x2="49625" y2="88342"/>
                        <a14:foregroundMark x1="5875" y1="89508" x2="36625" y2="91451"/>
                        <a14:foregroundMark x1="23875" y1="85104" x2="23875" y2="85104"/>
                        <a14:foregroundMark x1="38125" y1="85751" x2="38125" y2="85751"/>
                        <a14:foregroundMark x1="48000" y1="84067" x2="48000" y2="84067"/>
                        <a14:foregroundMark x1="62250" y1="84067" x2="62250" y2="84067"/>
                        <a14:foregroundMark x1="53625" y1="83420" x2="53625" y2="83420"/>
                        <a14:foregroundMark x1="51750" y1="83420" x2="68750" y2="83808"/>
                        <a14:foregroundMark x1="7125" y1="86658" x2="7125" y2="86658"/>
                        <a14:foregroundMark x1="5875" y1="92098" x2="5875" y2="92098"/>
                        <a14:foregroundMark x1="2750" y1="89508" x2="2750" y2="89508"/>
                        <a14:foregroundMark x1="2750" y1="98187" x2="2750" y2="98187"/>
                        <a14:foregroundMark x1="2750" y1="97927" x2="33500" y2="96891"/>
                        <a14:foregroundMark x1="30000" y1="95984" x2="70375" y2="98187"/>
                        <a14:foregroundMark x1="66000" y1="99223" x2="92375" y2="97280"/>
                        <a14:backgroundMark x1="50250" y1="26036" x2="75250" y2="33031"/>
                        <a14:backgroundMark x1="35625" y1="31736" x2="63875" y2="34326"/>
                        <a14:backgroundMark x1="88375" y1="60622" x2="89250" y2="71891"/>
                        <a14:backgroundMark x1="41250" y1="37565" x2="52625" y2="38472"/>
                        <a14:backgroundMark x1="40625" y1="40803" x2="53250" y2="43005"/>
                        <a14:backgroundMark x1="45875" y1="43264" x2="56125" y2="46891"/>
                        <a14:backgroundMark x1="44875" y1="43912" x2="52375" y2="49482"/>
                        <a14:backgroundMark x1="46125" y1="47798" x2="51125" y2="51943"/>
                        <a14:backgroundMark x1="45500" y1="50130" x2="50500" y2="55570"/>
                        <a14:backgroundMark x1="45875" y1="51943" x2="49000" y2="56865"/>
                        <a14:backgroundMark x1="43750" y1="52979" x2="49250" y2="59067"/>
                        <a14:backgroundMark x1="80875" y1="73187" x2="84625" y2="7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>
          <a:xfrm>
            <a:off x="7030672" y="3764718"/>
            <a:ext cx="4098338" cy="2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447E79-B0E7-4C18-8746-AECECE260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3980591" y="499470"/>
            <a:ext cx="4230817" cy="3996751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5960790" y="968036"/>
            <a:ext cx="270418" cy="3059618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>
            <a:off x="5960790" y="1654379"/>
            <a:ext cx="270418" cy="1686932"/>
            <a:chOff x="8501914" y="1140466"/>
            <a:chExt cx="282002" cy="175919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376EF-B322-4C66-A947-7AC13B8E5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28" y="3183905"/>
            <a:ext cx="1966058" cy="303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0CB132-2697-450C-ABAA-03173D3B2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/>
          <a:stretch/>
        </p:blipFill>
        <p:spPr>
          <a:xfrm>
            <a:off x="755121" y="2996463"/>
            <a:ext cx="1868002" cy="31417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4E5D1E-B017-4D81-B45F-D2A27302D47F}"/>
              </a:ext>
            </a:extLst>
          </p:cNvPr>
          <p:cNvGrpSpPr/>
          <p:nvPr/>
        </p:nvGrpSpPr>
        <p:grpSpPr>
          <a:xfrm>
            <a:off x="693149" y="1172795"/>
            <a:ext cx="3083011" cy="1212434"/>
            <a:chOff x="1689349" y="3175000"/>
            <a:chExt cx="3083011" cy="121243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508AC235-1B2A-4408-9397-6271D4A3F2D0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7268528-B595-4D6C-81AB-61B3837A46BA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F5D6C19-B4C2-433D-9938-1B398C70839D}"/>
              </a:ext>
            </a:extLst>
          </p:cNvPr>
          <p:cNvGrpSpPr/>
          <p:nvPr/>
        </p:nvGrpSpPr>
        <p:grpSpPr>
          <a:xfrm>
            <a:off x="8415839" y="919986"/>
            <a:ext cx="3083011" cy="1212434"/>
            <a:chOff x="1689349" y="3175000"/>
            <a:chExt cx="3083011" cy="1212434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xmlns="" id="{8C63FBA5-CBF0-4991-B3D7-5BD950D96CCE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D851C8-2DDC-483E-BC78-7C7094D779A5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ó 12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F73DF90-DA79-4C90-93A3-8D1DF53712A8}"/>
              </a:ext>
            </a:extLst>
          </p:cNvPr>
          <p:cNvSpPr/>
          <p:nvPr/>
        </p:nvSpPr>
        <p:spPr>
          <a:xfrm>
            <a:off x="4455506" y="4849678"/>
            <a:ext cx="3755902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60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ED0C542-F369-4B51-8592-BED8BEFC6BDE}"/>
              </a:ext>
            </a:extLst>
          </p:cNvPr>
          <p:cNvSpPr/>
          <p:nvPr/>
        </p:nvSpPr>
        <p:spPr>
          <a:xfrm>
            <a:off x="1429024" y="7057346"/>
            <a:ext cx="9063532" cy="9150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1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60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1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t="66250" r="53895" b="6250"/>
          <a:stretch/>
        </p:blipFill>
        <p:spPr bwMode="auto">
          <a:xfrm>
            <a:off x="106679" y="1844040"/>
            <a:ext cx="5760720" cy="324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2" t="42708" r="12387" b="34792"/>
          <a:stretch/>
        </p:blipFill>
        <p:spPr bwMode="auto">
          <a:xfrm>
            <a:off x="5273040" y="30480"/>
            <a:ext cx="1584960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6248400" y="1844040"/>
            <a:ext cx="5863696" cy="3210586"/>
            <a:chOff x="3459480" y="1798320"/>
            <a:chExt cx="3535680" cy="2026920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9" t="66042" r="54085" b="6249"/>
            <a:stretch/>
          </p:blipFill>
          <p:spPr bwMode="auto">
            <a:xfrm>
              <a:off x="4953000" y="1798320"/>
              <a:ext cx="2042160" cy="2026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3" t="66250" r="42138" b="6250"/>
            <a:stretch/>
          </p:blipFill>
          <p:spPr bwMode="auto">
            <a:xfrm>
              <a:off x="3459480" y="1813560"/>
              <a:ext cx="1600200" cy="201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676400" y="530352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95360" y="530352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56BDB9C-8238-4BFE-B731-0A64387F3907}"/>
              </a:ext>
            </a:extLst>
          </p:cNvPr>
          <p:cNvGrpSpPr/>
          <p:nvPr/>
        </p:nvGrpSpPr>
        <p:grpSpPr>
          <a:xfrm>
            <a:off x="7013892" y="2469005"/>
            <a:ext cx="2885577" cy="2819302"/>
            <a:chOff x="2133983" y="1499409"/>
            <a:chExt cx="4266283" cy="411750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58E5DF50-95E7-4979-9EA1-DC4A35881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33983" y="1499409"/>
              <a:ext cx="4266283" cy="411750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8253954-439D-4ACB-A925-0B82FC5591A7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706677" y="50304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2103507" y="80309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 rot="16200000">
            <a:off x="2135859" y="124591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52" name="kim phút">
            <a:extLst>
              <a:ext uri="{FF2B5EF4-FFF2-40B4-BE49-F238E27FC236}">
                <a16:creationId xmlns:a16="http://schemas.microsoft.com/office/drawing/2014/main" xmlns="" id="{91509DA4-2ECE-4686-98E1-DBB12C9C35CB}"/>
              </a:ext>
            </a:extLst>
          </p:cNvPr>
          <p:cNvGrpSpPr/>
          <p:nvPr/>
        </p:nvGrpSpPr>
        <p:grpSpPr>
          <a:xfrm>
            <a:off x="8367178" y="2769054"/>
            <a:ext cx="190752" cy="2158245"/>
            <a:chOff x="10171257" y="126074"/>
            <a:chExt cx="282002" cy="31906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D35E0CC-290B-4712-9F2B-CDAA207F7F92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27705916-D0D3-49E5-B9DB-70D91CCAAD90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kim giờ">
            <a:extLst>
              <a:ext uri="{FF2B5EF4-FFF2-40B4-BE49-F238E27FC236}">
                <a16:creationId xmlns:a16="http://schemas.microsoft.com/office/drawing/2014/main" xmlns="" id="{241CDE43-AF8D-4F17-B08C-F5D559321C42}"/>
              </a:ext>
            </a:extLst>
          </p:cNvPr>
          <p:cNvGrpSpPr/>
          <p:nvPr/>
        </p:nvGrpSpPr>
        <p:grpSpPr>
          <a:xfrm rot="16200000">
            <a:off x="8421302" y="3227112"/>
            <a:ext cx="191365" cy="1272609"/>
            <a:chOff x="8501008" y="1018285"/>
            <a:chExt cx="282908" cy="18813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5C7DD4D-2116-4803-A845-E568B5FB5E23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F61246B-AF68-4D73-8A80-9E36A39D0851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5A062172-2B97-40EF-AFC5-8785F714F379}"/>
              </a:ext>
            </a:extLst>
          </p:cNvPr>
          <p:cNvSpPr/>
          <p:nvPr/>
        </p:nvSpPr>
        <p:spPr>
          <a:xfrm rot="3600000" flipH="1">
            <a:off x="8121048" y="2643068"/>
            <a:ext cx="1064943" cy="1071795"/>
          </a:xfrm>
          <a:custGeom>
            <a:avLst/>
            <a:gdLst>
              <a:gd name="connsiteX0" fmla="*/ 1060834 w 1064943"/>
              <a:gd name="connsiteY0" fmla="*/ 448929 h 1071795"/>
              <a:gd name="connsiteX1" fmla="*/ 1055944 w 1064943"/>
              <a:gd name="connsiteY1" fmla="*/ 441361 h 1071795"/>
              <a:gd name="connsiteX2" fmla="*/ 1055943 w 1064943"/>
              <a:gd name="connsiteY2" fmla="*/ 441360 h 1071795"/>
              <a:gd name="connsiteX3" fmla="*/ 991892 w 1064943"/>
              <a:gd name="connsiteY3" fmla="*/ 342222 h 1071795"/>
              <a:gd name="connsiteX4" fmla="*/ 675901 w 1064943"/>
              <a:gd name="connsiteY4" fmla="*/ 36265 h 1071795"/>
              <a:gd name="connsiteX5" fmla="*/ 614435 w 1064943"/>
              <a:gd name="connsiteY5" fmla="*/ 0 h 1071795"/>
              <a:gd name="connsiteX6" fmla="*/ 1 w 1064943"/>
              <a:gd name="connsiteY6" fmla="*/ 1064232 h 1071795"/>
              <a:gd name="connsiteX7" fmla="*/ 0 w 1064943"/>
              <a:gd name="connsiteY7" fmla="*/ 1053685 h 1071795"/>
              <a:gd name="connsiteX8" fmla="*/ 1 w 1064943"/>
              <a:gd name="connsiteY8" fmla="*/ 1071795 h 1071795"/>
              <a:gd name="connsiteX9" fmla="*/ 7842 w 1064943"/>
              <a:gd name="connsiteY9" fmla="*/ 1067267 h 1071795"/>
              <a:gd name="connsiteX10" fmla="*/ 7841 w 1064943"/>
              <a:gd name="connsiteY10" fmla="*/ 1067266 h 1071795"/>
              <a:gd name="connsiteX11" fmla="*/ 1064943 w 1064943"/>
              <a:gd name="connsiteY11" fmla="*/ 456948 h 1071795"/>
              <a:gd name="connsiteX12" fmla="*/ 1060834 w 1064943"/>
              <a:gd name="connsiteY12" fmla="*/ 448929 h 107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43" h="1071795">
                <a:moveTo>
                  <a:pt x="1060834" y="448929"/>
                </a:moveTo>
                <a:lnTo>
                  <a:pt x="1055944" y="441361"/>
                </a:lnTo>
                <a:lnTo>
                  <a:pt x="1055943" y="441360"/>
                </a:lnTo>
                <a:lnTo>
                  <a:pt x="991892" y="342222"/>
                </a:lnTo>
                <a:cubicBezTo>
                  <a:pt x="903478" y="219399"/>
                  <a:pt x="795934" y="116810"/>
                  <a:pt x="675901" y="36265"/>
                </a:cubicBezTo>
                <a:lnTo>
                  <a:pt x="614435" y="0"/>
                </a:lnTo>
                <a:lnTo>
                  <a:pt x="1" y="1064232"/>
                </a:lnTo>
                <a:lnTo>
                  <a:pt x="0" y="1053685"/>
                </a:lnTo>
                <a:lnTo>
                  <a:pt x="1" y="1071795"/>
                </a:lnTo>
                <a:lnTo>
                  <a:pt x="7842" y="1067267"/>
                </a:lnTo>
                <a:lnTo>
                  <a:pt x="7841" y="1067266"/>
                </a:lnTo>
                <a:lnTo>
                  <a:pt x="1064943" y="456948"/>
                </a:lnTo>
                <a:lnTo>
                  <a:pt x="1060834" y="448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xmlns="" id="{C23A2253-D19D-4BC2-9489-813A14030CF5}"/>
              </a:ext>
            </a:extLst>
          </p:cNvPr>
          <p:cNvSpPr/>
          <p:nvPr/>
        </p:nvSpPr>
        <p:spPr>
          <a:xfrm rot="3600000" flipH="1">
            <a:off x="8549585" y="2697100"/>
            <a:ext cx="598930" cy="1208201"/>
          </a:xfrm>
          <a:custGeom>
            <a:avLst/>
            <a:gdLst>
              <a:gd name="connsiteX0" fmla="*/ 598930 w 598930"/>
              <a:gd name="connsiteY0" fmla="*/ 165226 h 1208201"/>
              <a:gd name="connsiteX1" fmla="*/ 551950 w 598930"/>
              <a:gd name="connsiteY1" fmla="*/ 137508 h 1208201"/>
              <a:gd name="connsiteX2" fmla="*/ 2406 w 598930"/>
              <a:gd name="connsiteY2" fmla="*/ 0 h 1208201"/>
              <a:gd name="connsiteX3" fmla="*/ 0 w 598930"/>
              <a:gd name="connsiteY3" fmla="*/ 69 h 1208201"/>
              <a:gd name="connsiteX4" fmla="*/ 0 w 598930"/>
              <a:gd name="connsiteY4" fmla="*/ 1208201 h 1208201"/>
              <a:gd name="connsiteX5" fmla="*/ 0 w 598930"/>
              <a:gd name="connsiteY5" fmla="*/ 1202605 h 1208201"/>
              <a:gd name="connsiteX6" fmla="*/ 598930 w 598930"/>
              <a:gd name="connsiteY6" fmla="*/ 165226 h 120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930" h="1208201">
                <a:moveTo>
                  <a:pt x="598930" y="165226"/>
                </a:moveTo>
                <a:lnTo>
                  <a:pt x="551950" y="137508"/>
                </a:lnTo>
                <a:cubicBezTo>
                  <a:pt x="381789" y="49978"/>
                  <a:pt x="193361" y="2711"/>
                  <a:pt x="2406" y="0"/>
                </a:cubicBezTo>
                <a:lnTo>
                  <a:pt x="0" y="69"/>
                </a:lnTo>
                <a:lnTo>
                  <a:pt x="0" y="1208201"/>
                </a:lnTo>
                <a:lnTo>
                  <a:pt x="0" y="1202605"/>
                </a:lnTo>
                <a:lnTo>
                  <a:pt x="598930" y="1652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56BC2821-AF84-4368-BBA2-E9907F8BB7F2}"/>
              </a:ext>
            </a:extLst>
          </p:cNvPr>
          <p:cNvSpPr/>
          <p:nvPr/>
        </p:nvSpPr>
        <p:spPr>
          <a:xfrm rot="3600000" flipH="1">
            <a:off x="8850484" y="3224743"/>
            <a:ext cx="598916" cy="1196303"/>
          </a:xfrm>
          <a:custGeom>
            <a:avLst/>
            <a:gdLst>
              <a:gd name="connsiteX0" fmla="*/ 598916 w 598916"/>
              <a:gd name="connsiteY0" fmla="*/ 0 h 1196303"/>
              <a:gd name="connsiteX1" fmla="*/ 515009 w 598916"/>
              <a:gd name="connsiteY1" fmla="*/ 2385 h 1196303"/>
              <a:gd name="connsiteX2" fmla="*/ 104099 w 598916"/>
              <a:gd name="connsiteY2" fmla="*/ 105719 h 1196303"/>
              <a:gd name="connsiteX3" fmla="*/ 0 w 598916"/>
              <a:gd name="connsiteY3" fmla="*/ 158949 h 1196303"/>
              <a:gd name="connsiteX4" fmla="*/ 598915 w 598916"/>
              <a:gd name="connsiteY4" fmla="*/ 1196303 h 1196303"/>
              <a:gd name="connsiteX5" fmla="*/ 598916 w 598916"/>
              <a:gd name="connsiteY5" fmla="*/ 0 h 11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916" h="1196303">
                <a:moveTo>
                  <a:pt x="598916" y="0"/>
                </a:moveTo>
                <a:lnTo>
                  <a:pt x="515009" y="2385"/>
                </a:lnTo>
                <a:cubicBezTo>
                  <a:pt x="375843" y="12300"/>
                  <a:pt x="236854" y="46193"/>
                  <a:pt x="104099" y="105719"/>
                </a:cubicBezTo>
                <a:lnTo>
                  <a:pt x="0" y="158949"/>
                </a:lnTo>
                <a:lnTo>
                  <a:pt x="598915" y="1196303"/>
                </a:lnTo>
                <a:lnTo>
                  <a:pt x="59891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2387C99-AC8A-4870-B2BA-3F262ADA2596}"/>
              </a:ext>
            </a:extLst>
          </p:cNvPr>
          <p:cNvSpPr txBox="1"/>
          <p:nvPr/>
        </p:nvSpPr>
        <p:spPr>
          <a:xfrm>
            <a:off x="9015030" y="2180925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75D9086-61E0-46C5-921C-E2FFE6370059}"/>
              </a:ext>
            </a:extLst>
          </p:cNvPr>
          <p:cNvSpPr txBox="1"/>
          <p:nvPr/>
        </p:nvSpPr>
        <p:spPr>
          <a:xfrm>
            <a:off x="9712976" y="2724854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94CD6BE2-BF84-4CB9-AB06-A439B448BD66}"/>
              </a:ext>
            </a:extLst>
          </p:cNvPr>
          <p:cNvSpPr txBox="1"/>
          <p:nvPr/>
        </p:nvSpPr>
        <p:spPr>
          <a:xfrm>
            <a:off x="9879211" y="3565345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xmlns="" id="{6A252726-2BED-4385-896F-30CF2CE1627A}"/>
              </a:ext>
            </a:extLst>
          </p:cNvPr>
          <p:cNvSpPr/>
          <p:nvPr/>
        </p:nvSpPr>
        <p:spPr>
          <a:xfrm>
            <a:off x="7084439" y="5364884"/>
            <a:ext cx="2865319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t="66250" r="53895" b="6250"/>
          <a:stretch/>
        </p:blipFill>
        <p:spPr bwMode="auto">
          <a:xfrm>
            <a:off x="3686647" y="400783"/>
            <a:ext cx="4102593" cy="230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3187887" y="2766592"/>
            <a:ext cx="4020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1 - cắm xong hết 15 phút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4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27" grpId="0" animBg="1"/>
      <p:bldP spid="117" grpId="0" animBg="1"/>
      <p:bldP spid="131" grpId="0"/>
      <p:bldP spid="131" grpId="1"/>
      <p:bldP spid="132" grpId="0"/>
      <p:bldP spid="132" grpId="1"/>
      <p:bldP spid="133" grpId="0"/>
      <p:bldP spid="133" grpId="1"/>
      <p:bldP spid="1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8ACDF9A-A85C-4A84-BB30-9CEE21354285}"/>
              </a:ext>
            </a:extLst>
          </p:cNvPr>
          <p:cNvGrpSpPr/>
          <p:nvPr/>
        </p:nvGrpSpPr>
        <p:grpSpPr>
          <a:xfrm>
            <a:off x="6697117" y="2057525"/>
            <a:ext cx="2885577" cy="2819302"/>
            <a:chOff x="2156444" y="1499409"/>
            <a:chExt cx="4266283" cy="411750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93383FD5-3A54-48A2-BA9D-CB76394C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56444" y="1499409"/>
              <a:ext cx="4266283" cy="4117506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79465896-53E4-44C7-A2C0-B7007B627F8C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23862C1E-0A0B-4105-AE84-539B3CB92508}"/>
              </a:ext>
            </a:extLst>
          </p:cNvPr>
          <p:cNvSpPr/>
          <p:nvPr/>
        </p:nvSpPr>
        <p:spPr>
          <a:xfrm rot="5400000" flipH="1">
            <a:off x="8148610" y="3434876"/>
            <a:ext cx="1220635" cy="1231512"/>
          </a:xfrm>
          <a:custGeom>
            <a:avLst/>
            <a:gdLst>
              <a:gd name="connsiteX0" fmla="*/ 1220635 w 1220635"/>
              <a:gd name="connsiteY0" fmla="*/ 1231512 h 1231512"/>
              <a:gd name="connsiteX1" fmla="*/ 1220634 w 1220635"/>
              <a:gd name="connsiteY1" fmla="*/ 0 h 1231512"/>
              <a:gd name="connsiteX2" fmla="*/ 1103866 w 1220635"/>
              <a:gd name="connsiteY2" fmla="*/ 5948 h 1231512"/>
              <a:gd name="connsiteX3" fmla="*/ 5901 w 1220635"/>
              <a:gd name="connsiteY3" fmla="*/ 1113630 h 1231512"/>
              <a:gd name="connsiteX4" fmla="*/ 0 w 1220635"/>
              <a:gd name="connsiteY4" fmla="*/ 1231512 h 1231512"/>
              <a:gd name="connsiteX5" fmla="*/ 1220635 w 1220635"/>
              <a:gd name="connsiteY5" fmla="*/ 1231512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5" h="1231512">
                <a:moveTo>
                  <a:pt x="1220635" y="1231512"/>
                </a:moveTo>
                <a:lnTo>
                  <a:pt x="1220634" y="0"/>
                </a:lnTo>
                <a:lnTo>
                  <a:pt x="1103866" y="5948"/>
                </a:lnTo>
                <a:cubicBezTo>
                  <a:pt x="524939" y="65261"/>
                  <a:pt x="64693" y="529581"/>
                  <a:pt x="5901" y="1113630"/>
                </a:cubicBezTo>
                <a:lnTo>
                  <a:pt x="0" y="1231512"/>
                </a:lnTo>
                <a:lnTo>
                  <a:pt x="1220635" y="123151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554277" y="50304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1951107" y="83357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 rot="16200000">
            <a:off x="1983459" y="127639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61" name="kim phút">
            <a:extLst>
              <a:ext uri="{FF2B5EF4-FFF2-40B4-BE49-F238E27FC236}">
                <a16:creationId xmlns:a16="http://schemas.microsoft.com/office/drawing/2014/main" xmlns="" id="{882F20AC-E5DC-4242-B3F7-8FF719A02B5B}"/>
              </a:ext>
            </a:extLst>
          </p:cNvPr>
          <p:cNvGrpSpPr/>
          <p:nvPr/>
        </p:nvGrpSpPr>
        <p:grpSpPr>
          <a:xfrm>
            <a:off x="8046097" y="2388054"/>
            <a:ext cx="190752" cy="2158245"/>
            <a:chOff x="10171257" y="126074"/>
            <a:chExt cx="282002" cy="319068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DCC2E3A-B62A-4FB4-9F9B-DF443FFF6773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18B5A77F-24CD-4059-8119-D848EEBA366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4" name="kim giờ">
            <a:extLst>
              <a:ext uri="{FF2B5EF4-FFF2-40B4-BE49-F238E27FC236}">
                <a16:creationId xmlns:a16="http://schemas.microsoft.com/office/drawing/2014/main" xmlns="" id="{7F84A156-C81C-4282-8247-8BF66D68CE82}"/>
              </a:ext>
            </a:extLst>
          </p:cNvPr>
          <p:cNvGrpSpPr/>
          <p:nvPr/>
        </p:nvGrpSpPr>
        <p:grpSpPr>
          <a:xfrm rot="16200000">
            <a:off x="8045791" y="2830872"/>
            <a:ext cx="191365" cy="1272609"/>
            <a:chOff x="8501008" y="1018285"/>
            <a:chExt cx="282908" cy="18813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5DF26869-7183-4A0B-9E13-4800D5290278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38F8D66-81DE-4651-B1E5-E504458D3260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xmlns="" id="{4E75D8CE-64BB-406A-B240-B85D75730022}"/>
              </a:ext>
            </a:extLst>
          </p:cNvPr>
          <p:cNvSpPr/>
          <p:nvPr/>
        </p:nvSpPr>
        <p:spPr>
          <a:xfrm rot="16200000">
            <a:off x="8144052" y="2224715"/>
            <a:ext cx="1220636" cy="1231512"/>
          </a:xfrm>
          <a:custGeom>
            <a:avLst/>
            <a:gdLst>
              <a:gd name="connsiteX0" fmla="*/ 1220636 w 1220636"/>
              <a:gd name="connsiteY0" fmla="*/ 0 h 1231512"/>
              <a:gd name="connsiteX1" fmla="*/ 0 w 1220636"/>
              <a:gd name="connsiteY1" fmla="*/ 0 h 1231512"/>
              <a:gd name="connsiteX2" fmla="*/ 0 w 1220636"/>
              <a:gd name="connsiteY2" fmla="*/ 1231512 h 1231512"/>
              <a:gd name="connsiteX3" fmla="*/ 116770 w 1220636"/>
              <a:gd name="connsiteY3" fmla="*/ 1225564 h 1231512"/>
              <a:gd name="connsiteX4" fmla="*/ 1214736 w 1220636"/>
              <a:gd name="connsiteY4" fmla="*/ 117882 h 1231512"/>
              <a:gd name="connsiteX5" fmla="*/ 1220636 w 1220636"/>
              <a:gd name="connsiteY5" fmla="*/ 0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6" h="1231512">
                <a:moveTo>
                  <a:pt x="1220636" y="0"/>
                </a:moveTo>
                <a:lnTo>
                  <a:pt x="0" y="0"/>
                </a:lnTo>
                <a:lnTo>
                  <a:pt x="0" y="1231512"/>
                </a:lnTo>
                <a:lnTo>
                  <a:pt x="116770" y="1225564"/>
                </a:lnTo>
                <a:cubicBezTo>
                  <a:pt x="695696" y="1166250"/>
                  <a:pt x="1155943" y="701931"/>
                  <a:pt x="1214736" y="117882"/>
                </a:cubicBezTo>
                <a:lnTo>
                  <a:pt x="122063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E828AD12-9F12-4C50-B748-332A39FF0F63}"/>
              </a:ext>
            </a:extLst>
          </p:cNvPr>
          <p:cNvSpPr txBox="1"/>
          <p:nvPr/>
        </p:nvSpPr>
        <p:spPr>
          <a:xfrm>
            <a:off x="8826819" y="1922793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90E6855-48D6-45A7-B23E-7F6B48426EE5}"/>
              </a:ext>
            </a:extLst>
          </p:cNvPr>
          <p:cNvSpPr txBox="1"/>
          <p:nvPr/>
        </p:nvSpPr>
        <p:spPr>
          <a:xfrm>
            <a:off x="9319050" y="246418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B88C6DDD-0841-4E8F-A426-A80DCFDCF30C}"/>
              </a:ext>
            </a:extLst>
          </p:cNvPr>
          <p:cNvSpPr txBox="1"/>
          <p:nvPr/>
        </p:nvSpPr>
        <p:spPr>
          <a:xfrm>
            <a:off x="9556991" y="3219986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D1A423A-3FCD-466C-8BD2-42211FA4791B}"/>
              </a:ext>
            </a:extLst>
          </p:cNvPr>
          <p:cNvSpPr txBox="1"/>
          <p:nvPr/>
        </p:nvSpPr>
        <p:spPr>
          <a:xfrm>
            <a:off x="9351206" y="405063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BC106B25-11B4-43E9-8476-18762C2F4478}"/>
              </a:ext>
            </a:extLst>
          </p:cNvPr>
          <p:cNvSpPr txBox="1"/>
          <p:nvPr/>
        </p:nvSpPr>
        <p:spPr>
          <a:xfrm>
            <a:off x="8718096" y="4597143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0B46C39-C2F5-4D3C-A2AA-C5B88FE82232}"/>
              </a:ext>
            </a:extLst>
          </p:cNvPr>
          <p:cNvSpPr txBox="1"/>
          <p:nvPr/>
        </p:nvSpPr>
        <p:spPr>
          <a:xfrm>
            <a:off x="7934137" y="4799730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xmlns="" id="{3C1B8E15-2598-4263-A924-CF07CD0418B1}"/>
              </a:ext>
            </a:extLst>
          </p:cNvPr>
          <p:cNvSpPr/>
          <p:nvPr/>
        </p:nvSpPr>
        <p:spPr>
          <a:xfrm>
            <a:off x="6766958" y="5213442"/>
            <a:ext cx="3203339" cy="10511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655334" y="18505"/>
            <a:ext cx="4223124" cy="2084740"/>
            <a:chOff x="3459480" y="1798320"/>
            <a:chExt cx="3535680" cy="2026920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9" t="66042" r="54085" b="6249"/>
            <a:stretch/>
          </p:blipFill>
          <p:spPr bwMode="auto">
            <a:xfrm>
              <a:off x="4953000" y="1798320"/>
              <a:ext cx="2042160" cy="2026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3" t="66250" r="42138" b="6250"/>
            <a:stretch/>
          </p:blipFill>
          <p:spPr bwMode="auto">
            <a:xfrm>
              <a:off x="3459480" y="1813560"/>
              <a:ext cx="1600200" cy="201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3154680" y="2247471"/>
            <a:ext cx="3855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2 - cắm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 hết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phút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3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2" grpId="0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1032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215</Words>
  <Application>Microsoft Office PowerPoint</Application>
  <PresentationFormat>Custom</PresentationFormat>
  <Paragraphs>64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Tuần 24 Bài 68: Giờ – Phút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359</cp:revision>
  <dcterms:created xsi:type="dcterms:W3CDTF">2021-07-12T03:44:38Z</dcterms:created>
  <dcterms:modified xsi:type="dcterms:W3CDTF">2026-02-22T13:29:44Z</dcterms:modified>
</cp:coreProperties>
</file>