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7" r:id="rId3"/>
    <p:sldMasterId id="2147483690" r:id="rId4"/>
    <p:sldMasterId id="2147483702" r:id="rId5"/>
    <p:sldMasterId id="2147483709" r:id="rId6"/>
  </p:sldMasterIdLst>
  <p:notesMasterIdLst>
    <p:notesMasterId r:id="rId31"/>
  </p:notesMasterIdLst>
  <p:sldIdLst>
    <p:sldId id="258" r:id="rId7"/>
    <p:sldId id="330" r:id="rId8"/>
    <p:sldId id="329" r:id="rId9"/>
    <p:sldId id="334" r:id="rId10"/>
    <p:sldId id="341" r:id="rId11"/>
    <p:sldId id="267" r:id="rId12"/>
    <p:sldId id="336" r:id="rId13"/>
    <p:sldId id="256" r:id="rId14"/>
    <p:sldId id="259" r:id="rId15"/>
    <p:sldId id="295" r:id="rId16"/>
    <p:sldId id="297" r:id="rId17"/>
    <p:sldId id="751" r:id="rId18"/>
    <p:sldId id="283" r:id="rId19"/>
    <p:sldId id="262" r:id="rId20"/>
    <p:sldId id="296" r:id="rId21"/>
    <p:sldId id="754" r:id="rId22"/>
    <p:sldId id="755" r:id="rId23"/>
    <p:sldId id="303" r:id="rId24"/>
    <p:sldId id="298" r:id="rId25"/>
    <p:sldId id="299" r:id="rId26"/>
    <p:sldId id="756" r:id="rId27"/>
    <p:sldId id="757" r:id="rId28"/>
    <p:sldId id="271" r:id="rId29"/>
    <p:sldId id="2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3F3F"/>
    <a:srgbClr val="FFED25"/>
    <a:srgbClr val="FFF9BF"/>
    <a:srgbClr val="0AB7F2"/>
    <a:srgbClr val="FADAE9"/>
    <a:srgbClr val="C4EAFD"/>
    <a:srgbClr val="DEE0CA"/>
    <a:srgbClr val="F1F5DE"/>
    <a:srgbClr val="2A7F5B"/>
    <a:srgbClr val="4A6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>
        <p:scale>
          <a:sx n="40" d="100"/>
          <a:sy n="40" d="100"/>
        </p:scale>
        <p:origin x="1612" y="4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71B44-77BE-47FB-88B8-DE34B17187C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BCE0A-0992-49E3-A74C-AE022F35A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0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707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729377-0BDB-6FAF-C9A4-2F37C70FD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054E4C3-0327-02FC-09DB-9D1AAC35D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AB6CC3-0EF6-63EF-B96D-C504C40B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59C8B6-1D06-3FD9-9C76-486746551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EE5174B-BBA2-82E5-9FFE-FFEACB1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1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14B47E-7173-174D-7BEA-6E6B63C8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A768FBD-417E-DE59-ADC0-6786006C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94FC174-2D2C-062D-9BCE-64D20B2F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621B1B-B318-CBBA-D7DC-6C7A51B91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847CB15-60FA-60AF-2DD6-C3A37AD7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8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BB166E1-D383-14FB-63FD-1EE72B3391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6A0F18B-5154-1EC9-2388-1CC2635E6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75939-976D-7C2A-37C3-9B06FFD4C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A80BA5-EC15-4D99-2F4D-7DA1EE7F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8EF6D4-BD92-D43E-2F9B-D8CF9209F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79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95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79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04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00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6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38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79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4A0FCE83-4B66-BE67-FFAF-BA75675F6241}"/>
              </a:ext>
            </a:extLst>
          </p:cNvPr>
          <p:cNvSpPr/>
          <p:nvPr userDrawn="1"/>
        </p:nvSpPr>
        <p:spPr>
          <a:xfrm>
            <a:off x="328246" y="304800"/>
            <a:ext cx="11488616" cy="6236677"/>
          </a:xfrm>
          <a:custGeom>
            <a:avLst/>
            <a:gdLst>
              <a:gd name="connsiteX0" fmla="*/ 0 w 11488616"/>
              <a:gd name="connsiteY0" fmla="*/ 0 h 6236677"/>
              <a:gd name="connsiteX1" fmla="*/ 11488616 w 11488616"/>
              <a:gd name="connsiteY1" fmla="*/ 0 h 6236677"/>
              <a:gd name="connsiteX2" fmla="*/ 11488616 w 11488616"/>
              <a:gd name="connsiteY2" fmla="*/ 6236677 h 6236677"/>
              <a:gd name="connsiteX3" fmla="*/ 0 w 11488616"/>
              <a:gd name="connsiteY3" fmla="*/ 6236677 h 6236677"/>
              <a:gd name="connsiteX4" fmla="*/ 0 w 11488616"/>
              <a:gd name="connsiteY4" fmla="*/ 0 h 623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88616" h="6236677" fill="none" extrusionOk="0">
                <a:moveTo>
                  <a:pt x="0" y="0"/>
                </a:moveTo>
                <a:cubicBezTo>
                  <a:pt x="2182975" y="-107080"/>
                  <a:pt x="8081282" y="-66679"/>
                  <a:pt x="11488616" y="0"/>
                </a:cubicBezTo>
                <a:cubicBezTo>
                  <a:pt x="11650494" y="2025861"/>
                  <a:pt x="11496396" y="3384772"/>
                  <a:pt x="11488616" y="6236677"/>
                </a:cubicBezTo>
                <a:cubicBezTo>
                  <a:pt x="7956774" y="6209258"/>
                  <a:pt x="2500071" y="6304910"/>
                  <a:pt x="0" y="6236677"/>
                </a:cubicBezTo>
                <a:cubicBezTo>
                  <a:pt x="-71317" y="4205763"/>
                  <a:pt x="138600" y="1005743"/>
                  <a:pt x="0" y="0"/>
                </a:cubicBezTo>
                <a:close/>
              </a:path>
              <a:path w="11488616" h="6236677" stroke="0" extrusionOk="0">
                <a:moveTo>
                  <a:pt x="0" y="0"/>
                </a:moveTo>
                <a:cubicBezTo>
                  <a:pt x="3931732" y="-155970"/>
                  <a:pt x="5751804" y="52011"/>
                  <a:pt x="11488616" y="0"/>
                </a:cubicBezTo>
                <a:cubicBezTo>
                  <a:pt x="11342191" y="2944581"/>
                  <a:pt x="11476577" y="4673285"/>
                  <a:pt x="11488616" y="6236677"/>
                </a:cubicBezTo>
                <a:cubicBezTo>
                  <a:pt x="7303389" y="6076020"/>
                  <a:pt x="3607928" y="6395715"/>
                  <a:pt x="0" y="6236677"/>
                </a:cubicBezTo>
                <a:cubicBezTo>
                  <a:pt x="-167762" y="4183706"/>
                  <a:pt x="-66161" y="180985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4A601F"/>
            </a:solidFill>
            <a:extLst>
              <a:ext uri="{C807C97D-BFC1-408E-A445-0C87EB9F89A2}">
                <ask:lineSketchStyleProps xmlns:ask="http://schemas.microsoft.com/office/drawing/2018/sketchyshapes" xmlns="" sd="214945975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33395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279022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815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88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26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80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72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76343-0F46-D418-758C-BC0A84B01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892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3E6494-8075-DE95-3259-0EABBF37E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7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5A20A-82E8-BA16-F329-E741BC7AC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3BDD4-59AD-416E-A7D2-4087A4A4AB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BF19B-1056-EEE8-1A5E-CB5AAAEC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0A910-BADE-830A-9BC0-95159C692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81996-40D0-4318-B34B-F98BBD0A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05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4DC1-7E3D-949F-DCE4-C3AE107B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C7583-6215-252B-8D3B-5065583A3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5AAA3-1DD3-BF21-6BCC-941004A2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3BDD4-59AD-416E-A7D2-4087A4A4AB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DB745-AB59-91EF-3F67-7B747D14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B5168-F9BC-A1A7-C8E1-C2FF8D00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81996-40D0-4318-B34B-F98BBD0A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98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653C6-C5E0-CE2C-5781-57D5849A1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0267"/>
            <a:ext cx="10515600" cy="2852209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219B4-5C87-8C5B-95DD-C216D82F0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82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6E4E-36CB-CFFB-7DD3-C235C9EE5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3BDD4-59AD-416E-A7D2-4087A4A4AB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173D-FAEF-99DE-A611-58DBCE38B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0C771-94E2-A6C5-F2C5-D15352D1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81996-40D0-4318-B34B-F98BBD0A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12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BD127-45CB-BB34-2563-FE24B80BB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49333-DDCC-48B6-4354-EE79E9381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07000" cy="43518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63D27-A096-24EC-1BDC-C7B3A4042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6800" y="1825625"/>
            <a:ext cx="5207000" cy="43518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CD8C35-AC5E-80DD-13DC-EB175163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3BDD4-59AD-416E-A7D2-4087A4A4AB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1FFAA-A202-9F22-1A2A-4EECB4B3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88D6A-FF62-5D47-E8A6-CD576DB93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81996-40D0-4318-B34B-F98BBD0A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37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id="{30F87C67-2C2F-BF6B-1878-B5050DC70F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9145"/>
          <a:stretch/>
        </p:blipFill>
        <p:spPr>
          <a:xfrm>
            <a:off x="-1" y="0"/>
            <a:ext cx="12238333" cy="6857999"/>
          </a:xfrm>
          <a:prstGeom prst="rect">
            <a:avLst/>
          </a:prstGeom>
        </p:spPr>
      </p:pic>
      <p:pic>
        <p:nvPicPr>
          <p:cNvPr id="7" name="Đồ họa 6">
            <a:extLst>
              <a:ext uri="{FF2B5EF4-FFF2-40B4-BE49-F238E27FC236}">
                <a16:creationId xmlns:a16="http://schemas.microsoft.com/office/drawing/2014/main" id="{0F3CE0C8-C103-671A-14CC-C16AA9C9B2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9145"/>
          <a:stretch/>
        </p:blipFill>
        <p:spPr>
          <a:xfrm>
            <a:off x="0" y="837268"/>
            <a:ext cx="10744200" cy="602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494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477D7-85D9-FEEA-0863-2FD7EB96E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60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7362B-4389-2D44-2F13-A893DB052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77C8A-0E85-E659-A513-BE0BE9560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49510C-5912-A63E-F8D1-2DBE36671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BC7AB6-B87D-BC59-72AF-A42B2F4E5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7A7F61-B917-CA22-BACC-FAE6BA290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3BDD4-59AD-416E-A7D2-4087A4A4AB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CA8E9E-24B8-03A2-C599-355B67D96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7F468B-AE68-C9AA-CED1-2255AE41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81996-40D0-4318-B34B-F98BBD0A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24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D687C-64FC-6906-6868-465D31438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492B64-A9D0-CBF5-D033-A4865B3F56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3BDD4-59AD-416E-A7D2-4087A4A4AB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31F710-1803-00BC-CDCC-A0B0007CA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5299B3-5BDF-964E-008F-40C153C8F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81996-40D0-4318-B34B-F98BBD0A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73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6880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1C22B-1134-5D69-6ED5-9D45E4FBF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457200"/>
            <a:ext cx="3931709" cy="1600200"/>
          </a:xfrm>
          <a:prstGeom prst="rect">
            <a:avLst/>
          </a:prstGeo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A147F-9531-A6F4-69EF-6F8087A47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6366A-F8D9-4B16-20E4-E15A062C9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1709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2B06D-0D0C-3E11-5AA8-A34E63CF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3BDD4-59AD-416E-A7D2-4087A4A4AB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98768-1E7C-8AFA-AB87-777675EF1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AB064-24B9-BF6F-2F52-11A77DB3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81996-40D0-4318-B34B-F98BBD0A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47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6498-536B-D804-06E6-A4C83D7FC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457200"/>
            <a:ext cx="3931709" cy="1600200"/>
          </a:xfrm>
          <a:prstGeom prst="rect">
            <a:avLst/>
          </a:prstGeo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460020-8B46-1176-6CF1-9525E4B394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28EE0-4673-FD1D-A13F-E2AC44712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1709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00F03-3E5C-F7FC-40D3-EFD4F7AF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3BDD4-59AD-416E-A7D2-4087A4A4AB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633331-73D6-AFCE-A3AC-1BB60BFE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7FDDC-63D8-33C8-A6A6-274D7CB93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81996-40D0-4318-B34B-F98BBD0A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38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4FE1A-B2AD-F6C4-08BE-509D7A81E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DB089-4473-5D27-DB79-89BCC144CA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93AC4-1F75-6F33-4E6F-B254B73AD4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3BDD4-59AD-416E-A7D2-4087A4A4AB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B0847-56CA-DA51-5410-2C7110A7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44F79-12F1-A085-3A13-E0C98BD5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81996-40D0-4318-B34B-F98BBD0A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852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1748D8-8263-CDD3-313D-ED22366A25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236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FBA0EC-3D14-466F-5E00-D60EC1611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85100" cy="58123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5B676-A8FD-7766-472A-EA1D3B1AE9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3BDD4-59AD-416E-A7D2-4087A4A4AB4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835EF-76B4-6420-FB7A-44FAE9427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F8751-D77B-F583-72C2-D39E873AF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81996-40D0-4318-B34B-F98BBD0A72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168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6" y="0"/>
            <a:ext cx="3392555" cy="6858000"/>
          </a:xfrm>
          <a:prstGeom prst="rect">
            <a:avLst/>
          </a:prstGeom>
        </p:spPr>
      </p:pic>
      <p:sp>
        <p:nvSpPr>
          <p:cNvPr id="7" name="圆角矩形 8">
            <a:extLst>
              <a:ext uri="{FF2B5EF4-FFF2-40B4-BE49-F238E27FC236}">
                <a16:creationId xmlns:a16="http://schemas.microsoft.com/office/drawing/2014/main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6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69428"/>
            <a:ext cx="12192000" cy="33885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72779" y="3232217"/>
            <a:ext cx="6446441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7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93BFB-642A-18D7-A639-D210F1A99A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E566A1-4B1D-A7A6-DF02-F666789E9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A8E8B-5282-223A-73A9-804E4248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4B693-74D5-C092-E724-AA9CAEAA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78F41-B694-8BDE-F651-E134A383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30765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2151-0C6D-18F1-1ADD-02CAE625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DECAF-1578-4771-1E29-439F686AD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F25B7-4FDD-6C6F-4BC1-35FA0D36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52958-5C32-7221-BF27-34804B632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6A096-DA4C-BBE5-3F1A-7EE2CDFC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1420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9D012-0BD8-FCC7-319D-32C55009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DA5AE6-389D-2E52-696E-FB554FC80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1B5C811-400C-5FA8-CAC9-BEBD09F62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372D35-2E92-6058-F772-9B8BFF595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BA259F6-A294-0E14-FA99-8AE9CB000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4B7CF15-D2AB-4AFD-0086-FFA83A98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93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2185-3B1D-2E32-47B4-1D8D98D8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DFF5B-AB54-1C4A-0B7F-AF00E6578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29E43-E664-3C61-F886-88B6433C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2D3A8-576A-95FD-14E7-13836DE97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4AE20-C8D0-7074-AB18-49E8FFF5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82768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0B48D-7E25-AC7D-08C8-DEF29A5A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15A80-B8CF-25A2-9968-EA51744C4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6F0D4-4D7E-20A2-1D69-316FA890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57222-F22A-1C36-1790-76852D0D8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A1951-0610-D754-3156-45587E121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38ACE-C696-9218-B236-6070097B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54377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45AC5-0884-BB0A-3A51-76D0B4897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DB5C9-7CDD-B3F0-1F41-9E8DC9F5C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476BC-97E6-3BC3-E36E-9CEF9BC0E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3934C-A8C6-CC90-9A04-117F0DA73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B219-18A3-1ECC-07D9-2A4713DAD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A4BD3-F640-3792-05CB-63B732180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A6C26-E4C9-2715-8C4B-6A120D06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20E67-B036-FF9D-8AD1-3E3F917A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3996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7B2BE-B520-6AE0-CE01-9BB6F111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78E67D-FE0A-BF09-56EB-BB2D65F7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B822D-0E37-EC4A-94D7-239D5761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2C920-16D4-E446-01BD-A7596FF8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5838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E3B3E2-ADD4-87C1-F7D4-D984A18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67C81C-A8EE-91CA-545A-24D0A6B3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DC902-0B9B-1FF3-6101-FE4B2FEB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26172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651F2-3CAC-A7B6-768C-787B174C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BF246-9FA8-6D57-296C-AAC04B834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E0057-56ED-975D-99E8-17435D8F3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96EC5-F052-14BF-291E-781B12C2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B15F6-8522-AD9D-5795-BD17309A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9648D-CD59-BEF0-93BF-42549D37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18576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58E3-35D7-5D44-66CB-88B0DFB3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43374-2B19-835E-695A-862C4EE868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9FEB8E-C73C-A40D-F3BE-2D53B27FD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B93ED-4536-986F-EE1C-5CEBDF7B1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1D9AE3-8DDA-4895-5654-7F47259A8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F9814-A16C-1E57-65DC-EF6BECC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68824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5D266-BD52-AC6C-37FC-E32CF67A2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3241BE-D038-8E42-FCDD-49EB9EA3D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A1216-3627-4D42-B9AD-82C5DABE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0AABC-1C80-FDAF-AE5C-0C0CDEB4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E967F-38EC-899F-6C73-F451C1D6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36908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4ABAD-3D0D-3A60-CE7D-166AE91C7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43B3D-22D8-54E6-94CA-965F5253E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F662D-3953-1AA9-80C2-F74CF741E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D0E3AF-E2A1-4246-BB25-5F7E745A43A1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D0382-DBD6-D2BC-29E7-28097EBB0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7476E-7ABB-546E-775D-8EF03F38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E55D0F-42D0-4E77-AAF6-420ECDAE2A1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59187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8137CA-D131-4EF6-9B14-D9F7E276C74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" y="3720663"/>
            <a:ext cx="3346753" cy="313733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" y="4081173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4E3FD0-C258-625C-85C3-A868FB41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7920851-29E4-EAB6-DACA-FF975A42E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C6C40AC-CF3B-46A2-DCC8-F17F686CD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B115845-02FE-1BF3-B21C-0C546E63A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BB97FA8-B7F1-CA6F-550F-E6565734D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4F49005-B0D7-F19C-6E1E-9EA4B7E40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1DA3EF5-DFB9-6EC4-00CE-6D4984DE4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706977-A3F2-F0CC-C654-47F0E088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182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8137CA-D131-4EF6-9B14-D9F7E276C74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2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8137CA-D131-4EF6-9B14-D9F7E276C74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7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466742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4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  <a:prstGeom prst="rect">
            <a:avLst/>
          </a:prstGeo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109717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0027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7536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95F7C-A7CA-64BF-77E2-AF5DF611F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C7140F-2139-74B3-09F2-DC68C31C8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32FB6-C51B-CAC1-A688-F1F9B85BF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15715-089C-45A7-BABC-6A629B0C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733DF-0F94-7248-99B2-8E092E085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725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A7669-DCE3-6E7D-1F43-924027711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A8E9-A400-20E6-AFDC-C4EA06956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3EC88-5769-4AD1-DB3B-F3020C42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9CAAA-B093-57B3-1648-7E0D33128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1989-1CDB-4016-3B16-16FC03B4F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046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1E2C-D35F-8E12-D920-0CC97A4A4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7C330-5CA7-002A-4AE5-A38A904FF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0FF36-7549-8ECC-9076-CFB454D66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0DE19-E060-1EB8-550F-0A86D8A5B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23A7D-60EB-743C-6802-7426DA54F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765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79077-F319-F20B-94D5-F1BFEC167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6573F-FF07-B5B4-9908-6C8D2C395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71EE74-2E36-1F69-1704-E1D7DF721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60A74-9328-FDFB-0B0B-8621F8FE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AD6CF-5EB2-4EAB-E232-12D312E1D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980C4-BA65-7346-CA6C-C3FA0CD1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305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84716-7772-1C42-33CD-E30426294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6E6CD-73A6-7B3F-3873-E21CADC40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8BA09-2C16-4C51-A928-CF6B055D3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AD78F-A541-3270-A86C-52F567D56A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EB7EEF-F717-C159-8330-E7509419A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58C2D8-085A-8D78-E591-3C224D2BC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C6A8BD-751C-3E7B-B899-4BE18427B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FBB9E9-F147-8264-9581-41035413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58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B47529-5F65-C969-A708-D9EDB9010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D12C37C-8BDA-E108-BFC0-D43E901B1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48027FC-40D1-5084-08A3-6296F6095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468F1EA-B072-C0DC-E876-371B0CC20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018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856BF-BFED-7DF6-DEF8-8E7922C04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D5EC3-15B6-C261-BD15-32C633DB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AA7F43-5044-0A1F-C212-A136E2AF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4ED1E-B924-0535-A2D3-444DC311D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981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4720BD-C3C9-234C-803B-F43FA3179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AE5D44-3CAF-B421-164E-2F21C6FC8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016D2-F963-92C7-41E8-A7AE9BC83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752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4646F-5947-5609-B468-8FFFDB72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6BC58-BF71-4D18-2D68-3D10A9E65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5B80F-CEB7-3AF9-1297-B86D84506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D13E2-8D66-BB99-2A63-5DE220A2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92AC3-F200-3CCF-7F61-0079BD06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CFFD1-7E1E-0266-0301-D0E25D16F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96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6DE23-C4E0-CDDC-D9CE-02BB9F421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1331C-2E5C-6D54-E7F8-1B8AD81634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3E841C-1E01-32E1-D705-5426496A1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6688E4-3523-7FD8-AE2D-9858CB3E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6102F-FD49-329B-54C1-38C451B2E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0136B-646B-26CF-10E5-C637E330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9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2FADE-5DF3-FA4B-CF05-3DACED2EC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18BAA-C88F-A9B7-544C-A8C1CD3CE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CC347-68CE-F43C-3440-BC921DFE0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C5593-8D7F-4759-4D16-CC42F5F69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874AD-9373-2B10-B079-9E20913E9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443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B03695-AA27-B88C-D9ED-FCDE0FA187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4C4056-7548-4B92-FD6E-520243C81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8B592-71C2-C379-8822-83D92FE88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6FF4F-D99A-B725-E3A0-DA9D21386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F6009-4183-71E0-FD27-95D43654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38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7948C7B-308A-4667-A493-C1D3F83C9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67E867E-88B0-4FFF-9783-4C3CAEFA1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F0BF4D6-41B8-6BA2-82F2-1383952C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51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55A758-EF39-E5C6-37A4-3AFB8BE3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AD04C7C-3A67-B51D-7267-1F415EE29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0C7DD7-9191-0DDB-1FAF-2174CDB00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C6DFC66-783B-EF26-E537-479CECE6A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ADA5BD-38B7-5F8E-09B3-3562EA109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531B7EC-30AA-AA77-2A98-66AD5F31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1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D186D9-18AB-5915-D04E-48FC6CB82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0F74723-AFC5-B2C3-1007-6CD4E5DC4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3303D04-6B89-8C38-D201-0ADC11DD6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7A7DC95-7526-66A3-4FE0-C473B672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51B1F-6108-4651-8460-06D52B5082B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C266875-7683-0A83-6BF3-A016827E5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EF39896-AAE2-BF40-5ED6-B2387FD45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AB6EA-C06F-4837-9477-002BE8B5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ồ họa 6">
            <a:extLst>
              <a:ext uri="{FF2B5EF4-FFF2-40B4-BE49-F238E27FC236}">
                <a16:creationId xmlns:a16="http://schemas.microsoft.com/office/drawing/2014/main" id="{AF4BD557-2718-87EA-F97E-EDC3E1B13D8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t="121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6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02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4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iming>
    <p:tnLst>
      <p:par>
        <p:cTn id="1" dur="indefinite" restart="never" nodeType="tmRoot"/>
      </p:par>
    </p:tnLst>
  </p:timing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19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92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2C3CAFC-8E0B-C3CE-DC8E-2756A62018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4C8340-3F60-CE1F-AE56-62012B950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40E99-AF18-D601-E15E-8CE2B336D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45A52-B8B3-A98B-8D3D-FA444BD68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D20F57-F1C7-4175-B9EB-3DC1333C03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D63E0-39EC-6B8E-F2C5-73BA86C0B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958E6-F203-3FF6-2809-295389D97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4BBF8C-2E6C-44B0-A9BC-ED329EEA6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5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sv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7.sv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7.jp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.wdp"/><Relationship Id="rId7" Type="http://schemas.openxmlformats.org/officeDocument/2006/relationships/image" Target="../media/image3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5.emf"/><Relationship Id="rId9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7.jpg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0" Type="http://schemas.openxmlformats.org/officeDocument/2006/relationships/image" Target="../media/image32.jpeg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40.jpeg"/><Relationship Id="rId3" Type="http://schemas.microsoft.com/office/2007/relationships/hdphoto" Target="../media/hdphoto1.wdp"/><Relationship Id="rId7" Type="http://schemas.openxmlformats.org/officeDocument/2006/relationships/image" Target="../media/image42.svg"/><Relationship Id="rId12" Type="http://schemas.openxmlformats.org/officeDocument/2006/relationships/image" Target="../media/image27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9.png"/><Relationship Id="rId11" Type="http://schemas.openxmlformats.org/officeDocument/2006/relationships/image" Target="../media/image33.png"/><Relationship Id="rId5" Type="http://schemas.openxmlformats.org/officeDocument/2006/relationships/image" Target="../media/image38.png"/><Relationship Id="rId10" Type="http://schemas.openxmlformats.org/officeDocument/2006/relationships/image" Target="../media/image32.jpeg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8.png"/><Relationship Id="rId11" Type="http://schemas.microsoft.com/office/2007/relationships/hdphoto" Target="../media/hdphoto2.wdp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microsoft.com/office/2007/relationships/hdphoto" Target="../media/hdphoto1.wdp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4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11" Type="http://schemas.openxmlformats.org/officeDocument/2006/relationships/image" Target="../media/image42.png"/><Relationship Id="rId5" Type="http://schemas.openxmlformats.org/officeDocument/2006/relationships/image" Target="../media/image44.png"/><Relationship Id="rId10" Type="http://schemas.openxmlformats.org/officeDocument/2006/relationships/image" Target="../media/image49.emf"/><Relationship Id="rId4" Type="http://schemas.microsoft.com/office/2007/relationships/hdphoto" Target="../media/hdphoto1.wdp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AD5F759-2351-6B48-F98F-935ADEAD9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840" y="1278598"/>
            <a:ext cx="6462320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45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DB880FE-F0EE-4DD2-90CF-263EC2362BA5}"/>
              </a:ext>
            </a:extLst>
          </p:cNvPr>
          <p:cNvGrpSpPr/>
          <p:nvPr/>
        </p:nvGrpSpPr>
        <p:grpSpPr>
          <a:xfrm>
            <a:off x="2023110" y="707231"/>
            <a:ext cx="8205591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D86789-1F8C-44EB-A902-3063F7E80EA9}"/>
                </a:ext>
              </a:extLst>
            </p:cNvPr>
            <p:cNvSpPr txBox="1"/>
            <p:nvPr/>
          </p:nvSpPr>
          <p:spPr>
            <a:xfrm>
              <a:off x="4187511" y="2090634"/>
              <a:ext cx="560061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US" sz="44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4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4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44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4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44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4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4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4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44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44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4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endParaRPr lang="en-US" sz="4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49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3D46716-99C5-9328-9B08-3F4FE65D8F37}"/>
              </a:ext>
            </a:extLst>
          </p:cNvPr>
          <p:cNvSpPr/>
          <p:nvPr/>
        </p:nvSpPr>
        <p:spPr>
          <a:xfrm>
            <a:off x="632259" y="152311"/>
            <a:ext cx="11037771" cy="1207859"/>
          </a:xfrm>
          <a:custGeom>
            <a:avLst/>
            <a:gdLst>
              <a:gd name="connsiteX0" fmla="*/ 0 w 11037771"/>
              <a:gd name="connsiteY0" fmla="*/ 201314 h 1207859"/>
              <a:gd name="connsiteX1" fmla="*/ 201314 w 11037771"/>
              <a:gd name="connsiteY1" fmla="*/ 0 h 1207859"/>
              <a:gd name="connsiteX2" fmla="*/ 10836457 w 11037771"/>
              <a:gd name="connsiteY2" fmla="*/ 0 h 1207859"/>
              <a:gd name="connsiteX3" fmla="*/ 11037771 w 11037771"/>
              <a:gd name="connsiteY3" fmla="*/ 201314 h 1207859"/>
              <a:gd name="connsiteX4" fmla="*/ 11037771 w 11037771"/>
              <a:gd name="connsiteY4" fmla="*/ 1006545 h 1207859"/>
              <a:gd name="connsiteX5" fmla="*/ 10836457 w 11037771"/>
              <a:gd name="connsiteY5" fmla="*/ 1207859 h 1207859"/>
              <a:gd name="connsiteX6" fmla="*/ 201314 w 11037771"/>
              <a:gd name="connsiteY6" fmla="*/ 1207859 h 1207859"/>
              <a:gd name="connsiteX7" fmla="*/ 0 w 11037771"/>
              <a:gd name="connsiteY7" fmla="*/ 1006545 h 1207859"/>
              <a:gd name="connsiteX8" fmla="*/ 0 w 11037771"/>
              <a:gd name="connsiteY8" fmla="*/ 201314 h 120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37771" h="1207859" fill="none" extrusionOk="0">
                <a:moveTo>
                  <a:pt x="0" y="201314"/>
                </a:moveTo>
                <a:cubicBezTo>
                  <a:pt x="4403" y="88052"/>
                  <a:pt x="100302" y="18831"/>
                  <a:pt x="201314" y="0"/>
                </a:cubicBezTo>
                <a:cubicBezTo>
                  <a:pt x="5000821" y="46331"/>
                  <a:pt x="9649610" y="-116014"/>
                  <a:pt x="10836457" y="0"/>
                </a:cubicBezTo>
                <a:cubicBezTo>
                  <a:pt x="10952741" y="10764"/>
                  <a:pt x="11036895" y="95053"/>
                  <a:pt x="11037771" y="201314"/>
                </a:cubicBezTo>
                <a:cubicBezTo>
                  <a:pt x="11034081" y="559099"/>
                  <a:pt x="11031457" y="750421"/>
                  <a:pt x="11037771" y="1006545"/>
                </a:cubicBezTo>
                <a:cubicBezTo>
                  <a:pt x="11049197" y="1120458"/>
                  <a:pt x="10954703" y="1197549"/>
                  <a:pt x="10836457" y="1207859"/>
                </a:cubicBezTo>
                <a:cubicBezTo>
                  <a:pt x="5977971" y="1165633"/>
                  <a:pt x="5055759" y="1114373"/>
                  <a:pt x="201314" y="1207859"/>
                </a:cubicBezTo>
                <a:cubicBezTo>
                  <a:pt x="110959" y="1205302"/>
                  <a:pt x="12060" y="1123013"/>
                  <a:pt x="0" y="1006545"/>
                </a:cubicBezTo>
                <a:cubicBezTo>
                  <a:pt x="26447" y="856721"/>
                  <a:pt x="12154" y="435236"/>
                  <a:pt x="0" y="201314"/>
                </a:cubicBezTo>
                <a:close/>
              </a:path>
              <a:path w="11037771" h="1207859" stroke="0" extrusionOk="0">
                <a:moveTo>
                  <a:pt x="0" y="201314"/>
                </a:moveTo>
                <a:cubicBezTo>
                  <a:pt x="2484" y="79500"/>
                  <a:pt x="88012" y="-1142"/>
                  <a:pt x="201314" y="0"/>
                </a:cubicBezTo>
                <a:cubicBezTo>
                  <a:pt x="2159088" y="122108"/>
                  <a:pt x="6561485" y="-106165"/>
                  <a:pt x="10836457" y="0"/>
                </a:cubicBezTo>
                <a:cubicBezTo>
                  <a:pt x="10945660" y="-364"/>
                  <a:pt x="11051403" y="106273"/>
                  <a:pt x="11037771" y="201314"/>
                </a:cubicBezTo>
                <a:cubicBezTo>
                  <a:pt x="10967764" y="496299"/>
                  <a:pt x="10979656" y="780611"/>
                  <a:pt x="11037771" y="1006545"/>
                </a:cubicBezTo>
                <a:cubicBezTo>
                  <a:pt x="11054224" y="1126489"/>
                  <a:pt x="10941849" y="1203149"/>
                  <a:pt x="10836457" y="1207859"/>
                </a:cubicBezTo>
                <a:cubicBezTo>
                  <a:pt x="5635819" y="1230033"/>
                  <a:pt x="4623922" y="1170776"/>
                  <a:pt x="201314" y="1207859"/>
                </a:cubicBezTo>
                <a:cubicBezTo>
                  <a:pt x="78141" y="1207224"/>
                  <a:pt x="-469" y="1096230"/>
                  <a:pt x="0" y="1006545"/>
                </a:cubicBezTo>
                <a:cubicBezTo>
                  <a:pt x="24918" y="616581"/>
                  <a:pt x="-1221" y="444208"/>
                  <a:pt x="0" y="20131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A24429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7481728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hình 2 cho biết: Gia đình Lan sắp đón 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 thành viên mới, thành viên đó thuộc thế hệ thứ mấy trong gia đình?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4469B-B8B2-7C95-F2C6-0C6F52F37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020" y="1587817"/>
            <a:ext cx="9098226" cy="474440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EF434F-F235-0270-AB1B-82F83A61DB75}"/>
              </a:ext>
            </a:extLst>
          </p:cNvPr>
          <p:cNvSpPr/>
          <p:nvPr/>
        </p:nvSpPr>
        <p:spPr>
          <a:xfrm>
            <a:off x="5441252" y="5795010"/>
            <a:ext cx="2753487" cy="685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59249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94823C-EBBD-63B0-FD77-76E60113516C}"/>
                </a:ext>
              </a:extLst>
            </p:cNvPr>
            <p:cNvSpPr txBox="1"/>
            <p:nvPr/>
          </p:nvSpPr>
          <p:spPr>
            <a:xfrm>
              <a:off x="2860115" y="696686"/>
              <a:ext cx="621574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5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5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Lan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mong</a:t>
              </a:r>
              <a:r>
                <a:rPr lang="en-US" sz="5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muốn</a:t>
              </a:r>
              <a:r>
                <a:rPr lang="en-US" sz="5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5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5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5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hệ</a:t>
              </a:r>
              <a:r>
                <a:rPr lang="en-US" sz="5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5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cháu</a:t>
              </a:r>
              <a:r>
                <a:rPr lang="en-US" sz="5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43E8455-CCA2-EC9C-A984-2170408F652B}"/>
              </a:ext>
            </a:extLst>
          </p:cNvPr>
          <p:cNvGrpSpPr/>
          <p:nvPr/>
        </p:nvGrpSpPr>
        <p:grpSpPr>
          <a:xfrm>
            <a:off x="415210" y="2983230"/>
            <a:ext cx="3139520" cy="3689734"/>
            <a:chOff x="3109913" y="390525"/>
            <a:chExt cx="5970588" cy="6275388"/>
          </a:xfrm>
        </p:grpSpPr>
        <p:sp>
          <p:nvSpPr>
            <p:cNvPr id="3" name="Oval 10">
              <a:extLst>
                <a:ext uri="{FF2B5EF4-FFF2-40B4-BE49-F238E27FC236}">
                  <a16:creationId xmlns:a16="http://schemas.microsoft.com/office/drawing/2014/main" id="{88BEC392-5632-636C-E9DC-F6FC41CC4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" name="Oval 11">
              <a:extLst>
                <a:ext uri="{FF2B5EF4-FFF2-40B4-BE49-F238E27FC236}">
                  <a16:creationId xmlns:a16="http://schemas.microsoft.com/office/drawing/2014/main" id="{0B1F61FF-754D-E201-D014-58939D4CB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59E3F247-FD93-9198-E150-874C6F364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5ADD28C1-3C45-F1B1-8335-60697E2EA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331AEC22-C484-8A51-6AAD-26DC9D7C4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33071036-A1A3-3F7D-8D3E-D7556E728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7BA2473C-AA84-5C72-7A3D-0A3BCEE63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61D5EB7A-C2E7-C73A-50CE-8F38FD740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36304B0F-3C5D-D710-13E9-1273BE4FF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D7E687EC-5579-1B50-F8B6-C26EBF6A0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3239748A-9B12-AF28-F75A-FD5989901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2EDEE370-3A15-BC8F-0DB5-3E71F6294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7205446-58DE-181C-D103-040367709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4C930E3E-7093-37E4-B66F-73C05ACF6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7664208E-88D1-23E1-8BDD-5CE1999A0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C958B0B0-EB24-DF90-AD9A-F46350C4E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504867A7-C6F5-8932-12FE-4B88AF8FA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FE020994-0A1C-C783-4282-1DCDB58F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70788084-F41D-E05C-AB19-B3D8E67D4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51593364-2876-915D-19F7-B094F01D4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8AA75547-B6B5-75F5-1101-09602DEC8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B235E561-DCBD-99EC-A0A6-E930B6966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FBE22EA8-EF47-E5EF-7357-980393D3F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A27567DA-02D1-7A8C-DB4F-43327657E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3FBD0CB-7456-0295-CD1E-1809A3FB2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A06FD2C4-5332-4CC9-3514-51DCAEE20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3DE76D6B-16EA-076F-19DF-FBD5519F8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AE4BC565-A2CE-2970-23AD-7E93F0A16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F27FA4C-8E51-035C-AFE5-D4FFFA6D9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34773053-2651-4125-ED0E-E19A216D8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09CE8386-BB94-720A-71C7-D2B33FB1B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41484BE9-A83F-E5A1-2C27-962088849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5C145821-1255-DCD9-4823-34FC45F1E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A7571EFC-6093-0A48-6EAF-229B85C63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A26AFDB8-3C15-B00E-DA81-EC132C234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0A9E7C41-F340-F97D-A2DB-E98664CC2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C2D1A6F5-B204-02BB-EDBB-5ADBA22C1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AB0637D5-D6D5-7B45-44D0-5D14C9DF2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6A4A5017-C417-AE3F-913E-66B75067D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3F2A5716-8BCC-3B51-AA00-7CAA82D6E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Oval 50">
              <a:extLst>
                <a:ext uri="{FF2B5EF4-FFF2-40B4-BE49-F238E27FC236}">
                  <a16:creationId xmlns:a16="http://schemas.microsoft.com/office/drawing/2014/main" id="{5BBF0656-D1B1-A554-CBCE-C013860D2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Oval 51">
              <a:extLst>
                <a:ext uri="{FF2B5EF4-FFF2-40B4-BE49-F238E27FC236}">
                  <a16:creationId xmlns:a16="http://schemas.microsoft.com/office/drawing/2014/main" id="{3717AC1A-1926-6C06-A469-BB64DB57C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337B45A6-54C1-C5C0-2019-044698930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087784B2-C910-3AFE-4C9F-24718D4C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DEB1A2DB-68DC-5FC0-A44C-94EC4B467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07AA30C1-128A-7E00-00DE-66ADBFFFF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339E9447-C77A-B79B-0DA1-62ADEA6AA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3593F24A-6E04-4FCB-E5A8-7DED5AB0B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A38FC828-E31A-B1EA-9544-A68807DB4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E0F52E71-1DCC-B5A8-3471-EEC2358E8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FDB8E847-F74F-6868-1EEB-AC2A311FE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A411D057-7343-DB81-9497-6670E632C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6B9BBFF9-63E8-4021-1D39-DF16B6A4C1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9264C395-27E0-0B54-86F0-C5D60DF0FE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B3E6CCCB-1082-0E9E-53F2-A16FA1D56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272A3808-2958-E474-5CE2-F881BA64E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023F3B47-9880-3894-A703-E721326EA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E010D7BC-471A-5459-F4A4-9CF7E359B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id="{4049F157-0C34-F7EF-E5EB-67C7FC769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AE141EB0-704D-ED9D-6ACA-B8ECFC36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920318E4-35A7-C322-2EA3-8508D8D1D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C7807207-A650-1748-6F68-F99810763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DCDB8456-7FCB-EE6C-4DCC-01AC2762C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078E005B-1D0F-6C52-0041-565F2073F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C2DC533D-D2FA-7FC1-00D6-3E72C7620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id="{0BCF78FA-F174-C4BA-5BF9-0CBEB4B36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EFFED687-9CD9-B3AC-4A9F-5ED404090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id="{F730501C-90A5-5E78-2DC9-AB0206B23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id="{91B8B4DB-B66D-ACC7-F98D-252FFE3C1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id="{6333FEA8-A8C9-F94F-E9C7-ECA4F2CC9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id="{4EFC305C-7D98-558E-6910-6B936DF54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id="{D3BFBA22-014F-73BD-65FD-FB5E7DB9C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82">
              <a:extLst>
                <a:ext uri="{FF2B5EF4-FFF2-40B4-BE49-F238E27FC236}">
                  <a16:creationId xmlns:a16="http://schemas.microsoft.com/office/drawing/2014/main" id="{C8010CDF-F1E9-D6F9-C7F9-AA832D090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83">
              <a:extLst>
                <a:ext uri="{FF2B5EF4-FFF2-40B4-BE49-F238E27FC236}">
                  <a16:creationId xmlns:a16="http://schemas.microsoft.com/office/drawing/2014/main" id="{292EB5AD-888D-C554-F23B-AF2D6AB8F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84">
              <a:extLst>
                <a:ext uri="{FF2B5EF4-FFF2-40B4-BE49-F238E27FC236}">
                  <a16:creationId xmlns:a16="http://schemas.microsoft.com/office/drawing/2014/main" id="{D41A3578-9F2D-4EBF-C76C-A546E030B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85">
              <a:extLst>
                <a:ext uri="{FF2B5EF4-FFF2-40B4-BE49-F238E27FC236}">
                  <a16:creationId xmlns:a16="http://schemas.microsoft.com/office/drawing/2014/main" id="{F18CCC3F-7F69-3265-291B-8718AAE55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86">
              <a:extLst>
                <a:ext uri="{FF2B5EF4-FFF2-40B4-BE49-F238E27FC236}">
                  <a16:creationId xmlns:a16="http://schemas.microsoft.com/office/drawing/2014/main" id="{A6B18834-ADA6-1EB8-01EC-569A0878E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87">
              <a:extLst>
                <a:ext uri="{FF2B5EF4-FFF2-40B4-BE49-F238E27FC236}">
                  <a16:creationId xmlns:a16="http://schemas.microsoft.com/office/drawing/2014/main" id="{EB82D577-9429-BDC8-A754-9A1F8C330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88">
              <a:extLst>
                <a:ext uri="{FF2B5EF4-FFF2-40B4-BE49-F238E27FC236}">
                  <a16:creationId xmlns:a16="http://schemas.microsoft.com/office/drawing/2014/main" id="{5EA33939-46F0-7FDC-0D09-81D44B4CE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89">
              <a:extLst>
                <a:ext uri="{FF2B5EF4-FFF2-40B4-BE49-F238E27FC236}">
                  <a16:creationId xmlns:a16="http://schemas.microsoft.com/office/drawing/2014/main" id="{ABE51D84-BEA0-F0C6-5ED3-A1A5E659E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90">
              <a:extLst>
                <a:ext uri="{FF2B5EF4-FFF2-40B4-BE49-F238E27FC236}">
                  <a16:creationId xmlns:a16="http://schemas.microsoft.com/office/drawing/2014/main" id="{8A33881E-0774-FA66-55C1-91A4A8A7F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91">
              <a:extLst>
                <a:ext uri="{FF2B5EF4-FFF2-40B4-BE49-F238E27FC236}">
                  <a16:creationId xmlns:a16="http://schemas.microsoft.com/office/drawing/2014/main" id="{5A60E80B-73AD-0773-1939-C06EB3908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92">
              <a:extLst>
                <a:ext uri="{FF2B5EF4-FFF2-40B4-BE49-F238E27FC236}">
                  <a16:creationId xmlns:a16="http://schemas.microsoft.com/office/drawing/2014/main" id="{0DB5BF39-95D8-603B-006E-36C768C96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93">
              <a:extLst>
                <a:ext uri="{FF2B5EF4-FFF2-40B4-BE49-F238E27FC236}">
                  <a16:creationId xmlns:a16="http://schemas.microsoft.com/office/drawing/2014/main" id="{759E29A2-88E0-DC59-2723-B6A06D57A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id="{62B0E871-0AA5-0B6C-FF57-DA8BC898E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95">
              <a:extLst>
                <a:ext uri="{FF2B5EF4-FFF2-40B4-BE49-F238E27FC236}">
                  <a16:creationId xmlns:a16="http://schemas.microsoft.com/office/drawing/2014/main" id="{B38DA715-50B8-A844-421B-E7B9D2BC4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96">
              <a:extLst>
                <a:ext uri="{FF2B5EF4-FFF2-40B4-BE49-F238E27FC236}">
                  <a16:creationId xmlns:a16="http://schemas.microsoft.com/office/drawing/2014/main" id="{A8D22301-40AC-728C-D935-FE1F4FF27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id="{B2BB5DCC-F496-F410-0F41-141C96AEA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98">
              <a:extLst>
                <a:ext uri="{FF2B5EF4-FFF2-40B4-BE49-F238E27FC236}">
                  <a16:creationId xmlns:a16="http://schemas.microsoft.com/office/drawing/2014/main" id="{9B0ADE80-C06D-F330-DEE6-28C460FAA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99">
              <a:extLst>
                <a:ext uri="{FF2B5EF4-FFF2-40B4-BE49-F238E27FC236}">
                  <a16:creationId xmlns:a16="http://schemas.microsoft.com/office/drawing/2014/main" id="{715F8E06-7ADD-0E2A-62D6-79A01B1CE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100">
              <a:extLst>
                <a:ext uri="{FF2B5EF4-FFF2-40B4-BE49-F238E27FC236}">
                  <a16:creationId xmlns:a16="http://schemas.microsoft.com/office/drawing/2014/main" id="{FC0DA219-C060-57F2-43D4-5E21EA2F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101">
              <a:extLst>
                <a:ext uri="{FF2B5EF4-FFF2-40B4-BE49-F238E27FC236}">
                  <a16:creationId xmlns:a16="http://schemas.microsoft.com/office/drawing/2014/main" id="{E01C555C-9191-631D-B75B-203749D87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102">
              <a:extLst>
                <a:ext uri="{FF2B5EF4-FFF2-40B4-BE49-F238E27FC236}">
                  <a16:creationId xmlns:a16="http://schemas.microsoft.com/office/drawing/2014/main" id="{D2FBB7C2-9BC1-186F-66DD-9B7857AD0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103">
              <a:extLst>
                <a:ext uri="{FF2B5EF4-FFF2-40B4-BE49-F238E27FC236}">
                  <a16:creationId xmlns:a16="http://schemas.microsoft.com/office/drawing/2014/main" id="{4B224262-2474-B497-574A-4F3289820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104">
              <a:extLst>
                <a:ext uri="{FF2B5EF4-FFF2-40B4-BE49-F238E27FC236}">
                  <a16:creationId xmlns:a16="http://schemas.microsoft.com/office/drawing/2014/main" id="{6BF53834-3752-46C0-B36A-8148BC1D3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105">
              <a:extLst>
                <a:ext uri="{FF2B5EF4-FFF2-40B4-BE49-F238E27FC236}">
                  <a16:creationId xmlns:a16="http://schemas.microsoft.com/office/drawing/2014/main" id="{4AE2A204-4EDA-DF7B-2707-4CDF34A2F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106">
              <a:extLst>
                <a:ext uri="{FF2B5EF4-FFF2-40B4-BE49-F238E27FC236}">
                  <a16:creationId xmlns:a16="http://schemas.microsoft.com/office/drawing/2014/main" id="{542AB2C0-CFA9-0B21-F01D-E59E3854E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107">
              <a:extLst>
                <a:ext uri="{FF2B5EF4-FFF2-40B4-BE49-F238E27FC236}">
                  <a16:creationId xmlns:a16="http://schemas.microsoft.com/office/drawing/2014/main" id="{4D316950-E728-E036-1DA7-357043027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id="{E5F2D750-F806-E799-9F7B-BA6BB9230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109">
              <a:extLst>
                <a:ext uri="{FF2B5EF4-FFF2-40B4-BE49-F238E27FC236}">
                  <a16:creationId xmlns:a16="http://schemas.microsoft.com/office/drawing/2014/main" id="{C7CF5FCC-799C-D3D2-89A3-255059570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110">
              <a:extLst>
                <a:ext uri="{FF2B5EF4-FFF2-40B4-BE49-F238E27FC236}">
                  <a16:creationId xmlns:a16="http://schemas.microsoft.com/office/drawing/2014/main" id="{BB50080C-02D9-0E1A-91B9-C0EB99A9C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111">
              <a:extLst>
                <a:ext uri="{FF2B5EF4-FFF2-40B4-BE49-F238E27FC236}">
                  <a16:creationId xmlns:a16="http://schemas.microsoft.com/office/drawing/2014/main" id="{9E38EFF3-F2B3-9AB2-7F21-1CA04B4D2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112">
              <a:extLst>
                <a:ext uri="{FF2B5EF4-FFF2-40B4-BE49-F238E27FC236}">
                  <a16:creationId xmlns:a16="http://schemas.microsoft.com/office/drawing/2014/main" id="{CAAF0133-E648-2595-45AF-AF83F1A49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id="{12CE1654-04B9-FE06-0444-39896BF21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id="{113C1A21-C19F-F350-EF0E-6400C78AC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115">
              <a:extLst>
                <a:ext uri="{FF2B5EF4-FFF2-40B4-BE49-F238E27FC236}">
                  <a16:creationId xmlns:a16="http://schemas.microsoft.com/office/drawing/2014/main" id="{A126D7BB-C3A0-AC00-1521-F931FB8B5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116">
              <a:extLst>
                <a:ext uri="{FF2B5EF4-FFF2-40B4-BE49-F238E27FC236}">
                  <a16:creationId xmlns:a16="http://schemas.microsoft.com/office/drawing/2014/main" id="{D9BE1D2D-39B5-997C-39E8-F8C2EC903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117">
              <a:extLst>
                <a:ext uri="{FF2B5EF4-FFF2-40B4-BE49-F238E27FC236}">
                  <a16:creationId xmlns:a16="http://schemas.microsoft.com/office/drawing/2014/main" id="{2C945A2D-8D9B-832C-FB31-640149BA4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118">
              <a:extLst>
                <a:ext uri="{FF2B5EF4-FFF2-40B4-BE49-F238E27FC236}">
                  <a16:creationId xmlns:a16="http://schemas.microsoft.com/office/drawing/2014/main" id="{0D2178C0-C389-86C9-C387-22C8B410F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id="{ADBE8824-B111-CE4F-31AF-8047561D3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id="{5C8C1342-5CD5-EE89-D583-A2EEE9EBE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121">
              <a:extLst>
                <a:ext uri="{FF2B5EF4-FFF2-40B4-BE49-F238E27FC236}">
                  <a16:creationId xmlns:a16="http://schemas.microsoft.com/office/drawing/2014/main" id="{10A41AE1-412D-8BC6-9681-919300A27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122">
              <a:extLst>
                <a:ext uri="{FF2B5EF4-FFF2-40B4-BE49-F238E27FC236}">
                  <a16:creationId xmlns:a16="http://schemas.microsoft.com/office/drawing/2014/main" id="{1F1C4730-CA8A-CBCD-9858-0D1AB3FA6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123">
              <a:extLst>
                <a:ext uri="{FF2B5EF4-FFF2-40B4-BE49-F238E27FC236}">
                  <a16:creationId xmlns:a16="http://schemas.microsoft.com/office/drawing/2014/main" id="{7D6EBFAE-3400-130E-DCBD-3A3B413FF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124">
              <a:extLst>
                <a:ext uri="{FF2B5EF4-FFF2-40B4-BE49-F238E27FC236}">
                  <a16:creationId xmlns:a16="http://schemas.microsoft.com/office/drawing/2014/main" id="{42A1A3D2-99ED-F3A7-334B-E04B95C2B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125">
              <a:extLst>
                <a:ext uri="{FF2B5EF4-FFF2-40B4-BE49-F238E27FC236}">
                  <a16:creationId xmlns:a16="http://schemas.microsoft.com/office/drawing/2014/main" id="{0FBE6FC3-3869-C918-0C9F-C48CC4167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126">
              <a:extLst>
                <a:ext uri="{FF2B5EF4-FFF2-40B4-BE49-F238E27FC236}">
                  <a16:creationId xmlns:a16="http://schemas.microsoft.com/office/drawing/2014/main" id="{24EF4F8C-F135-5D3D-B320-70461B697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127">
              <a:extLst>
                <a:ext uri="{FF2B5EF4-FFF2-40B4-BE49-F238E27FC236}">
                  <a16:creationId xmlns:a16="http://schemas.microsoft.com/office/drawing/2014/main" id="{FE808A6A-44A2-6A3C-2225-356D73DDD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128">
              <a:extLst>
                <a:ext uri="{FF2B5EF4-FFF2-40B4-BE49-F238E27FC236}">
                  <a16:creationId xmlns:a16="http://schemas.microsoft.com/office/drawing/2014/main" id="{AC9B8B81-6255-3D60-DDAF-EC64498BD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129">
              <a:extLst>
                <a:ext uri="{FF2B5EF4-FFF2-40B4-BE49-F238E27FC236}">
                  <a16:creationId xmlns:a16="http://schemas.microsoft.com/office/drawing/2014/main" id="{CCCE1BD2-FA5E-0E37-F627-F8BA926AC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130">
              <a:extLst>
                <a:ext uri="{FF2B5EF4-FFF2-40B4-BE49-F238E27FC236}">
                  <a16:creationId xmlns:a16="http://schemas.microsoft.com/office/drawing/2014/main" id="{17418AD5-DDD8-1643-2D32-CEB344A7E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131">
              <a:extLst>
                <a:ext uri="{FF2B5EF4-FFF2-40B4-BE49-F238E27FC236}">
                  <a16:creationId xmlns:a16="http://schemas.microsoft.com/office/drawing/2014/main" id="{DD3EBCBC-8811-7D2D-AA97-437B49AD7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132">
              <a:extLst>
                <a:ext uri="{FF2B5EF4-FFF2-40B4-BE49-F238E27FC236}">
                  <a16:creationId xmlns:a16="http://schemas.microsoft.com/office/drawing/2014/main" id="{E6EF1F8F-D26A-E290-1FAA-40FBB7EE5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133">
              <a:extLst>
                <a:ext uri="{FF2B5EF4-FFF2-40B4-BE49-F238E27FC236}">
                  <a16:creationId xmlns:a16="http://schemas.microsoft.com/office/drawing/2014/main" id="{346FD0DF-CD8B-C8F4-F40F-B285EC3F7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134">
              <a:extLst>
                <a:ext uri="{FF2B5EF4-FFF2-40B4-BE49-F238E27FC236}">
                  <a16:creationId xmlns:a16="http://schemas.microsoft.com/office/drawing/2014/main" id="{5D5DAEAD-9809-A46A-4749-78575BD15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135">
              <a:extLst>
                <a:ext uri="{FF2B5EF4-FFF2-40B4-BE49-F238E27FC236}">
                  <a16:creationId xmlns:a16="http://schemas.microsoft.com/office/drawing/2014/main" id="{0F55EF63-2A4C-5E1B-0C6A-0A9FEA8B9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grpSp>
        <p:nvGrpSpPr>
          <p:cNvPr id="136" name="Nhóm 5">
            <a:extLst>
              <a:ext uri="{FF2B5EF4-FFF2-40B4-BE49-F238E27FC236}">
                <a16:creationId xmlns:a16="http://schemas.microsoft.com/office/drawing/2014/main" id="{B21E1D94-9D38-BBDE-EE54-7BAA3876CC6A}"/>
              </a:ext>
            </a:extLst>
          </p:cNvPr>
          <p:cNvGrpSpPr/>
          <p:nvPr/>
        </p:nvGrpSpPr>
        <p:grpSpPr>
          <a:xfrm>
            <a:off x="3928457" y="3660261"/>
            <a:ext cx="7969825" cy="2420499"/>
            <a:chOff x="2400892" y="2246156"/>
            <a:chExt cx="8258689" cy="4093684"/>
          </a:xfrm>
        </p:grpSpPr>
        <p:sp>
          <p:nvSpPr>
            <p:cNvPr id="137" name="Hình tự do: Hình 6">
              <a:extLst>
                <a:ext uri="{FF2B5EF4-FFF2-40B4-BE49-F238E27FC236}">
                  <a16:creationId xmlns:a16="http://schemas.microsoft.com/office/drawing/2014/main" id="{0F48A023-93F0-A66C-110F-A8038341FDA5}"/>
                </a:ext>
              </a:extLst>
            </p:cNvPr>
            <p:cNvSpPr/>
            <p:nvPr/>
          </p:nvSpPr>
          <p:spPr>
            <a:xfrm>
              <a:off x="2565375" y="2420844"/>
              <a:ext cx="8094206" cy="3918996"/>
            </a:xfrm>
            <a:custGeom>
              <a:avLst/>
              <a:gdLst>
                <a:gd name="connsiteX0" fmla="*/ 1563384 w 1563383"/>
                <a:gd name="connsiteY0" fmla="*/ 0 h 1267985"/>
                <a:gd name="connsiteX1" fmla="*/ 1563384 w 1563383"/>
                <a:gd name="connsiteY1" fmla="*/ 1267986 h 1267985"/>
                <a:gd name="connsiteX2" fmla="*/ 0 w 1563383"/>
                <a:gd name="connsiteY2" fmla="*/ 1267986 h 1267985"/>
                <a:gd name="connsiteX3" fmla="*/ 0 w 1563383"/>
                <a:gd name="connsiteY3" fmla="*/ 11473 h 1267985"/>
                <a:gd name="connsiteX4" fmla="*/ 1563384 w 1563383"/>
                <a:gd name="connsiteY4" fmla="*/ 0 h 126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3383" h="1267985">
                  <a:moveTo>
                    <a:pt x="1563384" y="0"/>
                  </a:moveTo>
                  <a:lnTo>
                    <a:pt x="1563384" y="1267986"/>
                  </a:lnTo>
                  <a:lnTo>
                    <a:pt x="0" y="1267986"/>
                  </a:lnTo>
                  <a:lnTo>
                    <a:pt x="0" y="11473"/>
                  </a:lnTo>
                  <a:cubicBezTo>
                    <a:pt x="522854" y="11007"/>
                    <a:pt x="1040358" y="168"/>
                    <a:pt x="1563384" y="0"/>
                  </a:cubicBezTo>
                  <a:close/>
                </a:path>
              </a:pathLst>
            </a:custGeom>
            <a:solidFill>
              <a:srgbClr val="CCCCCC"/>
            </a:solidFill>
            <a:ln w="3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8" name="Hình tự do: Hình 7">
              <a:extLst>
                <a:ext uri="{FF2B5EF4-FFF2-40B4-BE49-F238E27FC236}">
                  <a16:creationId xmlns:a16="http://schemas.microsoft.com/office/drawing/2014/main" id="{9A0EE010-0554-5245-EA35-46DC8C28FFCA}"/>
                </a:ext>
              </a:extLst>
            </p:cNvPr>
            <p:cNvSpPr/>
            <p:nvPr/>
          </p:nvSpPr>
          <p:spPr>
            <a:xfrm>
              <a:off x="2400892" y="2246156"/>
              <a:ext cx="8094387" cy="3918996"/>
            </a:xfrm>
            <a:custGeom>
              <a:avLst/>
              <a:gdLst>
                <a:gd name="connsiteX0" fmla="*/ 1563418 w 1563418"/>
                <a:gd name="connsiteY0" fmla="*/ 0 h 1267985"/>
                <a:gd name="connsiteX1" fmla="*/ 1563418 w 1563418"/>
                <a:gd name="connsiteY1" fmla="*/ 1267986 h 1267985"/>
                <a:gd name="connsiteX2" fmla="*/ 0 w 1563418"/>
                <a:gd name="connsiteY2" fmla="*/ 1267986 h 1267985"/>
                <a:gd name="connsiteX3" fmla="*/ 0 w 1563418"/>
                <a:gd name="connsiteY3" fmla="*/ 11470 h 1267985"/>
                <a:gd name="connsiteX4" fmla="*/ 1563418 w 1563418"/>
                <a:gd name="connsiteY4" fmla="*/ 0 h 126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3418" h="1267985">
                  <a:moveTo>
                    <a:pt x="1563418" y="0"/>
                  </a:moveTo>
                  <a:lnTo>
                    <a:pt x="1563418" y="1267986"/>
                  </a:lnTo>
                  <a:lnTo>
                    <a:pt x="0" y="1267986"/>
                  </a:lnTo>
                  <a:lnTo>
                    <a:pt x="0" y="11470"/>
                  </a:lnTo>
                  <a:cubicBezTo>
                    <a:pt x="522888" y="11004"/>
                    <a:pt x="1040393" y="165"/>
                    <a:pt x="1563418" y="0"/>
                  </a:cubicBezTo>
                  <a:close/>
                </a:path>
              </a:pathLst>
            </a:custGeom>
            <a:solidFill>
              <a:srgbClr val="FFFFFF"/>
            </a:solidFill>
            <a:ln w="57150" cap="flat">
              <a:solidFill>
                <a:srgbClr val="454E5F"/>
              </a:solidFill>
              <a:prstDash val="solid"/>
              <a:miter/>
            </a:ln>
          </p:spPr>
          <p:txBody>
            <a:bodyPr lIns="0" rIns="288000" rtlCol="0" anchor="ctr"/>
            <a:lstStyle/>
            <a:p>
              <a:pPr marL="182563" algn="just"/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Ông của Lan mong muốn điều ở thế hệ các cháu là làm nhiều điều có ích cho gia đình và xã hội hơn.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7791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7F1BA6-BA2F-B6C0-8CF1-351869472EF1}"/>
              </a:ext>
            </a:extLst>
          </p:cNvPr>
          <p:cNvSpPr/>
          <p:nvPr/>
        </p:nvSpPr>
        <p:spPr>
          <a:xfrm>
            <a:off x="359181" y="1439916"/>
            <a:ext cx="6314888" cy="3699643"/>
          </a:xfrm>
          <a:custGeom>
            <a:avLst/>
            <a:gdLst>
              <a:gd name="connsiteX0" fmla="*/ 0 w 6314888"/>
              <a:gd name="connsiteY0" fmla="*/ 370333 h 3699643"/>
              <a:gd name="connsiteX1" fmla="*/ 270588 w 6314888"/>
              <a:gd name="connsiteY1" fmla="*/ 0 h 3699643"/>
              <a:gd name="connsiteX2" fmla="*/ 6044299 w 6314888"/>
              <a:gd name="connsiteY2" fmla="*/ 0 h 3699643"/>
              <a:gd name="connsiteX3" fmla="*/ 6314888 w 6314888"/>
              <a:gd name="connsiteY3" fmla="*/ 370333 h 3699643"/>
              <a:gd name="connsiteX4" fmla="*/ 6314888 w 6314888"/>
              <a:gd name="connsiteY4" fmla="*/ 3329309 h 3699643"/>
              <a:gd name="connsiteX5" fmla="*/ 6044299 w 6314888"/>
              <a:gd name="connsiteY5" fmla="*/ 3699643 h 3699643"/>
              <a:gd name="connsiteX6" fmla="*/ 270588 w 6314888"/>
              <a:gd name="connsiteY6" fmla="*/ 3699643 h 3699643"/>
              <a:gd name="connsiteX7" fmla="*/ 0 w 6314888"/>
              <a:gd name="connsiteY7" fmla="*/ 3329309 h 3699643"/>
              <a:gd name="connsiteX8" fmla="*/ 0 w 6314888"/>
              <a:gd name="connsiteY8" fmla="*/ 370333 h 3699643"/>
              <a:gd name="connsiteX0" fmla="*/ 0 w 6314888"/>
              <a:gd name="connsiteY0" fmla="*/ 370333 h 3699643"/>
              <a:gd name="connsiteX1" fmla="*/ 270588 w 6314888"/>
              <a:gd name="connsiteY1" fmla="*/ 0 h 3699643"/>
              <a:gd name="connsiteX2" fmla="*/ 6044299 w 6314888"/>
              <a:gd name="connsiteY2" fmla="*/ 0 h 3699643"/>
              <a:gd name="connsiteX3" fmla="*/ 6314888 w 6314888"/>
              <a:gd name="connsiteY3" fmla="*/ 370333 h 3699643"/>
              <a:gd name="connsiteX4" fmla="*/ 6314888 w 6314888"/>
              <a:gd name="connsiteY4" fmla="*/ 3329309 h 3699643"/>
              <a:gd name="connsiteX5" fmla="*/ 6044299 w 6314888"/>
              <a:gd name="connsiteY5" fmla="*/ 3699643 h 3699643"/>
              <a:gd name="connsiteX6" fmla="*/ 270588 w 6314888"/>
              <a:gd name="connsiteY6" fmla="*/ 3699643 h 3699643"/>
              <a:gd name="connsiteX7" fmla="*/ 0 w 6314888"/>
              <a:gd name="connsiteY7" fmla="*/ 3329309 h 3699643"/>
              <a:gd name="connsiteX8" fmla="*/ 0 w 6314888"/>
              <a:gd name="connsiteY8" fmla="*/ 370333 h 3699643"/>
              <a:gd name="connsiteX0" fmla="*/ 0 w 6314888"/>
              <a:gd name="connsiteY0" fmla="*/ 370333 h 3699643"/>
              <a:gd name="connsiteX1" fmla="*/ 270588 w 6314888"/>
              <a:gd name="connsiteY1" fmla="*/ 0 h 3699643"/>
              <a:gd name="connsiteX2" fmla="*/ 6044299 w 6314888"/>
              <a:gd name="connsiteY2" fmla="*/ 0 h 3699643"/>
              <a:gd name="connsiteX3" fmla="*/ 6314888 w 6314888"/>
              <a:gd name="connsiteY3" fmla="*/ 370333 h 3699643"/>
              <a:gd name="connsiteX4" fmla="*/ 6314888 w 6314888"/>
              <a:gd name="connsiteY4" fmla="*/ 3329309 h 3699643"/>
              <a:gd name="connsiteX5" fmla="*/ 6044299 w 6314888"/>
              <a:gd name="connsiteY5" fmla="*/ 3699643 h 3699643"/>
              <a:gd name="connsiteX6" fmla="*/ 270588 w 6314888"/>
              <a:gd name="connsiteY6" fmla="*/ 3699643 h 3699643"/>
              <a:gd name="connsiteX7" fmla="*/ 0 w 6314888"/>
              <a:gd name="connsiteY7" fmla="*/ 3329309 h 3699643"/>
              <a:gd name="connsiteX8" fmla="*/ 0 w 6314888"/>
              <a:gd name="connsiteY8" fmla="*/ 370333 h 3699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14888" h="3699643" fill="none" extrusionOk="0">
                <a:moveTo>
                  <a:pt x="0" y="370333"/>
                </a:moveTo>
                <a:cubicBezTo>
                  <a:pt x="2868" y="195983"/>
                  <a:pt x="156543" y="-31850"/>
                  <a:pt x="270588" y="0"/>
                </a:cubicBezTo>
                <a:cubicBezTo>
                  <a:pt x="2341889" y="156730"/>
                  <a:pt x="4652380" y="-109953"/>
                  <a:pt x="6044299" y="0"/>
                </a:cubicBezTo>
                <a:cubicBezTo>
                  <a:pt x="6138486" y="-9961"/>
                  <a:pt x="6359383" y="126425"/>
                  <a:pt x="6314888" y="370333"/>
                </a:cubicBezTo>
                <a:cubicBezTo>
                  <a:pt x="6348156" y="1623073"/>
                  <a:pt x="6495409" y="2189619"/>
                  <a:pt x="6314888" y="3329309"/>
                </a:cubicBezTo>
                <a:cubicBezTo>
                  <a:pt x="6282663" y="3572887"/>
                  <a:pt x="6254648" y="3697340"/>
                  <a:pt x="6044299" y="3699643"/>
                </a:cubicBezTo>
                <a:cubicBezTo>
                  <a:pt x="5039391" y="3621635"/>
                  <a:pt x="2921598" y="3649633"/>
                  <a:pt x="270588" y="3699643"/>
                </a:cubicBezTo>
                <a:cubicBezTo>
                  <a:pt x="111526" y="3628902"/>
                  <a:pt x="1118" y="3590262"/>
                  <a:pt x="0" y="3329309"/>
                </a:cubicBezTo>
                <a:cubicBezTo>
                  <a:pt x="-172121" y="2091508"/>
                  <a:pt x="145138" y="1298044"/>
                  <a:pt x="0" y="370333"/>
                </a:cubicBezTo>
                <a:close/>
              </a:path>
              <a:path w="6314888" h="3699643" stroke="0" extrusionOk="0">
                <a:moveTo>
                  <a:pt x="0" y="370333"/>
                </a:moveTo>
                <a:cubicBezTo>
                  <a:pt x="-16132" y="150810"/>
                  <a:pt x="145476" y="-13208"/>
                  <a:pt x="270588" y="0"/>
                </a:cubicBezTo>
                <a:cubicBezTo>
                  <a:pt x="2127689" y="-350465"/>
                  <a:pt x="3175101" y="219757"/>
                  <a:pt x="6044299" y="0"/>
                </a:cubicBezTo>
                <a:cubicBezTo>
                  <a:pt x="6145988" y="-4350"/>
                  <a:pt x="6315556" y="225640"/>
                  <a:pt x="6314888" y="370333"/>
                </a:cubicBezTo>
                <a:cubicBezTo>
                  <a:pt x="6589667" y="1253906"/>
                  <a:pt x="6547544" y="2318958"/>
                  <a:pt x="6314888" y="3329309"/>
                </a:cubicBezTo>
                <a:cubicBezTo>
                  <a:pt x="6321526" y="3562874"/>
                  <a:pt x="6170676" y="3693102"/>
                  <a:pt x="6044299" y="3699643"/>
                </a:cubicBezTo>
                <a:cubicBezTo>
                  <a:pt x="3759334" y="3639274"/>
                  <a:pt x="903063" y="3673419"/>
                  <a:pt x="270588" y="3699643"/>
                </a:cubicBezTo>
                <a:cubicBezTo>
                  <a:pt x="129068" y="3634487"/>
                  <a:pt x="-10582" y="3499458"/>
                  <a:pt x="0" y="3329309"/>
                </a:cubicBezTo>
                <a:cubicBezTo>
                  <a:pt x="-172886" y="2248518"/>
                  <a:pt x="-112799" y="1574865"/>
                  <a:pt x="0" y="370333"/>
                </a:cubicBezTo>
                <a:close/>
              </a:path>
              <a:path w="6314888" h="3699643" fill="none" stroke="0" extrusionOk="0">
                <a:moveTo>
                  <a:pt x="0" y="370333"/>
                </a:moveTo>
                <a:cubicBezTo>
                  <a:pt x="-8159" y="151716"/>
                  <a:pt x="143508" y="-6510"/>
                  <a:pt x="270588" y="0"/>
                </a:cubicBezTo>
                <a:cubicBezTo>
                  <a:pt x="2076094" y="159170"/>
                  <a:pt x="4475993" y="217451"/>
                  <a:pt x="6044299" y="0"/>
                </a:cubicBezTo>
                <a:cubicBezTo>
                  <a:pt x="6207785" y="16156"/>
                  <a:pt x="6354872" y="164792"/>
                  <a:pt x="6314888" y="370333"/>
                </a:cubicBezTo>
                <a:cubicBezTo>
                  <a:pt x="6314190" y="1776894"/>
                  <a:pt x="6459079" y="2115032"/>
                  <a:pt x="6314888" y="3329309"/>
                </a:cubicBezTo>
                <a:cubicBezTo>
                  <a:pt x="6301808" y="3571557"/>
                  <a:pt x="6205450" y="3676057"/>
                  <a:pt x="6044299" y="3699643"/>
                </a:cubicBezTo>
                <a:cubicBezTo>
                  <a:pt x="4310493" y="3437923"/>
                  <a:pt x="3118221" y="3774276"/>
                  <a:pt x="270588" y="3699643"/>
                </a:cubicBezTo>
                <a:cubicBezTo>
                  <a:pt x="123156" y="3676902"/>
                  <a:pt x="32737" y="3556345"/>
                  <a:pt x="0" y="3329309"/>
                </a:cubicBezTo>
                <a:cubicBezTo>
                  <a:pt x="-65827" y="2298758"/>
                  <a:pt x="-64797" y="1478382"/>
                  <a:pt x="0" y="370333"/>
                </a:cubicBezTo>
                <a:close/>
              </a:path>
              <a:path w="6314888" h="3699643" fill="none" stroke="0" extrusionOk="0">
                <a:moveTo>
                  <a:pt x="0" y="370333"/>
                </a:moveTo>
                <a:cubicBezTo>
                  <a:pt x="256" y="169194"/>
                  <a:pt x="165749" y="-19066"/>
                  <a:pt x="270588" y="0"/>
                </a:cubicBezTo>
                <a:cubicBezTo>
                  <a:pt x="2039458" y="223863"/>
                  <a:pt x="4753872" y="-129076"/>
                  <a:pt x="6044299" y="0"/>
                </a:cubicBezTo>
                <a:cubicBezTo>
                  <a:pt x="6151137" y="-6954"/>
                  <a:pt x="6349410" y="180541"/>
                  <a:pt x="6314888" y="370333"/>
                </a:cubicBezTo>
                <a:cubicBezTo>
                  <a:pt x="6315876" y="1730694"/>
                  <a:pt x="6462683" y="2140266"/>
                  <a:pt x="6314888" y="3329309"/>
                </a:cubicBezTo>
                <a:cubicBezTo>
                  <a:pt x="6286163" y="3571270"/>
                  <a:pt x="6215701" y="3685267"/>
                  <a:pt x="6044299" y="3699643"/>
                </a:cubicBezTo>
                <a:cubicBezTo>
                  <a:pt x="4700388" y="3319821"/>
                  <a:pt x="3060128" y="3341980"/>
                  <a:pt x="270588" y="3699643"/>
                </a:cubicBezTo>
                <a:cubicBezTo>
                  <a:pt x="107609" y="3629090"/>
                  <a:pt x="7735" y="3570790"/>
                  <a:pt x="0" y="3329309"/>
                </a:cubicBezTo>
                <a:cubicBezTo>
                  <a:pt x="-214997" y="2201345"/>
                  <a:pt x="109229" y="1362415"/>
                  <a:pt x="0" y="37033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6314888"/>
                      <a:gd name="connsiteY0" fmla="*/ 370333 h 3699643"/>
                      <a:gd name="connsiteX1" fmla="*/ 270588 w 6314888"/>
                      <a:gd name="connsiteY1" fmla="*/ 0 h 3699643"/>
                      <a:gd name="connsiteX2" fmla="*/ 6044299 w 6314888"/>
                      <a:gd name="connsiteY2" fmla="*/ 0 h 3699643"/>
                      <a:gd name="connsiteX3" fmla="*/ 6314888 w 6314888"/>
                      <a:gd name="connsiteY3" fmla="*/ 370333 h 3699643"/>
                      <a:gd name="connsiteX4" fmla="*/ 6314888 w 6314888"/>
                      <a:gd name="connsiteY4" fmla="*/ 3329309 h 3699643"/>
                      <a:gd name="connsiteX5" fmla="*/ 6044299 w 6314888"/>
                      <a:gd name="connsiteY5" fmla="*/ 3699643 h 3699643"/>
                      <a:gd name="connsiteX6" fmla="*/ 270588 w 6314888"/>
                      <a:gd name="connsiteY6" fmla="*/ 3699643 h 3699643"/>
                      <a:gd name="connsiteX7" fmla="*/ 0 w 6314888"/>
                      <a:gd name="connsiteY7" fmla="*/ 3329309 h 3699643"/>
                      <a:gd name="connsiteX8" fmla="*/ 0 w 6314888"/>
                      <a:gd name="connsiteY8" fmla="*/ 370333 h 3699643"/>
                      <a:gd name="connsiteX0" fmla="*/ 0 w 6314888"/>
                      <a:gd name="connsiteY0" fmla="*/ 370333 h 3699643"/>
                      <a:gd name="connsiteX1" fmla="*/ 270588 w 6314888"/>
                      <a:gd name="connsiteY1" fmla="*/ 0 h 3699643"/>
                      <a:gd name="connsiteX2" fmla="*/ 6044299 w 6314888"/>
                      <a:gd name="connsiteY2" fmla="*/ 0 h 3699643"/>
                      <a:gd name="connsiteX3" fmla="*/ 6314888 w 6314888"/>
                      <a:gd name="connsiteY3" fmla="*/ 370333 h 3699643"/>
                      <a:gd name="connsiteX4" fmla="*/ 6314888 w 6314888"/>
                      <a:gd name="connsiteY4" fmla="*/ 3329309 h 3699643"/>
                      <a:gd name="connsiteX5" fmla="*/ 6044299 w 6314888"/>
                      <a:gd name="connsiteY5" fmla="*/ 3699643 h 3699643"/>
                      <a:gd name="connsiteX6" fmla="*/ 270588 w 6314888"/>
                      <a:gd name="connsiteY6" fmla="*/ 3699643 h 3699643"/>
                      <a:gd name="connsiteX7" fmla="*/ 0 w 6314888"/>
                      <a:gd name="connsiteY7" fmla="*/ 3329309 h 3699643"/>
                      <a:gd name="connsiteX8" fmla="*/ 0 w 6314888"/>
                      <a:gd name="connsiteY8" fmla="*/ 370333 h 3699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14888" h="3699643" fill="none" extrusionOk="0">
                        <a:moveTo>
                          <a:pt x="0" y="370333"/>
                        </a:moveTo>
                        <a:cubicBezTo>
                          <a:pt x="1448" y="181795"/>
                          <a:pt x="153261" y="-29434"/>
                          <a:pt x="270588" y="0"/>
                        </a:cubicBezTo>
                        <a:cubicBezTo>
                          <a:pt x="2070907" y="152497"/>
                          <a:pt x="4604615" y="-38121"/>
                          <a:pt x="6044299" y="0"/>
                        </a:cubicBezTo>
                        <a:cubicBezTo>
                          <a:pt x="6155131" y="-7184"/>
                          <a:pt x="6328364" y="151685"/>
                          <a:pt x="6314888" y="370333"/>
                        </a:cubicBezTo>
                        <a:cubicBezTo>
                          <a:pt x="6329302" y="1632081"/>
                          <a:pt x="6442473" y="2128557"/>
                          <a:pt x="6314888" y="3329309"/>
                        </a:cubicBezTo>
                        <a:cubicBezTo>
                          <a:pt x="6289567" y="3565553"/>
                          <a:pt x="6227894" y="3698302"/>
                          <a:pt x="6044299" y="3699643"/>
                        </a:cubicBezTo>
                        <a:cubicBezTo>
                          <a:pt x="4714620" y="3596664"/>
                          <a:pt x="2986345" y="3656129"/>
                          <a:pt x="270588" y="3699643"/>
                        </a:cubicBezTo>
                        <a:cubicBezTo>
                          <a:pt x="113566" y="3641938"/>
                          <a:pt x="696" y="3570207"/>
                          <a:pt x="0" y="3329309"/>
                        </a:cubicBezTo>
                        <a:cubicBezTo>
                          <a:pt x="-142486" y="2154820"/>
                          <a:pt x="8773" y="1359463"/>
                          <a:pt x="0" y="370333"/>
                        </a:cubicBezTo>
                        <a:close/>
                      </a:path>
                      <a:path w="6314888" h="3699643" stroke="0" extrusionOk="0">
                        <a:moveTo>
                          <a:pt x="0" y="370333"/>
                        </a:moveTo>
                        <a:cubicBezTo>
                          <a:pt x="-9504" y="145371"/>
                          <a:pt x="135929" y="9515"/>
                          <a:pt x="270588" y="0"/>
                        </a:cubicBezTo>
                        <a:cubicBezTo>
                          <a:pt x="2122693" y="-311228"/>
                          <a:pt x="3264589" y="90478"/>
                          <a:pt x="6044299" y="0"/>
                        </a:cubicBezTo>
                        <a:cubicBezTo>
                          <a:pt x="6165687" y="-446"/>
                          <a:pt x="6322596" y="191391"/>
                          <a:pt x="6314888" y="370333"/>
                        </a:cubicBezTo>
                        <a:cubicBezTo>
                          <a:pt x="6423957" y="1204789"/>
                          <a:pt x="6456930" y="2157980"/>
                          <a:pt x="6314888" y="3329309"/>
                        </a:cubicBezTo>
                        <a:cubicBezTo>
                          <a:pt x="6310450" y="3559378"/>
                          <a:pt x="6176462" y="3694279"/>
                          <a:pt x="6044299" y="3699643"/>
                        </a:cubicBezTo>
                        <a:cubicBezTo>
                          <a:pt x="3779211" y="3637380"/>
                          <a:pt x="899662" y="3587967"/>
                          <a:pt x="270588" y="3699643"/>
                        </a:cubicBezTo>
                        <a:cubicBezTo>
                          <a:pt x="122640" y="3644507"/>
                          <a:pt x="362" y="3523758"/>
                          <a:pt x="0" y="3329309"/>
                        </a:cubicBezTo>
                        <a:cubicBezTo>
                          <a:pt x="-121793" y="2181995"/>
                          <a:pt x="-85668" y="1579837"/>
                          <a:pt x="0" y="370333"/>
                        </a:cubicBezTo>
                        <a:close/>
                      </a:path>
                      <a:path w="6314888" h="3699643" fill="none" stroke="0" extrusionOk="0">
                        <a:moveTo>
                          <a:pt x="0" y="370333"/>
                        </a:moveTo>
                        <a:cubicBezTo>
                          <a:pt x="-710" y="159588"/>
                          <a:pt x="160962" y="-6173"/>
                          <a:pt x="270588" y="0"/>
                        </a:cubicBezTo>
                        <a:cubicBezTo>
                          <a:pt x="1995595" y="193941"/>
                          <a:pt x="4601049" y="-4075"/>
                          <a:pt x="6044299" y="0"/>
                        </a:cubicBezTo>
                        <a:cubicBezTo>
                          <a:pt x="6172646" y="-2237"/>
                          <a:pt x="6337370" y="170598"/>
                          <a:pt x="6314888" y="370333"/>
                        </a:cubicBezTo>
                        <a:cubicBezTo>
                          <a:pt x="6271380" y="1738365"/>
                          <a:pt x="6432405" y="2098195"/>
                          <a:pt x="6314888" y="3329309"/>
                        </a:cubicBezTo>
                        <a:cubicBezTo>
                          <a:pt x="6295966" y="3562838"/>
                          <a:pt x="6194467" y="3690934"/>
                          <a:pt x="6044299" y="3699643"/>
                        </a:cubicBezTo>
                        <a:cubicBezTo>
                          <a:pt x="4461790" y="3330127"/>
                          <a:pt x="3144234" y="3637971"/>
                          <a:pt x="270588" y="3699643"/>
                        </a:cubicBezTo>
                        <a:cubicBezTo>
                          <a:pt x="112762" y="3655670"/>
                          <a:pt x="14235" y="3547352"/>
                          <a:pt x="0" y="3329309"/>
                        </a:cubicBezTo>
                        <a:cubicBezTo>
                          <a:pt x="-177329" y="2229803"/>
                          <a:pt x="50027" y="1380313"/>
                          <a:pt x="0" y="37033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F08E16-184C-03AB-04C7-9F397CE2E318}"/>
              </a:ext>
            </a:extLst>
          </p:cNvPr>
          <p:cNvSpPr txBox="1"/>
          <p:nvPr/>
        </p:nvSpPr>
        <p:spPr>
          <a:xfrm>
            <a:off x="523679" y="2162747"/>
            <a:ext cx="6185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ý nghĩa của sự sinh sản đối với gia đình, dòng họ và xã hội.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57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4018D903-F820-8736-C731-3257EE0D8C0B}"/>
              </a:ext>
            </a:extLst>
          </p:cNvPr>
          <p:cNvGrpSpPr/>
          <p:nvPr/>
        </p:nvGrpSpPr>
        <p:grpSpPr>
          <a:xfrm>
            <a:off x="2111087" y="2322951"/>
            <a:ext cx="7969825" cy="3950499"/>
            <a:chOff x="2400892" y="2246156"/>
            <a:chExt cx="8258689" cy="4093684"/>
          </a:xfrm>
        </p:grpSpPr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id="{195209D7-634E-AE94-5125-7B7F52E2E731}"/>
                </a:ext>
              </a:extLst>
            </p:cNvPr>
            <p:cNvSpPr/>
            <p:nvPr/>
          </p:nvSpPr>
          <p:spPr>
            <a:xfrm>
              <a:off x="2565375" y="2420844"/>
              <a:ext cx="8094206" cy="3918996"/>
            </a:xfrm>
            <a:custGeom>
              <a:avLst/>
              <a:gdLst>
                <a:gd name="connsiteX0" fmla="*/ 1563384 w 1563383"/>
                <a:gd name="connsiteY0" fmla="*/ 0 h 1267985"/>
                <a:gd name="connsiteX1" fmla="*/ 1563384 w 1563383"/>
                <a:gd name="connsiteY1" fmla="*/ 1267986 h 1267985"/>
                <a:gd name="connsiteX2" fmla="*/ 0 w 1563383"/>
                <a:gd name="connsiteY2" fmla="*/ 1267986 h 1267985"/>
                <a:gd name="connsiteX3" fmla="*/ 0 w 1563383"/>
                <a:gd name="connsiteY3" fmla="*/ 11473 h 1267985"/>
                <a:gd name="connsiteX4" fmla="*/ 1563384 w 1563383"/>
                <a:gd name="connsiteY4" fmla="*/ 0 h 126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3383" h="1267985">
                  <a:moveTo>
                    <a:pt x="1563384" y="0"/>
                  </a:moveTo>
                  <a:lnTo>
                    <a:pt x="1563384" y="1267986"/>
                  </a:lnTo>
                  <a:lnTo>
                    <a:pt x="0" y="1267986"/>
                  </a:lnTo>
                  <a:lnTo>
                    <a:pt x="0" y="11473"/>
                  </a:lnTo>
                  <a:cubicBezTo>
                    <a:pt x="522854" y="11007"/>
                    <a:pt x="1040358" y="168"/>
                    <a:pt x="1563384" y="0"/>
                  </a:cubicBezTo>
                  <a:close/>
                </a:path>
              </a:pathLst>
            </a:custGeom>
            <a:solidFill>
              <a:srgbClr val="CCCCCC"/>
            </a:solidFill>
            <a:ln w="3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AC89A622-905D-3076-2D92-2722CC0BA373}"/>
                </a:ext>
              </a:extLst>
            </p:cNvPr>
            <p:cNvSpPr/>
            <p:nvPr/>
          </p:nvSpPr>
          <p:spPr>
            <a:xfrm>
              <a:off x="2400892" y="2246156"/>
              <a:ext cx="8094387" cy="3918996"/>
            </a:xfrm>
            <a:custGeom>
              <a:avLst/>
              <a:gdLst>
                <a:gd name="connsiteX0" fmla="*/ 1563418 w 1563418"/>
                <a:gd name="connsiteY0" fmla="*/ 0 h 1267985"/>
                <a:gd name="connsiteX1" fmla="*/ 1563418 w 1563418"/>
                <a:gd name="connsiteY1" fmla="*/ 1267986 h 1267985"/>
                <a:gd name="connsiteX2" fmla="*/ 0 w 1563418"/>
                <a:gd name="connsiteY2" fmla="*/ 1267986 h 1267985"/>
                <a:gd name="connsiteX3" fmla="*/ 0 w 1563418"/>
                <a:gd name="connsiteY3" fmla="*/ 11470 h 1267985"/>
                <a:gd name="connsiteX4" fmla="*/ 1563418 w 1563418"/>
                <a:gd name="connsiteY4" fmla="*/ 0 h 126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3418" h="1267985">
                  <a:moveTo>
                    <a:pt x="1563418" y="0"/>
                  </a:moveTo>
                  <a:lnTo>
                    <a:pt x="1563418" y="1267986"/>
                  </a:lnTo>
                  <a:lnTo>
                    <a:pt x="0" y="1267986"/>
                  </a:lnTo>
                  <a:lnTo>
                    <a:pt x="0" y="11470"/>
                  </a:lnTo>
                  <a:cubicBezTo>
                    <a:pt x="522888" y="11004"/>
                    <a:pt x="1040393" y="165"/>
                    <a:pt x="1563418" y="0"/>
                  </a:cubicBezTo>
                  <a:close/>
                </a:path>
              </a:pathLst>
            </a:custGeom>
            <a:solidFill>
              <a:srgbClr val="FFFFFF"/>
            </a:solidFill>
            <a:ln w="57150" cap="flat">
              <a:solidFill>
                <a:srgbClr val="454E5F"/>
              </a:solidFill>
              <a:prstDash val="solid"/>
              <a:miter/>
            </a:ln>
          </p:spPr>
          <p:txBody>
            <a:bodyPr lIns="0" rIns="288000" rtlCol="0" anchor="ctr"/>
            <a:lstStyle/>
            <a:p>
              <a:pPr marL="182563" algn="just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Nhờ có sự sinh sản các thế hệ trong mỗi gia đình, dòng họ nối tiếp nhau, nòi giống được duy trì; đồng thời tạo ra nguồn nhân lực cho các ngành nghề trong xã hội. 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833769C-EA3A-7D9D-BCA9-9A17F40A9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867" y="307125"/>
            <a:ext cx="6206266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2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DB880FE-F0EE-4DD2-90CF-263EC2362BA5}"/>
              </a:ext>
            </a:extLst>
          </p:cNvPr>
          <p:cNvGrpSpPr/>
          <p:nvPr/>
        </p:nvGrpSpPr>
        <p:grpSpPr>
          <a:xfrm>
            <a:off x="2023110" y="707231"/>
            <a:ext cx="8205591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D86789-1F8C-44EB-A902-3063F7E80EA9}"/>
                </a:ext>
              </a:extLst>
            </p:cNvPr>
            <p:cNvSpPr txBox="1"/>
            <p:nvPr/>
          </p:nvSpPr>
          <p:spPr>
            <a:xfrm>
              <a:off x="4386943" y="1816314"/>
              <a:ext cx="540118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0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0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40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40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40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40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góp</a:t>
              </a:r>
              <a:r>
                <a:rPr lang="en-US" sz="40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40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40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40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40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15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4000" b="1" spc="15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endParaRPr lang="en-US" sz="4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254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3D46716-99C5-9328-9B08-3F4FE65D8F37}"/>
              </a:ext>
            </a:extLst>
          </p:cNvPr>
          <p:cNvSpPr/>
          <p:nvPr/>
        </p:nvSpPr>
        <p:spPr>
          <a:xfrm>
            <a:off x="632259" y="152311"/>
            <a:ext cx="11037771" cy="1207859"/>
          </a:xfrm>
          <a:custGeom>
            <a:avLst/>
            <a:gdLst>
              <a:gd name="connsiteX0" fmla="*/ 0 w 11037771"/>
              <a:gd name="connsiteY0" fmla="*/ 201314 h 1207859"/>
              <a:gd name="connsiteX1" fmla="*/ 201314 w 11037771"/>
              <a:gd name="connsiteY1" fmla="*/ 0 h 1207859"/>
              <a:gd name="connsiteX2" fmla="*/ 10836457 w 11037771"/>
              <a:gd name="connsiteY2" fmla="*/ 0 h 1207859"/>
              <a:gd name="connsiteX3" fmla="*/ 11037771 w 11037771"/>
              <a:gd name="connsiteY3" fmla="*/ 201314 h 1207859"/>
              <a:gd name="connsiteX4" fmla="*/ 11037771 w 11037771"/>
              <a:gd name="connsiteY4" fmla="*/ 1006545 h 1207859"/>
              <a:gd name="connsiteX5" fmla="*/ 10836457 w 11037771"/>
              <a:gd name="connsiteY5" fmla="*/ 1207859 h 1207859"/>
              <a:gd name="connsiteX6" fmla="*/ 201314 w 11037771"/>
              <a:gd name="connsiteY6" fmla="*/ 1207859 h 1207859"/>
              <a:gd name="connsiteX7" fmla="*/ 0 w 11037771"/>
              <a:gd name="connsiteY7" fmla="*/ 1006545 h 1207859"/>
              <a:gd name="connsiteX8" fmla="*/ 0 w 11037771"/>
              <a:gd name="connsiteY8" fmla="*/ 201314 h 1207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37771" h="1207859" fill="none" extrusionOk="0">
                <a:moveTo>
                  <a:pt x="0" y="201314"/>
                </a:moveTo>
                <a:cubicBezTo>
                  <a:pt x="4403" y="88052"/>
                  <a:pt x="100302" y="18831"/>
                  <a:pt x="201314" y="0"/>
                </a:cubicBezTo>
                <a:cubicBezTo>
                  <a:pt x="5000821" y="46331"/>
                  <a:pt x="9649610" y="-116014"/>
                  <a:pt x="10836457" y="0"/>
                </a:cubicBezTo>
                <a:cubicBezTo>
                  <a:pt x="10952741" y="10764"/>
                  <a:pt x="11036895" y="95053"/>
                  <a:pt x="11037771" y="201314"/>
                </a:cubicBezTo>
                <a:cubicBezTo>
                  <a:pt x="11034081" y="559099"/>
                  <a:pt x="11031457" y="750421"/>
                  <a:pt x="11037771" y="1006545"/>
                </a:cubicBezTo>
                <a:cubicBezTo>
                  <a:pt x="11049197" y="1120458"/>
                  <a:pt x="10954703" y="1197549"/>
                  <a:pt x="10836457" y="1207859"/>
                </a:cubicBezTo>
                <a:cubicBezTo>
                  <a:pt x="5977971" y="1165633"/>
                  <a:pt x="5055759" y="1114373"/>
                  <a:pt x="201314" y="1207859"/>
                </a:cubicBezTo>
                <a:cubicBezTo>
                  <a:pt x="110959" y="1205302"/>
                  <a:pt x="12060" y="1123013"/>
                  <a:pt x="0" y="1006545"/>
                </a:cubicBezTo>
                <a:cubicBezTo>
                  <a:pt x="26447" y="856721"/>
                  <a:pt x="12154" y="435236"/>
                  <a:pt x="0" y="201314"/>
                </a:cubicBezTo>
                <a:close/>
              </a:path>
              <a:path w="11037771" h="1207859" stroke="0" extrusionOk="0">
                <a:moveTo>
                  <a:pt x="0" y="201314"/>
                </a:moveTo>
                <a:cubicBezTo>
                  <a:pt x="2484" y="79500"/>
                  <a:pt x="88012" y="-1142"/>
                  <a:pt x="201314" y="0"/>
                </a:cubicBezTo>
                <a:cubicBezTo>
                  <a:pt x="2159088" y="122108"/>
                  <a:pt x="6561485" y="-106165"/>
                  <a:pt x="10836457" y="0"/>
                </a:cubicBezTo>
                <a:cubicBezTo>
                  <a:pt x="10945660" y="-364"/>
                  <a:pt x="11051403" y="106273"/>
                  <a:pt x="11037771" y="201314"/>
                </a:cubicBezTo>
                <a:cubicBezTo>
                  <a:pt x="10967764" y="496299"/>
                  <a:pt x="10979656" y="780611"/>
                  <a:pt x="11037771" y="1006545"/>
                </a:cubicBezTo>
                <a:cubicBezTo>
                  <a:pt x="11054224" y="1126489"/>
                  <a:pt x="10941849" y="1203149"/>
                  <a:pt x="10836457" y="1207859"/>
                </a:cubicBezTo>
                <a:cubicBezTo>
                  <a:pt x="5635819" y="1230033"/>
                  <a:pt x="4623922" y="1170776"/>
                  <a:pt x="201314" y="1207859"/>
                </a:cubicBezTo>
                <a:cubicBezTo>
                  <a:pt x="78141" y="1207224"/>
                  <a:pt x="-469" y="1096230"/>
                  <a:pt x="0" y="1006545"/>
                </a:cubicBezTo>
                <a:cubicBezTo>
                  <a:pt x="24918" y="616581"/>
                  <a:pt x="-1221" y="444208"/>
                  <a:pt x="0" y="20131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A24429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7481728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các bạn về những việc làm đóng góp cho xã hội của các thành viên trong gia đình em.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BF3AE-2C8C-AD6F-DA34-CC7582B67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565" y="1792605"/>
            <a:ext cx="1007745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5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89095" y="1564111"/>
            <a:ext cx="10217011" cy="3831379"/>
          </a:xfrm>
          <a:custGeom>
            <a:avLst/>
            <a:gdLst/>
            <a:ahLst/>
            <a:cxnLst/>
            <a:rect l="l" t="t" r="r" b="b"/>
            <a:pathLst>
              <a:path w="15325516" h="5747068">
                <a:moveTo>
                  <a:pt x="0" y="0"/>
                </a:moveTo>
                <a:lnTo>
                  <a:pt x="15325516" y="0"/>
                </a:lnTo>
                <a:lnTo>
                  <a:pt x="15325516" y="5747068"/>
                </a:lnTo>
                <a:lnTo>
                  <a:pt x="0" y="5747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87495" y="1462511"/>
            <a:ext cx="10217011" cy="3831379"/>
          </a:xfrm>
          <a:custGeom>
            <a:avLst/>
            <a:gdLst/>
            <a:ahLst/>
            <a:cxnLst/>
            <a:rect l="l" t="t" r="r" b="b"/>
            <a:pathLst>
              <a:path w="15325516" h="5747068">
                <a:moveTo>
                  <a:pt x="0" y="0"/>
                </a:moveTo>
                <a:lnTo>
                  <a:pt x="15325516" y="0"/>
                </a:lnTo>
                <a:lnTo>
                  <a:pt x="15325516" y="5747068"/>
                </a:lnTo>
                <a:lnTo>
                  <a:pt x="0" y="5747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1280600">
            <a:off x="-1397192" y="4901189"/>
            <a:ext cx="4165984" cy="2295078"/>
          </a:xfrm>
          <a:custGeom>
            <a:avLst/>
            <a:gdLst/>
            <a:ahLst/>
            <a:cxnLst/>
            <a:rect l="l" t="t" r="r" b="b"/>
            <a:pathLst>
              <a:path w="6248976" h="3442617">
                <a:moveTo>
                  <a:pt x="0" y="0"/>
                </a:moveTo>
                <a:lnTo>
                  <a:pt x="6248976" y="0"/>
                </a:lnTo>
                <a:lnTo>
                  <a:pt x="6248976" y="3442618"/>
                </a:lnTo>
                <a:lnTo>
                  <a:pt x="0" y="3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935593">
            <a:off x="9069864" y="-649896"/>
            <a:ext cx="4105488" cy="2261751"/>
          </a:xfrm>
          <a:custGeom>
            <a:avLst/>
            <a:gdLst/>
            <a:ahLst/>
            <a:cxnLst/>
            <a:rect l="l" t="t" r="r" b="b"/>
            <a:pathLst>
              <a:path w="6158232" h="3392626">
                <a:moveTo>
                  <a:pt x="0" y="0"/>
                </a:moveTo>
                <a:lnTo>
                  <a:pt x="6158232" y="0"/>
                </a:lnTo>
                <a:lnTo>
                  <a:pt x="6158232" y="3392626"/>
                </a:lnTo>
                <a:lnTo>
                  <a:pt x="0" y="33926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027567" y="1224069"/>
            <a:ext cx="3625484" cy="4149338"/>
          </a:xfrm>
          <a:custGeom>
            <a:avLst/>
            <a:gdLst/>
            <a:ahLst/>
            <a:cxnLst/>
            <a:rect l="l" t="t" r="r" b="b"/>
            <a:pathLst>
              <a:path w="5438226" h="6224007">
                <a:moveTo>
                  <a:pt x="0" y="0"/>
                </a:moveTo>
                <a:lnTo>
                  <a:pt x="5438226" y="0"/>
                </a:lnTo>
                <a:lnTo>
                  <a:pt x="5438226" y="6224007"/>
                </a:lnTo>
                <a:lnTo>
                  <a:pt x="0" y="622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163045" y="759004"/>
            <a:ext cx="3206632" cy="384796"/>
          </a:xfrm>
          <a:custGeom>
            <a:avLst/>
            <a:gdLst/>
            <a:ahLst/>
            <a:cxnLst/>
            <a:rect l="l" t="t" r="r" b="b"/>
            <a:pathLst>
              <a:path w="4809948" h="577194">
                <a:moveTo>
                  <a:pt x="0" y="0"/>
                </a:moveTo>
                <a:lnTo>
                  <a:pt x="4809948" y="0"/>
                </a:lnTo>
                <a:lnTo>
                  <a:pt x="4809948" y="577194"/>
                </a:lnTo>
                <a:lnTo>
                  <a:pt x="0" y="5771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72" y="4075643"/>
            <a:ext cx="7863257" cy="27901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589A1E-7B32-6B19-CC93-56309EC4730C}"/>
              </a:ext>
            </a:extLst>
          </p:cNvPr>
          <p:cNvSpPr txBox="1"/>
          <p:nvPr/>
        </p:nvSpPr>
        <p:spPr>
          <a:xfrm>
            <a:off x="1885950" y="2274570"/>
            <a:ext cx="7658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nội em là chiến sĩ trước đây từng đi đánh giặc giành lại độc lập cho dân tộc.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62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:a16="http://schemas.microsoft.com/office/drawing/2014/main" id="{6EE1A1BD-085A-FB7D-B916-65661EFD3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41488" y="7359"/>
            <a:ext cx="12145925" cy="5161163"/>
          </a:xfrm>
          <a:prstGeom prst="round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5EE3A36E-7B84-648E-D4AF-EBB91799E067}"/>
              </a:ext>
            </a:extLst>
          </p:cNvPr>
          <p:cNvSpPr/>
          <p:nvPr/>
        </p:nvSpPr>
        <p:spPr>
          <a:xfrm>
            <a:off x="498559" y="520339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DB114A-3D69-1CC4-BBD7-0C781FA87DF9}"/>
              </a:ext>
            </a:extLst>
          </p:cNvPr>
          <p:cNvGrpSpPr/>
          <p:nvPr/>
        </p:nvGrpSpPr>
        <p:grpSpPr>
          <a:xfrm rot="5400000">
            <a:off x="5211477" y="-995008"/>
            <a:ext cx="3301905" cy="7740678"/>
            <a:chOff x="8973341" y="852625"/>
            <a:chExt cx="2029095" cy="1435453"/>
          </a:xfrm>
        </p:grpSpPr>
        <p:sp>
          <p:nvSpPr>
            <p:cNvPr id="9" name="Freeform 255">
              <a:extLst>
                <a:ext uri="{FF2B5EF4-FFF2-40B4-BE49-F238E27FC236}">
                  <a16:creationId xmlns:a16="http://schemas.microsoft.com/office/drawing/2014/main" id="{FED2F320-B953-6751-48EC-CA4D0D3C8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" name="Rectangle 256">
              <a:extLst>
                <a:ext uri="{FF2B5EF4-FFF2-40B4-BE49-F238E27FC236}">
                  <a16:creationId xmlns:a16="http://schemas.microsoft.com/office/drawing/2014/main" id="{3E4240C8-6F95-7E67-C6F3-2639F1721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" name="Freeform 257">
              <a:extLst>
                <a:ext uri="{FF2B5EF4-FFF2-40B4-BE49-F238E27FC236}">
                  <a16:creationId xmlns:a16="http://schemas.microsoft.com/office/drawing/2014/main" id="{E6CEBAAB-0A27-BF4C-FCCA-43EB1A351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2C43975-57F4-DABD-45C5-58F6CACE2D4E}"/>
              </a:ext>
            </a:extLst>
          </p:cNvPr>
          <p:cNvSpPr txBox="1"/>
          <p:nvPr/>
        </p:nvSpPr>
        <p:spPr>
          <a:xfrm>
            <a:off x="3695010" y="1691684"/>
            <a:ext cx="63748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mong ước sau này sẽ làm gì để đóng góp cho xã hội?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328C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55E9CC-BBAC-6C92-31FD-620BFA23BFE6}"/>
              </a:ext>
            </a:extLst>
          </p:cNvPr>
          <p:cNvGrpSpPr/>
          <p:nvPr/>
        </p:nvGrpSpPr>
        <p:grpSpPr>
          <a:xfrm>
            <a:off x="738368" y="1101643"/>
            <a:ext cx="2065148" cy="2028696"/>
            <a:chOff x="3109913" y="390525"/>
            <a:chExt cx="5970588" cy="6275388"/>
          </a:xfrm>
        </p:grpSpPr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F3783020-F3DC-EC83-1552-A189714CB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221CB943-F214-8437-A815-989B99A82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E92655D-563B-0C1D-3C54-0A7A2CD50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D99BF4F8-DF26-1ABE-E1AF-EC52A5E43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37B3BAFB-6D20-F60E-DA38-520A96828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0FD4152-9F13-45E0-7105-4A48B82AE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5039AE42-96F4-12B2-0575-143BC9E27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A939E2C0-FC9B-1521-C8A9-0D4663899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7B8D95C1-033F-FBF0-9916-9D82A601A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CEF215A-6CF2-5EF7-1499-CD0AF5DD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5B369C46-2CCC-2B32-B541-096280A13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E059858A-4DE9-6584-6290-3044FD683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42309683-C9DA-926B-A50C-E03C7BE63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79DC2392-277A-DA21-6859-F4AEB2363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C61FEB90-3B8C-6E28-C087-688B61BB8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C2EA40A2-3A83-763D-5872-96AA33FAE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BA851A30-1942-A0B2-943C-66000361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5CB65701-7E01-A0A5-40BE-8C7DE758B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2AF6211C-F1AF-1304-CB2F-A8CB4346D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0B9C5DA5-148E-422A-D05F-3CA7EB884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6632A9CF-0BE4-3672-8890-153B25152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482AE5F0-5452-CFF4-C1B6-7C4B027D9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D7CB8299-A926-AEB3-479F-F39C6F6DD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C54603C8-6F70-484D-9259-5ACC70353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14162130-DF57-95FA-4A46-1558D7E5D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2D74FF68-7FDD-7644-5A2E-E6CD7A6EA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254622EF-D7D8-9806-58BD-C11DA7FEC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5F7D0E90-28E9-E7D8-B5CF-F76E95DBC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F4BADB93-7ED2-5F5D-15BC-57D002CF2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92BCB0AE-51CB-F29D-4BD4-71CFD35C8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3295ED6E-F159-D49A-C179-6E12E414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E1A72FF7-0395-A81D-20C0-62DBDA807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DC9CFB3F-EADA-9F9A-01A8-A749D84C1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9E3F9889-9A85-DF24-AE43-C0422DBF0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1114EEFB-86E2-FF30-1DFA-DDC597A37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1A895177-1E76-F999-E868-26EB6CFE1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67709440-36FC-CC7B-CFD9-F86B858F9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2B4405A0-BDD4-09C2-3935-A6CCC7B25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BEB64F50-9737-7370-7B1F-E527A9AF6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0C5DED74-6BAA-EE0A-D48E-AE8D741CE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5" name="Oval 50">
              <a:extLst>
                <a:ext uri="{FF2B5EF4-FFF2-40B4-BE49-F238E27FC236}">
                  <a16:creationId xmlns:a16="http://schemas.microsoft.com/office/drawing/2014/main" id="{CFE0C696-4864-EF06-58FE-BB7A4F2A8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6" name="Oval 51">
              <a:extLst>
                <a:ext uri="{FF2B5EF4-FFF2-40B4-BE49-F238E27FC236}">
                  <a16:creationId xmlns:a16="http://schemas.microsoft.com/office/drawing/2014/main" id="{F8175D0E-E4C7-2172-4EA4-E7467A3D4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0344F307-40A5-83ED-C3EE-FD00878BD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6D665F49-1CD8-72F6-ED20-DCA0F125B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6DE7CE9A-66BC-4594-4737-43F0EBFC5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6E6A5647-3EB0-4529-ADBF-FC09E5883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24AC6AE4-7BEB-D57B-A63B-36CB57F9A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D7A42C0D-8487-0897-9E75-4CD51A032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C9005803-9426-B534-0C78-789B43E41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5DA64139-8F1A-4117-1078-53B4ADFA8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9030B850-D892-A30B-39AC-7F47722C7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8D66C8DB-C1EE-74EF-5FA8-6CF172281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CC582673-14CA-4665-B549-D6FC62779E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52B3F2AF-27D6-ECE5-AD99-F8BD7762D3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2121792E-B82B-C2B4-2EC5-48F600634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4BCBB0FD-1A8F-84AB-51B2-CFC5FE538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8F0ED383-FF34-9AB6-4004-5B86A3A83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2" name="Freeform 67">
              <a:extLst>
                <a:ext uri="{FF2B5EF4-FFF2-40B4-BE49-F238E27FC236}">
                  <a16:creationId xmlns:a16="http://schemas.microsoft.com/office/drawing/2014/main" id="{3A591A4C-277E-004A-0EE7-7399A0307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3" name="Freeform 68">
              <a:extLst>
                <a:ext uri="{FF2B5EF4-FFF2-40B4-BE49-F238E27FC236}">
                  <a16:creationId xmlns:a16="http://schemas.microsoft.com/office/drawing/2014/main" id="{08994D33-B7AA-037D-82F9-DB67C0E3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4" name="Freeform 69">
              <a:extLst>
                <a:ext uri="{FF2B5EF4-FFF2-40B4-BE49-F238E27FC236}">
                  <a16:creationId xmlns:a16="http://schemas.microsoft.com/office/drawing/2014/main" id="{788AEDC4-419B-8C46-51DC-37E531DE5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5" name="Freeform 70">
              <a:extLst>
                <a:ext uri="{FF2B5EF4-FFF2-40B4-BE49-F238E27FC236}">
                  <a16:creationId xmlns:a16="http://schemas.microsoft.com/office/drawing/2014/main" id="{12E8B061-8D4C-88F4-8C0B-4A88EF502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FD37F980-3943-09EA-1E45-CD06C4AEE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7" name="Freeform 72">
              <a:extLst>
                <a:ext uri="{FF2B5EF4-FFF2-40B4-BE49-F238E27FC236}">
                  <a16:creationId xmlns:a16="http://schemas.microsoft.com/office/drawing/2014/main" id="{C083437A-F02E-D17C-B2E5-7C034F7E3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8" name="Freeform 73">
              <a:extLst>
                <a:ext uri="{FF2B5EF4-FFF2-40B4-BE49-F238E27FC236}">
                  <a16:creationId xmlns:a16="http://schemas.microsoft.com/office/drawing/2014/main" id="{DD1949BF-D2C2-99CA-0576-1D082FB50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9" name="Freeform 74">
              <a:extLst>
                <a:ext uri="{FF2B5EF4-FFF2-40B4-BE49-F238E27FC236}">
                  <a16:creationId xmlns:a16="http://schemas.microsoft.com/office/drawing/2014/main" id="{9A1EF6F3-C04D-63CF-F9F0-AC5CD6738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0" name="Freeform 75">
              <a:extLst>
                <a:ext uri="{FF2B5EF4-FFF2-40B4-BE49-F238E27FC236}">
                  <a16:creationId xmlns:a16="http://schemas.microsoft.com/office/drawing/2014/main" id="{85E05F0A-9A54-60DF-6690-42FA49232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1" name="Freeform 76">
              <a:extLst>
                <a:ext uri="{FF2B5EF4-FFF2-40B4-BE49-F238E27FC236}">
                  <a16:creationId xmlns:a16="http://schemas.microsoft.com/office/drawing/2014/main" id="{3948F437-DE79-AF77-0C06-CF268315F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2" name="Freeform 77">
              <a:extLst>
                <a:ext uri="{FF2B5EF4-FFF2-40B4-BE49-F238E27FC236}">
                  <a16:creationId xmlns:a16="http://schemas.microsoft.com/office/drawing/2014/main" id="{58CC3D6D-3C99-A6D2-8C51-252F1BA04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7080AB93-AA5D-9BC0-226B-CD1AD62D3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AF8602A8-5CBF-6C7E-3FF1-6E2F41BDF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345FF891-6246-8748-05B8-BD6FCFE08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872A7689-8DB5-500A-82EB-42C8C39E9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7DBB768B-B696-71CC-251A-D69E18146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B79E0FD6-0C85-9CCA-9DE7-F9DD21854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B15D7DDB-86C2-20B6-15C5-C0FCB931F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0" name="Freeform 85">
              <a:extLst>
                <a:ext uri="{FF2B5EF4-FFF2-40B4-BE49-F238E27FC236}">
                  <a16:creationId xmlns:a16="http://schemas.microsoft.com/office/drawing/2014/main" id="{AEBC4701-1FFF-01F4-A199-9FF8D00C8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FFE8A0A1-C2FB-71D9-DF94-7F2486DF6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2" name="Freeform 87">
              <a:extLst>
                <a:ext uri="{FF2B5EF4-FFF2-40B4-BE49-F238E27FC236}">
                  <a16:creationId xmlns:a16="http://schemas.microsoft.com/office/drawing/2014/main" id="{9E283CF5-C07B-8BC5-113F-84436B8F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6A9B6DC6-3549-D578-6A45-E6788A8BB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4" name="Freeform 89">
              <a:extLst>
                <a:ext uri="{FF2B5EF4-FFF2-40B4-BE49-F238E27FC236}">
                  <a16:creationId xmlns:a16="http://schemas.microsoft.com/office/drawing/2014/main" id="{53B15362-8248-0067-13C8-C34334230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7FA8550C-2A41-4A42-40A1-86704B71C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6" name="Freeform 91">
              <a:extLst>
                <a:ext uri="{FF2B5EF4-FFF2-40B4-BE49-F238E27FC236}">
                  <a16:creationId xmlns:a16="http://schemas.microsoft.com/office/drawing/2014/main" id="{D5D3BA8A-2260-732F-B9C0-29F43B455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49A285E1-A485-520C-B032-D6F468F3E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8" name="Freeform 93">
              <a:extLst>
                <a:ext uri="{FF2B5EF4-FFF2-40B4-BE49-F238E27FC236}">
                  <a16:creationId xmlns:a16="http://schemas.microsoft.com/office/drawing/2014/main" id="{DC29BDE0-1E44-F894-6DC9-7F194267B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6EBA5CDC-74B8-2DE5-5290-CACA47617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0" name="Freeform 95">
              <a:extLst>
                <a:ext uri="{FF2B5EF4-FFF2-40B4-BE49-F238E27FC236}">
                  <a16:creationId xmlns:a16="http://schemas.microsoft.com/office/drawing/2014/main" id="{B1D8F7E8-CE91-A8E4-3D06-E613A6B4C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5A91C2A0-B155-18A5-E3A1-703937F8E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2" name="Freeform 97">
              <a:extLst>
                <a:ext uri="{FF2B5EF4-FFF2-40B4-BE49-F238E27FC236}">
                  <a16:creationId xmlns:a16="http://schemas.microsoft.com/office/drawing/2014/main" id="{67C38239-EC77-6AE9-CBC9-E648E6764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3" name="Freeform 98">
              <a:extLst>
                <a:ext uri="{FF2B5EF4-FFF2-40B4-BE49-F238E27FC236}">
                  <a16:creationId xmlns:a16="http://schemas.microsoft.com/office/drawing/2014/main" id="{A83AD617-8FB6-CAD6-64B8-DA530D7BE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4" name="Freeform 99">
              <a:extLst>
                <a:ext uri="{FF2B5EF4-FFF2-40B4-BE49-F238E27FC236}">
                  <a16:creationId xmlns:a16="http://schemas.microsoft.com/office/drawing/2014/main" id="{48BA7FAD-6FAC-65AC-5C00-FCFE8B5E2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5" name="Freeform 100">
              <a:extLst>
                <a:ext uri="{FF2B5EF4-FFF2-40B4-BE49-F238E27FC236}">
                  <a16:creationId xmlns:a16="http://schemas.microsoft.com/office/drawing/2014/main" id="{4ABA3836-4458-7F76-ACBD-911DF750E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6" name="Freeform 101">
              <a:extLst>
                <a:ext uri="{FF2B5EF4-FFF2-40B4-BE49-F238E27FC236}">
                  <a16:creationId xmlns:a16="http://schemas.microsoft.com/office/drawing/2014/main" id="{3992D1CC-6EAC-81BE-EC89-8DA6CE6A2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7" name="Freeform 102">
              <a:extLst>
                <a:ext uri="{FF2B5EF4-FFF2-40B4-BE49-F238E27FC236}">
                  <a16:creationId xmlns:a16="http://schemas.microsoft.com/office/drawing/2014/main" id="{883293DD-5C17-1E18-DF5B-3F5B2C310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8" name="Freeform 103">
              <a:extLst>
                <a:ext uri="{FF2B5EF4-FFF2-40B4-BE49-F238E27FC236}">
                  <a16:creationId xmlns:a16="http://schemas.microsoft.com/office/drawing/2014/main" id="{911CBC34-62A8-878B-0584-32BDAE5C3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9" name="Freeform 104">
              <a:extLst>
                <a:ext uri="{FF2B5EF4-FFF2-40B4-BE49-F238E27FC236}">
                  <a16:creationId xmlns:a16="http://schemas.microsoft.com/office/drawing/2014/main" id="{3152241D-AD4D-058C-F1C9-402B8A001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0" name="Freeform 105">
              <a:extLst>
                <a:ext uri="{FF2B5EF4-FFF2-40B4-BE49-F238E27FC236}">
                  <a16:creationId xmlns:a16="http://schemas.microsoft.com/office/drawing/2014/main" id="{E3FD24A2-CCB1-29AC-75C5-CFB6E564A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1" name="Freeform 106">
              <a:extLst>
                <a:ext uri="{FF2B5EF4-FFF2-40B4-BE49-F238E27FC236}">
                  <a16:creationId xmlns:a16="http://schemas.microsoft.com/office/drawing/2014/main" id="{BB3BD047-1B7B-A88E-24F8-D89C08DCF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2" name="Freeform 107">
              <a:extLst>
                <a:ext uri="{FF2B5EF4-FFF2-40B4-BE49-F238E27FC236}">
                  <a16:creationId xmlns:a16="http://schemas.microsoft.com/office/drawing/2014/main" id="{BFC06B55-7D58-1061-0BD1-180EEB162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3" name="Freeform 108">
              <a:extLst>
                <a:ext uri="{FF2B5EF4-FFF2-40B4-BE49-F238E27FC236}">
                  <a16:creationId xmlns:a16="http://schemas.microsoft.com/office/drawing/2014/main" id="{EDEC412F-5C17-3C2C-1949-0F795A1AD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4" name="Freeform 109">
              <a:extLst>
                <a:ext uri="{FF2B5EF4-FFF2-40B4-BE49-F238E27FC236}">
                  <a16:creationId xmlns:a16="http://schemas.microsoft.com/office/drawing/2014/main" id="{135B3FD8-DEA2-4C57-ECB9-C6D5BE765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5" name="Freeform 110">
              <a:extLst>
                <a:ext uri="{FF2B5EF4-FFF2-40B4-BE49-F238E27FC236}">
                  <a16:creationId xmlns:a16="http://schemas.microsoft.com/office/drawing/2014/main" id="{A6F2AC9C-9011-FDA5-55FE-A60FE16DC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6" name="Freeform 111">
              <a:extLst>
                <a:ext uri="{FF2B5EF4-FFF2-40B4-BE49-F238E27FC236}">
                  <a16:creationId xmlns:a16="http://schemas.microsoft.com/office/drawing/2014/main" id="{1B864C2D-C25B-78AC-0654-5405D0269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7" name="Freeform 112">
              <a:extLst>
                <a:ext uri="{FF2B5EF4-FFF2-40B4-BE49-F238E27FC236}">
                  <a16:creationId xmlns:a16="http://schemas.microsoft.com/office/drawing/2014/main" id="{BCCD2D6F-BD51-A7DF-9115-3847AA3BD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8" name="Freeform 113">
              <a:extLst>
                <a:ext uri="{FF2B5EF4-FFF2-40B4-BE49-F238E27FC236}">
                  <a16:creationId xmlns:a16="http://schemas.microsoft.com/office/drawing/2014/main" id="{9EEAA775-3D53-FC31-F9F9-5CF3D8DB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9" name="Freeform 114">
              <a:extLst>
                <a:ext uri="{FF2B5EF4-FFF2-40B4-BE49-F238E27FC236}">
                  <a16:creationId xmlns:a16="http://schemas.microsoft.com/office/drawing/2014/main" id="{F3966E55-9DC9-DC2E-0C81-70D0E9278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0" name="Freeform 115">
              <a:extLst>
                <a:ext uri="{FF2B5EF4-FFF2-40B4-BE49-F238E27FC236}">
                  <a16:creationId xmlns:a16="http://schemas.microsoft.com/office/drawing/2014/main" id="{BFDDEF7C-4C62-D34D-8ED6-125D0C94B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1" name="Freeform 116">
              <a:extLst>
                <a:ext uri="{FF2B5EF4-FFF2-40B4-BE49-F238E27FC236}">
                  <a16:creationId xmlns:a16="http://schemas.microsoft.com/office/drawing/2014/main" id="{FE9821C9-9242-2BC2-F237-6A7C1B0AF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2" name="Freeform 117">
              <a:extLst>
                <a:ext uri="{FF2B5EF4-FFF2-40B4-BE49-F238E27FC236}">
                  <a16:creationId xmlns:a16="http://schemas.microsoft.com/office/drawing/2014/main" id="{2A1A04C5-C6B2-6AC7-2A5B-2A24B97C3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3" name="Freeform 118">
              <a:extLst>
                <a:ext uri="{FF2B5EF4-FFF2-40B4-BE49-F238E27FC236}">
                  <a16:creationId xmlns:a16="http://schemas.microsoft.com/office/drawing/2014/main" id="{51A32160-F5C3-864F-7218-3F4D0C8F7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4" name="Freeform 119">
              <a:extLst>
                <a:ext uri="{FF2B5EF4-FFF2-40B4-BE49-F238E27FC236}">
                  <a16:creationId xmlns:a16="http://schemas.microsoft.com/office/drawing/2014/main" id="{2013E461-9511-B430-ABC1-3269B1873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5" name="Freeform 120">
              <a:extLst>
                <a:ext uri="{FF2B5EF4-FFF2-40B4-BE49-F238E27FC236}">
                  <a16:creationId xmlns:a16="http://schemas.microsoft.com/office/drawing/2014/main" id="{3A66C06E-2960-597B-358D-9CB305E3A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6" name="Freeform 121">
              <a:extLst>
                <a:ext uri="{FF2B5EF4-FFF2-40B4-BE49-F238E27FC236}">
                  <a16:creationId xmlns:a16="http://schemas.microsoft.com/office/drawing/2014/main" id="{054FA22A-7FBE-7EB4-D04B-86076701F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7" name="Freeform 122">
              <a:extLst>
                <a:ext uri="{FF2B5EF4-FFF2-40B4-BE49-F238E27FC236}">
                  <a16:creationId xmlns:a16="http://schemas.microsoft.com/office/drawing/2014/main" id="{2E1F0D1F-6F19-EE00-0D6C-8862BB164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8" name="Freeform 123">
              <a:extLst>
                <a:ext uri="{FF2B5EF4-FFF2-40B4-BE49-F238E27FC236}">
                  <a16:creationId xmlns:a16="http://schemas.microsoft.com/office/drawing/2014/main" id="{52DB3854-84ED-A9B1-0EB5-13E074780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9" name="Freeform 124">
              <a:extLst>
                <a:ext uri="{FF2B5EF4-FFF2-40B4-BE49-F238E27FC236}">
                  <a16:creationId xmlns:a16="http://schemas.microsoft.com/office/drawing/2014/main" id="{B03A98E6-5E3F-77D9-5465-0FB7E4891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0" name="Freeform 125">
              <a:extLst>
                <a:ext uri="{FF2B5EF4-FFF2-40B4-BE49-F238E27FC236}">
                  <a16:creationId xmlns:a16="http://schemas.microsoft.com/office/drawing/2014/main" id="{A0E75C4E-C5C7-C9C8-D631-6807AAAD4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1" name="Freeform 126">
              <a:extLst>
                <a:ext uri="{FF2B5EF4-FFF2-40B4-BE49-F238E27FC236}">
                  <a16:creationId xmlns:a16="http://schemas.microsoft.com/office/drawing/2014/main" id="{F6A52A54-D2C6-47F0-E4CA-033EE57F6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2" name="Freeform 127">
              <a:extLst>
                <a:ext uri="{FF2B5EF4-FFF2-40B4-BE49-F238E27FC236}">
                  <a16:creationId xmlns:a16="http://schemas.microsoft.com/office/drawing/2014/main" id="{A8AAE24F-47AC-E103-B97D-A481462D1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3" name="Freeform 128">
              <a:extLst>
                <a:ext uri="{FF2B5EF4-FFF2-40B4-BE49-F238E27FC236}">
                  <a16:creationId xmlns:a16="http://schemas.microsoft.com/office/drawing/2014/main" id="{B9A29835-9277-EC6E-D5C0-8EBA62D1C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4" name="Freeform 129">
              <a:extLst>
                <a:ext uri="{FF2B5EF4-FFF2-40B4-BE49-F238E27FC236}">
                  <a16:creationId xmlns:a16="http://schemas.microsoft.com/office/drawing/2014/main" id="{89C4CC92-26BB-466F-CDA9-B90379520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5" name="Freeform 130">
              <a:extLst>
                <a:ext uri="{FF2B5EF4-FFF2-40B4-BE49-F238E27FC236}">
                  <a16:creationId xmlns:a16="http://schemas.microsoft.com/office/drawing/2014/main" id="{B4BA960B-66C4-DD83-D601-358A28254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6" name="Freeform 131">
              <a:extLst>
                <a:ext uri="{FF2B5EF4-FFF2-40B4-BE49-F238E27FC236}">
                  <a16:creationId xmlns:a16="http://schemas.microsoft.com/office/drawing/2014/main" id="{28C35934-C9F7-00B0-FA2E-CD285A3D8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7" name="Freeform 132">
              <a:extLst>
                <a:ext uri="{FF2B5EF4-FFF2-40B4-BE49-F238E27FC236}">
                  <a16:creationId xmlns:a16="http://schemas.microsoft.com/office/drawing/2014/main" id="{9BF2C958-71AE-F45A-DEB1-A973F6F86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8" name="Freeform 133">
              <a:extLst>
                <a:ext uri="{FF2B5EF4-FFF2-40B4-BE49-F238E27FC236}">
                  <a16:creationId xmlns:a16="http://schemas.microsoft.com/office/drawing/2014/main" id="{D50D5508-6195-A986-153B-640BFDF34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9" name="Freeform 134">
              <a:extLst>
                <a:ext uri="{FF2B5EF4-FFF2-40B4-BE49-F238E27FC236}">
                  <a16:creationId xmlns:a16="http://schemas.microsoft.com/office/drawing/2014/main" id="{0771CF05-AD89-E1E5-619F-265C27CE8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0" name="Freeform 135">
              <a:extLst>
                <a:ext uri="{FF2B5EF4-FFF2-40B4-BE49-F238E27FC236}">
                  <a16:creationId xmlns:a16="http://schemas.microsoft.com/office/drawing/2014/main" id="{68533E47-A075-F226-8F80-132958AA3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pic>
        <p:nvPicPr>
          <p:cNvPr id="141" name="图片 2">
            <a:extLst>
              <a:ext uri="{FF2B5EF4-FFF2-40B4-BE49-F238E27FC236}">
                <a16:creationId xmlns:a16="http://schemas.microsoft.com/office/drawing/2014/main" id="{6B94D04C-EF65-8FD2-9798-1650FBCB2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369" y="4485214"/>
            <a:ext cx="2611308" cy="2344316"/>
          </a:xfrm>
          <a:prstGeom prst="rect">
            <a:avLst/>
          </a:prstGeom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C9258D0-CD01-9B0D-16BB-CF39BE007FC1}"/>
              </a:ext>
            </a:extLst>
          </p:cNvPr>
          <p:cNvGrpSpPr/>
          <p:nvPr/>
        </p:nvGrpSpPr>
        <p:grpSpPr>
          <a:xfrm>
            <a:off x="25973" y="6023740"/>
            <a:ext cx="952899" cy="786408"/>
            <a:chOff x="6027738" y="3756025"/>
            <a:chExt cx="1858963" cy="1925638"/>
          </a:xfrm>
        </p:grpSpPr>
        <p:sp>
          <p:nvSpPr>
            <p:cNvPr id="143" name="Freeform 522">
              <a:extLst>
                <a:ext uri="{FF2B5EF4-FFF2-40B4-BE49-F238E27FC236}">
                  <a16:creationId xmlns:a16="http://schemas.microsoft.com/office/drawing/2014/main" id="{4C7E9998-3F2C-2FC2-73C9-51658E224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4" name="Freeform 523">
              <a:extLst>
                <a:ext uri="{FF2B5EF4-FFF2-40B4-BE49-F238E27FC236}">
                  <a16:creationId xmlns:a16="http://schemas.microsoft.com/office/drawing/2014/main" id="{47EB84B0-FA0E-4647-3FFA-AE9ABA947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5" name="Freeform 524">
              <a:extLst>
                <a:ext uri="{FF2B5EF4-FFF2-40B4-BE49-F238E27FC236}">
                  <a16:creationId xmlns:a16="http://schemas.microsoft.com/office/drawing/2014/main" id="{B0692799-8E7E-528B-9B36-9C3CDBC61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6" name="Freeform 525">
              <a:extLst>
                <a:ext uri="{FF2B5EF4-FFF2-40B4-BE49-F238E27FC236}">
                  <a16:creationId xmlns:a16="http://schemas.microsoft.com/office/drawing/2014/main" id="{EEB6F97D-9D89-2949-B410-54FAF3870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7" name="Freeform 526">
              <a:extLst>
                <a:ext uri="{FF2B5EF4-FFF2-40B4-BE49-F238E27FC236}">
                  <a16:creationId xmlns:a16="http://schemas.microsoft.com/office/drawing/2014/main" id="{CE84DFD7-43F6-86E8-92C9-D7508685C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8" name="Freeform 527">
              <a:extLst>
                <a:ext uri="{FF2B5EF4-FFF2-40B4-BE49-F238E27FC236}">
                  <a16:creationId xmlns:a16="http://schemas.microsoft.com/office/drawing/2014/main" id="{F660F840-F8CA-3BAB-627A-9A4618C20E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9" name="Freeform 528">
              <a:extLst>
                <a:ext uri="{FF2B5EF4-FFF2-40B4-BE49-F238E27FC236}">
                  <a16:creationId xmlns:a16="http://schemas.microsoft.com/office/drawing/2014/main" id="{FAA290DD-963F-1487-874F-FC900772A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0" name="Freeform 529">
              <a:extLst>
                <a:ext uri="{FF2B5EF4-FFF2-40B4-BE49-F238E27FC236}">
                  <a16:creationId xmlns:a16="http://schemas.microsoft.com/office/drawing/2014/main" id="{95F4FD50-E182-7D5D-B67C-BDB1CA959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1" name="Freeform 530">
              <a:extLst>
                <a:ext uri="{FF2B5EF4-FFF2-40B4-BE49-F238E27FC236}">
                  <a16:creationId xmlns:a16="http://schemas.microsoft.com/office/drawing/2014/main" id="{7C490930-8CCF-BB5A-0C1C-9DDE8AEC8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2" name="Freeform 531">
              <a:extLst>
                <a:ext uri="{FF2B5EF4-FFF2-40B4-BE49-F238E27FC236}">
                  <a16:creationId xmlns:a16="http://schemas.microsoft.com/office/drawing/2014/main" id="{43007878-E0A5-9F0F-E801-2925597EED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3" name="Freeform 532">
              <a:extLst>
                <a:ext uri="{FF2B5EF4-FFF2-40B4-BE49-F238E27FC236}">
                  <a16:creationId xmlns:a16="http://schemas.microsoft.com/office/drawing/2014/main" id="{C29C6B48-487B-F6D0-EC40-3ECA3FB40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4" name="Freeform 533">
              <a:extLst>
                <a:ext uri="{FF2B5EF4-FFF2-40B4-BE49-F238E27FC236}">
                  <a16:creationId xmlns:a16="http://schemas.microsoft.com/office/drawing/2014/main" id="{BF7DFAFA-11C4-5066-0089-D3C5BC199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5" name="Freeform 534">
              <a:extLst>
                <a:ext uri="{FF2B5EF4-FFF2-40B4-BE49-F238E27FC236}">
                  <a16:creationId xmlns:a16="http://schemas.microsoft.com/office/drawing/2014/main" id="{9D8DA08D-63F7-8E03-C10E-847BA5A58E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6" name="Freeform 535">
              <a:extLst>
                <a:ext uri="{FF2B5EF4-FFF2-40B4-BE49-F238E27FC236}">
                  <a16:creationId xmlns:a16="http://schemas.microsoft.com/office/drawing/2014/main" id="{8E75EE44-5548-638A-127F-6BB9877AD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7" name="Freeform 536">
              <a:extLst>
                <a:ext uri="{FF2B5EF4-FFF2-40B4-BE49-F238E27FC236}">
                  <a16:creationId xmlns:a16="http://schemas.microsoft.com/office/drawing/2014/main" id="{1A32F5A4-F4BD-B356-3A72-AE129475E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8" name="Freeform 537">
              <a:extLst>
                <a:ext uri="{FF2B5EF4-FFF2-40B4-BE49-F238E27FC236}">
                  <a16:creationId xmlns:a16="http://schemas.microsoft.com/office/drawing/2014/main" id="{D9F13BC5-5268-4BA3-6BF0-4D6C7DF7D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9" name="Freeform 538">
              <a:extLst>
                <a:ext uri="{FF2B5EF4-FFF2-40B4-BE49-F238E27FC236}">
                  <a16:creationId xmlns:a16="http://schemas.microsoft.com/office/drawing/2014/main" id="{62C0B651-AF6A-89C7-0EBE-EDB3010B6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0" name="Freeform 539">
              <a:extLst>
                <a:ext uri="{FF2B5EF4-FFF2-40B4-BE49-F238E27FC236}">
                  <a16:creationId xmlns:a16="http://schemas.microsoft.com/office/drawing/2014/main" id="{73CA4394-CDFF-7E31-82BF-EF8FE30E8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1" name="Freeform 540">
              <a:extLst>
                <a:ext uri="{FF2B5EF4-FFF2-40B4-BE49-F238E27FC236}">
                  <a16:creationId xmlns:a16="http://schemas.microsoft.com/office/drawing/2014/main" id="{2F31C264-F132-169A-61E5-6C477C1D7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2" name="Freeform 541">
              <a:extLst>
                <a:ext uri="{FF2B5EF4-FFF2-40B4-BE49-F238E27FC236}">
                  <a16:creationId xmlns:a16="http://schemas.microsoft.com/office/drawing/2014/main" id="{0A65D11B-83D6-07E2-8D2E-97214D644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3" name="Freeform 542">
              <a:extLst>
                <a:ext uri="{FF2B5EF4-FFF2-40B4-BE49-F238E27FC236}">
                  <a16:creationId xmlns:a16="http://schemas.microsoft.com/office/drawing/2014/main" id="{C2AB50EC-996B-AC0F-6AF4-7247A9313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4" name="Freeform 543">
              <a:extLst>
                <a:ext uri="{FF2B5EF4-FFF2-40B4-BE49-F238E27FC236}">
                  <a16:creationId xmlns:a16="http://schemas.microsoft.com/office/drawing/2014/main" id="{1B4997DC-012F-1FC0-FAD2-5F5217F73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5" name="Freeform 544">
              <a:extLst>
                <a:ext uri="{FF2B5EF4-FFF2-40B4-BE49-F238E27FC236}">
                  <a16:creationId xmlns:a16="http://schemas.microsoft.com/office/drawing/2014/main" id="{5C1B18A8-5E1A-C35D-5D77-58CCB736D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6" name="Freeform 545">
              <a:extLst>
                <a:ext uri="{FF2B5EF4-FFF2-40B4-BE49-F238E27FC236}">
                  <a16:creationId xmlns:a16="http://schemas.microsoft.com/office/drawing/2014/main" id="{3CBEF366-7408-3AB2-81EB-E9ED852B5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7" name="Freeform 546">
              <a:extLst>
                <a:ext uri="{FF2B5EF4-FFF2-40B4-BE49-F238E27FC236}">
                  <a16:creationId xmlns:a16="http://schemas.microsoft.com/office/drawing/2014/main" id="{14470F33-BAA5-EB8B-2185-FC90F34F0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8" name="Freeform 547">
              <a:extLst>
                <a:ext uri="{FF2B5EF4-FFF2-40B4-BE49-F238E27FC236}">
                  <a16:creationId xmlns:a16="http://schemas.microsoft.com/office/drawing/2014/main" id="{B2400512-F67E-A2E0-2293-62AAA71A3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9" name="Freeform 548">
              <a:extLst>
                <a:ext uri="{FF2B5EF4-FFF2-40B4-BE49-F238E27FC236}">
                  <a16:creationId xmlns:a16="http://schemas.microsoft.com/office/drawing/2014/main" id="{1894AF58-71E1-288D-48C3-3418092AB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0" name="Freeform 549">
              <a:extLst>
                <a:ext uri="{FF2B5EF4-FFF2-40B4-BE49-F238E27FC236}">
                  <a16:creationId xmlns:a16="http://schemas.microsoft.com/office/drawing/2014/main" id="{30CB7130-7A83-5BCA-B189-65C134A97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1" name="Freeform 550">
              <a:extLst>
                <a:ext uri="{FF2B5EF4-FFF2-40B4-BE49-F238E27FC236}">
                  <a16:creationId xmlns:a16="http://schemas.microsoft.com/office/drawing/2014/main" id="{A04CC14B-CB69-5C8D-B1BD-975F4F99F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2" name="Freeform 551">
              <a:extLst>
                <a:ext uri="{FF2B5EF4-FFF2-40B4-BE49-F238E27FC236}">
                  <a16:creationId xmlns:a16="http://schemas.microsoft.com/office/drawing/2014/main" id="{2EBF24A7-DDE0-800E-4DA3-726539D77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3" name="Freeform 552">
              <a:extLst>
                <a:ext uri="{FF2B5EF4-FFF2-40B4-BE49-F238E27FC236}">
                  <a16:creationId xmlns:a16="http://schemas.microsoft.com/office/drawing/2014/main" id="{3A8E3E0E-F42D-F3B6-10FE-7DCC073A9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4" name="Freeform 553">
              <a:extLst>
                <a:ext uri="{FF2B5EF4-FFF2-40B4-BE49-F238E27FC236}">
                  <a16:creationId xmlns:a16="http://schemas.microsoft.com/office/drawing/2014/main" id="{78D7CF23-67FF-B463-48F1-FCD3781EC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5" name="Freeform 554">
              <a:extLst>
                <a:ext uri="{FF2B5EF4-FFF2-40B4-BE49-F238E27FC236}">
                  <a16:creationId xmlns:a16="http://schemas.microsoft.com/office/drawing/2014/main" id="{F0960154-F6FE-0B97-0FE5-A4EB9C536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6" name="Freeform 555">
              <a:extLst>
                <a:ext uri="{FF2B5EF4-FFF2-40B4-BE49-F238E27FC236}">
                  <a16:creationId xmlns:a16="http://schemas.microsoft.com/office/drawing/2014/main" id="{BD92D939-24C6-DA24-5B33-339E9B6AC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7" name="Freeform 556">
              <a:extLst>
                <a:ext uri="{FF2B5EF4-FFF2-40B4-BE49-F238E27FC236}">
                  <a16:creationId xmlns:a16="http://schemas.microsoft.com/office/drawing/2014/main" id="{B604A85E-DEE3-E2CB-F624-9884568FF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8" name="Freeform 557">
              <a:extLst>
                <a:ext uri="{FF2B5EF4-FFF2-40B4-BE49-F238E27FC236}">
                  <a16:creationId xmlns:a16="http://schemas.microsoft.com/office/drawing/2014/main" id="{0DE42C6F-A1EA-6283-3613-1F6184491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9" name="Freeform 558">
              <a:extLst>
                <a:ext uri="{FF2B5EF4-FFF2-40B4-BE49-F238E27FC236}">
                  <a16:creationId xmlns:a16="http://schemas.microsoft.com/office/drawing/2014/main" id="{E2823CDD-2E6C-92A3-0CFF-23BA6938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0" name="Freeform 559">
              <a:extLst>
                <a:ext uri="{FF2B5EF4-FFF2-40B4-BE49-F238E27FC236}">
                  <a16:creationId xmlns:a16="http://schemas.microsoft.com/office/drawing/2014/main" id="{A8E36ED0-234A-1C7D-8F4A-46B395292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1" name="Freeform 560">
              <a:extLst>
                <a:ext uri="{FF2B5EF4-FFF2-40B4-BE49-F238E27FC236}">
                  <a16:creationId xmlns:a16="http://schemas.microsoft.com/office/drawing/2014/main" id="{74CC68D4-D4F2-FEBC-5A3A-929B59152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2" name="Freeform 561">
              <a:extLst>
                <a:ext uri="{FF2B5EF4-FFF2-40B4-BE49-F238E27FC236}">
                  <a16:creationId xmlns:a16="http://schemas.microsoft.com/office/drawing/2014/main" id="{13C8196F-96D8-5DC0-99F6-993049AD3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3" name="Freeform 562">
              <a:extLst>
                <a:ext uri="{FF2B5EF4-FFF2-40B4-BE49-F238E27FC236}">
                  <a16:creationId xmlns:a16="http://schemas.microsoft.com/office/drawing/2014/main" id="{400BBD28-E2F2-9017-FACF-A2F6142DF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4" name="Freeform 563">
              <a:extLst>
                <a:ext uri="{FF2B5EF4-FFF2-40B4-BE49-F238E27FC236}">
                  <a16:creationId xmlns:a16="http://schemas.microsoft.com/office/drawing/2014/main" id="{A5E35672-FABE-19B4-E0D0-05BE87339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5" name="Freeform 564">
              <a:extLst>
                <a:ext uri="{FF2B5EF4-FFF2-40B4-BE49-F238E27FC236}">
                  <a16:creationId xmlns:a16="http://schemas.microsoft.com/office/drawing/2014/main" id="{1460B5E3-2646-9691-51A5-DE6FC6FEA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6" name="Freeform 565">
              <a:extLst>
                <a:ext uri="{FF2B5EF4-FFF2-40B4-BE49-F238E27FC236}">
                  <a16:creationId xmlns:a16="http://schemas.microsoft.com/office/drawing/2014/main" id="{0D4CECB4-6F84-5B86-9E86-1D95C833A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7" name="Freeform 566">
              <a:extLst>
                <a:ext uri="{FF2B5EF4-FFF2-40B4-BE49-F238E27FC236}">
                  <a16:creationId xmlns:a16="http://schemas.microsoft.com/office/drawing/2014/main" id="{789B5C26-17EB-0568-0777-F942AFB22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8" name="Freeform 567">
              <a:extLst>
                <a:ext uri="{FF2B5EF4-FFF2-40B4-BE49-F238E27FC236}">
                  <a16:creationId xmlns:a16="http://schemas.microsoft.com/office/drawing/2014/main" id="{D9B33173-AAD8-A0D4-3873-91997DDBB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9" name="Freeform 568">
              <a:extLst>
                <a:ext uri="{FF2B5EF4-FFF2-40B4-BE49-F238E27FC236}">
                  <a16:creationId xmlns:a16="http://schemas.microsoft.com/office/drawing/2014/main" id="{646887DE-C12A-BD63-2C8F-8F98CA1CD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0" name="Freeform 569">
              <a:extLst>
                <a:ext uri="{FF2B5EF4-FFF2-40B4-BE49-F238E27FC236}">
                  <a16:creationId xmlns:a16="http://schemas.microsoft.com/office/drawing/2014/main" id="{BEFE9C20-1A6A-7A3B-9AA0-A5ED280F8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1" name="Freeform 570">
              <a:extLst>
                <a:ext uri="{FF2B5EF4-FFF2-40B4-BE49-F238E27FC236}">
                  <a16:creationId xmlns:a16="http://schemas.microsoft.com/office/drawing/2014/main" id="{6E1B423F-04F2-1D69-37ED-6E4DB572C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2" name="Freeform 571">
              <a:extLst>
                <a:ext uri="{FF2B5EF4-FFF2-40B4-BE49-F238E27FC236}">
                  <a16:creationId xmlns:a16="http://schemas.microsoft.com/office/drawing/2014/main" id="{6126419B-68AD-20F4-9774-C4843E33C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3" name="Freeform 572">
              <a:extLst>
                <a:ext uri="{FF2B5EF4-FFF2-40B4-BE49-F238E27FC236}">
                  <a16:creationId xmlns:a16="http://schemas.microsoft.com/office/drawing/2014/main" id="{09D0E961-2DC9-3A20-2A2E-A79C83F12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4" name="Freeform 573">
              <a:extLst>
                <a:ext uri="{FF2B5EF4-FFF2-40B4-BE49-F238E27FC236}">
                  <a16:creationId xmlns:a16="http://schemas.microsoft.com/office/drawing/2014/main" id="{C9D2834D-C962-DED0-2338-7C1271F5D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5" name="Freeform 574">
              <a:extLst>
                <a:ext uri="{FF2B5EF4-FFF2-40B4-BE49-F238E27FC236}">
                  <a16:creationId xmlns:a16="http://schemas.microsoft.com/office/drawing/2014/main" id="{FBFE60DD-4192-BC56-BB25-86C6339E3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6" name="Freeform 575">
              <a:extLst>
                <a:ext uri="{FF2B5EF4-FFF2-40B4-BE49-F238E27FC236}">
                  <a16:creationId xmlns:a16="http://schemas.microsoft.com/office/drawing/2014/main" id="{3CD8B968-1D0A-EA5A-4B19-5D96BE4E6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7" name="Freeform 576">
              <a:extLst>
                <a:ext uri="{FF2B5EF4-FFF2-40B4-BE49-F238E27FC236}">
                  <a16:creationId xmlns:a16="http://schemas.microsoft.com/office/drawing/2014/main" id="{F2ADA24C-8B08-108C-0380-2F304C8DD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8" name="Freeform 577">
              <a:extLst>
                <a:ext uri="{FF2B5EF4-FFF2-40B4-BE49-F238E27FC236}">
                  <a16:creationId xmlns:a16="http://schemas.microsoft.com/office/drawing/2014/main" id="{CC3EFB02-A62B-2B6D-C9C1-73B8BB06A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9" name="Freeform 578">
              <a:extLst>
                <a:ext uri="{FF2B5EF4-FFF2-40B4-BE49-F238E27FC236}">
                  <a16:creationId xmlns:a16="http://schemas.microsoft.com/office/drawing/2014/main" id="{2D2C9FCE-4BC9-5CDC-1CF7-44C23AB77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0" name="Freeform 579">
              <a:extLst>
                <a:ext uri="{FF2B5EF4-FFF2-40B4-BE49-F238E27FC236}">
                  <a16:creationId xmlns:a16="http://schemas.microsoft.com/office/drawing/2014/main" id="{8B76655E-8A3F-4D66-D482-ABD43B0D4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1" name="Freeform 580">
              <a:extLst>
                <a:ext uri="{FF2B5EF4-FFF2-40B4-BE49-F238E27FC236}">
                  <a16:creationId xmlns:a16="http://schemas.microsoft.com/office/drawing/2014/main" id="{CADEE356-214D-A7B0-3D8F-8AC59DA12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2" name="Freeform 581">
              <a:extLst>
                <a:ext uri="{FF2B5EF4-FFF2-40B4-BE49-F238E27FC236}">
                  <a16:creationId xmlns:a16="http://schemas.microsoft.com/office/drawing/2014/main" id="{26433A9B-03F7-FE00-04A6-3B844055A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3" name="Freeform 582">
              <a:extLst>
                <a:ext uri="{FF2B5EF4-FFF2-40B4-BE49-F238E27FC236}">
                  <a16:creationId xmlns:a16="http://schemas.microsoft.com/office/drawing/2014/main" id="{0C8B8E14-CB24-71F5-F690-109B3EA7B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4" name="Freeform 583">
              <a:extLst>
                <a:ext uri="{FF2B5EF4-FFF2-40B4-BE49-F238E27FC236}">
                  <a16:creationId xmlns:a16="http://schemas.microsoft.com/office/drawing/2014/main" id="{4F3443BF-7D5E-E61C-EA39-42273EBA8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5" name="Freeform 584">
              <a:extLst>
                <a:ext uri="{FF2B5EF4-FFF2-40B4-BE49-F238E27FC236}">
                  <a16:creationId xmlns:a16="http://schemas.microsoft.com/office/drawing/2014/main" id="{F34A0ED9-2874-5E7F-7725-75A997C6F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6" name="Freeform 585">
              <a:extLst>
                <a:ext uri="{FF2B5EF4-FFF2-40B4-BE49-F238E27FC236}">
                  <a16:creationId xmlns:a16="http://schemas.microsoft.com/office/drawing/2014/main" id="{E734E52A-465E-0BE0-600F-4F12D03AD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7" name="Freeform 586">
              <a:extLst>
                <a:ext uri="{FF2B5EF4-FFF2-40B4-BE49-F238E27FC236}">
                  <a16:creationId xmlns:a16="http://schemas.microsoft.com/office/drawing/2014/main" id="{53099955-2A66-C9B5-A9F5-C21712332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8" name="Freeform 587">
              <a:extLst>
                <a:ext uri="{FF2B5EF4-FFF2-40B4-BE49-F238E27FC236}">
                  <a16:creationId xmlns:a16="http://schemas.microsoft.com/office/drawing/2014/main" id="{60BC8ED7-B2B5-DC33-82A9-75E4F0D1A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9" name="Freeform 588">
              <a:extLst>
                <a:ext uri="{FF2B5EF4-FFF2-40B4-BE49-F238E27FC236}">
                  <a16:creationId xmlns:a16="http://schemas.microsoft.com/office/drawing/2014/main" id="{B3D81110-ACDA-06D1-D505-A916FBA65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0" name="Freeform 589">
              <a:extLst>
                <a:ext uri="{FF2B5EF4-FFF2-40B4-BE49-F238E27FC236}">
                  <a16:creationId xmlns:a16="http://schemas.microsoft.com/office/drawing/2014/main" id="{2CD9B5F1-FDE8-BEA6-57D8-30F3E4BEF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1" name="Freeform 590">
              <a:extLst>
                <a:ext uri="{FF2B5EF4-FFF2-40B4-BE49-F238E27FC236}">
                  <a16:creationId xmlns:a16="http://schemas.microsoft.com/office/drawing/2014/main" id="{F3C84C57-D250-F71A-B499-6922D1E2B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2" name="Freeform 591">
              <a:extLst>
                <a:ext uri="{FF2B5EF4-FFF2-40B4-BE49-F238E27FC236}">
                  <a16:creationId xmlns:a16="http://schemas.microsoft.com/office/drawing/2014/main" id="{E7820383-EC6D-0A22-395F-BF206D274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3" name="Freeform 592">
              <a:extLst>
                <a:ext uri="{FF2B5EF4-FFF2-40B4-BE49-F238E27FC236}">
                  <a16:creationId xmlns:a16="http://schemas.microsoft.com/office/drawing/2014/main" id="{5452134C-9C2A-FB7A-6BFC-743476A4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4" name="Freeform 593">
              <a:extLst>
                <a:ext uri="{FF2B5EF4-FFF2-40B4-BE49-F238E27FC236}">
                  <a16:creationId xmlns:a16="http://schemas.microsoft.com/office/drawing/2014/main" id="{1694B83F-F9DF-0D1B-3B91-2327039C6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5" name="Freeform 594">
              <a:extLst>
                <a:ext uri="{FF2B5EF4-FFF2-40B4-BE49-F238E27FC236}">
                  <a16:creationId xmlns:a16="http://schemas.microsoft.com/office/drawing/2014/main" id="{3F9B53CD-038E-96FB-CD73-4986D5919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6" name="Freeform 595">
              <a:extLst>
                <a:ext uri="{FF2B5EF4-FFF2-40B4-BE49-F238E27FC236}">
                  <a16:creationId xmlns:a16="http://schemas.microsoft.com/office/drawing/2014/main" id="{1A6337EE-A362-CD4F-13D2-D71B2EC82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7" name="Freeform 596">
              <a:extLst>
                <a:ext uri="{FF2B5EF4-FFF2-40B4-BE49-F238E27FC236}">
                  <a16:creationId xmlns:a16="http://schemas.microsoft.com/office/drawing/2014/main" id="{FB5EDD04-4836-A4B3-4184-EF11151B6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8" name="Freeform 597">
              <a:extLst>
                <a:ext uri="{FF2B5EF4-FFF2-40B4-BE49-F238E27FC236}">
                  <a16:creationId xmlns:a16="http://schemas.microsoft.com/office/drawing/2014/main" id="{E81B7081-E2A9-BB68-FE6E-339BD56F1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9" name="Freeform 598">
              <a:extLst>
                <a:ext uri="{FF2B5EF4-FFF2-40B4-BE49-F238E27FC236}">
                  <a16:creationId xmlns:a16="http://schemas.microsoft.com/office/drawing/2014/main" id="{2AFDDF64-618B-837C-0A5B-B00AD8BA6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0" name="Freeform 599">
              <a:extLst>
                <a:ext uri="{FF2B5EF4-FFF2-40B4-BE49-F238E27FC236}">
                  <a16:creationId xmlns:a16="http://schemas.microsoft.com/office/drawing/2014/main" id="{6BA46F3D-6A3A-5468-BFBE-5C43ADFBD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1" name="Freeform 600">
              <a:extLst>
                <a:ext uri="{FF2B5EF4-FFF2-40B4-BE49-F238E27FC236}">
                  <a16:creationId xmlns:a16="http://schemas.microsoft.com/office/drawing/2014/main" id="{A2961C35-480E-B796-CF5A-C794CF8B4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2" name="Freeform 601">
              <a:extLst>
                <a:ext uri="{FF2B5EF4-FFF2-40B4-BE49-F238E27FC236}">
                  <a16:creationId xmlns:a16="http://schemas.microsoft.com/office/drawing/2014/main" id="{4E89C442-9FBC-6599-23D8-06601A0D2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3" name="Freeform 602">
              <a:extLst>
                <a:ext uri="{FF2B5EF4-FFF2-40B4-BE49-F238E27FC236}">
                  <a16:creationId xmlns:a16="http://schemas.microsoft.com/office/drawing/2014/main" id="{0CAEF290-641C-D245-3E2E-1EC617D2B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4" name="Freeform 603">
              <a:extLst>
                <a:ext uri="{FF2B5EF4-FFF2-40B4-BE49-F238E27FC236}">
                  <a16:creationId xmlns:a16="http://schemas.microsoft.com/office/drawing/2014/main" id="{D0055C95-B321-6BA3-2460-6F685C708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5" name="Freeform 604">
              <a:extLst>
                <a:ext uri="{FF2B5EF4-FFF2-40B4-BE49-F238E27FC236}">
                  <a16:creationId xmlns:a16="http://schemas.microsoft.com/office/drawing/2014/main" id="{B425A2E6-E7E0-A22E-FA62-39762C57B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6" name="Freeform 605">
              <a:extLst>
                <a:ext uri="{FF2B5EF4-FFF2-40B4-BE49-F238E27FC236}">
                  <a16:creationId xmlns:a16="http://schemas.microsoft.com/office/drawing/2014/main" id="{B50AF145-C27C-D252-7249-E5D790380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7" name="Freeform 606">
              <a:extLst>
                <a:ext uri="{FF2B5EF4-FFF2-40B4-BE49-F238E27FC236}">
                  <a16:creationId xmlns:a16="http://schemas.microsoft.com/office/drawing/2014/main" id="{85AE6AAB-143B-F29B-8A35-8F967C3E7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A4DFFB74-5FE8-C3A7-EE3F-EEE665FEB21F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29" name="Freeform 608">
                <a:extLst>
                  <a:ext uri="{FF2B5EF4-FFF2-40B4-BE49-F238E27FC236}">
                    <a16:creationId xmlns:a16="http://schemas.microsoft.com/office/drawing/2014/main" id="{2360EA11-1DC9-E993-808A-300FF0049F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0" name="Freeform 609">
                <a:extLst>
                  <a:ext uri="{FF2B5EF4-FFF2-40B4-BE49-F238E27FC236}">
                    <a16:creationId xmlns:a16="http://schemas.microsoft.com/office/drawing/2014/main" id="{8FC0B048-3C74-392C-9F7E-84CD57E47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1" name="Freeform 610">
                <a:extLst>
                  <a:ext uri="{FF2B5EF4-FFF2-40B4-BE49-F238E27FC236}">
                    <a16:creationId xmlns:a16="http://schemas.microsoft.com/office/drawing/2014/main" id="{128E8DB1-3A05-E65C-D906-0EEC7A09C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2" name="Freeform 611">
                <a:extLst>
                  <a:ext uri="{FF2B5EF4-FFF2-40B4-BE49-F238E27FC236}">
                    <a16:creationId xmlns:a16="http://schemas.microsoft.com/office/drawing/2014/main" id="{956B5DDD-9C97-84D0-A708-85879925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3" name="Freeform 612">
                <a:extLst>
                  <a:ext uri="{FF2B5EF4-FFF2-40B4-BE49-F238E27FC236}">
                    <a16:creationId xmlns:a16="http://schemas.microsoft.com/office/drawing/2014/main" id="{51BD1CD1-560D-629D-61B6-847EC8C29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4" name="Freeform 613">
                <a:extLst>
                  <a:ext uri="{FF2B5EF4-FFF2-40B4-BE49-F238E27FC236}">
                    <a16:creationId xmlns:a16="http://schemas.microsoft.com/office/drawing/2014/main" id="{E0DF0C32-AF33-977C-AAD4-F30D1CF99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5" name="Freeform 614">
                <a:extLst>
                  <a:ext uri="{FF2B5EF4-FFF2-40B4-BE49-F238E27FC236}">
                    <a16:creationId xmlns:a16="http://schemas.microsoft.com/office/drawing/2014/main" id="{31D08452-EA2B-05E8-7CD2-832562796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6" name="Freeform 615">
                <a:extLst>
                  <a:ext uri="{FF2B5EF4-FFF2-40B4-BE49-F238E27FC236}">
                    <a16:creationId xmlns:a16="http://schemas.microsoft.com/office/drawing/2014/main" id="{B1D7F721-31A0-6276-E34D-569A12585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7" name="Freeform 616">
                <a:extLst>
                  <a:ext uri="{FF2B5EF4-FFF2-40B4-BE49-F238E27FC236}">
                    <a16:creationId xmlns:a16="http://schemas.microsoft.com/office/drawing/2014/main" id="{492914FA-99A6-D70D-8D5B-01D1E4905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8" name="Freeform 617">
                <a:extLst>
                  <a:ext uri="{FF2B5EF4-FFF2-40B4-BE49-F238E27FC236}">
                    <a16:creationId xmlns:a16="http://schemas.microsoft.com/office/drawing/2014/main" id="{A6D52A5A-0769-B741-F8E7-7837B9AEB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9" name="Freeform 618">
                <a:extLst>
                  <a:ext uri="{FF2B5EF4-FFF2-40B4-BE49-F238E27FC236}">
                    <a16:creationId xmlns:a16="http://schemas.microsoft.com/office/drawing/2014/main" id="{E9848A1F-F315-F604-DB3A-DC5EA069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0" name="Freeform 619">
                <a:extLst>
                  <a:ext uri="{FF2B5EF4-FFF2-40B4-BE49-F238E27FC236}">
                    <a16:creationId xmlns:a16="http://schemas.microsoft.com/office/drawing/2014/main" id="{7AD6EC45-21C0-D03E-E2D4-EE9F27B52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1" name="Freeform 620">
                <a:extLst>
                  <a:ext uri="{FF2B5EF4-FFF2-40B4-BE49-F238E27FC236}">
                    <a16:creationId xmlns:a16="http://schemas.microsoft.com/office/drawing/2014/main" id="{E4F601DF-FFF6-F616-E85B-D8B98435D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2" name="Freeform 621">
                <a:extLst>
                  <a:ext uri="{FF2B5EF4-FFF2-40B4-BE49-F238E27FC236}">
                    <a16:creationId xmlns:a16="http://schemas.microsoft.com/office/drawing/2014/main" id="{777017EB-47C2-F119-00B5-5D404B672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3" name="Freeform 622">
                <a:extLst>
                  <a:ext uri="{FF2B5EF4-FFF2-40B4-BE49-F238E27FC236}">
                    <a16:creationId xmlns:a16="http://schemas.microsoft.com/office/drawing/2014/main" id="{34C6951C-F79E-9D74-7D97-919E5BD6E7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4" name="Freeform 623">
                <a:extLst>
                  <a:ext uri="{FF2B5EF4-FFF2-40B4-BE49-F238E27FC236}">
                    <a16:creationId xmlns:a16="http://schemas.microsoft.com/office/drawing/2014/main" id="{96FCE65D-EC4B-92F0-815B-DED71A1B3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5" name="Freeform 624">
                <a:extLst>
                  <a:ext uri="{FF2B5EF4-FFF2-40B4-BE49-F238E27FC236}">
                    <a16:creationId xmlns:a16="http://schemas.microsoft.com/office/drawing/2014/main" id="{56997EA7-6FB3-67C6-0BA4-C4A24E973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6" name="Freeform 625">
                <a:extLst>
                  <a:ext uri="{FF2B5EF4-FFF2-40B4-BE49-F238E27FC236}">
                    <a16:creationId xmlns:a16="http://schemas.microsoft.com/office/drawing/2014/main" id="{D195506B-E69E-C661-9746-EEE27D5CA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7" name="Freeform 626">
                <a:extLst>
                  <a:ext uri="{FF2B5EF4-FFF2-40B4-BE49-F238E27FC236}">
                    <a16:creationId xmlns:a16="http://schemas.microsoft.com/office/drawing/2014/main" id="{ACECE65F-EA7D-E780-3CFB-10EF4B19C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8" name="Freeform 627">
                <a:extLst>
                  <a:ext uri="{FF2B5EF4-FFF2-40B4-BE49-F238E27FC236}">
                    <a16:creationId xmlns:a16="http://schemas.microsoft.com/office/drawing/2014/main" id="{BAE8D8B3-C9E5-52E5-2F56-4A7ADB2E6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9" name="Freeform 628">
                <a:extLst>
                  <a:ext uri="{FF2B5EF4-FFF2-40B4-BE49-F238E27FC236}">
                    <a16:creationId xmlns:a16="http://schemas.microsoft.com/office/drawing/2014/main" id="{69A3DFD2-AE7A-7E35-4DAB-15F0144A1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0" name="Freeform 629">
                <a:extLst>
                  <a:ext uri="{FF2B5EF4-FFF2-40B4-BE49-F238E27FC236}">
                    <a16:creationId xmlns:a16="http://schemas.microsoft.com/office/drawing/2014/main" id="{6A6D1500-C576-13FE-ECB7-DFFB0A8CC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1" name="Freeform 630">
                <a:extLst>
                  <a:ext uri="{FF2B5EF4-FFF2-40B4-BE49-F238E27FC236}">
                    <a16:creationId xmlns:a16="http://schemas.microsoft.com/office/drawing/2014/main" id="{F3EE0E16-4C88-8585-26B3-63C71EB24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2" name="Freeform 631">
                <a:extLst>
                  <a:ext uri="{FF2B5EF4-FFF2-40B4-BE49-F238E27FC236}">
                    <a16:creationId xmlns:a16="http://schemas.microsoft.com/office/drawing/2014/main" id="{CE9EFA9B-32D8-924A-55EC-D9B074E9A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020EA218-F4AB-A3B6-63E9-C0ABBE2D03F1}"/>
              </a:ext>
            </a:extLst>
          </p:cNvPr>
          <p:cNvGrpSpPr/>
          <p:nvPr/>
        </p:nvGrpSpPr>
        <p:grpSpPr>
          <a:xfrm>
            <a:off x="943014" y="6016370"/>
            <a:ext cx="952899" cy="786408"/>
            <a:chOff x="6027738" y="3756025"/>
            <a:chExt cx="1858963" cy="1925638"/>
          </a:xfrm>
        </p:grpSpPr>
        <p:sp>
          <p:nvSpPr>
            <p:cNvPr id="254" name="Freeform 522">
              <a:extLst>
                <a:ext uri="{FF2B5EF4-FFF2-40B4-BE49-F238E27FC236}">
                  <a16:creationId xmlns:a16="http://schemas.microsoft.com/office/drawing/2014/main" id="{3E017172-7F07-4979-700E-1F8C3EB55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5" name="Freeform 523">
              <a:extLst>
                <a:ext uri="{FF2B5EF4-FFF2-40B4-BE49-F238E27FC236}">
                  <a16:creationId xmlns:a16="http://schemas.microsoft.com/office/drawing/2014/main" id="{130E1026-0352-6799-7977-D83498F09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6" name="Freeform 524">
              <a:extLst>
                <a:ext uri="{FF2B5EF4-FFF2-40B4-BE49-F238E27FC236}">
                  <a16:creationId xmlns:a16="http://schemas.microsoft.com/office/drawing/2014/main" id="{E1F3E92A-E42E-8EA2-F408-F0850892C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7" name="Freeform 525">
              <a:extLst>
                <a:ext uri="{FF2B5EF4-FFF2-40B4-BE49-F238E27FC236}">
                  <a16:creationId xmlns:a16="http://schemas.microsoft.com/office/drawing/2014/main" id="{CBBC4D49-A7D1-8D65-F2CB-25B497F5B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8" name="Freeform 526">
              <a:extLst>
                <a:ext uri="{FF2B5EF4-FFF2-40B4-BE49-F238E27FC236}">
                  <a16:creationId xmlns:a16="http://schemas.microsoft.com/office/drawing/2014/main" id="{A952BACB-3BAC-9DFE-9C32-BA77F99BC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9" name="Freeform 527">
              <a:extLst>
                <a:ext uri="{FF2B5EF4-FFF2-40B4-BE49-F238E27FC236}">
                  <a16:creationId xmlns:a16="http://schemas.microsoft.com/office/drawing/2014/main" id="{A2EF3400-2F44-943D-76E5-CE151F2B32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0" name="Freeform 528">
              <a:extLst>
                <a:ext uri="{FF2B5EF4-FFF2-40B4-BE49-F238E27FC236}">
                  <a16:creationId xmlns:a16="http://schemas.microsoft.com/office/drawing/2014/main" id="{114D255D-78CD-43C7-81BB-49CA77B0A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1" name="Freeform 529">
              <a:extLst>
                <a:ext uri="{FF2B5EF4-FFF2-40B4-BE49-F238E27FC236}">
                  <a16:creationId xmlns:a16="http://schemas.microsoft.com/office/drawing/2014/main" id="{E82C5D7D-DC93-DEFA-558B-0BC1B6FFF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2" name="Freeform 530">
              <a:extLst>
                <a:ext uri="{FF2B5EF4-FFF2-40B4-BE49-F238E27FC236}">
                  <a16:creationId xmlns:a16="http://schemas.microsoft.com/office/drawing/2014/main" id="{89444EE9-6406-0E20-FDDD-48DDC55E5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3" name="Freeform 531">
              <a:extLst>
                <a:ext uri="{FF2B5EF4-FFF2-40B4-BE49-F238E27FC236}">
                  <a16:creationId xmlns:a16="http://schemas.microsoft.com/office/drawing/2014/main" id="{304F7D66-410E-EDC1-04E3-DD64DC7A9D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4" name="Freeform 532">
              <a:extLst>
                <a:ext uri="{FF2B5EF4-FFF2-40B4-BE49-F238E27FC236}">
                  <a16:creationId xmlns:a16="http://schemas.microsoft.com/office/drawing/2014/main" id="{2AB6605D-E3E4-D6CA-D120-8EE2AC26D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5" name="Freeform 533">
              <a:extLst>
                <a:ext uri="{FF2B5EF4-FFF2-40B4-BE49-F238E27FC236}">
                  <a16:creationId xmlns:a16="http://schemas.microsoft.com/office/drawing/2014/main" id="{1B9FA478-3064-9688-19E8-570133DC8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6" name="Freeform 534">
              <a:extLst>
                <a:ext uri="{FF2B5EF4-FFF2-40B4-BE49-F238E27FC236}">
                  <a16:creationId xmlns:a16="http://schemas.microsoft.com/office/drawing/2014/main" id="{1FA41A13-CC81-9A1C-76E5-44E81CEB54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7" name="Freeform 535">
              <a:extLst>
                <a:ext uri="{FF2B5EF4-FFF2-40B4-BE49-F238E27FC236}">
                  <a16:creationId xmlns:a16="http://schemas.microsoft.com/office/drawing/2014/main" id="{662D2C06-082C-E3FE-1D3F-8848620B1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8" name="Freeform 536">
              <a:extLst>
                <a:ext uri="{FF2B5EF4-FFF2-40B4-BE49-F238E27FC236}">
                  <a16:creationId xmlns:a16="http://schemas.microsoft.com/office/drawing/2014/main" id="{A6F81596-0ED8-56C9-2064-27EEAC15D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9" name="Freeform 537">
              <a:extLst>
                <a:ext uri="{FF2B5EF4-FFF2-40B4-BE49-F238E27FC236}">
                  <a16:creationId xmlns:a16="http://schemas.microsoft.com/office/drawing/2014/main" id="{76C6CF50-C44C-7048-930E-0D2D8CE65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0" name="Freeform 538">
              <a:extLst>
                <a:ext uri="{FF2B5EF4-FFF2-40B4-BE49-F238E27FC236}">
                  <a16:creationId xmlns:a16="http://schemas.microsoft.com/office/drawing/2014/main" id="{8FCD8878-9399-2D6D-96FB-3CAA21215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1" name="Freeform 539">
              <a:extLst>
                <a:ext uri="{FF2B5EF4-FFF2-40B4-BE49-F238E27FC236}">
                  <a16:creationId xmlns:a16="http://schemas.microsoft.com/office/drawing/2014/main" id="{7FEAFF10-A463-AD5E-DB48-B20EAF79C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2" name="Freeform 540">
              <a:extLst>
                <a:ext uri="{FF2B5EF4-FFF2-40B4-BE49-F238E27FC236}">
                  <a16:creationId xmlns:a16="http://schemas.microsoft.com/office/drawing/2014/main" id="{BBE7BFD9-2263-BCE2-14DA-BE6A7C2FE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3" name="Freeform 541">
              <a:extLst>
                <a:ext uri="{FF2B5EF4-FFF2-40B4-BE49-F238E27FC236}">
                  <a16:creationId xmlns:a16="http://schemas.microsoft.com/office/drawing/2014/main" id="{5287B246-E950-8F25-741B-6B4EBCC90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4" name="Freeform 542">
              <a:extLst>
                <a:ext uri="{FF2B5EF4-FFF2-40B4-BE49-F238E27FC236}">
                  <a16:creationId xmlns:a16="http://schemas.microsoft.com/office/drawing/2014/main" id="{D966AEE5-A774-7CBC-D0EA-2E9D9FE25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5" name="Freeform 543">
              <a:extLst>
                <a:ext uri="{FF2B5EF4-FFF2-40B4-BE49-F238E27FC236}">
                  <a16:creationId xmlns:a16="http://schemas.microsoft.com/office/drawing/2014/main" id="{F46080E4-0AF5-6D47-C65E-D82EB238F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6" name="Freeform 544">
              <a:extLst>
                <a:ext uri="{FF2B5EF4-FFF2-40B4-BE49-F238E27FC236}">
                  <a16:creationId xmlns:a16="http://schemas.microsoft.com/office/drawing/2014/main" id="{31BEE7EC-0EC5-C5FD-653F-C29FF69C4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7" name="Freeform 545">
              <a:extLst>
                <a:ext uri="{FF2B5EF4-FFF2-40B4-BE49-F238E27FC236}">
                  <a16:creationId xmlns:a16="http://schemas.microsoft.com/office/drawing/2014/main" id="{4C3F928F-2480-E50F-8E99-72F8FB35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8" name="Freeform 546">
              <a:extLst>
                <a:ext uri="{FF2B5EF4-FFF2-40B4-BE49-F238E27FC236}">
                  <a16:creationId xmlns:a16="http://schemas.microsoft.com/office/drawing/2014/main" id="{ACBC6B3B-10FF-4356-C8E0-F637534AE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9" name="Freeform 547">
              <a:extLst>
                <a:ext uri="{FF2B5EF4-FFF2-40B4-BE49-F238E27FC236}">
                  <a16:creationId xmlns:a16="http://schemas.microsoft.com/office/drawing/2014/main" id="{706A82F8-566B-2FF0-C777-6C18BC95B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0" name="Freeform 548">
              <a:extLst>
                <a:ext uri="{FF2B5EF4-FFF2-40B4-BE49-F238E27FC236}">
                  <a16:creationId xmlns:a16="http://schemas.microsoft.com/office/drawing/2014/main" id="{1B168AC1-20AB-473C-DA45-DDA433A92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1" name="Freeform 549">
              <a:extLst>
                <a:ext uri="{FF2B5EF4-FFF2-40B4-BE49-F238E27FC236}">
                  <a16:creationId xmlns:a16="http://schemas.microsoft.com/office/drawing/2014/main" id="{C008DF61-2A29-E11F-107A-6298683AD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2" name="Freeform 550">
              <a:extLst>
                <a:ext uri="{FF2B5EF4-FFF2-40B4-BE49-F238E27FC236}">
                  <a16:creationId xmlns:a16="http://schemas.microsoft.com/office/drawing/2014/main" id="{402320A0-A2C3-E95E-F456-E3665433E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3" name="Freeform 551">
              <a:extLst>
                <a:ext uri="{FF2B5EF4-FFF2-40B4-BE49-F238E27FC236}">
                  <a16:creationId xmlns:a16="http://schemas.microsoft.com/office/drawing/2014/main" id="{82980F53-810C-9D8B-C4A8-82DF82239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4" name="Freeform 552">
              <a:extLst>
                <a:ext uri="{FF2B5EF4-FFF2-40B4-BE49-F238E27FC236}">
                  <a16:creationId xmlns:a16="http://schemas.microsoft.com/office/drawing/2014/main" id="{D329381B-5DD0-042B-6C1D-BC4AD083B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5" name="Freeform 553">
              <a:extLst>
                <a:ext uri="{FF2B5EF4-FFF2-40B4-BE49-F238E27FC236}">
                  <a16:creationId xmlns:a16="http://schemas.microsoft.com/office/drawing/2014/main" id="{1437A954-9C99-DB56-6FBB-222F6D72D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6" name="Freeform 554">
              <a:extLst>
                <a:ext uri="{FF2B5EF4-FFF2-40B4-BE49-F238E27FC236}">
                  <a16:creationId xmlns:a16="http://schemas.microsoft.com/office/drawing/2014/main" id="{C599C8F2-6A48-6257-F52F-0AE9BAEB6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7" name="Freeform 555">
              <a:extLst>
                <a:ext uri="{FF2B5EF4-FFF2-40B4-BE49-F238E27FC236}">
                  <a16:creationId xmlns:a16="http://schemas.microsoft.com/office/drawing/2014/main" id="{F4C85ED4-BE89-4F1A-AFDA-27FB3CB07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8" name="Freeform 556">
              <a:extLst>
                <a:ext uri="{FF2B5EF4-FFF2-40B4-BE49-F238E27FC236}">
                  <a16:creationId xmlns:a16="http://schemas.microsoft.com/office/drawing/2014/main" id="{ED50A4D6-F924-FFE0-3197-13A387350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9" name="Freeform 557">
              <a:extLst>
                <a:ext uri="{FF2B5EF4-FFF2-40B4-BE49-F238E27FC236}">
                  <a16:creationId xmlns:a16="http://schemas.microsoft.com/office/drawing/2014/main" id="{C7596385-7087-1BA9-13D3-DC707A31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0" name="Freeform 558">
              <a:extLst>
                <a:ext uri="{FF2B5EF4-FFF2-40B4-BE49-F238E27FC236}">
                  <a16:creationId xmlns:a16="http://schemas.microsoft.com/office/drawing/2014/main" id="{A44CE613-E69A-4D1E-1C39-2247D2667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1" name="Freeform 559">
              <a:extLst>
                <a:ext uri="{FF2B5EF4-FFF2-40B4-BE49-F238E27FC236}">
                  <a16:creationId xmlns:a16="http://schemas.microsoft.com/office/drawing/2014/main" id="{B5134FE5-4D2E-0D1D-1FD1-A3A957055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2" name="Freeform 560">
              <a:extLst>
                <a:ext uri="{FF2B5EF4-FFF2-40B4-BE49-F238E27FC236}">
                  <a16:creationId xmlns:a16="http://schemas.microsoft.com/office/drawing/2014/main" id="{5E1E2CF7-9708-4F67-B419-FB40BDAA8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3" name="Freeform 561">
              <a:extLst>
                <a:ext uri="{FF2B5EF4-FFF2-40B4-BE49-F238E27FC236}">
                  <a16:creationId xmlns:a16="http://schemas.microsoft.com/office/drawing/2014/main" id="{8BF3872B-82B0-1000-3185-70FC6BFB9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4" name="Freeform 562">
              <a:extLst>
                <a:ext uri="{FF2B5EF4-FFF2-40B4-BE49-F238E27FC236}">
                  <a16:creationId xmlns:a16="http://schemas.microsoft.com/office/drawing/2014/main" id="{549BEC16-377C-1E40-A2F1-7D5AC646E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5" name="Freeform 563">
              <a:extLst>
                <a:ext uri="{FF2B5EF4-FFF2-40B4-BE49-F238E27FC236}">
                  <a16:creationId xmlns:a16="http://schemas.microsoft.com/office/drawing/2014/main" id="{866FE3A4-84E2-1DE1-FF95-CFC9D92D1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6" name="Freeform 564">
              <a:extLst>
                <a:ext uri="{FF2B5EF4-FFF2-40B4-BE49-F238E27FC236}">
                  <a16:creationId xmlns:a16="http://schemas.microsoft.com/office/drawing/2014/main" id="{8921A80D-CBCC-6F29-5927-EA8030118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7" name="Freeform 565">
              <a:extLst>
                <a:ext uri="{FF2B5EF4-FFF2-40B4-BE49-F238E27FC236}">
                  <a16:creationId xmlns:a16="http://schemas.microsoft.com/office/drawing/2014/main" id="{31439DAA-E162-1701-E3A6-63BC2B3C3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8" name="Freeform 566">
              <a:extLst>
                <a:ext uri="{FF2B5EF4-FFF2-40B4-BE49-F238E27FC236}">
                  <a16:creationId xmlns:a16="http://schemas.microsoft.com/office/drawing/2014/main" id="{93F64CB1-5D87-02CA-CF93-DCB68460C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9" name="Freeform 567">
              <a:extLst>
                <a:ext uri="{FF2B5EF4-FFF2-40B4-BE49-F238E27FC236}">
                  <a16:creationId xmlns:a16="http://schemas.microsoft.com/office/drawing/2014/main" id="{A6E494CB-1AED-5EC9-7B4F-C14468292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0" name="Freeform 568">
              <a:extLst>
                <a:ext uri="{FF2B5EF4-FFF2-40B4-BE49-F238E27FC236}">
                  <a16:creationId xmlns:a16="http://schemas.microsoft.com/office/drawing/2014/main" id="{5DF47BA4-D5B6-69FB-2442-D14B6D07B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1" name="Freeform 569">
              <a:extLst>
                <a:ext uri="{FF2B5EF4-FFF2-40B4-BE49-F238E27FC236}">
                  <a16:creationId xmlns:a16="http://schemas.microsoft.com/office/drawing/2014/main" id="{9BF2DDAA-758A-CC58-9A9A-56B636F4A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2" name="Freeform 570">
              <a:extLst>
                <a:ext uri="{FF2B5EF4-FFF2-40B4-BE49-F238E27FC236}">
                  <a16:creationId xmlns:a16="http://schemas.microsoft.com/office/drawing/2014/main" id="{6476080B-C326-CD2D-F8FA-2C3BBDD40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3" name="Freeform 571">
              <a:extLst>
                <a:ext uri="{FF2B5EF4-FFF2-40B4-BE49-F238E27FC236}">
                  <a16:creationId xmlns:a16="http://schemas.microsoft.com/office/drawing/2014/main" id="{8AF3FBD8-9B87-1FB2-EEF0-E3C2D19BD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4" name="Freeform 572">
              <a:extLst>
                <a:ext uri="{FF2B5EF4-FFF2-40B4-BE49-F238E27FC236}">
                  <a16:creationId xmlns:a16="http://schemas.microsoft.com/office/drawing/2014/main" id="{003D93F2-6508-7B59-8D08-74B69A9E8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5" name="Freeform 573">
              <a:extLst>
                <a:ext uri="{FF2B5EF4-FFF2-40B4-BE49-F238E27FC236}">
                  <a16:creationId xmlns:a16="http://schemas.microsoft.com/office/drawing/2014/main" id="{97402A29-F308-FD47-CF64-5AE1B7C65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6" name="Freeform 574">
              <a:extLst>
                <a:ext uri="{FF2B5EF4-FFF2-40B4-BE49-F238E27FC236}">
                  <a16:creationId xmlns:a16="http://schemas.microsoft.com/office/drawing/2014/main" id="{935B54B8-FC59-1F32-D97B-89009B944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7" name="Freeform 575">
              <a:extLst>
                <a:ext uri="{FF2B5EF4-FFF2-40B4-BE49-F238E27FC236}">
                  <a16:creationId xmlns:a16="http://schemas.microsoft.com/office/drawing/2014/main" id="{674D197B-2653-7ECD-35B3-E02C99091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8" name="Freeform 576">
              <a:extLst>
                <a:ext uri="{FF2B5EF4-FFF2-40B4-BE49-F238E27FC236}">
                  <a16:creationId xmlns:a16="http://schemas.microsoft.com/office/drawing/2014/main" id="{7E631AD8-2F10-7FEB-72B1-9B16173D7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9" name="Freeform 577">
              <a:extLst>
                <a:ext uri="{FF2B5EF4-FFF2-40B4-BE49-F238E27FC236}">
                  <a16:creationId xmlns:a16="http://schemas.microsoft.com/office/drawing/2014/main" id="{16BF433E-BC67-AB22-93AC-801D2F2CF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0" name="Freeform 578">
              <a:extLst>
                <a:ext uri="{FF2B5EF4-FFF2-40B4-BE49-F238E27FC236}">
                  <a16:creationId xmlns:a16="http://schemas.microsoft.com/office/drawing/2014/main" id="{FA5ACC8C-0A30-642F-2AF5-7468E64E5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1" name="Freeform 579">
              <a:extLst>
                <a:ext uri="{FF2B5EF4-FFF2-40B4-BE49-F238E27FC236}">
                  <a16:creationId xmlns:a16="http://schemas.microsoft.com/office/drawing/2014/main" id="{8E6A9725-2E0F-E8A4-C3C5-B2D483A97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2" name="Freeform 580">
              <a:extLst>
                <a:ext uri="{FF2B5EF4-FFF2-40B4-BE49-F238E27FC236}">
                  <a16:creationId xmlns:a16="http://schemas.microsoft.com/office/drawing/2014/main" id="{CA93CC7F-ECF9-7568-DD4E-E7E0453E3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3" name="Freeform 581">
              <a:extLst>
                <a:ext uri="{FF2B5EF4-FFF2-40B4-BE49-F238E27FC236}">
                  <a16:creationId xmlns:a16="http://schemas.microsoft.com/office/drawing/2014/main" id="{B792690D-341A-3566-CED9-4CAD8B04B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4" name="Freeform 582">
              <a:extLst>
                <a:ext uri="{FF2B5EF4-FFF2-40B4-BE49-F238E27FC236}">
                  <a16:creationId xmlns:a16="http://schemas.microsoft.com/office/drawing/2014/main" id="{EA465981-A442-DD7E-02B1-0368109FA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5" name="Freeform 583">
              <a:extLst>
                <a:ext uri="{FF2B5EF4-FFF2-40B4-BE49-F238E27FC236}">
                  <a16:creationId xmlns:a16="http://schemas.microsoft.com/office/drawing/2014/main" id="{FC5F75DF-8919-9FA0-7C3B-B0719052A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6" name="Freeform 584">
              <a:extLst>
                <a:ext uri="{FF2B5EF4-FFF2-40B4-BE49-F238E27FC236}">
                  <a16:creationId xmlns:a16="http://schemas.microsoft.com/office/drawing/2014/main" id="{B17E4150-C926-705F-13D2-BAAC600CD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7" name="Freeform 585">
              <a:extLst>
                <a:ext uri="{FF2B5EF4-FFF2-40B4-BE49-F238E27FC236}">
                  <a16:creationId xmlns:a16="http://schemas.microsoft.com/office/drawing/2014/main" id="{6E724628-9AA9-A123-F51E-7000AC6B3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8" name="Freeform 586">
              <a:extLst>
                <a:ext uri="{FF2B5EF4-FFF2-40B4-BE49-F238E27FC236}">
                  <a16:creationId xmlns:a16="http://schemas.microsoft.com/office/drawing/2014/main" id="{79FD3B92-5882-8402-733B-13FAB4BD0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9" name="Freeform 587">
              <a:extLst>
                <a:ext uri="{FF2B5EF4-FFF2-40B4-BE49-F238E27FC236}">
                  <a16:creationId xmlns:a16="http://schemas.microsoft.com/office/drawing/2014/main" id="{A0B5E274-07BF-56E2-50FA-C0C182916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0" name="Freeform 588">
              <a:extLst>
                <a:ext uri="{FF2B5EF4-FFF2-40B4-BE49-F238E27FC236}">
                  <a16:creationId xmlns:a16="http://schemas.microsoft.com/office/drawing/2014/main" id="{D7A9DAA8-7373-5214-D273-1F0405B7A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1" name="Freeform 589">
              <a:extLst>
                <a:ext uri="{FF2B5EF4-FFF2-40B4-BE49-F238E27FC236}">
                  <a16:creationId xmlns:a16="http://schemas.microsoft.com/office/drawing/2014/main" id="{AD5B609A-D1EA-DB73-DECD-620D047AC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2" name="Freeform 590">
              <a:extLst>
                <a:ext uri="{FF2B5EF4-FFF2-40B4-BE49-F238E27FC236}">
                  <a16:creationId xmlns:a16="http://schemas.microsoft.com/office/drawing/2014/main" id="{AB8A21BE-FC75-AC60-A9FA-7E5A1E75A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3" name="Freeform 591">
              <a:extLst>
                <a:ext uri="{FF2B5EF4-FFF2-40B4-BE49-F238E27FC236}">
                  <a16:creationId xmlns:a16="http://schemas.microsoft.com/office/drawing/2014/main" id="{7A9787C9-2E0D-1159-2CA6-12EA81AE4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4" name="Freeform 592">
              <a:extLst>
                <a:ext uri="{FF2B5EF4-FFF2-40B4-BE49-F238E27FC236}">
                  <a16:creationId xmlns:a16="http://schemas.microsoft.com/office/drawing/2014/main" id="{33D06BC3-25CB-7953-0052-B6E12C351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5" name="Freeform 593">
              <a:extLst>
                <a:ext uri="{FF2B5EF4-FFF2-40B4-BE49-F238E27FC236}">
                  <a16:creationId xmlns:a16="http://schemas.microsoft.com/office/drawing/2014/main" id="{7830BD00-DED6-EEC7-19E4-A12093DCD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6" name="Freeform 594">
              <a:extLst>
                <a:ext uri="{FF2B5EF4-FFF2-40B4-BE49-F238E27FC236}">
                  <a16:creationId xmlns:a16="http://schemas.microsoft.com/office/drawing/2014/main" id="{22A80E2C-B2A6-75A7-2A93-4B358DAF6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7" name="Freeform 595">
              <a:extLst>
                <a:ext uri="{FF2B5EF4-FFF2-40B4-BE49-F238E27FC236}">
                  <a16:creationId xmlns:a16="http://schemas.microsoft.com/office/drawing/2014/main" id="{AEDC31E1-19BF-B368-B51D-058275174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8" name="Freeform 596">
              <a:extLst>
                <a:ext uri="{FF2B5EF4-FFF2-40B4-BE49-F238E27FC236}">
                  <a16:creationId xmlns:a16="http://schemas.microsoft.com/office/drawing/2014/main" id="{F9010D7C-014C-AB5D-29B6-56D02C05A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9" name="Freeform 597">
              <a:extLst>
                <a:ext uri="{FF2B5EF4-FFF2-40B4-BE49-F238E27FC236}">
                  <a16:creationId xmlns:a16="http://schemas.microsoft.com/office/drawing/2014/main" id="{A2BEA6C4-29C3-7ACF-CECC-06F917CD8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0" name="Freeform 598">
              <a:extLst>
                <a:ext uri="{FF2B5EF4-FFF2-40B4-BE49-F238E27FC236}">
                  <a16:creationId xmlns:a16="http://schemas.microsoft.com/office/drawing/2014/main" id="{539D35E1-8BA8-DE58-4AF8-71FA6A859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1" name="Freeform 599">
              <a:extLst>
                <a:ext uri="{FF2B5EF4-FFF2-40B4-BE49-F238E27FC236}">
                  <a16:creationId xmlns:a16="http://schemas.microsoft.com/office/drawing/2014/main" id="{AA3242E9-A4CB-244D-8ADD-FF466144E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2" name="Freeform 600">
              <a:extLst>
                <a:ext uri="{FF2B5EF4-FFF2-40B4-BE49-F238E27FC236}">
                  <a16:creationId xmlns:a16="http://schemas.microsoft.com/office/drawing/2014/main" id="{091CFBAA-ADFB-474B-6434-44B065F0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3" name="Freeform 601">
              <a:extLst>
                <a:ext uri="{FF2B5EF4-FFF2-40B4-BE49-F238E27FC236}">
                  <a16:creationId xmlns:a16="http://schemas.microsoft.com/office/drawing/2014/main" id="{2430E99A-CBCA-CB32-B39B-B12A169C1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4" name="Freeform 602">
              <a:extLst>
                <a:ext uri="{FF2B5EF4-FFF2-40B4-BE49-F238E27FC236}">
                  <a16:creationId xmlns:a16="http://schemas.microsoft.com/office/drawing/2014/main" id="{A8F0E82A-ABBA-3BBE-70A7-119A67CF8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5" name="Freeform 603">
              <a:extLst>
                <a:ext uri="{FF2B5EF4-FFF2-40B4-BE49-F238E27FC236}">
                  <a16:creationId xmlns:a16="http://schemas.microsoft.com/office/drawing/2014/main" id="{3FE012A7-0FE7-91E9-02C2-066A0DEAD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6" name="Freeform 604">
              <a:extLst>
                <a:ext uri="{FF2B5EF4-FFF2-40B4-BE49-F238E27FC236}">
                  <a16:creationId xmlns:a16="http://schemas.microsoft.com/office/drawing/2014/main" id="{B1E8A1E1-DD0A-98D9-B0E1-85FC6B595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7" name="Freeform 605">
              <a:extLst>
                <a:ext uri="{FF2B5EF4-FFF2-40B4-BE49-F238E27FC236}">
                  <a16:creationId xmlns:a16="http://schemas.microsoft.com/office/drawing/2014/main" id="{38ACBA71-7503-E6F2-748D-942C0E6E3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8" name="Freeform 606">
              <a:extLst>
                <a:ext uri="{FF2B5EF4-FFF2-40B4-BE49-F238E27FC236}">
                  <a16:creationId xmlns:a16="http://schemas.microsoft.com/office/drawing/2014/main" id="{257C79B7-1496-F342-B055-C7CBC9F9C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1E842896-82C1-E5D1-E906-49F82600EF1D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340" name="Freeform 608">
                <a:extLst>
                  <a:ext uri="{FF2B5EF4-FFF2-40B4-BE49-F238E27FC236}">
                    <a16:creationId xmlns:a16="http://schemas.microsoft.com/office/drawing/2014/main" id="{309C322A-6E87-EB1D-FBD8-34F37B6BF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1" name="Freeform 609">
                <a:extLst>
                  <a:ext uri="{FF2B5EF4-FFF2-40B4-BE49-F238E27FC236}">
                    <a16:creationId xmlns:a16="http://schemas.microsoft.com/office/drawing/2014/main" id="{3C08DA07-74A4-E3E0-C997-27350B1C3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2" name="Freeform 610">
                <a:extLst>
                  <a:ext uri="{FF2B5EF4-FFF2-40B4-BE49-F238E27FC236}">
                    <a16:creationId xmlns:a16="http://schemas.microsoft.com/office/drawing/2014/main" id="{622A8758-DE7B-CC8D-4577-ED7CC16B1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3" name="Freeform 611">
                <a:extLst>
                  <a:ext uri="{FF2B5EF4-FFF2-40B4-BE49-F238E27FC236}">
                    <a16:creationId xmlns:a16="http://schemas.microsoft.com/office/drawing/2014/main" id="{8363FBE0-151A-3D86-AB77-04B591EA6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4" name="Freeform 612">
                <a:extLst>
                  <a:ext uri="{FF2B5EF4-FFF2-40B4-BE49-F238E27FC236}">
                    <a16:creationId xmlns:a16="http://schemas.microsoft.com/office/drawing/2014/main" id="{AE23CC52-3816-55AB-D715-49D0FFEDF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5" name="Freeform 613">
                <a:extLst>
                  <a:ext uri="{FF2B5EF4-FFF2-40B4-BE49-F238E27FC236}">
                    <a16:creationId xmlns:a16="http://schemas.microsoft.com/office/drawing/2014/main" id="{9400F840-3BB9-02AE-B360-28EAAF426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6" name="Freeform 614">
                <a:extLst>
                  <a:ext uri="{FF2B5EF4-FFF2-40B4-BE49-F238E27FC236}">
                    <a16:creationId xmlns:a16="http://schemas.microsoft.com/office/drawing/2014/main" id="{CAD850F7-B874-5C9B-1B00-DA465C5DA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7" name="Freeform 615">
                <a:extLst>
                  <a:ext uri="{FF2B5EF4-FFF2-40B4-BE49-F238E27FC236}">
                    <a16:creationId xmlns:a16="http://schemas.microsoft.com/office/drawing/2014/main" id="{AFB629A6-F692-382C-B087-9BD03DF87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8" name="Freeform 616">
                <a:extLst>
                  <a:ext uri="{FF2B5EF4-FFF2-40B4-BE49-F238E27FC236}">
                    <a16:creationId xmlns:a16="http://schemas.microsoft.com/office/drawing/2014/main" id="{99453EFB-2DA0-248B-8B4F-8B809102C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9" name="Freeform 617">
                <a:extLst>
                  <a:ext uri="{FF2B5EF4-FFF2-40B4-BE49-F238E27FC236}">
                    <a16:creationId xmlns:a16="http://schemas.microsoft.com/office/drawing/2014/main" id="{236D18C1-EC48-258A-3771-FB5CD03222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0" name="Freeform 618">
                <a:extLst>
                  <a:ext uri="{FF2B5EF4-FFF2-40B4-BE49-F238E27FC236}">
                    <a16:creationId xmlns:a16="http://schemas.microsoft.com/office/drawing/2014/main" id="{0DAE5690-6BAB-294E-58F4-C2B00C79B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1" name="Freeform 619">
                <a:extLst>
                  <a:ext uri="{FF2B5EF4-FFF2-40B4-BE49-F238E27FC236}">
                    <a16:creationId xmlns:a16="http://schemas.microsoft.com/office/drawing/2014/main" id="{C0AAA58E-1E64-0B89-BEE7-2DA652DEF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2" name="Freeform 620">
                <a:extLst>
                  <a:ext uri="{FF2B5EF4-FFF2-40B4-BE49-F238E27FC236}">
                    <a16:creationId xmlns:a16="http://schemas.microsoft.com/office/drawing/2014/main" id="{4330E5E3-E947-E4B2-6856-22BE08490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3" name="Freeform 621">
                <a:extLst>
                  <a:ext uri="{FF2B5EF4-FFF2-40B4-BE49-F238E27FC236}">
                    <a16:creationId xmlns:a16="http://schemas.microsoft.com/office/drawing/2014/main" id="{EE4CC6E5-B2DF-FD6E-DE26-FD328F0AA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4" name="Freeform 622">
                <a:extLst>
                  <a:ext uri="{FF2B5EF4-FFF2-40B4-BE49-F238E27FC236}">
                    <a16:creationId xmlns:a16="http://schemas.microsoft.com/office/drawing/2014/main" id="{671DA1E9-3E9A-11CA-F71B-8B94B403B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5" name="Freeform 623">
                <a:extLst>
                  <a:ext uri="{FF2B5EF4-FFF2-40B4-BE49-F238E27FC236}">
                    <a16:creationId xmlns:a16="http://schemas.microsoft.com/office/drawing/2014/main" id="{C6CB888F-7676-1AC9-798F-7EA616CAF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6" name="Freeform 624">
                <a:extLst>
                  <a:ext uri="{FF2B5EF4-FFF2-40B4-BE49-F238E27FC236}">
                    <a16:creationId xmlns:a16="http://schemas.microsoft.com/office/drawing/2014/main" id="{B6512324-77B3-2F2B-F891-508B1A049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7" name="Freeform 625">
                <a:extLst>
                  <a:ext uri="{FF2B5EF4-FFF2-40B4-BE49-F238E27FC236}">
                    <a16:creationId xmlns:a16="http://schemas.microsoft.com/office/drawing/2014/main" id="{E8D0ECF9-A72B-8650-692A-44F53CC29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8" name="Freeform 626">
                <a:extLst>
                  <a:ext uri="{FF2B5EF4-FFF2-40B4-BE49-F238E27FC236}">
                    <a16:creationId xmlns:a16="http://schemas.microsoft.com/office/drawing/2014/main" id="{F6F33309-446A-739A-EB95-76987693C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9" name="Freeform 627">
                <a:extLst>
                  <a:ext uri="{FF2B5EF4-FFF2-40B4-BE49-F238E27FC236}">
                    <a16:creationId xmlns:a16="http://schemas.microsoft.com/office/drawing/2014/main" id="{A6559504-C8E5-2F74-843B-59354D16D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0" name="Freeform 628">
                <a:extLst>
                  <a:ext uri="{FF2B5EF4-FFF2-40B4-BE49-F238E27FC236}">
                    <a16:creationId xmlns:a16="http://schemas.microsoft.com/office/drawing/2014/main" id="{DFF22899-96A3-05E6-CAE4-473E7A8A5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1" name="Freeform 629">
                <a:extLst>
                  <a:ext uri="{FF2B5EF4-FFF2-40B4-BE49-F238E27FC236}">
                    <a16:creationId xmlns:a16="http://schemas.microsoft.com/office/drawing/2014/main" id="{9BC1F5AB-7F3E-0B49-0E5D-506002B58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2" name="Freeform 630">
                <a:extLst>
                  <a:ext uri="{FF2B5EF4-FFF2-40B4-BE49-F238E27FC236}">
                    <a16:creationId xmlns:a16="http://schemas.microsoft.com/office/drawing/2014/main" id="{CC5BC181-9060-9E87-C410-34F129302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3" name="Freeform 631">
                <a:extLst>
                  <a:ext uri="{FF2B5EF4-FFF2-40B4-BE49-F238E27FC236}">
                    <a16:creationId xmlns:a16="http://schemas.microsoft.com/office/drawing/2014/main" id="{710E7FB1-62BF-A083-513C-D86B062EF5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922A8A73-D105-5ABD-472C-53B1BED674E5}"/>
              </a:ext>
            </a:extLst>
          </p:cNvPr>
          <p:cNvGrpSpPr/>
          <p:nvPr/>
        </p:nvGrpSpPr>
        <p:grpSpPr>
          <a:xfrm>
            <a:off x="1751826" y="6025278"/>
            <a:ext cx="952899" cy="786408"/>
            <a:chOff x="6027738" y="3756025"/>
            <a:chExt cx="1858963" cy="1925638"/>
          </a:xfrm>
        </p:grpSpPr>
        <p:sp>
          <p:nvSpPr>
            <p:cNvPr id="365" name="Freeform 522">
              <a:extLst>
                <a:ext uri="{FF2B5EF4-FFF2-40B4-BE49-F238E27FC236}">
                  <a16:creationId xmlns:a16="http://schemas.microsoft.com/office/drawing/2014/main" id="{7EA61646-B60B-9BAC-51E9-6902D3AA3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6" name="Freeform 523">
              <a:extLst>
                <a:ext uri="{FF2B5EF4-FFF2-40B4-BE49-F238E27FC236}">
                  <a16:creationId xmlns:a16="http://schemas.microsoft.com/office/drawing/2014/main" id="{F2DF73AA-088E-5813-DCAC-D8D69ADED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7" name="Freeform 524">
              <a:extLst>
                <a:ext uri="{FF2B5EF4-FFF2-40B4-BE49-F238E27FC236}">
                  <a16:creationId xmlns:a16="http://schemas.microsoft.com/office/drawing/2014/main" id="{17579A06-D9AA-F989-FE59-0A4AA3FCF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8" name="Freeform 525">
              <a:extLst>
                <a:ext uri="{FF2B5EF4-FFF2-40B4-BE49-F238E27FC236}">
                  <a16:creationId xmlns:a16="http://schemas.microsoft.com/office/drawing/2014/main" id="{C2D360D2-5806-9349-6A90-2CFF0C1A0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9" name="Freeform 526">
              <a:extLst>
                <a:ext uri="{FF2B5EF4-FFF2-40B4-BE49-F238E27FC236}">
                  <a16:creationId xmlns:a16="http://schemas.microsoft.com/office/drawing/2014/main" id="{A09E86BB-C400-4287-368E-745D8AAC5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0" name="Freeform 527">
              <a:extLst>
                <a:ext uri="{FF2B5EF4-FFF2-40B4-BE49-F238E27FC236}">
                  <a16:creationId xmlns:a16="http://schemas.microsoft.com/office/drawing/2014/main" id="{E0FE78E5-72E9-9114-62CE-3DBC822ADF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1" name="Freeform 528">
              <a:extLst>
                <a:ext uri="{FF2B5EF4-FFF2-40B4-BE49-F238E27FC236}">
                  <a16:creationId xmlns:a16="http://schemas.microsoft.com/office/drawing/2014/main" id="{E06DC775-67C1-51E1-9445-E468DE691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2" name="Freeform 529">
              <a:extLst>
                <a:ext uri="{FF2B5EF4-FFF2-40B4-BE49-F238E27FC236}">
                  <a16:creationId xmlns:a16="http://schemas.microsoft.com/office/drawing/2014/main" id="{18C02C2E-FF97-687B-B33D-19E77A3A6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3" name="Freeform 530">
              <a:extLst>
                <a:ext uri="{FF2B5EF4-FFF2-40B4-BE49-F238E27FC236}">
                  <a16:creationId xmlns:a16="http://schemas.microsoft.com/office/drawing/2014/main" id="{8D9502C2-B7AC-B424-28F6-092982216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4" name="Freeform 531">
              <a:extLst>
                <a:ext uri="{FF2B5EF4-FFF2-40B4-BE49-F238E27FC236}">
                  <a16:creationId xmlns:a16="http://schemas.microsoft.com/office/drawing/2014/main" id="{3DC9A181-1377-FF0A-04FB-148DDB089B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5" name="Freeform 532">
              <a:extLst>
                <a:ext uri="{FF2B5EF4-FFF2-40B4-BE49-F238E27FC236}">
                  <a16:creationId xmlns:a16="http://schemas.microsoft.com/office/drawing/2014/main" id="{3E8AEEA0-E27C-F40C-C9CC-23215ECE0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6" name="Freeform 533">
              <a:extLst>
                <a:ext uri="{FF2B5EF4-FFF2-40B4-BE49-F238E27FC236}">
                  <a16:creationId xmlns:a16="http://schemas.microsoft.com/office/drawing/2014/main" id="{5979B8B3-BC30-43EC-BFDD-A78365446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7" name="Freeform 534">
              <a:extLst>
                <a:ext uri="{FF2B5EF4-FFF2-40B4-BE49-F238E27FC236}">
                  <a16:creationId xmlns:a16="http://schemas.microsoft.com/office/drawing/2014/main" id="{5F27AECA-0E4F-EACA-5CE4-590AFA334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8" name="Freeform 535">
              <a:extLst>
                <a:ext uri="{FF2B5EF4-FFF2-40B4-BE49-F238E27FC236}">
                  <a16:creationId xmlns:a16="http://schemas.microsoft.com/office/drawing/2014/main" id="{BC678C08-5D6D-229D-1BE2-332E765F9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9" name="Freeform 536">
              <a:extLst>
                <a:ext uri="{FF2B5EF4-FFF2-40B4-BE49-F238E27FC236}">
                  <a16:creationId xmlns:a16="http://schemas.microsoft.com/office/drawing/2014/main" id="{B0D1150F-CA70-5766-5034-9D16C89EC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0" name="Freeform 537">
              <a:extLst>
                <a:ext uri="{FF2B5EF4-FFF2-40B4-BE49-F238E27FC236}">
                  <a16:creationId xmlns:a16="http://schemas.microsoft.com/office/drawing/2014/main" id="{8260DDE6-74FC-BF78-188C-728133653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1" name="Freeform 538">
              <a:extLst>
                <a:ext uri="{FF2B5EF4-FFF2-40B4-BE49-F238E27FC236}">
                  <a16:creationId xmlns:a16="http://schemas.microsoft.com/office/drawing/2014/main" id="{3A1796D5-5DD1-9A50-E057-D9862DE09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2" name="Freeform 539">
              <a:extLst>
                <a:ext uri="{FF2B5EF4-FFF2-40B4-BE49-F238E27FC236}">
                  <a16:creationId xmlns:a16="http://schemas.microsoft.com/office/drawing/2014/main" id="{2C786FA1-32AE-A405-E40F-0C3AEA64C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3" name="Freeform 540">
              <a:extLst>
                <a:ext uri="{FF2B5EF4-FFF2-40B4-BE49-F238E27FC236}">
                  <a16:creationId xmlns:a16="http://schemas.microsoft.com/office/drawing/2014/main" id="{3264DC0C-F413-80F8-1116-0EBC8FF76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4" name="Freeform 541">
              <a:extLst>
                <a:ext uri="{FF2B5EF4-FFF2-40B4-BE49-F238E27FC236}">
                  <a16:creationId xmlns:a16="http://schemas.microsoft.com/office/drawing/2014/main" id="{8D4637C8-8795-9627-A41C-116A3AAE5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5" name="Freeform 542">
              <a:extLst>
                <a:ext uri="{FF2B5EF4-FFF2-40B4-BE49-F238E27FC236}">
                  <a16:creationId xmlns:a16="http://schemas.microsoft.com/office/drawing/2014/main" id="{93363888-FCFF-EF7B-7C89-A19F3D7F5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6" name="Freeform 543">
              <a:extLst>
                <a:ext uri="{FF2B5EF4-FFF2-40B4-BE49-F238E27FC236}">
                  <a16:creationId xmlns:a16="http://schemas.microsoft.com/office/drawing/2014/main" id="{7315872F-A6BC-3893-030A-CBC91B9ED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7" name="Freeform 544">
              <a:extLst>
                <a:ext uri="{FF2B5EF4-FFF2-40B4-BE49-F238E27FC236}">
                  <a16:creationId xmlns:a16="http://schemas.microsoft.com/office/drawing/2014/main" id="{2CC31108-4A6D-94FA-EB3E-C564702D3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8" name="Freeform 545">
              <a:extLst>
                <a:ext uri="{FF2B5EF4-FFF2-40B4-BE49-F238E27FC236}">
                  <a16:creationId xmlns:a16="http://schemas.microsoft.com/office/drawing/2014/main" id="{2CF4C60E-A7DE-BBF8-1E40-9D9733046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9" name="Freeform 546">
              <a:extLst>
                <a:ext uri="{FF2B5EF4-FFF2-40B4-BE49-F238E27FC236}">
                  <a16:creationId xmlns:a16="http://schemas.microsoft.com/office/drawing/2014/main" id="{29521CDF-E5FE-C298-61DD-1184BD19A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0" name="Freeform 547">
              <a:extLst>
                <a:ext uri="{FF2B5EF4-FFF2-40B4-BE49-F238E27FC236}">
                  <a16:creationId xmlns:a16="http://schemas.microsoft.com/office/drawing/2014/main" id="{16ABE36E-36AD-EB4A-9642-041A7A82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1" name="Freeform 548">
              <a:extLst>
                <a:ext uri="{FF2B5EF4-FFF2-40B4-BE49-F238E27FC236}">
                  <a16:creationId xmlns:a16="http://schemas.microsoft.com/office/drawing/2014/main" id="{61648147-8644-01B2-260C-A22437F0E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2" name="Freeform 549">
              <a:extLst>
                <a:ext uri="{FF2B5EF4-FFF2-40B4-BE49-F238E27FC236}">
                  <a16:creationId xmlns:a16="http://schemas.microsoft.com/office/drawing/2014/main" id="{FC73F808-7DA6-D857-496E-B4BEB1C3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3" name="Freeform 550">
              <a:extLst>
                <a:ext uri="{FF2B5EF4-FFF2-40B4-BE49-F238E27FC236}">
                  <a16:creationId xmlns:a16="http://schemas.microsoft.com/office/drawing/2014/main" id="{A06906C6-4E64-89C7-AB0B-A628D3049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4" name="Freeform 551">
              <a:extLst>
                <a:ext uri="{FF2B5EF4-FFF2-40B4-BE49-F238E27FC236}">
                  <a16:creationId xmlns:a16="http://schemas.microsoft.com/office/drawing/2014/main" id="{F11FBE96-4D76-629F-18B2-457FDB319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5" name="Freeform 552">
              <a:extLst>
                <a:ext uri="{FF2B5EF4-FFF2-40B4-BE49-F238E27FC236}">
                  <a16:creationId xmlns:a16="http://schemas.microsoft.com/office/drawing/2014/main" id="{5B48B214-79E3-013C-8BB5-82DE19F63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6" name="Freeform 553">
              <a:extLst>
                <a:ext uri="{FF2B5EF4-FFF2-40B4-BE49-F238E27FC236}">
                  <a16:creationId xmlns:a16="http://schemas.microsoft.com/office/drawing/2014/main" id="{C84F0E49-F032-3A73-0159-8F804F778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7" name="Freeform 554">
              <a:extLst>
                <a:ext uri="{FF2B5EF4-FFF2-40B4-BE49-F238E27FC236}">
                  <a16:creationId xmlns:a16="http://schemas.microsoft.com/office/drawing/2014/main" id="{4421FCC0-88BD-CB8B-16A1-800D88794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8" name="Freeform 555">
              <a:extLst>
                <a:ext uri="{FF2B5EF4-FFF2-40B4-BE49-F238E27FC236}">
                  <a16:creationId xmlns:a16="http://schemas.microsoft.com/office/drawing/2014/main" id="{079E0C64-BC04-90B3-E023-369BECDAB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9" name="Freeform 556">
              <a:extLst>
                <a:ext uri="{FF2B5EF4-FFF2-40B4-BE49-F238E27FC236}">
                  <a16:creationId xmlns:a16="http://schemas.microsoft.com/office/drawing/2014/main" id="{0F8E8E74-B015-5F08-79C4-0712ABD9E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0" name="Freeform 557">
              <a:extLst>
                <a:ext uri="{FF2B5EF4-FFF2-40B4-BE49-F238E27FC236}">
                  <a16:creationId xmlns:a16="http://schemas.microsoft.com/office/drawing/2014/main" id="{0ACF262E-D425-7D5C-E6EF-2A82D90BB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1" name="Freeform 558">
              <a:extLst>
                <a:ext uri="{FF2B5EF4-FFF2-40B4-BE49-F238E27FC236}">
                  <a16:creationId xmlns:a16="http://schemas.microsoft.com/office/drawing/2014/main" id="{47ACBDF1-8D4B-5BAF-A825-61966F4CC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2" name="Freeform 559">
              <a:extLst>
                <a:ext uri="{FF2B5EF4-FFF2-40B4-BE49-F238E27FC236}">
                  <a16:creationId xmlns:a16="http://schemas.microsoft.com/office/drawing/2014/main" id="{1EC58B2A-6674-B976-A8E2-C693E621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3" name="Freeform 560">
              <a:extLst>
                <a:ext uri="{FF2B5EF4-FFF2-40B4-BE49-F238E27FC236}">
                  <a16:creationId xmlns:a16="http://schemas.microsoft.com/office/drawing/2014/main" id="{581672C2-B5C8-F9FC-5A18-F525F9D3F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4" name="Freeform 561">
              <a:extLst>
                <a:ext uri="{FF2B5EF4-FFF2-40B4-BE49-F238E27FC236}">
                  <a16:creationId xmlns:a16="http://schemas.microsoft.com/office/drawing/2014/main" id="{6D9EB0DC-5065-CC28-16CD-B49E7CD98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5" name="Freeform 562">
              <a:extLst>
                <a:ext uri="{FF2B5EF4-FFF2-40B4-BE49-F238E27FC236}">
                  <a16:creationId xmlns:a16="http://schemas.microsoft.com/office/drawing/2014/main" id="{AB565118-B24E-CCF4-9595-A89350FBF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6" name="Freeform 563">
              <a:extLst>
                <a:ext uri="{FF2B5EF4-FFF2-40B4-BE49-F238E27FC236}">
                  <a16:creationId xmlns:a16="http://schemas.microsoft.com/office/drawing/2014/main" id="{6315255F-33A5-C1EB-B3DF-0D5D8075E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7" name="Freeform 564">
              <a:extLst>
                <a:ext uri="{FF2B5EF4-FFF2-40B4-BE49-F238E27FC236}">
                  <a16:creationId xmlns:a16="http://schemas.microsoft.com/office/drawing/2014/main" id="{79FF586E-0AC2-6AFC-3BB4-C1BDB4657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8" name="Freeform 565">
              <a:extLst>
                <a:ext uri="{FF2B5EF4-FFF2-40B4-BE49-F238E27FC236}">
                  <a16:creationId xmlns:a16="http://schemas.microsoft.com/office/drawing/2014/main" id="{3D783D41-A489-70B5-D88F-03D9C93EF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9" name="Freeform 566">
              <a:extLst>
                <a:ext uri="{FF2B5EF4-FFF2-40B4-BE49-F238E27FC236}">
                  <a16:creationId xmlns:a16="http://schemas.microsoft.com/office/drawing/2014/main" id="{90A018AB-0695-53E8-3A26-4689FEE01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0" name="Freeform 567">
              <a:extLst>
                <a:ext uri="{FF2B5EF4-FFF2-40B4-BE49-F238E27FC236}">
                  <a16:creationId xmlns:a16="http://schemas.microsoft.com/office/drawing/2014/main" id="{8BFC4E9F-BCE2-C761-302C-7E6F6F0B2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1" name="Freeform 568">
              <a:extLst>
                <a:ext uri="{FF2B5EF4-FFF2-40B4-BE49-F238E27FC236}">
                  <a16:creationId xmlns:a16="http://schemas.microsoft.com/office/drawing/2014/main" id="{72C59DB8-AAEE-42C6-E6A1-A93558708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2" name="Freeform 569">
              <a:extLst>
                <a:ext uri="{FF2B5EF4-FFF2-40B4-BE49-F238E27FC236}">
                  <a16:creationId xmlns:a16="http://schemas.microsoft.com/office/drawing/2014/main" id="{7060433C-EC2D-9ED8-F35C-42146CE84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3" name="Freeform 570">
              <a:extLst>
                <a:ext uri="{FF2B5EF4-FFF2-40B4-BE49-F238E27FC236}">
                  <a16:creationId xmlns:a16="http://schemas.microsoft.com/office/drawing/2014/main" id="{32B6C683-4175-603B-C8FC-8C0019F40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4" name="Freeform 571">
              <a:extLst>
                <a:ext uri="{FF2B5EF4-FFF2-40B4-BE49-F238E27FC236}">
                  <a16:creationId xmlns:a16="http://schemas.microsoft.com/office/drawing/2014/main" id="{7A01EF3B-85B5-F43D-7C29-1B711F1B6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5" name="Freeform 572">
              <a:extLst>
                <a:ext uri="{FF2B5EF4-FFF2-40B4-BE49-F238E27FC236}">
                  <a16:creationId xmlns:a16="http://schemas.microsoft.com/office/drawing/2014/main" id="{734495FF-A48C-ACF7-085F-89715DA6C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6" name="Freeform 573">
              <a:extLst>
                <a:ext uri="{FF2B5EF4-FFF2-40B4-BE49-F238E27FC236}">
                  <a16:creationId xmlns:a16="http://schemas.microsoft.com/office/drawing/2014/main" id="{D68EE10F-67B3-65A4-7887-B66772D69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7" name="Freeform 574">
              <a:extLst>
                <a:ext uri="{FF2B5EF4-FFF2-40B4-BE49-F238E27FC236}">
                  <a16:creationId xmlns:a16="http://schemas.microsoft.com/office/drawing/2014/main" id="{02A88B83-AE0C-CADC-E7BA-9B13C5D5F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8" name="Freeform 575">
              <a:extLst>
                <a:ext uri="{FF2B5EF4-FFF2-40B4-BE49-F238E27FC236}">
                  <a16:creationId xmlns:a16="http://schemas.microsoft.com/office/drawing/2014/main" id="{F32D935C-2FAD-66B3-9B30-5006BE982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9" name="Freeform 576">
              <a:extLst>
                <a:ext uri="{FF2B5EF4-FFF2-40B4-BE49-F238E27FC236}">
                  <a16:creationId xmlns:a16="http://schemas.microsoft.com/office/drawing/2014/main" id="{FDEE45FD-D9F6-D635-5BE4-8D0F63197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0" name="Freeform 577">
              <a:extLst>
                <a:ext uri="{FF2B5EF4-FFF2-40B4-BE49-F238E27FC236}">
                  <a16:creationId xmlns:a16="http://schemas.microsoft.com/office/drawing/2014/main" id="{06D68A3F-77DB-DECF-5DF3-8576FBB88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1" name="Freeform 578">
              <a:extLst>
                <a:ext uri="{FF2B5EF4-FFF2-40B4-BE49-F238E27FC236}">
                  <a16:creationId xmlns:a16="http://schemas.microsoft.com/office/drawing/2014/main" id="{31BC869E-CC9A-26FC-9B53-E84F70129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2" name="Freeform 579">
              <a:extLst>
                <a:ext uri="{FF2B5EF4-FFF2-40B4-BE49-F238E27FC236}">
                  <a16:creationId xmlns:a16="http://schemas.microsoft.com/office/drawing/2014/main" id="{C2B9864A-10EA-8ED0-E5A0-77B3EA309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3" name="Freeform 580">
              <a:extLst>
                <a:ext uri="{FF2B5EF4-FFF2-40B4-BE49-F238E27FC236}">
                  <a16:creationId xmlns:a16="http://schemas.microsoft.com/office/drawing/2014/main" id="{ABF91293-CAC0-D38F-DE5E-D9D6FFDB7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4" name="Freeform 581">
              <a:extLst>
                <a:ext uri="{FF2B5EF4-FFF2-40B4-BE49-F238E27FC236}">
                  <a16:creationId xmlns:a16="http://schemas.microsoft.com/office/drawing/2014/main" id="{F59F7A8F-81A2-7F4D-DDB7-E39F99E8E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5" name="Freeform 582">
              <a:extLst>
                <a:ext uri="{FF2B5EF4-FFF2-40B4-BE49-F238E27FC236}">
                  <a16:creationId xmlns:a16="http://schemas.microsoft.com/office/drawing/2014/main" id="{C67852EA-96AF-E9C9-02D9-7D0A881EE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6" name="Freeform 583">
              <a:extLst>
                <a:ext uri="{FF2B5EF4-FFF2-40B4-BE49-F238E27FC236}">
                  <a16:creationId xmlns:a16="http://schemas.microsoft.com/office/drawing/2014/main" id="{AAA3C2DF-3E1A-793C-E797-8A4B54F11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7" name="Freeform 584">
              <a:extLst>
                <a:ext uri="{FF2B5EF4-FFF2-40B4-BE49-F238E27FC236}">
                  <a16:creationId xmlns:a16="http://schemas.microsoft.com/office/drawing/2014/main" id="{5711C538-7477-9FAA-4735-19BECACCE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8" name="Freeform 585">
              <a:extLst>
                <a:ext uri="{FF2B5EF4-FFF2-40B4-BE49-F238E27FC236}">
                  <a16:creationId xmlns:a16="http://schemas.microsoft.com/office/drawing/2014/main" id="{C30C5D9A-C714-E494-0854-CE66D855D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9" name="Freeform 586">
              <a:extLst>
                <a:ext uri="{FF2B5EF4-FFF2-40B4-BE49-F238E27FC236}">
                  <a16:creationId xmlns:a16="http://schemas.microsoft.com/office/drawing/2014/main" id="{0F8536BF-CF9E-8F20-BE21-892597CF0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0" name="Freeform 587">
              <a:extLst>
                <a:ext uri="{FF2B5EF4-FFF2-40B4-BE49-F238E27FC236}">
                  <a16:creationId xmlns:a16="http://schemas.microsoft.com/office/drawing/2014/main" id="{A96CF300-DFC0-7F0A-3F4A-E5103D6C4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1" name="Freeform 588">
              <a:extLst>
                <a:ext uri="{FF2B5EF4-FFF2-40B4-BE49-F238E27FC236}">
                  <a16:creationId xmlns:a16="http://schemas.microsoft.com/office/drawing/2014/main" id="{E67383F8-D243-24AD-24B3-7EDFF47C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2" name="Freeform 589">
              <a:extLst>
                <a:ext uri="{FF2B5EF4-FFF2-40B4-BE49-F238E27FC236}">
                  <a16:creationId xmlns:a16="http://schemas.microsoft.com/office/drawing/2014/main" id="{4A81199C-E9C6-93CC-41B4-AED6C768B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3" name="Freeform 590">
              <a:extLst>
                <a:ext uri="{FF2B5EF4-FFF2-40B4-BE49-F238E27FC236}">
                  <a16:creationId xmlns:a16="http://schemas.microsoft.com/office/drawing/2014/main" id="{84E28D0A-E3D8-B09A-67A3-A025B436D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4" name="Freeform 591">
              <a:extLst>
                <a:ext uri="{FF2B5EF4-FFF2-40B4-BE49-F238E27FC236}">
                  <a16:creationId xmlns:a16="http://schemas.microsoft.com/office/drawing/2014/main" id="{C824391A-78B7-F44A-9B33-B96BE7DA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5" name="Freeform 592">
              <a:extLst>
                <a:ext uri="{FF2B5EF4-FFF2-40B4-BE49-F238E27FC236}">
                  <a16:creationId xmlns:a16="http://schemas.microsoft.com/office/drawing/2014/main" id="{9821A020-4869-6141-93C1-F463916EC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6" name="Freeform 593">
              <a:extLst>
                <a:ext uri="{FF2B5EF4-FFF2-40B4-BE49-F238E27FC236}">
                  <a16:creationId xmlns:a16="http://schemas.microsoft.com/office/drawing/2014/main" id="{B4AA8F5D-9C90-31D7-D854-2EB8385AF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7" name="Freeform 594">
              <a:extLst>
                <a:ext uri="{FF2B5EF4-FFF2-40B4-BE49-F238E27FC236}">
                  <a16:creationId xmlns:a16="http://schemas.microsoft.com/office/drawing/2014/main" id="{B3DFA500-FF1B-B8ED-F395-0B8FB025A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8" name="Freeform 595">
              <a:extLst>
                <a:ext uri="{FF2B5EF4-FFF2-40B4-BE49-F238E27FC236}">
                  <a16:creationId xmlns:a16="http://schemas.microsoft.com/office/drawing/2014/main" id="{829204BC-C8F4-6D11-D08C-BA04CD372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9" name="Freeform 596">
              <a:extLst>
                <a:ext uri="{FF2B5EF4-FFF2-40B4-BE49-F238E27FC236}">
                  <a16:creationId xmlns:a16="http://schemas.microsoft.com/office/drawing/2014/main" id="{404BB90E-A4A9-F70E-0E33-3BB7F8032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0" name="Freeform 597">
              <a:extLst>
                <a:ext uri="{FF2B5EF4-FFF2-40B4-BE49-F238E27FC236}">
                  <a16:creationId xmlns:a16="http://schemas.microsoft.com/office/drawing/2014/main" id="{C669CCF3-FD22-2C26-E469-3865EFE34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1" name="Freeform 598">
              <a:extLst>
                <a:ext uri="{FF2B5EF4-FFF2-40B4-BE49-F238E27FC236}">
                  <a16:creationId xmlns:a16="http://schemas.microsoft.com/office/drawing/2014/main" id="{F0B27300-8FBA-E322-0686-E4EF36C5A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2" name="Freeform 599">
              <a:extLst>
                <a:ext uri="{FF2B5EF4-FFF2-40B4-BE49-F238E27FC236}">
                  <a16:creationId xmlns:a16="http://schemas.microsoft.com/office/drawing/2014/main" id="{6E21AE86-CBB2-7387-3854-DE3992DCF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3" name="Freeform 600">
              <a:extLst>
                <a:ext uri="{FF2B5EF4-FFF2-40B4-BE49-F238E27FC236}">
                  <a16:creationId xmlns:a16="http://schemas.microsoft.com/office/drawing/2014/main" id="{3437B7B3-9174-7683-A10A-F05EBF99D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4" name="Freeform 601">
              <a:extLst>
                <a:ext uri="{FF2B5EF4-FFF2-40B4-BE49-F238E27FC236}">
                  <a16:creationId xmlns:a16="http://schemas.microsoft.com/office/drawing/2014/main" id="{7874DA97-AF6C-3597-4D77-96B5FC7B3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5" name="Freeform 602">
              <a:extLst>
                <a:ext uri="{FF2B5EF4-FFF2-40B4-BE49-F238E27FC236}">
                  <a16:creationId xmlns:a16="http://schemas.microsoft.com/office/drawing/2014/main" id="{6FB491CC-C353-A185-8B44-D24E72B95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6" name="Freeform 603">
              <a:extLst>
                <a:ext uri="{FF2B5EF4-FFF2-40B4-BE49-F238E27FC236}">
                  <a16:creationId xmlns:a16="http://schemas.microsoft.com/office/drawing/2014/main" id="{FB4EC9AA-102F-6DC6-78F4-2B171780A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7" name="Freeform 604">
              <a:extLst>
                <a:ext uri="{FF2B5EF4-FFF2-40B4-BE49-F238E27FC236}">
                  <a16:creationId xmlns:a16="http://schemas.microsoft.com/office/drawing/2014/main" id="{5A914DC6-1A80-F734-D946-02ADA8F90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8" name="Freeform 605">
              <a:extLst>
                <a:ext uri="{FF2B5EF4-FFF2-40B4-BE49-F238E27FC236}">
                  <a16:creationId xmlns:a16="http://schemas.microsoft.com/office/drawing/2014/main" id="{64EB35D7-DFC2-EF6B-928A-70EF8F99A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9" name="Freeform 606">
              <a:extLst>
                <a:ext uri="{FF2B5EF4-FFF2-40B4-BE49-F238E27FC236}">
                  <a16:creationId xmlns:a16="http://schemas.microsoft.com/office/drawing/2014/main" id="{6BDE1EB9-6221-1D25-1499-D9E6C77E3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E44F5E4C-3442-6297-53A5-88D81189BCF1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451" name="Freeform 608">
                <a:extLst>
                  <a:ext uri="{FF2B5EF4-FFF2-40B4-BE49-F238E27FC236}">
                    <a16:creationId xmlns:a16="http://schemas.microsoft.com/office/drawing/2014/main" id="{5BCA77D3-E40D-7B5C-2226-AA05ABA78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2" name="Freeform 609">
                <a:extLst>
                  <a:ext uri="{FF2B5EF4-FFF2-40B4-BE49-F238E27FC236}">
                    <a16:creationId xmlns:a16="http://schemas.microsoft.com/office/drawing/2014/main" id="{878F94B4-B5F3-1BA2-BA94-ABB7036F4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3" name="Freeform 610">
                <a:extLst>
                  <a:ext uri="{FF2B5EF4-FFF2-40B4-BE49-F238E27FC236}">
                    <a16:creationId xmlns:a16="http://schemas.microsoft.com/office/drawing/2014/main" id="{3BC7FAA7-DF5B-0EC4-31C3-EB4C2E019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4" name="Freeform 611">
                <a:extLst>
                  <a:ext uri="{FF2B5EF4-FFF2-40B4-BE49-F238E27FC236}">
                    <a16:creationId xmlns:a16="http://schemas.microsoft.com/office/drawing/2014/main" id="{F0E00F6B-56C4-067C-CC1B-DB3B69379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5" name="Freeform 612">
                <a:extLst>
                  <a:ext uri="{FF2B5EF4-FFF2-40B4-BE49-F238E27FC236}">
                    <a16:creationId xmlns:a16="http://schemas.microsoft.com/office/drawing/2014/main" id="{F41C7514-B5E6-8C82-4782-A9BF9ED37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6" name="Freeform 613">
                <a:extLst>
                  <a:ext uri="{FF2B5EF4-FFF2-40B4-BE49-F238E27FC236}">
                    <a16:creationId xmlns:a16="http://schemas.microsoft.com/office/drawing/2014/main" id="{C38BF3A1-1CB0-2C29-E984-D70CC29CE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7" name="Freeform 614">
                <a:extLst>
                  <a:ext uri="{FF2B5EF4-FFF2-40B4-BE49-F238E27FC236}">
                    <a16:creationId xmlns:a16="http://schemas.microsoft.com/office/drawing/2014/main" id="{B08A11A1-0904-148D-E534-5D296ABA0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8" name="Freeform 615">
                <a:extLst>
                  <a:ext uri="{FF2B5EF4-FFF2-40B4-BE49-F238E27FC236}">
                    <a16:creationId xmlns:a16="http://schemas.microsoft.com/office/drawing/2014/main" id="{F3CD0D0D-0295-9086-FDBB-D43400548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9" name="Freeform 616">
                <a:extLst>
                  <a:ext uri="{FF2B5EF4-FFF2-40B4-BE49-F238E27FC236}">
                    <a16:creationId xmlns:a16="http://schemas.microsoft.com/office/drawing/2014/main" id="{D5EFBFFC-BCA1-5EAA-1FE5-7BDBCCD60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0" name="Freeform 617">
                <a:extLst>
                  <a:ext uri="{FF2B5EF4-FFF2-40B4-BE49-F238E27FC236}">
                    <a16:creationId xmlns:a16="http://schemas.microsoft.com/office/drawing/2014/main" id="{CCF3B26B-4B1E-8ECB-3BF5-C36B8D327D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1" name="Freeform 618">
                <a:extLst>
                  <a:ext uri="{FF2B5EF4-FFF2-40B4-BE49-F238E27FC236}">
                    <a16:creationId xmlns:a16="http://schemas.microsoft.com/office/drawing/2014/main" id="{410827E3-D014-FF91-B48D-EB8AED1D4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2" name="Freeform 619">
                <a:extLst>
                  <a:ext uri="{FF2B5EF4-FFF2-40B4-BE49-F238E27FC236}">
                    <a16:creationId xmlns:a16="http://schemas.microsoft.com/office/drawing/2014/main" id="{99EF590D-A644-C7E5-3447-866DDDDE7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3" name="Freeform 620">
                <a:extLst>
                  <a:ext uri="{FF2B5EF4-FFF2-40B4-BE49-F238E27FC236}">
                    <a16:creationId xmlns:a16="http://schemas.microsoft.com/office/drawing/2014/main" id="{CCCE3282-61DA-AB6A-F5B8-41C8CCD02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4" name="Freeform 621">
                <a:extLst>
                  <a:ext uri="{FF2B5EF4-FFF2-40B4-BE49-F238E27FC236}">
                    <a16:creationId xmlns:a16="http://schemas.microsoft.com/office/drawing/2014/main" id="{7165D052-090C-512C-22EF-4E6F5DF09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5" name="Freeform 622">
                <a:extLst>
                  <a:ext uri="{FF2B5EF4-FFF2-40B4-BE49-F238E27FC236}">
                    <a16:creationId xmlns:a16="http://schemas.microsoft.com/office/drawing/2014/main" id="{2603BAA7-2DC5-7915-51F0-B00F2D307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6" name="Freeform 623">
                <a:extLst>
                  <a:ext uri="{FF2B5EF4-FFF2-40B4-BE49-F238E27FC236}">
                    <a16:creationId xmlns:a16="http://schemas.microsoft.com/office/drawing/2014/main" id="{AD4BFD0E-9418-06B6-62E2-E56ED0913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7" name="Freeform 624">
                <a:extLst>
                  <a:ext uri="{FF2B5EF4-FFF2-40B4-BE49-F238E27FC236}">
                    <a16:creationId xmlns:a16="http://schemas.microsoft.com/office/drawing/2014/main" id="{75C82968-CCBA-4B96-C05D-76C83AC6C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8" name="Freeform 625">
                <a:extLst>
                  <a:ext uri="{FF2B5EF4-FFF2-40B4-BE49-F238E27FC236}">
                    <a16:creationId xmlns:a16="http://schemas.microsoft.com/office/drawing/2014/main" id="{E12A8A50-933A-94F0-321D-DB9C357A9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9" name="Freeform 626">
                <a:extLst>
                  <a:ext uri="{FF2B5EF4-FFF2-40B4-BE49-F238E27FC236}">
                    <a16:creationId xmlns:a16="http://schemas.microsoft.com/office/drawing/2014/main" id="{CF87E718-294A-D6ED-1C2C-8E270A77B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0" name="Freeform 627">
                <a:extLst>
                  <a:ext uri="{FF2B5EF4-FFF2-40B4-BE49-F238E27FC236}">
                    <a16:creationId xmlns:a16="http://schemas.microsoft.com/office/drawing/2014/main" id="{8D49B3DC-96E5-E023-4A41-B1167C1C5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1" name="Freeform 628">
                <a:extLst>
                  <a:ext uri="{FF2B5EF4-FFF2-40B4-BE49-F238E27FC236}">
                    <a16:creationId xmlns:a16="http://schemas.microsoft.com/office/drawing/2014/main" id="{1826EAF4-BF03-673B-C307-0D4C55ABF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2" name="Freeform 629">
                <a:extLst>
                  <a:ext uri="{FF2B5EF4-FFF2-40B4-BE49-F238E27FC236}">
                    <a16:creationId xmlns:a16="http://schemas.microsoft.com/office/drawing/2014/main" id="{C34831A9-D59E-3425-9C56-67E1193D0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3" name="Freeform 630">
                <a:extLst>
                  <a:ext uri="{FF2B5EF4-FFF2-40B4-BE49-F238E27FC236}">
                    <a16:creationId xmlns:a16="http://schemas.microsoft.com/office/drawing/2014/main" id="{BFCA1C31-6BE4-2C0A-ADC8-0B3236B0B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4" name="Freeform 631">
                <a:extLst>
                  <a:ext uri="{FF2B5EF4-FFF2-40B4-BE49-F238E27FC236}">
                    <a16:creationId xmlns:a16="http://schemas.microsoft.com/office/drawing/2014/main" id="{CADCF752-EE3A-9F72-D361-5BA1BEEF4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732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5BE3977-74B9-F724-F8FC-CD8F9C39E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577053"/>
            <a:ext cx="6401111" cy="515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6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D4AF17-3A6B-4BCF-9DB3-CBA6E257C9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6CF8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FA52912C-0C26-42A3-B4DF-C752D9FC8824}"/>
              </a:ext>
            </a:extLst>
          </p:cNvPr>
          <p:cNvSpPr/>
          <p:nvPr/>
        </p:nvSpPr>
        <p:spPr>
          <a:xfrm>
            <a:off x="-146611" y="-2813611"/>
            <a:ext cx="12485223" cy="12485223"/>
          </a:xfrm>
          <a:prstGeom prst="diamon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8FFE7592-7549-4EA1-8AC6-C6C727E3B8D9}"/>
              </a:ext>
            </a:extLst>
          </p:cNvPr>
          <p:cNvSpPr/>
          <p:nvPr/>
        </p:nvSpPr>
        <p:spPr>
          <a:xfrm>
            <a:off x="468778" y="-2198222"/>
            <a:ext cx="11254445" cy="11254445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E964E-D774-49E0-A449-3254BBDA9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2995" y="-2539862"/>
            <a:ext cx="9285989" cy="4112808"/>
          </a:xfrm>
          <a:prstGeom prst="rect">
            <a:avLst/>
          </a:prstGeom>
        </p:spPr>
      </p:pic>
      <p:sp>
        <p:nvSpPr>
          <p:cNvPr id="12" name="Diamond 11">
            <a:extLst>
              <a:ext uri="{FF2B5EF4-FFF2-40B4-BE49-F238E27FC236}">
                <a16:creationId xmlns:a16="http://schemas.microsoft.com/office/drawing/2014/main" id="{12940C04-F08B-4DDA-B4C4-5E3F60BFB2A5}"/>
              </a:ext>
            </a:extLst>
          </p:cNvPr>
          <p:cNvSpPr/>
          <p:nvPr/>
        </p:nvSpPr>
        <p:spPr>
          <a:xfrm>
            <a:off x="1699555" y="-967445"/>
            <a:ext cx="8792890" cy="8792890"/>
          </a:xfrm>
          <a:prstGeom prst="diamond">
            <a:avLst/>
          </a:prstGeom>
          <a:solidFill>
            <a:schemeClr val="bg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14027D4-F91F-4590-9FAF-78AD1B6F900F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DD7EDB9B-92AD-41C1-9720-858669DC771B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图片 34">
            <a:extLst>
              <a:ext uri="{FF2B5EF4-FFF2-40B4-BE49-F238E27FC236}">
                <a16:creationId xmlns:a16="http://schemas.microsoft.com/office/drawing/2014/main" id="{7C15692B-47B1-4E06-884E-C08A51E32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1350765" y="130319"/>
            <a:ext cx="686785" cy="605557"/>
          </a:xfrm>
          <a:prstGeom prst="rect">
            <a:avLst/>
          </a:prstGeom>
        </p:spPr>
      </p:pic>
      <p:pic>
        <p:nvPicPr>
          <p:cNvPr id="10" name="图片 35">
            <a:extLst>
              <a:ext uri="{FF2B5EF4-FFF2-40B4-BE49-F238E27FC236}">
                <a16:creationId xmlns:a16="http://schemas.microsoft.com/office/drawing/2014/main" id="{20E5C3D0-5E59-4E5A-8233-7E538AA06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009" y="-35032"/>
            <a:ext cx="700493" cy="700837"/>
          </a:xfrm>
          <a:prstGeom prst="rect">
            <a:avLst/>
          </a:prstGeom>
        </p:spPr>
      </p:pic>
      <p:sp>
        <p:nvSpPr>
          <p:cNvPr id="11" name="Diamond 10">
            <a:extLst>
              <a:ext uri="{FF2B5EF4-FFF2-40B4-BE49-F238E27FC236}">
                <a16:creationId xmlns:a16="http://schemas.microsoft.com/office/drawing/2014/main" id="{A31F9525-DE8C-40F1-97D7-A3534D54997E}"/>
              </a:ext>
            </a:extLst>
          </p:cNvPr>
          <p:cNvSpPr/>
          <p:nvPr/>
        </p:nvSpPr>
        <p:spPr>
          <a:xfrm>
            <a:off x="2628900" y="-38100"/>
            <a:ext cx="6934200" cy="6934200"/>
          </a:xfrm>
          <a:prstGeom prst="diamon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66017-D23D-4B3F-91D6-C82D7F1AD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68449"/>
            <a:ext cx="9285989" cy="4112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5627AC-AC10-4FBF-9B3F-EBA15FDC82A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220" y="4968932"/>
            <a:ext cx="2573676" cy="1862421"/>
          </a:xfrm>
          <a:prstGeom prst="rect">
            <a:avLst/>
          </a:prstGeom>
        </p:spPr>
      </p:pic>
      <p:pic>
        <p:nvPicPr>
          <p:cNvPr id="17" name="图片 6">
            <a:extLst>
              <a:ext uri="{FF2B5EF4-FFF2-40B4-BE49-F238E27FC236}">
                <a16:creationId xmlns:a16="http://schemas.microsoft.com/office/drawing/2014/main" id="{643BCACD-3D45-41AB-9162-37B52D683A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 r="47310"/>
          <a:stretch/>
        </p:blipFill>
        <p:spPr>
          <a:xfrm>
            <a:off x="-1" y="4779668"/>
            <a:ext cx="3841013" cy="205168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B31B0C7E-F3BC-4D27-B18F-EBB372A5E4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 l="44600"/>
          <a:stretch/>
        </p:blipFill>
        <p:spPr>
          <a:xfrm>
            <a:off x="4098643" y="4724400"/>
            <a:ext cx="4038601" cy="2051685"/>
          </a:xfrm>
          <a:prstGeom prst="rect">
            <a:avLst/>
          </a:prstGeom>
        </p:spPr>
      </p:pic>
      <p:pic>
        <p:nvPicPr>
          <p:cNvPr id="19" name="图片 35">
            <a:extLst>
              <a:ext uri="{FF2B5EF4-FFF2-40B4-BE49-F238E27FC236}">
                <a16:creationId xmlns:a16="http://schemas.microsoft.com/office/drawing/2014/main" id="{48A2DE1A-8C29-40D6-8648-82B5DAC42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0703" y="591626"/>
            <a:ext cx="700493" cy="700837"/>
          </a:xfrm>
          <a:prstGeom prst="rect">
            <a:avLst/>
          </a:prstGeom>
        </p:spPr>
      </p:pic>
      <p:pic>
        <p:nvPicPr>
          <p:cNvPr id="20" name="图片 35">
            <a:extLst>
              <a:ext uri="{FF2B5EF4-FFF2-40B4-BE49-F238E27FC236}">
                <a16:creationId xmlns:a16="http://schemas.microsoft.com/office/drawing/2014/main" id="{792EFAB7-4C81-4D77-A189-4C698B2F6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81079" y="596424"/>
            <a:ext cx="700493" cy="700837"/>
          </a:xfrm>
          <a:prstGeom prst="rect">
            <a:avLst/>
          </a:prstGeom>
        </p:spPr>
      </p:pic>
      <p:pic>
        <p:nvPicPr>
          <p:cNvPr id="21" name="图片 35">
            <a:extLst>
              <a:ext uri="{FF2B5EF4-FFF2-40B4-BE49-F238E27FC236}">
                <a16:creationId xmlns:a16="http://schemas.microsoft.com/office/drawing/2014/main" id="{F039ACCB-D9DA-4F46-8578-90A8F194D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98509" y="70388"/>
            <a:ext cx="700493" cy="700837"/>
          </a:xfrm>
          <a:prstGeom prst="rect">
            <a:avLst/>
          </a:prstGeom>
        </p:spPr>
      </p:pic>
      <p:pic>
        <p:nvPicPr>
          <p:cNvPr id="22" name="图片 34">
            <a:extLst>
              <a:ext uri="{FF2B5EF4-FFF2-40B4-BE49-F238E27FC236}">
                <a16:creationId xmlns:a16="http://schemas.microsoft.com/office/drawing/2014/main" id="{5308DA23-6E75-4322-AD9F-1A2FDC6E5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0869699" y="541481"/>
            <a:ext cx="686785" cy="605557"/>
          </a:xfrm>
          <a:prstGeom prst="rect">
            <a:avLst/>
          </a:prstGeom>
        </p:spPr>
      </p:pic>
      <p:pic>
        <p:nvPicPr>
          <p:cNvPr id="23" name="图片 34">
            <a:extLst>
              <a:ext uri="{FF2B5EF4-FFF2-40B4-BE49-F238E27FC236}">
                <a16:creationId xmlns:a16="http://schemas.microsoft.com/office/drawing/2014/main" id="{C44CC1BF-C03C-4950-9377-75FF92065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1479184" y="952643"/>
            <a:ext cx="686785" cy="605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63DB10-ACE7-A52E-0266-AD3A7FB411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7595" y="2610159"/>
            <a:ext cx="737679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541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ip Ý Nghĩa Tinh Thần Đoàn Kết">
            <a:hlinkClick r:id="" action="ppaction://media"/>
            <a:extLst>
              <a:ext uri="{FF2B5EF4-FFF2-40B4-BE49-F238E27FC236}">
                <a16:creationId xmlns:a16="http://schemas.microsoft.com/office/drawing/2014/main" id="{D5905BBF-85AF-5426-2006-6914F1A4DE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5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:a16="http://schemas.microsoft.com/office/drawing/2014/main" id="{6EE1A1BD-085A-FB7D-B916-65661EFD3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41488" y="7359"/>
            <a:ext cx="12145925" cy="5161163"/>
          </a:xfrm>
          <a:prstGeom prst="round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5EE3A36E-7B84-648E-D4AF-EBB91799E067}"/>
              </a:ext>
            </a:extLst>
          </p:cNvPr>
          <p:cNvSpPr/>
          <p:nvPr/>
        </p:nvSpPr>
        <p:spPr>
          <a:xfrm>
            <a:off x="498559" y="520339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DB114A-3D69-1CC4-BBD7-0C781FA87DF9}"/>
              </a:ext>
            </a:extLst>
          </p:cNvPr>
          <p:cNvGrpSpPr/>
          <p:nvPr/>
        </p:nvGrpSpPr>
        <p:grpSpPr>
          <a:xfrm rot="5400000">
            <a:off x="6320190" y="-3086701"/>
            <a:ext cx="1713131" cy="8597931"/>
            <a:chOff x="8973341" y="852625"/>
            <a:chExt cx="2029095" cy="1435453"/>
          </a:xfrm>
        </p:grpSpPr>
        <p:sp>
          <p:nvSpPr>
            <p:cNvPr id="9" name="Freeform 255">
              <a:extLst>
                <a:ext uri="{FF2B5EF4-FFF2-40B4-BE49-F238E27FC236}">
                  <a16:creationId xmlns:a16="http://schemas.microsoft.com/office/drawing/2014/main" id="{FED2F320-B953-6751-48EC-CA4D0D3C8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" name="Rectangle 256">
              <a:extLst>
                <a:ext uri="{FF2B5EF4-FFF2-40B4-BE49-F238E27FC236}">
                  <a16:creationId xmlns:a16="http://schemas.microsoft.com/office/drawing/2014/main" id="{3E4240C8-6F95-7E67-C6F3-2639F1721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" name="Freeform 257">
              <a:extLst>
                <a:ext uri="{FF2B5EF4-FFF2-40B4-BE49-F238E27FC236}">
                  <a16:creationId xmlns:a16="http://schemas.microsoft.com/office/drawing/2014/main" id="{E6CEBAAB-0A27-BF4C-FCCA-43EB1A351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2C43975-57F4-DABD-45C5-58F6CACE2D4E}"/>
              </a:ext>
            </a:extLst>
          </p:cNvPr>
          <p:cNvSpPr txBox="1"/>
          <p:nvPr/>
        </p:nvSpPr>
        <p:spPr>
          <a:xfrm>
            <a:off x="3569281" y="697274"/>
            <a:ext cx="7080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 thể hiện điều gì?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328C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55E9CC-BBAC-6C92-31FD-620BFA23BFE6}"/>
              </a:ext>
            </a:extLst>
          </p:cNvPr>
          <p:cNvGrpSpPr/>
          <p:nvPr/>
        </p:nvGrpSpPr>
        <p:grpSpPr>
          <a:xfrm>
            <a:off x="738368" y="1101643"/>
            <a:ext cx="2065148" cy="2028696"/>
            <a:chOff x="3109913" y="390525"/>
            <a:chExt cx="5970588" cy="6275388"/>
          </a:xfrm>
        </p:grpSpPr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F3783020-F3DC-EC83-1552-A189714CB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221CB943-F214-8437-A815-989B99A82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E92655D-563B-0C1D-3C54-0A7A2CD50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D99BF4F8-DF26-1ABE-E1AF-EC52A5E43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37B3BAFB-6D20-F60E-DA38-520A96828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0FD4152-9F13-45E0-7105-4A48B82AE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5039AE42-96F4-12B2-0575-143BC9E27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A939E2C0-FC9B-1521-C8A9-0D4663899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7B8D95C1-033F-FBF0-9916-9D82A601A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CEF215A-6CF2-5EF7-1499-CD0AF5DD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5B369C46-2CCC-2B32-B541-096280A13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E059858A-4DE9-6584-6290-3044FD683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42309683-C9DA-926B-A50C-E03C7BE63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79DC2392-277A-DA21-6859-F4AEB2363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C61FEB90-3B8C-6E28-C087-688B61BB8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C2EA40A2-3A83-763D-5872-96AA33FAE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BA851A30-1942-A0B2-943C-66000361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5CB65701-7E01-A0A5-40BE-8C7DE758B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2AF6211C-F1AF-1304-CB2F-A8CB4346D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0B9C5DA5-148E-422A-D05F-3CA7EB884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6632A9CF-0BE4-3672-8890-153B25152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482AE5F0-5452-CFF4-C1B6-7C4B027D9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D7CB8299-A926-AEB3-479F-F39C6F6DD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C54603C8-6F70-484D-9259-5ACC70353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14162130-DF57-95FA-4A46-1558D7E5D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2D74FF68-7FDD-7644-5A2E-E6CD7A6EA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254622EF-D7D8-9806-58BD-C11DA7FEC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5F7D0E90-28E9-E7D8-B5CF-F76E95DBC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F4BADB93-7ED2-5F5D-15BC-57D002CF2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92BCB0AE-51CB-F29D-4BD4-71CFD35C8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3295ED6E-F159-D49A-C179-6E12E414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E1A72FF7-0395-A81D-20C0-62DBDA807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DC9CFB3F-EADA-9F9A-01A8-A749D84C1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9E3F9889-9A85-DF24-AE43-C0422DBF0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1114EEFB-86E2-FF30-1DFA-DDC597A37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1A895177-1E76-F999-E868-26EB6CFE1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67709440-36FC-CC7B-CFD9-F86B858F9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2B4405A0-BDD4-09C2-3935-A6CCC7B25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BEB64F50-9737-7370-7B1F-E527A9AF6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0C5DED74-6BAA-EE0A-D48E-AE8D741CE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5" name="Oval 50">
              <a:extLst>
                <a:ext uri="{FF2B5EF4-FFF2-40B4-BE49-F238E27FC236}">
                  <a16:creationId xmlns:a16="http://schemas.microsoft.com/office/drawing/2014/main" id="{CFE0C696-4864-EF06-58FE-BB7A4F2A8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6" name="Oval 51">
              <a:extLst>
                <a:ext uri="{FF2B5EF4-FFF2-40B4-BE49-F238E27FC236}">
                  <a16:creationId xmlns:a16="http://schemas.microsoft.com/office/drawing/2014/main" id="{F8175D0E-E4C7-2172-4EA4-E7467A3D4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0344F307-40A5-83ED-C3EE-FD00878BD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6D665F49-1CD8-72F6-ED20-DCA0F125B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6DE7CE9A-66BC-4594-4737-43F0EBFC5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6E6A5647-3EB0-4529-ADBF-FC09E5883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24AC6AE4-7BEB-D57B-A63B-36CB57F9A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D7A42C0D-8487-0897-9E75-4CD51A032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C9005803-9426-B534-0C78-789B43E41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5DA64139-8F1A-4117-1078-53B4ADFA8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9030B850-D892-A30B-39AC-7F47722C7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8D66C8DB-C1EE-74EF-5FA8-6CF172281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CC582673-14CA-4665-B549-D6FC62779E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52B3F2AF-27D6-ECE5-AD99-F8BD7762D3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2121792E-B82B-C2B4-2EC5-48F600634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4BCBB0FD-1A8F-84AB-51B2-CFC5FE538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8F0ED383-FF34-9AB6-4004-5B86A3A83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2" name="Freeform 67">
              <a:extLst>
                <a:ext uri="{FF2B5EF4-FFF2-40B4-BE49-F238E27FC236}">
                  <a16:creationId xmlns:a16="http://schemas.microsoft.com/office/drawing/2014/main" id="{3A591A4C-277E-004A-0EE7-7399A0307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3" name="Freeform 68">
              <a:extLst>
                <a:ext uri="{FF2B5EF4-FFF2-40B4-BE49-F238E27FC236}">
                  <a16:creationId xmlns:a16="http://schemas.microsoft.com/office/drawing/2014/main" id="{08994D33-B7AA-037D-82F9-DB67C0E3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4" name="Freeform 69">
              <a:extLst>
                <a:ext uri="{FF2B5EF4-FFF2-40B4-BE49-F238E27FC236}">
                  <a16:creationId xmlns:a16="http://schemas.microsoft.com/office/drawing/2014/main" id="{788AEDC4-419B-8C46-51DC-37E531DE5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5" name="Freeform 70">
              <a:extLst>
                <a:ext uri="{FF2B5EF4-FFF2-40B4-BE49-F238E27FC236}">
                  <a16:creationId xmlns:a16="http://schemas.microsoft.com/office/drawing/2014/main" id="{12E8B061-8D4C-88F4-8C0B-4A88EF502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FD37F980-3943-09EA-1E45-CD06C4AEE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7" name="Freeform 72">
              <a:extLst>
                <a:ext uri="{FF2B5EF4-FFF2-40B4-BE49-F238E27FC236}">
                  <a16:creationId xmlns:a16="http://schemas.microsoft.com/office/drawing/2014/main" id="{C083437A-F02E-D17C-B2E5-7C034F7E3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8" name="Freeform 73">
              <a:extLst>
                <a:ext uri="{FF2B5EF4-FFF2-40B4-BE49-F238E27FC236}">
                  <a16:creationId xmlns:a16="http://schemas.microsoft.com/office/drawing/2014/main" id="{DD1949BF-D2C2-99CA-0576-1D082FB50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9" name="Freeform 74">
              <a:extLst>
                <a:ext uri="{FF2B5EF4-FFF2-40B4-BE49-F238E27FC236}">
                  <a16:creationId xmlns:a16="http://schemas.microsoft.com/office/drawing/2014/main" id="{9A1EF6F3-C04D-63CF-F9F0-AC5CD6738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0" name="Freeform 75">
              <a:extLst>
                <a:ext uri="{FF2B5EF4-FFF2-40B4-BE49-F238E27FC236}">
                  <a16:creationId xmlns:a16="http://schemas.microsoft.com/office/drawing/2014/main" id="{85E05F0A-9A54-60DF-6690-42FA49232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1" name="Freeform 76">
              <a:extLst>
                <a:ext uri="{FF2B5EF4-FFF2-40B4-BE49-F238E27FC236}">
                  <a16:creationId xmlns:a16="http://schemas.microsoft.com/office/drawing/2014/main" id="{3948F437-DE79-AF77-0C06-CF268315F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2" name="Freeform 77">
              <a:extLst>
                <a:ext uri="{FF2B5EF4-FFF2-40B4-BE49-F238E27FC236}">
                  <a16:creationId xmlns:a16="http://schemas.microsoft.com/office/drawing/2014/main" id="{58CC3D6D-3C99-A6D2-8C51-252F1BA04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7080AB93-AA5D-9BC0-226B-CD1AD62D3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AF8602A8-5CBF-6C7E-3FF1-6E2F41BDF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345FF891-6246-8748-05B8-BD6FCFE08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872A7689-8DB5-500A-82EB-42C8C39E9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7DBB768B-B696-71CC-251A-D69E18146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B79E0FD6-0C85-9CCA-9DE7-F9DD21854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B15D7DDB-86C2-20B6-15C5-C0FCB931F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0" name="Freeform 85">
              <a:extLst>
                <a:ext uri="{FF2B5EF4-FFF2-40B4-BE49-F238E27FC236}">
                  <a16:creationId xmlns:a16="http://schemas.microsoft.com/office/drawing/2014/main" id="{AEBC4701-1FFF-01F4-A199-9FF8D00C8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FFE8A0A1-C2FB-71D9-DF94-7F2486DF6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2" name="Freeform 87">
              <a:extLst>
                <a:ext uri="{FF2B5EF4-FFF2-40B4-BE49-F238E27FC236}">
                  <a16:creationId xmlns:a16="http://schemas.microsoft.com/office/drawing/2014/main" id="{9E283CF5-C07B-8BC5-113F-84436B8F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6A9B6DC6-3549-D578-6A45-E6788A8BB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4" name="Freeform 89">
              <a:extLst>
                <a:ext uri="{FF2B5EF4-FFF2-40B4-BE49-F238E27FC236}">
                  <a16:creationId xmlns:a16="http://schemas.microsoft.com/office/drawing/2014/main" id="{53B15362-8248-0067-13C8-C34334230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7FA8550C-2A41-4A42-40A1-86704B71C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6" name="Freeform 91">
              <a:extLst>
                <a:ext uri="{FF2B5EF4-FFF2-40B4-BE49-F238E27FC236}">
                  <a16:creationId xmlns:a16="http://schemas.microsoft.com/office/drawing/2014/main" id="{D5D3BA8A-2260-732F-B9C0-29F43B455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49A285E1-A485-520C-B032-D6F468F3E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8" name="Freeform 93">
              <a:extLst>
                <a:ext uri="{FF2B5EF4-FFF2-40B4-BE49-F238E27FC236}">
                  <a16:creationId xmlns:a16="http://schemas.microsoft.com/office/drawing/2014/main" id="{DC29BDE0-1E44-F894-6DC9-7F194267B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6EBA5CDC-74B8-2DE5-5290-CACA47617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0" name="Freeform 95">
              <a:extLst>
                <a:ext uri="{FF2B5EF4-FFF2-40B4-BE49-F238E27FC236}">
                  <a16:creationId xmlns:a16="http://schemas.microsoft.com/office/drawing/2014/main" id="{B1D8F7E8-CE91-A8E4-3D06-E613A6B4C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5A91C2A0-B155-18A5-E3A1-703937F8E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2" name="Freeform 97">
              <a:extLst>
                <a:ext uri="{FF2B5EF4-FFF2-40B4-BE49-F238E27FC236}">
                  <a16:creationId xmlns:a16="http://schemas.microsoft.com/office/drawing/2014/main" id="{67C38239-EC77-6AE9-CBC9-E648E6764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3" name="Freeform 98">
              <a:extLst>
                <a:ext uri="{FF2B5EF4-FFF2-40B4-BE49-F238E27FC236}">
                  <a16:creationId xmlns:a16="http://schemas.microsoft.com/office/drawing/2014/main" id="{A83AD617-8FB6-CAD6-64B8-DA530D7BE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4" name="Freeform 99">
              <a:extLst>
                <a:ext uri="{FF2B5EF4-FFF2-40B4-BE49-F238E27FC236}">
                  <a16:creationId xmlns:a16="http://schemas.microsoft.com/office/drawing/2014/main" id="{48BA7FAD-6FAC-65AC-5C00-FCFE8B5E2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5" name="Freeform 100">
              <a:extLst>
                <a:ext uri="{FF2B5EF4-FFF2-40B4-BE49-F238E27FC236}">
                  <a16:creationId xmlns:a16="http://schemas.microsoft.com/office/drawing/2014/main" id="{4ABA3836-4458-7F76-ACBD-911DF750E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6" name="Freeform 101">
              <a:extLst>
                <a:ext uri="{FF2B5EF4-FFF2-40B4-BE49-F238E27FC236}">
                  <a16:creationId xmlns:a16="http://schemas.microsoft.com/office/drawing/2014/main" id="{3992D1CC-6EAC-81BE-EC89-8DA6CE6A2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7" name="Freeform 102">
              <a:extLst>
                <a:ext uri="{FF2B5EF4-FFF2-40B4-BE49-F238E27FC236}">
                  <a16:creationId xmlns:a16="http://schemas.microsoft.com/office/drawing/2014/main" id="{883293DD-5C17-1E18-DF5B-3F5B2C310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8" name="Freeform 103">
              <a:extLst>
                <a:ext uri="{FF2B5EF4-FFF2-40B4-BE49-F238E27FC236}">
                  <a16:creationId xmlns:a16="http://schemas.microsoft.com/office/drawing/2014/main" id="{911CBC34-62A8-878B-0584-32BDAE5C3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9" name="Freeform 104">
              <a:extLst>
                <a:ext uri="{FF2B5EF4-FFF2-40B4-BE49-F238E27FC236}">
                  <a16:creationId xmlns:a16="http://schemas.microsoft.com/office/drawing/2014/main" id="{3152241D-AD4D-058C-F1C9-402B8A001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0" name="Freeform 105">
              <a:extLst>
                <a:ext uri="{FF2B5EF4-FFF2-40B4-BE49-F238E27FC236}">
                  <a16:creationId xmlns:a16="http://schemas.microsoft.com/office/drawing/2014/main" id="{E3FD24A2-CCB1-29AC-75C5-CFB6E564A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1" name="Freeform 106">
              <a:extLst>
                <a:ext uri="{FF2B5EF4-FFF2-40B4-BE49-F238E27FC236}">
                  <a16:creationId xmlns:a16="http://schemas.microsoft.com/office/drawing/2014/main" id="{BB3BD047-1B7B-A88E-24F8-D89C08DCF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2" name="Freeform 107">
              <a:extLst>
                <a:ext uri="{FF2B5EF4-FFF2-40B4-BE49-F238E27FC236}">
                  <a16:creationId xmlns:a16="http://schemas.microsoft.com/office/drawing/2014/main" id="{BFC06B55-7D58-1061-0BD1-180EEB162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3" name="Freeform 108">
              <a:extLst>
                <a:ext uri="{FF2B5EF4-FFF2-40B4-BE49-F238E27FC236}">
                  <a16:creationId xmlns:a16="http://schemas.microsoft.com/office/drawing/2014/main" id="{EDEC412F-5C17-3C2C-1949-0F795A1AD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4" name="Freeform 109">
              <a:extLst>
                <a:ext uri="{FF2B5EF4-FFF2-40B4-BE49-F238E27FC236}">
                  <a16:creationId xmlns:a16="http://schemas.microsoft.com/office/drawing/2014/main" id="{135B3FD8-DEA2-4C57-ECB9-C6D5BE765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5" name="Freeform 110">
              <a:extLst>
                <a:ext uri="{FF2B5EF4-FFF2-40B4-BE49-F238E27FC236}">
                  <a16:creationId xmlns:a16="http://schemas.microsoft.com/office/drawing/2014/main" id="{A6F2AC9C-9011-FDA5-55FE-A60FE16DC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6" name="Freeform 111">
              <a:extLst>
                <a:ext uri="{FF2B5EF4-FFF2-40B4-BE49-F238E27FC236}">
                  <a16:creationId xmlns:a16="http://schemas.microsoft.com/office/drawing/2014/main" id="{1B864C2D-C25B-78AC-0654-5405D0269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7" name="Freeform 112">
              <a:extLst>
                <a:ext uri="{FF2B5EF4-FFF2-40B4-BE49-F238E27FC236}">
                  <a16:creationId xmlns:a16="http://schemas.microsoft.com/office/drawing/2014/main" id="{BCCD2D6F-BD51-A7DF-9115-3847AA3BD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8" name="Freeform 113">
              <a:extLst>
                <a:ext uri="{FF2B5EF4-FFF2-40B4-BE49-F238E27FC236}">
                  <a16:creationId xmlns:a16="http://schemas.microsoft.com/office/drawing/2014/main" id="{9EEAA775-3D53-FC31-F9F9-5CF3D8DB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9" name="Freeform 114">
              <a:extLst>
                <a:ext uri="{FF2B5EF4-FFF2-40B4-BE49-F238E27FC236}">
                  <a16:creationId xmlns:a16="http://schemas.microsoft.com/office/drawing/2014/main" id="{F3966E55-9DC9-DC2E-0C81-70D0E9278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0" name="Freeform 115">
              <a:extLst>
                <a:ext uri="{FF2B5EF4-FFF2-40B4-BE49-F238E27FC236}">
                  <a16:creationId xmlns:a16="http://schemas.microsoft.com/office/drawing/2014/main" id="{BFDDEF7C-4C62-D34D-8ED6-125D0C94B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1" name="Freeform 116">
              <a:extLst>
                <a:ext uri="{FF2B5EF4-FFF2-40B4-BE49-F238E27FC236}">
                  <a16:creationId xmlns:a16="http://schemas.microsoft.com/office/drawing/2014/main" id="{FE9821C9-9242-2BC2-F237-6A7C1B0AF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2" name="Freeform 117">
              <a:extLst>
                <a:ext uri="{FF2B5EF4-FFF2-40B4-BE49-F238E27FC236}">
                  <a16:creationId xmlns:a16="http://schemas.microsoft.com/office/drawing/2014/main" id="{2A1A04C5-C6B2-6AC7-2A5B-2A24B97C3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3" name="Freeform 118">
              <a:extLst>
                <a:ext uri="{FF2B5EF4-FFF2-40B4-BE49-F238E27FC236}">
                  <a16:creationId xmlns:a16="http://schemas.microsoft.com/office/drawing/2014/main" id="{51A32160-F5C3-864F-7218-3F4D0C8F7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4" name="Freeform 119">
              <a:extLst>
                <a:ext uri="{FF2B5EF4-FFF2-40B4-BE49-F238E27FC236}">
                  <a16:creationId xmlns:a16="http://schemas.microsoft.com/office/drawing/2014/main" id="{2013E461-9511-B430-ABC1-3269B1873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5" name="Freeform 120">
              <a:extLst>
                <a:ext uri="{FF2B5EF4-FFF2-40B4-BE49-F238E27FC236}">
                  <a16:creationId xmlns:a16="http://schemas.microsoft.com/office/drawing/2014/main" id="{3A66C06E-2960-597B-358D-9CB305E3A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6" name="Freeform 121">
              <a:extLst>
                <a:ext uri="{FF2B5EF4-FFF2-40B4-BE49-F238E27FC236}">
                  <a16:creationId xmlns:a16="http://schemas.microsoft.com/office/drawing/2014/main" id="{054FA22A-7FBE-7EB4-D04B-86076701F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7" name="Freeform 122">
              <a:extLst>
                <a:ext uri="{FF2B5EF4-FFF2-40B4-BE49-F238E27FC236}">
                  <a16:creationId xmlns:a16="http://schemas.microsoft.com/office/drawing/2014/main" id="{2E1F0D1F-6F19-EE00-0D6C-8862BB164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8" name="Freeform 123">
              <a:extLst>
                <a:ext uri="{FF2B5EF4-FFF2-40B4-BE49-F238E27FC236}">
                  <a16:creationId xmlns:a16="http://schemas.microsoft.com/office/drawing/2014/main" id="{52DB3854-84ED-A9B1-0EB5-13E074780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9" name="Freeform 124">
              <a:extLst>
                <a:ext uri="{FF2B5EF4-FFF2-40B4-BE49-F238E27FC236}">
                  <a16:creationId xmlns:a16="http://schemas.microsoft.com/office/drawing/2014/main" id="{B03A98E6-5E3F-77D9-5465-0FB7E4891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0" name="Freeform 125">
              <a:extLst>
                <a:ext uri="{FF2B5EF4-FFF2-40B4-BE49-F238E27FC236}">
                  <a16:creationId xmlns:a16="http://schemas.microsoft.com/office/drawing/2014/main" id="{A0E75C4E-C5C7-C9C8-D631-6807AAAD4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1" name="Freeform 126">
              <a:extLst>
                <a:ext uri="{FF2B5EF4-FFF2-40B4-BE49-F238E27FC236}">
                  <a16:creationId xmlns:a16="http://schemas.microsoft.com/office/drawing/2014/main" id="{F6A52A54-D2C6-47F0-E4CA-033EE57F6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2" name="Freeform 127">
              <a:extLst>
                <a:ext uri="{FF2B5EF4-FFF2-40B4-BE49-F238E27FC236}">
                  <a16:creationId xmlns:a16="http://schemas.microsoft.com/office/drawing/2014/main" id="{A8AAE24F-47AC-E103-B97D-A481462D1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3" name="Freeform 128">
              <a:extLst>
                <a:ext uri="{FF2B5EF4-FFF2-40B4-BE49-F238E27FC236}">
                  <a16:creationId xmlns:a16="http://schemas.microsoft.com/office/drawing/2014/main" id="{B9A29835-9277-EC6E-D5C0-8EBA62D1C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4" name="Freeform 129">
              <a:extLst>
                <a:ext uri="{FF2B5EF4-FFF2-40B4-BE49-F238E27FC236}">
                  <a16:creationId xmlns:a16="http://schemas.microsoft.com/office/drawing/2014/main" id="{89C4CC92-26BB-466F-CDA9-B90379520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5" name="Freeform 130">
              <a:extLst>
                <a:ext uri="{FF2B5EF4-FFF2-40B4-BE49-F238E27FC236}">
                  <a16:creationId xmlns:a16="http://schemas.microsoft.com/office/drawing/2014/main" id="{B4BA960B-66C4-DD83-D601-358A28254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6" name="Freeform 131">
              <a:extLst>
                <a:ext uri="{FF2B5EF4-FFF2-40B4-BE49-F238E27FC236}">
                  <a16:creationId xmlns:a16="http://schemas.microsoft.com/office/drawing/2014/main" id="{28C35934-C9F7-00B0-FA2E-CD285A3D8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7" name="Freeform 132">
              <a:extLst>
                <a:ext uri="{FF2B5EF4-FFF2-40B4-BE49-F238E27FC236}">
                  <a16:creationId xmlns:a16="http://schemas.microsoft.com/office/drawing/2014/main" id="{9BF2C958-71AE-F45A-DEB1-A973F6F86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8" name="Freeform 133">
              <a:extLst>
                <a:ext uri="{FF2B5EF4-FFF2-40B4-BE49-F238E27FC236}">
                  <a16:creationId xmlns:a16="http://schemas.microsoft.com/office/drawing/2014/main" id="{D50D5508-6195-A986-153B-640BFDF34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9" name="Freeform 134">
              <a:extLst>
                <a:ext uri="{FF2B5EF4-FFF2-40B4-BE49-F238E27FC236}">
                  <a16:creationId xmlns:a16="http://schemas.microsoft.com/office/drawing/2014/main" id="{0771CF05-AD89-E1E5-619F-265C27CE8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0" name="Freeform 135">
              <a:extLst>
                <a:ext uri="{FF2B5EF4-FFF2-40B4-BE49-F238E27FC236}">
                  <a16:creationId xmlns:a16="http://schemas.microsoft.com/office/drawing/2014/main" id="{68533E47-A075-F226-8F80-132958AA3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C9258D0-CD01-9B0D-16BB-CF39BE007FC1}"/>
              </a:ext>
            </a:extLst>
          </p:cNvPr>
          <p:cNvGrpSpPr/>
          <p:nvPr/>
        </p:nvGrpSpPr>
        <p:grpSpPr>
          <a:xfrm>
            <a:off x="25973" y="6023740"/>
            <a:ext cx="952899" cy="786408"/>
            <a:chOff x="6027738" y="3756025"/>
            <a:chExt cx="1858963" cy="1925638"/>
          </a:xfrm>
        </p:grpSpPr>
        <p:sp>
          <p:nvSpPr>
            <p:cNvPr id="143" name="Freeform 522">
              <a:extLst>
                <a:ext uri="{FF2B5EF4-FFF2-40B4-BE49-F238E27FC236}">
                  <a16:creationId xmlns:a16="http://schemas.microsoft.com/office/drawing/2014/main" id="{4C7E9998-3F2C-2FC2-73C9-51658E224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4" name="Freeform 523">
              <a:extLst>
                <a:ext uri="{FF2B5EF4-FFF2-40B4-BE49-F238E27FC236}">
                  <a16:creationId xmlns:a16="http://schemas.microsoft.com/office/drawing/2014/main" id="{47EB84B0-FA0E-4647-3FFA-AE9ABA947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5" name="Freeform 524">
              <a:extLst>
                <a:ext uri="{FF2B5EF4-FFF2-40B4-BE49-F238E27FC236}">
                  <a16:creationId xmlns:a16="http://schemas.microsoft.com/office/drawing/2014/main" id="{B0692799-8E7E-528B-9B36-9C3CDBC61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6" name="Freeform 525">
              <a:extLst>
                <a:ext uri="{FF2B5EF4-FFF2-40B4-BE49-F238E27FC236}">
                  <a16:creationId xmlns:a16="http://schemas.microsoft.com/office/drawing/2014/main" id="{EEB6F97D-9D89-2949-B410-54FAF3870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7" name="Freeform 526">
              <a:extLst>
                <a:ext uri="{FF2B5EF4-FFF2-40B4-BE49-F238E27FC236}">
                  <a16:creationId xmlns:a16="http://schemas.microsoft.com/office/drawing/2014/main" id="{CE84DFD7-43F6-86E8-92C9-D7508685C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8" name="Freeform 527">
              <a:extLst>
                <a:ext uri="{FF2B5EF4-FFF2-40B4-BE49-F238E27FC236}">
                  <a16:creationId xmlns:a16="http://schemas.microsoft.com/office/drawing/2014/main" id="{F660F840-F8CA-3BAB-627A-9A4618C20E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9" name="Freeform 528">
              <a:extLst>
                <a:ext uri="{FF2B5EF4-FFF2-40B4-BE49-F238E27FC236}">
                  <a16:creationId xmlns:a16="http://schemas.microsoft.com/office/drawing/2014/main" id="{FAA290DD-963F-1487-874F-FC900772A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0" name="Freeform 529">
              <a:extLst>
                <a:ext uri="{FF2B5EF4-FFF2-40B4-BE49-F238E27FC236}">
                  <a16:creationId xmlns:a16="http://schemas.microsoft.com/office/drawing/2014/main" id="{95F4FD50-E182-7D5D-B67C-BDB1CA959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1" name="Freeform 530">
              <a:extLst>
                <a:ext uri="{FF2B5EF4-FFF2-40B4-BE49-F238E27FC236}">
                  <a16:creationId xmlns:a16="http://schemas.microsoft.com/office/drawing/2014/main" id="{7C490930-8CCF-BB5A-0C1C-9DDE8AEC8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2" name="Freeform 531">
              <a:extLst>
                <a:ext uri="{FF2B5EF4-FFF2-40B4-BE49-F238E27FC236}">
                  <a16:creationId xmlns:a16="http://schemas.microsoft.com/office/drawing/2014/main" id="{43007878-E0A5-9F0F-E801-2925597EED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3" name="Freeform 532">
              <a:extLst>
                <a:ext uri="{FF2B5EF4-FFF2-40B4-BE49-F238E27FC236}">
                  <a16:creationId xmlns:a16="http://schemas.microsoft.com/office/drawing/2014/main" id="{C29C6B48-487B-F6D0-EC40-3ECA3FB40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4" name="Freeform 533">
              <a:extLst>
                <a:ext uri="{FF2B5EF4-FFF2-40B4-BE49-F238E27FC236}">
                  <a16:creationId xmlns:a16="http://schemas.microsoft.com/office/drawing/2014/main" id="{BF7DFAFA-11C4-5066-0089-D3C5BC199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5" name="Freeform 534">
              <a:extLst>
                <a:ext uri="{FF2B5EF4-FFF2-40B4-BE49-F238E27FC236}">
                  <a16:creationId xmlns:a16="http://schemas.microsoft.com/office/drawing/2014/main" id="{9D8DA08D-63F7-8E03-C10E-847BA5A58E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6" name="Freeform 535">
              <a:extLst>
                <a:ext uri="{FF2B5EF4-FFF2-40B4-BE49-F238E27FC236}">
                  <a16:creationId xmlns:a16="http://schemas.microsoft.com/office/drawing/2014/main" id="{8E75EE44-5548-638A-127F-6BB9877AD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7" name="Freeform 536">
              <a:extLst>
                <a:ext uri="{FF2B5EF4-FFF2-40B4-BE49-F238E27FC236}">
                  <a16:creationId xmlns:a16="http://schemas.microsoft.com/office/drawing/2014/main" id="{1A32F5A4-F4BD-B356-3A72-AE129475E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8" name="Freeform 537">
              <a:extLst>
                <a:ext uri="{FF2B5EF4-FFF2-40B4-BE49-F238E27FC236}">
                  <a16:creationId xmlns:a16="http://schemas.microsoft.com/office/drawing/2014/main" id="{D9F13BC5-5268-4BA3-6BF0-4D6C7DF7D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9" name="Freeform 538">
              <a:extLst>
                <a:ext uri="{FF2B5EF4-FFF2-40B4-BE49-F238E27FC236}">
                  <a16:creationId xmlns:a16="http://schemas.microsoft.com/office/drawing/2014/main" id="{62C0B651-AF6A-89C7-0EBE-EDB3010B6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0" name="Freeform 539">
              <a:extLst>
                <a:ext uri="{FF2B5EF4-FFF2-40B4-BE49-F238E27FC236}">
                  <a16:creationId xmlns:a16="http://schemas.microsoft.com/office/drawing/2014/main" id="{73CA4394-CDFF-7E31-82BF-EF8FE30E8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1" name="Freeform 540">
              <a:extLst>
                <a:ext uri="{FF2B5EF4-FFF2-40B4-BE49-F238E27FC236}">
                  <a16:creationId xmlns:a16="http://schemas.microsoft.com/office/drawing/2014/main" id="{2F31C264-F132-169A-61E5-6C477C1D7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2" name="Freeform 541">
              <a:extLst>
                <a:ext uri="{FF2B5EF4-FFF2-40B4-BE49-F238E27FC236}">
                  <a16:creationId xmlns:a16="http://schemas.microsoft.com/office/drawing/2014/main" id="{0A65D11B-83D6-07E2-8D2E-97214D644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3" name="Freeform 542">
              <a:extLst>
                <a:ext uri="{FF2B5EF4-FFF2-40B4-BE49-F238E27FC236}">
                  <a16:creationId xmlns:a16="http://schemas.microsoft.com/office/drawing/2014/main" id="{C2AB50EC-996B-AC0F-6AF4-7247A9313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4" name="Freeform 543">
              <a:extLst>
                <a:ext uri="{FF2B5EF4-FFF2-40B4-BE49-F238E27FC236}">
                  <a16:creationId xmlns:a16="http://schemas.microsoft.com/office/drawing/2014/main" id="{1B4997DC-012F-1FC0-FAD2-5F5217F73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5" name="Freeform 544">
              <a:extLst>
                <a:ext uri="{FF2B5EF4-FFF2-40B4-BE49-F238E27FC236}">
                  <a16:creationId xmlns:a16="http://schemas.microsoft.com/office/drawing/2014/main" id="{5C1B18A8-5E1A-C35D-5D77-58CCB736D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6" name="Freeform 545">
              <a:extLst>
                <a:ext uri="{FF2B5EF4-FFF2-40B4-BE49-F238E27FC236}">
                  <a16:creationId xmlns:a16="http://schemas.microsoft.com/office/drawing/2014/main" id="{3CBEF366-7408-3AB2-81EB-E9ED852B5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7" name="Freeform 546">
              <a:extLst>
                <a:ext uri="{FF2B5EF4-FFF2-40B4-BE49-F238E27FC236}">
                  <a16:creationId xmlns:a16="http://schemas.microsoft.com/office/drawing/2014/main" id="{14470F33-BAA5-EB8B-2185-FC90F34F0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8" name="Freeform 547">
              <a:extLst>
                <a:ext uri="{FF2B5EF4-FFF2-40B4-BE49-F238E27FC236}">
                  <a16:creationId xmlns:a16="http://schemas.microsoft.com/office/drawing/2014/main" id="{B2400512-F67E-A2E0-2293-62AAA71A3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9" name="Freeform 548">
              <a:extLst>
                <a:ext uri="{FF2B5EF4-FFF2-40B4-BE49-F238E27FC236}">
                  <a16:creationId xmlns:a16="http://schemas.microsoft.com/office/drawing/2014/main" id="{1894AF58-71E1-288D-48C3-3418092AB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0" name="Freeform 549">
              <a:extLst>
                <a:ext uri="{FF2B5EF4-FFF2-40B4-BE49-F238E27FC236}">
                  <a16:creationId xmlns:a16="http://schemas.microsoft.com/office/drawing/2014/main" id="{30CB7130-7A83-5BCA-B189-65C134A97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1" name="Freeform 550">
              <a:extLst>
                <a:ext uri="{FF2B5EF4-FFF2-40B4-BE49-F238E27FC236}">
                  <a16:creationId xmlns:a16="http://schemas.microsoft.com/office/drawing/2014/main" id="{A04CC14B-CB69-5C8D-B1BD-975F4F99F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2" name="Freeform 551">
              <a:extLst>
                <a:ext uri="{FF2B5EF4-FFF2-40B4-BE49-F238E27FC236}">
                  <a16:creationId xmlns:a16="http://schemas.microsoft.com/office/drawing/2014/main" id="{2EBF24A7-DDE0-800E-4DA3-726539D77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3" name="Freeform 552">
              <a:extLst>
                <a:ext uri="{FF2B5EF4-FFF2-40B4-BE49-F238E27FC236}">
                  <a16:creationId xmlns:a16="http://schemas.microsoft.com/office/drawing/2014/main" id="{3A8E3E0E-F42D-F3B6-10FE-7DCC073A9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4" name="Freeform 553">
              <a:extLst>
                <a:ext uri="{FF2B5EF4-FFF2-40B4-BE49-F238E27FC236}">
                  <a16:creationId xmlns:a16="http://schemas.microsoft.com/office/drawing/2014/main" id="{78D7CF23-67FF-B463-48F1-FCD3781EC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5" name="Freeform 554">
              <a:extLst>
                <a:ext uri="{FF2B5EF4-FFF2-40B4-BE49-F238E27FC236}">
                  <a16:creationId xmlns:a16="http://schemas.microsoft.com/office/drawing/2014/main" id="{F0960154-F6FE-0B97-0FE5-A4EB9C536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6" name="Freeform 555">
              <a:extLst>
                <a:ext uri="{FF2B5EF4-FFF2-40B4-BE49-F238E27FC236}">
                  <a16:creationId xmlns:a16="http://schemas.microsoft.com/office/drawing/2014/main" id="{BD92D939-24C6-DA24-5B33-339E9B6AC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7" name="Freeform 556">
              <a:extLst>
                <a:ext uri="{FF2B5EF4-FFF2-40B4-BE49-F238E27FC236}">
                  <a16:creationId xmlns:a16="http://schemas.microsoft.com/office/drawing/2014/main" id="{B604A85E-DEE3-E2CB-F624-9884568FF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8" name="Freeform 557">
              <a:extLst>
                <a:ext uri="{FF2B5EF4-FFF2-40B4-BE49-F238E27FC236}">
                  <a16:creationId xmlns:a16="http://schemas.microsoft.com/office/drawing/2014/main" id="{0DE42C6F-A1EA-6283-3613-1F6184491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9" name="Freeform 558">
              <a:extLst>
                <a:ext uri="{FF2B5EF4-FFF2-40B4-BE49-F238E27FC236}">
                  <a16:creationId xmlns:a16="http://schemas.microsoft.com/office/drawing/2014/main" id="{E2823CDD-2E6C-92A3-0CFF-23BA6938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0" name="Freeform 559">
              <a:extLst>
                <a:ext uri="{FF2B5EF4-FFF2-40B4-BE49-F238E27FC236}">
                  <a16:creationId xmlns:a16="http://schemas.microsoft.com/office/drawing/2014/main" id="{A8E36ED0-234A-1C7D-8F4A-46B395292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1" name="Freeform 560">
              <a:extLst>
                <a:ext uri="{FF2B5EF4-FFF2-40B4-BE49-F238E27FC236}">
                  <a16:creationId xmlns:a16="http://schemas.microsoft.com/office/drawing/2014/main" id="{74CC68D4-D4F2-FEBC-5A3A-929B59152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2" name="Freeform 561">
              <a:extLst>
                <a:ext uri="{FF2B5EF4-FFF2-40B4-BE49-F238E27FC236}">
                  <a16:creationId xmlns:a16="http://schemas.microsoft.com/office/drawing/2014/main" id="{13C8196F-96D8-5DC0-99F6-993049AD3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3" name="Freeform 562">
              <a:extLst>
                <a:ext uri="{FF2B5EF4-FFF2-40B4-BE49-F238E27FC236}">
                  <a16:creationId xmlns:a16="http://schemas.microsoft.com/office/drawing/2014/main" id="{400BBD28-E2F2-9017-FACF-A2F6142DF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4" name="Freeform 563">
              <a:extLst>
                <a:ext uri="{FF2B5EF4-FFF2-40B4-BE49-F238E27FC236}">
                  <a16:creationId xmlns:a16="http://schemas.microsoft.com/office/drawing/2014/main" id="{A5E35672-FABE-19B4-E0D0-05BE87339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5" name="Freeform 564">
              <a:extLst>
                <a:ext uri="{FF2B5EF4-FFF2-40B4-BE49-F238E27FC236}">
                  <a16:creationId xmlns:a16="http://schemas.microsoft.com/office/drawing/2014/main" id="{1460B5E3-2646-9691-51A5-DE6FC6FEA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6" name="Freeform 565">
              <a:extLst>
                <a:ext uri="{FF2B5EF4-FFF2-40B4-BE49-F238E27FC236}">
                  <a16:creationId xmlns:a16="http://schemas.microsoft.com/office/drawing/2014/main" id="{0D4CECB4-6F84-5B86-9E86-1D95C833A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7" name="Freeform 566">
              <a:extLst>
                <a:ext uri="{FF2B5EF4-FFF2-40B4-BE49-F238E27FC236}">
                  <a16:creationId xmlns:a16="http://schemas.microsoft.com/office/drawing/2014/main" id="{789B5C26-17EB-0568-0777-F942AFB22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8" name="Freeform 567">
              <a:extLst>
                <a:ext uri="{FF2B5EF4-FFF2-40B4-BE49-F238E27FC236}">
                  <a16:creationId xmlns:a16="http://schemas.microsoft.com/office/drawing/2014/main" id="{D9B33173-AAD8-A0D4-3873-91997DDBB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9" name="Freeform 568">
              <a:extLst>
                <a:ext uri="{FF2B5EF4-FFF2-40B4-BE49-F238E27FC236}">
                  <a16:creationId xmlns:a16="http://schemas.microsoft.com/office/drawing/2014/main" id="{646887DE-C12A-BD63-2C8F-8F98CA1CD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0" name="Freeform 569">
              <a:extLst>
                <a:ext uri="{FF2B5EF4-FFF2-40B4-BE49-F238E27FC236}">
                  <a16:creationId xmlns:a16="http://schemas.microsoft.com/office/drawing/2014/main" id="{BEFE9C20-1A6A-7A3B-9AA0-A5ED280F8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1" name="Freeform 570">
              <a:extLst>
                <a:ext uri="{FF2B5EF4-FFF2-40B4-BE49-F238E27FC236}">
                  <a16:creationId xmlns:a16="http://schemas.microsoft.com/office/drawing/2014/main" id="{6E1B423F-04F2-1D69-37ED-6E4DB572C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2" name="Freeform 571">
              <a:extLst>
                <a:ext uri="{FF2B5EF4-FFF2-40B4-BE49-F238E27FC236}">
                  <a16:creationId xmlns:a16="http://schemas.microsoft.com/office/drawing/2014/main" id="{6126419B-68AD-20F4-9774-C4843E33C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3" name="Freeform 572">
              <a:extLst>
                <a:ext uri="{FF2B5EF4-FFF2-40B4-BE49-F238E27FC236}">
                  <a16:creationId xmlns:a16="http://schemas.microsoft.com/office/drawing/2014/main" id="{09D0E961-2DC9-3A20-2A2E-A79C83F12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4" name="Freeform 573">
              <a:extLst>
                <a:ext uri="{FF2B5EF4-FFF2-40B4-BE49-F238E27FC236}">
                  <a16:creationId xmlns:a16="http://schemas.microsoft.com/office/drawing/2014/main" id="{C9D2834D-C962-DED0-2338-7C1271F5D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5" name="Freeform 574">
              <a:extLst>
                <a:ext uri="{FF2B5EF4-FFF2-40B4-BE49-F238E27FC236}">
                  <a16:creationId xmlns:a16="http://schemas.microsoft.com/office/drawing/2014/main" id="{FBFE60DD-4192-BC56-BB25-86C6339E3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6" name="Freeform 575">
              <a:extLst>
                <a:ext uri="{FF2B5EF4-FFF2-40B4-BE49-F238E27FC236}">
                  <a16:creationId xmlns:a16="http://schemas.microsoft.com/office/drawing/2014/main" id="{3CD8B968-1D0A-EA5A-4B19-5D96BE4E6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7" name="Freeform 576">
              <a:extLst>
                <a:ext uri="{FF2B5EF4-FFF2-40B4-BE49-F238E27FC236}">
                  <a16:creationId xmlns:a16="http://schemas.microsoft.com/office/drawing/2014/main" id="{F2ADA24C-8B08-108C-0380-2F304C8DD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8" name="Freeform 577">
              <a:extLst>
                <a:ext uri="{FF2B5EF4-FFF2-40B4-BE49-F238E27FC236}">
                  <a16:creationId xmlns:a16="http://schemas.microsoft.com/office/drawing/2014/main" id="{CC3EFB02-A62B-2B6D-C9C1-73B8BB06A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9" name="Freeform 578">
              <a:extLst>
                <a:ext uri="{FF2B5EF4-FFF2-40B4-BE49-F238E27FC236}">
                  <a16:creationId xmlns:a16="http://schemas.microsoft.com/office/drawing/2014/main" id="{2D2C9FCE-4BC9-5CDC-1CF7-44C23AB77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0" name="Freeform 579">
              <a:extLst>
                <a:ext uri="{FF2B5EF4-FFF2-40B4-BE49-F238E27FC236}">
                  <a16:creationId xmlns:a16="http://schemas.microsoft.com/office/drawing/2014/main" id="{8B76655E-8A3F-4D66-D482-ABD43B0D4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1" name="Freeform 580">
              <a:extLst>
                <a:ext uri="{FF2B5EF4-FFF2-40B4-BE49-F238E27FC236}">
                  <a16:creationId xmlns:a16="http://schemas.microsoft.com/office/drawing/2014/main" id="{CADEE356-214D-A7B0-3D8F-8AC59DA12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2" name="Freeform 581">
              <a:extLst>
                <a:ext uri="{FF2B5EF4-FFF2-40B4-BE49-F238E27FC236}">
                  <a16:creationId xmlns:a16="http://schemas.microsoft.com/office/drawing/2014/main" id="{26433A9B-03F7-FE00-04A6-3B844055A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3" name="Freeform 582">
              <a:extLst>
                <a:ext uri="{FF2B5EF4-FFF2-40B4-BE49-F238E27FC236}">
                  <a16:creationId xmlns:a16="http://schemas.microsoft.com/office/drawing/2014/main" id="{0C8B8E14-CB24-71F5-F690-109B3EA7B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4" name="Freeform 583">
              <a:extLst>
                <a:ext uri="{FF2B5EF4-FFF2-40B4-BE49-F238E27FC236}">
                  <a16:creationId xmlns:a16="http://schemas.microsoft.com/office/drawing/2014/main" id="{4F3443BF-7D5E-E61C-EA39-42273EBA8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5" name="Freeform 584">
              <a:extLst>
                <a:ext uri="{FF2B5EF4-FFF2-40B4-BE49-F238E27FC236}">
                  <a16:creationId xmlns:a16="http://schemas.microsoft.com/office/drawing/2014/main" id="{F34A0ED9-2874-5E7F-7725-75A997C6F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6" name="Freeform 585">
              <a:extLst>
                <a:ext uri="{FF2B5EF4-FFF2-40B4-BE49-F238E27FC236}">
                  <a16:creationId xmlns:a16="http://schemas.microsoft.com/office/drawing/2014/main" id="{E734E52A-465E-0BE0-600F-4F12D03AD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7" name="Freeform 586">
              <a:extLst>
                <a:ext uri="{FF2B5EF4-FFF2-40B4-BE49-F238E27FC236}">
                  <a16:creationId xmlns:a16="http://schemas.microsoft.com/office/drawing/2014/main" id="{53099955-2A66-C9B5-A9F5-C21712332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8" name="Freeform 587">
              <a:extLst>
                <a:ext uri="{FF2B5EF4-FFF2-40B4-BE49-F238E27FC236}">
                  <a16:creationId xmlns:a16="http://schemas.microsoft.com/office/drawing/2014/main" id="{60BC8ED7-B2B5-DC33-82A9-75E4F0D1A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9" name="Freeform 588">
              <a:extLst>
                <a:ext uri="{FF2B5EF4-FFF2-40B4-BE49-F238E27FC236}">
                  <a16:creationId xmlns:a16="http://schemas.microsoft.com/office/drawing/2014/main" id="{B3D81110-ACDA-06D1-D505-A916FBA65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0" name="Freeform 589">
              <a:extLst>
                <a:ext uri="{FF2B5EF4-FFF2-40B4-BE49-F238E27FC236}">
                  <a16:creationId xmlns:a16="http://schemas.microsoft.com/office/drawing/2014/main" id="{2CD9B5F1-FDE8-BEA6-57D8-30F3E4BEF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1" name="Freeform 590">
              <a:extLst>
                <a:ext uri="{FF2B5EF4-FFF2-40B4-BE49-F238E27FC236}">
                  <a16:creationId xmlns:a16="http://schemas.microsoft.com/office/drawing/2014/main" id="{F3C84C57-D250-F71A-B499-6922D1E2B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2" name="Freeform 591">
              <a:extLst>
                <a:ext uri="{FF2B5EF4-FFF2-40B4-BE49-F238E27FC236}">
                  <a16:creationId xmlns:a16="http://schemas.microsoft.com/office/drawing/2014/main" id="{E7820383-EC6D-0A22-395F-BF206D274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3" name="Freeform 592">
              <a:extLst>
                <a:ext uri="{FF2B5EF4-FFF2-40B4-BE49-F238E27FC236}">
                  <a16:creationId xmlns:a16="http://schemas.microsoft.com/office/drawing/2014/main" id="{5452134C-9C2A-FB7A-6BFC-743476A4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4" name="Freeform 593">
              <a:extLst>
                <a:ext uri="{FF2B5EF4-FFF2-40B4-BE49-F238E27FC236}">
                  <a16:creationId xmlns:a16="http://schemas.microsoft.com/office/drawing/2014/main" id="{1694B83F-F9DF-0D1B-3B91-2327039C6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5" name="Freeform 594">
              <a:extLst>
                <a:ext uri="{FF2B5EF4-FFF2-40B4-BE49-F238E27FC236}">
                  <a16:creationId xmlns:a16="http://schemas.microsoft.com/office/drawing/2014/main" id="{3F9B53CD-038E-96FB-CD73-4986D5919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6" name="Freeform 595">
              <a:extLst>
                <a:ext uri="{FF2B5EF4-FFF2-40B4-BE49-F238E27FC236}">
                  <a16:creationId xmlns:a16="http://schemas.microsoft.com/office/drawing/2014/main" id="{1A6337EE-A362-CD4F-13D2-D71B2EC82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7" name="Freeform 596">
              <a:extLst>
                <a:ext uri="{FF2B5EF4-FFF2-40B4-BE49-F238E27FC236}">
                  <a16:creationId xmlns:a16="http://schemas.microsoft.com/office/drawing/2014/main" id="{FB5EDD04-4836-A4B3-4184-EF11151B6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8" name="Freeform 597">
              <a:extLst>
                <a:ext uri="{FF2B5EF4-FFF2-40B4-BE49-F238E27FC236}">
                  <a16:creationId xmlns:a16="http://schemas.microsoft.com/office/drawing/2014/main" id="{E81B7081-E2A9-BB68-FE6E-339BD56F1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9" name="Freeform 598">
              <a:extLst>
                <a:ext uri="{FF2B5EF4-FFF2-40B4-BE49-F238E27FC236}">
                  <a16:creationId xmlns:a16="http://schemas.microsoft.com/office/drawing/2014/main" id="{2AFDDF64-618B-837C-0A5B-B00AD8BA6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0" name="Freeform 599">
              <a:extLst>
                <a:ext uri="{FF2B5EF4-FFF2-40B4-BE49-F238E27FC236}">
                  <a16:creationId xmlns:a16="http://schemas.microsoft.com/office/drawing/2014/main" id="{6BA46F3D-6A3A-5468-BFBE-5C43ADFBD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1" name="Freeform 600">
              <a:extLst>
                <a:ext uri="{FF2B5EF4-FFF2-40B4-BE49-F238E27FC236}">
                  <a16:creationId xmlns:a16="http://schemas.microsoft.com/office/drawing/2014/main" id="{A2961C35-480E-B796-CF5A-C794CF8B4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2" name="Freeform 601">
              <a:extLst>
                <a:ext uri="{FF2B5EF4-FFF2-40B4-BE49-F238E27FC236}">
                  <a16:creationId xmlns:a16="http://schemas.microsoft.com/office/drawing/2014/main" id="{4E89C442-9FBC-6599-23D8-06601A0D2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3" name="Freeform 602">
              <a:extLst>
                <a:ext uri="{FF2B5EF4-FFF2-40B4-BE49-F238E27FC236}">
                  <a16:creationId xmlns:a16="http://schemas.microsoft.com/office/drawing/2014/main" id="{0CAEF290-641C-D245-3E2E-1EC617D2B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4" name="Freeform 603">
              <a:extLst>
                <a:ext uri="{FF2B5EF4-FFF2-40B4-BE49-F238E27FC236}">
                  <a16:creationId xmlns:a16="http://schemas.microsoft.com/office/drawing/2014/main" id="{D0055C95-B321-6BA3-2460-6F685C708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5" name="Freeform 604">
              <a:extLst>
                <a:ext uri="{FF2B5EF4-FFF2-40B4-BE49-F238E27FC236}">
                  <a16:creationId xmlns:a16="http://schemas.microsoft.com/office/drawing/2014/main" id="{B425A2E6-E7E0-A22E-FA62-39762C57B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6" name="Freeform 605">
              <a:extLst>
                <a:ext uri="{FF2B5EF4-FFF2-40B4-BE49-F238E27FC236}">
                  <a16:creationId xmlns:a16="http://schemas.microsoft.com/office/drawing/2014/main" id="{B50AF145-C27C-D252-7249-E5D790380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7" name="Freeform 606">
              <a:extLst>
                <a:ext uri="{FF2B5EF4-FFF2-40B4-BE49-F238E27FC236}">
                  <a16:creationId xmlns:a16="http://schemas.microsoft.com/office/drawing/2014/main" id="{85AE6AAB-143B-F29B-8A35-8F967C3E7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A4DFFB74-5FE8-C3A7-EE3F-EEE665FEB21F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29" name="Freeform 608">
                <a:extLst>
                  <a:ext uri="{FF2B5EF4-FFF2-40B4-BE49-F238E27FC236}">
                    <a16:creationId xmlns:a16="http://schemas.microsoft.com/office/drawing/2014/main" id="{2360EA11-1DC9-E993-808A-300FF0049F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0" name="Freeform 609">
                <a:extLst>
                  <a:ext uri="{FF2B5EF4-FFF2-40B4-BE49-F238E27FC236}">
                    <a16:creationId xmlns:a16="http://schemas.microsoft.com/office/drawing/2014/main" id="{8FC0B048-3C74-392C-9F7E-84CD57E47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1" name="Freeform 610">
                <a:extLst>
                  <a:ext uri="{FF2B5EF4-FFF2-40B4-BE49-F238E27FC236}">
                    <a16:creationId xmlns:a16="http://schemas.microsoft.com/office/drawing/2014/main" id="{128E8DB1-3A05-E65C-D906-0EEC7A09C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2" name="Freeform 611">
                <a:extLst>
                  <a:ext uri="{FF2B5EF4-FFF2-40B4-BE49-F238E27FC236}">
                    <a16:creationId xmlns:a16="http://schemas.microsoft.com/office/drawing/2014/main" id="{956B5DDD-9C97-84D0-A708-85879925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3" name="Freeform 612">
                <a:extLst>
                  <a:ext uri="{FF2B5EF4-FFF2-40B4-BE49-F238E27FC236}">
                    <a16:creationId xmlns:a16="http://schemas.microsoft.com/office/drawing/2014/main" id="{51BD1CD1-560D-629D-61B6-847EC8C29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4" name="Freeform 613">
                <a:extLst>
                  <a:ext uri="{FF2B5EF4-FFF2-40B4-BE49-F238E27FC236}">
                    <a16:creationId xmlns:a16="http://schemas.microsoft.com/office/drawing/2014/main" id="{E0DF0C32-AF33-977C-AAD4-F30D1CF99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5" name="Freeform 614">
                <a:extLst>
                  <a:ext uri="{FF2B5EF4-FFF2-40B4-BE49-F238E27FC236}">
                    <a16:creationId xmlns:a16="http://schemas.microsoft.com/office/drawing/2014/main" id="{31D08452-EA2B-05E8-7CD2-832562796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6" name="Freeform 615">
                <a:extLst>
                  <a:ext uri="{FF2B5EF4-FFF2-40B4-BE49-F238E27FC236}">
                    <a16:creationId xmlns:a16="http://schemas.microsoft.com/office/drawing/2014/main" id="{B1D7F721-31A0-6276-E34D-569A12585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7" name="Freeform 616">
                <a:extLst>
                  <a:ext uri="{FF2B5EF4-FFF2-40B4-BE49-F238E27FC236}">
                    <a16:creationId xmlns:a16="http://schemas.microsoft.com/office/drawing/2014/main" id="{492914FA-99A6-D70D-8D5B-01D1E4905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8" name="Freeform 617">
                <a:extLst>
                  <a:ext uri="{FF2B5EF4-FFF2-40B4-BE49-F238E27FC236}">
                    <a16:creationId xmlns:a16="http://schemas.microsoft.com/office/drawing/2014/main" id="{A6D52A5A-0769-B741-F8E7-7837B9AEB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9" name="Freeform 618">
                <a:extLst>
                  <a:ext uri="{FF2B5EF4-FFF2-40B4-BE49-F238E27FC236}">
                    <a16:creationId xmlns:a16="http://schemas.microsoft.com/office/drawing/2014/main" id="{E9848A1F-F315-F604-DB3A-DC5EA069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0" name="Freeform 619">
                <a:extLst>
                  <a:ext uri="{FF2B5EF4-FFF2-40B4-BE49-F238E27FC236}">
                    <a16:creationId xmlns:a16="http://schemas.microsoft.com/office/drawing/2014/main" id="{7AD6EC45-21C0-D03E-E2D4-EE9F27B52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1" name="Freeform 620">
                <a:extLst>
                  <a:ext uri="{FF2B5EF4-FFF2-40B4-BE49-F238E27FC236}">
                    <a16:creationId xmlns:a16="http://schemas.microsoft.com/office/drawing/2014/main" id="{E4F601DF-FFF6-F616-E85B-D8B98435D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2" name="Freeform 621">
                <a:extLst>
                  <a:ext uri="{FF2B5EF4-FFF2-40B4-BE49-F238E27FC236}">
                    <a16:creationId xmlns:a16="http://schemas.microsoft.com/office/drawing/2014/main" id="{777017EB-47C2-F119-00B5-5D404B672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3" name="Freeform 622">
                <a:extLst>
                  <a:ext uri="{FF2B5EF4-FFF2-40B4-BE49-F238E27FC236}">
                    <a16:creationId xmlns:a16="http://schemas.microsoft.com/office/drawing/2014/main" id="{34C6951C-F79E-9D74-7D97-919E5BD6E7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4" name="Freeform 623">
                <a:extLst>
                  <a:ext uri="{FF2B5EF4-FFF2-40B4-BE49-F238E27FC236}">
                    <a16:creationId xmlns:a16="http://schemas.microsoft.com/office/drawing/2014/main" id="{96FCE65D-EC4B-92F0-815B-DED71A1B3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5" name="Freeform 624">
                <a:extLst>
                  <a:ext uri="{FF2B5EF4-FFF2-40B4-BE49-F238E27FC236}">
                    <a16:creationId xmlns:a16="http://schemas.microsoft.com/office/drawing/2014/main" id="{56997EA7-6FB3-67C6-0BA4-C4A24E973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6" name="Freeform 625">
                <a:extLst>
                  <a:ext uri="{FF2B5EF4-FFF2-40B4-BE49-F238E27FC236}">
                    <a16:creationId xmlns:a16="http://schemas.microsoft.com/office/drawing/2014/main" id="{D195506B-E69E-C661-9746-EEE27D5CA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7" name="Freeform 626">
                <a:extLst>
                  <a:ext uri="{FF2B5EF4-FFF2-40B4-BE49-F238E27FC236}">
                    <a16:creationId xmlns:a16="http://schemas.microsoft.com/office/drawing/2014/main" id="{ACECE65F-EA7D-E780-3CFB-10EF4B19C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8" name="Freeform 627">
                <a:extLst>
                  <a:ext uri="{FF2B5EF4-FFF2-40B4-BE49-F238E27FC236}">
                    <a16:creationId xmlns:a16="http://schemas.microsoft.com/office/drawing/2014/main" id="{BAE8D8B3-C9E5-52E5-2F56-4A7ADB2E6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9" name="Freeform 628">
                <a:extLst>
                  <a:ext uri="{FF2B5EF4-FFF2-40B4-BE49-F238E27FC236}">
                    <a16:creationId xmlns:a16="http://schemas.microsoft.com/office/drawing/2014/main" id="{69A3DFD2-AE7A-7E35-4DAB-15F0144A1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0" name="Freeform 629">
                <a:extLst>
                  <a:ext uri="{FF2B5EF4-FFF2-40B4-BE49-F238E27FC236}">
                    <a16:creationId xmlns:a16="http://schemas.microsoft.com/office/drawing/2014/main" id="{6A6D1500-C576-13FE-ECB7-DFFB0A8CC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1" name="Freeform 630">
                <a:extLst>
                  <a:ext uri="{FF2B5EF4-FFF2-40B4-BE49-F238E27FC236}">
                    <a16:creationId xmlns:a16="http://schemas.microsoft.com/office/drawing/2014/main" id="{F3EE0E16-4C88-8585-26B3-63C71EB24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2" name="Freeform 631">
                <a:extLst>
                  <a:ext uri="{FF2B5EF4-FFF2-40B4-BE49-F238E27FC236}">
                    <a16:creationId xmlns:a16="http://schemas.microsoft.com/office/drawing/2014/main" id="{CE9EFA9B-32D8-924A-55EC-D9B074E9A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020EA218-F4AB-A3B6-63E9-C0ABBE2D03F1}"/>
              </a:ext>
            </a:extLst>
          </p:cNvPr>
          <p:cNvGrpSpPr/>
          <p:nvPr/>
        </p:nvGrpSpPr>
        <p:grpSpPr>
          <a:xfrm>
            <a:off x="943014" y="6016370"/>
            <a:ext cx="952899" cy="786408"/>
            <a:chOff x="6027738" y="3756025"/>
            <a:chExt cx="1858963" cy="1925638"/>
          </a:xfrm>
        </p:grpSpPr>
        <p:sp>
          <p:nvSpPr>
            <p:cNvPr id="254" name="Freeform 522">
              <a:extLst>
                <a:ext uri="{FF2B5EF4-FFF2-40B4-BE49-F238E27FC236}">
                  <a16:creationId xmlns:a16="http://schemas.microsoft.com/office/drawing/2014/main" id="{3E017172-7F07-4979-700E-1F8C3EB55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5" name="Freeform 523">
              <a:extLst>
                <a:ext uri="{FF2B5EF4-FFF2-40B4-BE49-F238E27FC236}">
                  <a16:creationId xmlns:a16="http://schemas.microsoft.com/office/drawing/2014/main" id="{130E1026-0352-6799-7977-D83498F09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6" name="Freeform 524">
              <a:extLst>
                <a:ext uri="{FF2B5EF4-FFF2-40B4-BE49-F238E27FC236}">
                  <a16:creationId xmlns:a16="http://schemas.microsoft.com/office/drawing/2014/main" id="{E1F3E92A-E42E-8EA2-F408-F0850892C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7" name="Freeform 525">
              <a:extLst>
                <a:ext uri="{FF2B5EF4-FFF2-40B4-BE49-F238E27FC236}">
                  <a16:creationId xmlns:a16="http://schemas.microsoft.com/office/drawing/2014/main" id="{CBBC4D49-A7D1-8D65-F2CB-25B497F5B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8" name="Freeform 526">
              <a:extLst>
                <a:ext uri="{FF2B5EF4-FFF2-40B4-BE49-F238E27FC236}">
                  <a16:creationId xmlns:a16="http://schemas.microsoft.com/office/drawing/2014/main" id="{A952BACB-3BAC-9DFE-9C32-BA77F99BC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9" name="Freeform 527">
              <a:extLst>
                <a:ext uri="{FF2B5EF4-FFF2-40B4-BE49-F238E27FC236}">
                  <a16:creationId xmlns:a16="http://schemas.microsoft.com/office/drawing/2014/main" id="{A2EF3400-2F44-943D-76E5-CE151F2B32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0" name="Freeform 528">
              <a:extLst>
                <a:ext uri="{FF2B5EF4-FFF2-40B4-BE49-F238E27FC236}">
                  <a16:creationId xmlns:a16="http://schemas.microsoft.com/office/drawing/2014/main" id="{114D255D-78CD-43C7-81BB-49CA77B0A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1" name="Freeform 529">
              <a:extLst>
                <a:ext uri="{FF2B5EF4-FFF2-40B4-BE49-F238E27FC236}">
                  <a16:creationId xmlns:a16="http://schemas.microsoft.com/office/drawing/2014/main" id="{E82C5D7D-DC93-DEFA-558B-0BC1B6FFF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2" name="Freeform 530">
              <a:extLst>
                <a:ext uri="{FF2B5EF4-FFF2-40B4-BE49-F238E27FC236}">
                  <a16:creationId xmlns:a16="http://schemas.microsoft.com/office/drawing/2014/main" id="{89444EE9-6406-0E20-FDDD-48DDC55E5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3" name="Freeform 531">
              <a:extLst>
                <a:ext uri="{FF2B5EF4-FFF2-40B4-BE49-F238E27FC236}">
                  <a16:creationId xmlns:a16="http://schemas.microsoft.com/office/drawing/2014/main" id="{304F7D66-410E-EDC1-04E3-DD64DC7A9D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4" name="Freeform 532">
              <a:extLst>
                <a:ext uri="{FF2B5EF4-FFF2-40B4-BE49-F238E27FC236}">
                  <a16:creationId xmlns:a16="http://schemas.microsoft.com/office/drawing/2014/main" id="{2AB6605D-E3E4-D6CA-D120-8EE2AC26D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5" name="Freeform 533">
              <a:extLst>
                <a:ext uri="{FF2B5EF4-FFF2-40B4-BE49-F238E27FC236}">
                  <a16:creationId xmlns:a16="http://schemas.microsoft.com/office/drawing/2014/main" id="{1B9FA478-3064-9688-19E8-570133DC8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6" name="Freeform 534">
              <a:extLst>
                <a:ext uri="{FF2B5EF4-FFF2-40B4-BE49-F238E27FC236}">
                  <a16:creationId xmlns:a16="http://schemas.microsoft.com/office/drawing/2014/main" id="{1FA41A13-CC81-9A1C-76E5-44E81CEB54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7" name="Freeform 535">
              <a:extLst>
                <a:ext uri="{FF2B5EF4-FFF2-40B4-BE49-F238E27FC236}">
                  <a16:creationId xmlns:a16="http://schemas.microsoft.com/office/drawing/2014/main" id="{662D2C06-082C-E3FE-1D3F-8848620B1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8" name="Freeform 536">
              <a:extLst>
                <a:ext uri="{FF2B5EF4-FFF2-40B4-BE49-F238E27FC236}">
                  <a16:creationId xmlns:a16="http://schemas.microsoft.com/office/drawing/2014/main" id="{A6F81596-0ED8-56C9-2064-27EEAC15D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9" name="Freeform 537">
              <a:extLst>
                <a:ext uri="{FF2B5EF4-FFF2-40B4-BE49-F238E27FC236}">
                  <a16:creationId xmlns:a16="http://schemas.microsoft.com/office/drawing/2014/main" id="{76C6CF50-C44C-7048-930E-0D2D8CE65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0" name="Freeform 538">
              <a:extLst>
                <a:ext uri="{FF2B5EF4-FFF2-40B4-BE49-F238E27FC236}">
                  <a16:creationId xmlns:a16="http://schemas.microsoft.com/office/drawing/2014/main" id="{8FCD8878-9399-2D6D-96FB-3CAA21215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1" name="Freeform 539">
              <a:extLst>
                <a:ext uri="{FF2B5EF4-FFF2-40B4-BE49-F238E27FC236}">
                  <a16:creationId xmlns:a16="http://schemas.microsoft.com/office/drawing/2014/main" id="{7FEAFF10-A463-AD5E-DB48-B20EAF79C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2" name="Freeform 540">
              <a:extLst>
                <a:ext uri="{FF2B5EF4-FFF2-40B4-BE49-F238E27FC236}">
                  <a16:creationId xmlns:a16="http://schemas.microsoft.com/office/drawing/2014/main" id="{BBE7BFD9-2263-BCE2-14DA-BE6A7C2FE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3" name="Freeform 541">
              <a:extLst>
                <a:ext uri="{FF2B5EF4-FFF2-40B4-BE49-F238E27FC236}">
                  <a16:creationId xmlns:a16="http://schemas.microsoft.com/office/drawing/2014/main" id="{5287B246-E950-8F25-741B-6B4EBCC90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4" name="Freeform 542">
              <a:extLst>
                <a:ext uri="{FF2B5EF4-FFF2-40B4-BE49-F238E27FC236}">
                  <a16:creationId xmlns:a16="http://schemas.microsoft.com/office/drawing/2014/main" id="{D966AEE5-A774-7CBC-D0EA-2E9D9FE25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5" name="Freeform 543">
              <a:extLst>
                <a:ext uri="{FF2B5EF4-FFF2-40B4-BE49-F238E27FC236}">
                  <a16:creationId xmlns:a16="http://schemas.microsoft.com/office/drawing/2014/main" id="{F46080E4-0AF5-6D47-C65E-D82EB238F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6" name="Freeform 544">
              <a:extLst>
                <a:ext uri="{FF2B5EF4-FFF2-40B4-BE49-F238E27FC236}">
                  <a16:creationId xmlns:a16="http://schemas.microsoft.com/office/drawing/2014/main" id="{31BEE7EC-0EC5-C5FD-653F-C29FF69C4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7" name="Freeform 545">
              <a:extLst>
                <a:ext uri="{FF2B5EF4-FFF2-40B4-BE49-F238E27FC236}">
                  <a16:creationId xmlns:a16="http://schemas.microsoft.com/office/drawing/2014/main" id="{4C3F928F-2480-E50F-8E99-72F8FB35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8" name="Freeform 546">
              <a:extLst>
                <a:ext uri="{FF2B5EF4-FFF2-40B4-BE49-F238E27FC236}">
                  <a16:creationId xmlns:a16="http://schemas.microsoft.com/office/drawing/2014/main" id="{ACBC6B3B-10FF-4356-C8E0-F637534AE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9" name="Freeform 547">
              <a:extLst>
                <a:ext uri="{FF2B5EF4-FFF2-40B4-BE49-F238E27FC236}">
                  <a16:creationId xmlns:a16="http://schemas.microsoft.com/office/drawing/2014/main" id="{706A82F8-566B-2FF0-C777-6C18BC95B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0" name="Freeform 548">
              <a:extLst>
                <a:ext uri="{FF2B5EF4-FFF2-40B4-BE49-F238E27FC236}">
                  <a16:creationId xmlns:a16="http://schemas.microsoft.com/office/drawing/2014/main" id="{1B168AC1-20AB-473C-DA45-DDA433A92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1" name="Freeform 549">
              <a:extLst>
                <a:ext uri="{FF2B5EF4-FFF2-40B4-BE49-F238E27FC236}">
                  <a16:creationId xmlns:a16="http://schemas.microsoft.com/office/drawing/2014/main" id="{C008DF61-2A29-E11F-107A-6298683AD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2" name="Freeform 550">
              <a:extLst>
                <a:ext uri="{FF2B5EF4-FFF2-40B4-BE49-F238E27FC236}">
                  <a16:creationId xmlns:a16="http://schemas.microsoft.com/office/drawing/2014/main" id="{402320A0-A2C3-E95E-F456-E3665433E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3" name="Freeform 551">
              <a:extLst>
                <a:ext uri="{FF2B5EF4-FFF2-40B4-BE49-F238E27FC236}">
                  <a16:creationId xmlns:a16="http://schemas.microsoft.com/office/drawing/2014/main" id="{82980F53-810C-9D8B-C4A8-82DF82239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4" name="Freeform 552">
              <a:extLst>
                <a:ext uri="{FF2B5EF4-FFF2-40B4-BE49-F238E27FC236}">
                  <a16:creationId xmlns:a16="http://schemas.microsoft.com/office/drawing/2014/main" id="{D329381B-5DD0-042B-6C1D-BC4AD083B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5" name="Freeform 553">
              <a:extLst>
                <a:ext uri="{FF2B5EF4-FFF2-40B4-BE49-F238E27FC236}">
                  <a16:creationId xmlns:a16="http://schemas.microsoft.com/office/drawing/2014/main" id="{1437A954-9C99-DB56-6FBB-222F6D72D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6" name="Freeform 554">
              <a:extLst>
                <a:ext uri="{FF2B5EF4-FFF2-40B4-BE49-F238E27FC236}">
                  <a16:creationId xmlns:a16="http://schemas.microsoft.com/office/drawing/2014/main" id="{C599C8F2-6A48-6257-F52F-0AE9BAEB6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7" name="Freeform 555">
              <a:extLst>
                <a:ext uri="{FF2B5EF4-FFF2-40B4-BE49-F238E27FC236}">
                  <a16:creationId xmlns:a16="http://schemas.microsoft.com/office/drawing/2014/main" id="{F4C85ED4-BE89-4F1A-AFDA-27FB3CB07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8" name="Freeform 556">
              <a:extLst>
                <a:ext uri="{FF2B5EF4-FFF2-40B4-BE49-F238E27FC236}">
                  <a16:creationId xmlns:a16="http://schemas.microsoft.com/office/drawing/2014/main" id="{ED50A4D6-F924-FFE0-3197-13A387350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9" name="Freeform 557">
              <a:extLst>
                <a:ext uri="{FF2B5EF4-FFF2-40B4-BE49-F238E27FC236}">
                  <a16:creationId xmlns:a16="http://schemas.microsoft.com/office/drawing/2014/main" id="{C7596385-7087-1BA9-13D3-DC707A31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0" name="Freeform 558">
              <a:extLst>
                <a:ext uri="{FF2B5EF4-FFF2-40B4-BE49-F238E27FC236}">
                  <a16:creationId xmlns:a16="http://schemas.microsoft.com/office/drawing/2014/main" id="{A44CE613-E69A-4D1E-1C39-2247D2667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1" name="Freeform 559">
              <a:extLst>
                <a:ext uri="{FF2B5EF4-FFF2-40B4-BE49-F238E27FC236}">
                  <a16:creationId xmlns:a16="http://schemas.microsoft.com/office/drawing/2014/main" id="{B5134FE5-4D2E-0D1D-1FD1-A3A957055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2" name="Freeform 560">
              <a:extLst>
                <a:ext uri="{FF2B5EF4-FFF2-40B4-BE49-F238E27FC236}">
                  <a16:creationId xmlns:a16="http://schemas.microsoft.com/office/drawing/2014/main" id="{5E1E2CF7-9708-4F67-B419-FB40BDAA8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3" name="Freeform 561">
              <a:extLst>
                <a:ext uri="{FF2B5EF4-FFF2-40B4-BE49-F238E27FC236}">
                  <a16:creationId xmlns:a16="http://schemas.microsoft.com/office/drawing/2014/main" id="{8BF3872B-82B0-1000-3185-70FC6BFB9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4" name="Freeform 562">
              <a:extLst>
                <a:ext uri="{FF2B5EF4-FFF2-40B4-BE49-F238E27FC236}">
                  <a16:creationId xmlns:a16="http://schemas.microsoft.com/office/drawing/2014/main" id="{549BEC16-377C-1E40-A2F1-7D5AC646E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5" name="Freeform 563">
              <a:extLst>
                <a:ext uri="{FF2B5EF4-FFF2-40B4-BE49-F238E27FC236}">
                  <a16:creationId xmlns:a16="http://schemas.microsoft.com/office/drawing/2014/main" id="{866FE3A4-84E2-1DE1-FF95-CFC9D92D1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6" name="Freeform 564">
              <a:extLst>
                <a:ext uri="{FF2B5EF4-FFF2-40B4-BE49-F238E27FC236}">
                  <a16:creationId xmlns:a16="http://schemas.microsoft.com/office/drawing/2014/main" id="{8921A80D-CBCC-6F29-5927-EA8030118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7" name="Freeform 565">
              <a:extLst>
                <a:ext uri="{FF2B5EF4-FFF2-40B4-BE49-F238E27FC236}">
                  <a16:creationId xmlns:a16="http://schemas.microsoft.com/office/drawing/2014/main" id="{31439DAA-E162-1701-E3A6-63BC2B3C3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8" name="Freeform 566">
              <a:extLst>
                <a:ext uri="{FF2B5EF4-FFF2-40B4-BE49-F238E27FC236}">
                  <a16:creationId xmlns:a16="http://schemas.microsoft.com/office/drawing/2014/main" id="{93F64CB1-5D87-02CA-CF93-DCB68460C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9" name="Freeform 567">
              <a:extLst>
                <a:ext uri="{FF2B5EF4-FFF2-40B4-BE49-F238E27FC236}">
                  <a16:creationId xmlns:a16="http://schemas.microsoft.com/office/drawing/2014/main" id="{A6E494CB-1AED-5EC9-7B4F-C14468292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0" name="Freeform 568">
              <a:extLst>
                <a:ext uri="{FF2B5EF4-FFF2-40B4-BE49-F238E27FC236}">
                  <a16:creationId xmlns:a16="http://schemas.microsoft.com/office/drawing/2014/main" id="{5DF47BA4-D5B6-69FB-2442-D14B6D07B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1" name="Freeform 569">
              <a:extLst>
                <a:ext uri="{FF2B5EF4-FFF2-40B4-BE49-F238E27FC236}">
                  <a16:creationId xmlns:a16="http://schemas.microsoft.com/office/drawing/2014/main" id="{9BF2DDAA-758A-CC58-9A9A-56B636F4A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2" name="Freeform 570">
              <a:extLst>
                <a:ext uri="{FF2B5EF4-FFF2-40B4-BE49-F238E27FC236}">
                  <a16:creationId xmlns:a16="http://schemas.microsoft.com/office/drawing/2014/main" id="{6476080B-C326-CD2D-F8FA-2C3BBDD40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3" name="Freeform 571">
              <a:extLst>
                <a:ext uri="{FF2B5EF4-FFF2-40B4-BE49-F238E27FC236}">
                  <a16:creationId xmlns:a16="http://schemas.microsoft.com/office/drawing/2014/main" id="{8AF3FBD8-9B87-1FB2-EEF0-E3C2D19BD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4" name="Freeform 572">
              <a:extLst>
                <a:ext uri="{FF2B5EF4-FFF2-40B4-BE49-F238E27FC236}">
                  <a16:creationId xmlns:a16="http://schemas.microsoft.com/office/drawing/2014/main" id="{003D93F2-6508-7B59-8D08-74B69A9E8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5" name="Freeform 573">
              <a:extLst>
                <a:ext uri="{FF2B5EF4-FFF2-40B4-BE49-F238E27FC236}">
                  <a16:creationId xmlns:a16="http://schemas.microsoft.com/office/drawing/2014/main" id="{97402A29-F308-FD47-CF64-5AE1B7C65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6" name="Freeform 574">
              <a:extLst>
                <a:ext uri="{FF2B5EF4-FFF2-40B4-BE49-F238E27FC236}">
                  <a16:creationId xmlns:a16="http://schemas.microsoft.com/office/drawing/2014/main" id="{935B54B8-FC59-1F32-D97B-89009B944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7" name="Freeform 575">
              <a:extLst>
                <a:ext uri="{FF2B5EF4-FFF2-40B4-BE49-F238E27FC236}">
                  <a16:creationId xmlns:a16="http://schemas.microsoft.com/office/drawing/2014/main" id="{674D197B-2653-7ECD-35B3-E02C99091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8" name="Freeform 576">
              <a:extLst>
                <a:ext uri="{FF2B5EF4-FFF2-40B4-BE49-F238E27FC236}">
                  <a16:creationId xmlns:a16="http://schemas.microsoft.com/office/drawing/2014/main" id="{7E631AD8-2F10-7FEB-72B1-9B16173D7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9" name="Freeform 577">
              <a:extLst>
                <a:ext uri="{FF2B5EF4-FFF2-40B4-BE49-F238E27FC236}">
                  <a16:creationId xmlns:a16="http://schemas.microsoft.com/office/drawing/2014/main" id="{16BF433E-BC67-AB22-93AC-801D2F2CF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0" name="Freeform 578">
              <a:extLst>
                <a:ext uri="{FF2B5EF4-FFF2-40B4-BE49-F238E27FC236}">
                  <a16:creationId xmlns:a16="http://schemas.microsoft.com/office/drawing/2014/main" id="{FA5ACC8C-0A30-642F-2AF5-7468E64E5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1" name="Freeform 579">
              <a:extLst>
                <a:ext uri="{FF2B5EF4-FFF2-40B4-BE49-F238E27FC236}">
                  <a16:creationId xmlns:a16="http://schemas.microsoft.com/office/drawing/2014/main" id="{8E6A9725-2E0F-E8A4-C3C5-B2D483A97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2" name="Freeform 580">
              <a:extLst>
                <a:ext uri="{FF2B5EF4-FFF2-40B4-BE49-F238E27FC236}">
                  <a16:creationId xmlns:a16="http://schemas.microsoft.com/office/drawing/2014/main" id="{CA93CC7F-ECF9-7568-DD4E-E7E0453E3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3" name="Freeform 581">
              <a:extLst>
                <a:ext uri="{FF2B5EF4-FFF2-40B4-BE49-F238E27FC236}">
                  <a16:creationId xmlns:a16="http://schemas.microsoft.com/office/drawing/2014/main" id="{B792690D-341A-3566-CED9-4CAD8B04B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4" name="Freeform 582">
              <a:extLst>
                <a:ext uri="{FF2B5EF4-FFF2-40B4-BE49-F238E27FC236}">
                  <a16:creationId xmlns:a16="http://schemas.microsoft.com/office/drawing/2014/main" id="{EA465981-A442-DD7E-02B1-0368109FA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5" name="Freeform 583">
              <a:extLst>
                <a:ext uri="{FF2B5EF4-FFF2-40B4-BE49-F238E27FC236}">
                  <a16:creationId xmlns:a16="http://schemas.microsoft.com/office/drawing/2014/main" id="{FC5F75DF-8919-9FA0-7C3B-B0719052A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6" name="Freeform 584">
              <a:extLst>
                <a:ext uri="{FF2B5EF4-FFF2-40B4-BE49-F238E27FC236}">
                  <a16:creationId xmlns:a16="http://schemas.microsoft.com/office/drawing/2014/main" id="{B17E4150-C926-705F-13D2-BAAC600CD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7" name="Freeform 585">
              <a:extLst>
                <a:ext uri="{FF2B5EF4-FFF2-40B4-BE49-F238E27FC236}">
                  <a16:creationId xmlns:a16="http://schemas.microsoft.com/office/drawing/2014/main" id="{6E724628-9AA9-A123-F51E-7000AC6B3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8" name="Freeform 586">
              <a:extLst>
                <a:ext uri="{FF2B5EF4-FFF2-40B4-BE49-F238E27FC236}">
                  <a16:creationId xmlns:a16="http://schemas.microsoft.com/office/drawing/2014/main" id="{79FD3B92-5882-8402-733B-13FAB4BD0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9" name="Freeform 587">
              <a:extLst>
                <a:ext uri="{FF2B5EF4-FFF2-40B4-BE49-F238E27FC236}">
                  <a16:creationId xmlns:a16="http://schemas.microsoft.com/office/drawing/2014/main" id="{A0B5E274-07BF-56E2-50FA-C0C182916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0" name="Freeform 588">
              <a:extLst>
                <a:ext uri="{FF2B5EF4-FFF2-40B4-BE49-F238E27FC236}">
                  <a16:creationId xmlns:a16="http://schemas.microsoft.com/office/drawing/2014/main" id="{D7A9DAA8-7373-5214-D273-1F0405B7A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1" name="Freeform 589">
              <a:extLst>
                <a:ext uri="{FF2B5EF4-FFF2-40B4-BE49-F238E27FC236}">
                  <a16:creationId xmlns:a16="http://schemas.microsoft.com/office/drawing/2014/main" id="{AD5B609A-D1EA-DB73-DECD-620D047AC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2" name="Freeform 590">
              <a:extLst>
                <a:ext uri="{FF2B5EF4-FFF2-40B4-BE49-F238E27FC236}">
                  <a16:creationId xmlns:a16="http://schemas.microsoft.com/office/drawing/2014/main" id="{AB8A21BE-FC75-AC60-A9FA-7E5A1E75A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3" name="Freeform 591">
              <a:extLst>
                <a:ext uri="{FF2B5EF4-FFF2-40B4-BE49-F238E27FC236}">
                  <a16:creationId xmlns:a16="http://schemas.microsoft.com/office/drawing/2014/main" id="{7A9787C9-2E0D-1159-2CA6-12EA81AE4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4" name="Freeform 592">
              <a:extLst>
                <a:ext uri="{FF2B5EF4-FFF2-40B4-BE49-F238E27FC236}">
                  <a16:creationId xmlns:a16="http://schemas.microsoft.com/office/drawing/2014/main" id="{33D06BC3-25CB-7953-0052-B6E12C351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5" name="Freeform 593">
              <a:extLst>
                <a:ext uri="{FF2B5EF4-FFF2-40B4-BE49-F238E27FC236}">
                  <a16:creationId xmlns:a16="http://schemas.microsoft.com/office/drawing/2014/main" id="{7830BD00-DED6-EEC7-19E4-A12093DCD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6" name="Freeform 594">
              <a:extLst>
                <a:ext uri="{FF2B5EF4-FFF2-40B4-BE49-F238E27FC236}">
                  <a16:creationId xmlns:a16="http://schemas.microsoft.com/office/drawing/2014/main" id="{22A80E2C-B2A6-75A7-2A93-4B358DAF6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7" name="Freeform 595">
              <a:extLst>
                <a:ext uri="{FF2B5EF4-FFF2-40B4-BE49-F238E27FC236}">
                  <a16:creationId xmlns:a16="http://schemas.microsoft.com/office/drawing/2014/main" id="{AEDC31E1-19BF-B368-B51D-058275174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8" name="Freeform 596">
              <a:extLst>
                <a:ext uri="{FF2B5EF4-FFF2-40B4-BE49-F238E27FC236}">
                  <a16:creationId xmlns:a16="http://schemas.microsoft.com/office/drawing/2014/main" id="{F9010D7C-014C-AB5D-29B6-56D02C05A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9" name="Freeform 597">
              <a:extLst>
                <a:ext uri="{FF2B5EF4-FFF2-40B4-BE49-F238E27FC236}">
                  <a16:creationId xmlns:a16="http://schemas.microsoft.com/office/drawing/2014/main" id="{A2BEA6C4-29C3-7ACF-CECC-06F917CD8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0" name="Freeform 598">
              <a:extLst>
                <a:ext uri="{FF2B5EF4-FFF2-40B4-BE49-F238E27FC236}">
                  <a16:creationId xmlns:a16="http://schemas.microsoft.com/office/drawing/2014/main" id="{539D35E1-8BA8-DE58-4AF8-71FA6A859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1" name="Freeform 599">
              <a:extLst>
                <a:ext uri="{FF2B5EF4-FFF2-40B4-BE49-F238E27FC236}">
                  <a16:creationId xmlns:a16="http://schemas.microsoft.com/office/drawing/2014/main" id="{AA3242E9-A4CB-244D-8ADD-FF466144E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2" name="Freeform 600">
              <a:extLst>
                <a:ext uri="{FF2B5EF4-FFF2-40B4-BE49-F238E27FC236}">
                  <a16:creationId xmlns:a16="http://schemas.microsoft.com/office/drawing/2014/main" id="{091CFBAA-ADFB-474B-6434-44B065F0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3" name="Freeform 601">
              <a:extLst>
                <a:ext uri="{FF2B5EF4-FFF2-40B4-BE49-F238E27FC236}">
                  <a16:creationId xmlns:a16="http://schemas.microsoft.com/office/drawing/2014/main" id="{2430E99A-CBCA-CB32-B39B-B12A169C1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4" name="Freeform 602">
              <a:extLst>
                <a:ext uri="{FF2B5EF4-FFF2-40B4-BE49-F238E27FC236}">
                  <a16:creationId xmlns:a16="http://schemas.microsoft.com/office/drawing/2014/main" id="{A8F0E82A-ABBA-3BBE-70A7-119A67CF8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5" name="Freeform 603">
              <a:extLst>
                <a:ext uri="{FF2B5EF4-FFF2-40B4-BE49-F238E27FC236}">
                  <a16:creationId xmlns:a16="http://schemas.microsoft.com/office/drawing/2014/main" id="{3FE012A7-0FE7-91E9-02C2-066A0DEAD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6" name="Freeform 604">
              <a:extLst>
                <a:ext uri="{FF2B5EF4-FFF2-40B4-BE49-F238E27FC236}">
                  <a16:creationId xmlns:a16="http://schemas.microsoft.com/office/drawing/2014/main" id="{B1E8A1E1-DD0A-98D9-B0E1-85FC6B595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7" name="Freeform 605">
              <a:extLst>
                <a:ext uri="{FF2B5EF4-FFF2-40B4-BE49-F238E27FC236}">
                  <a16:creationId xmlns:a16="http://schemas.microsoft.com/office/drawing/2014/main" id="{38ACBA71-7503-E6F2-748D-942C0E6E3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8" name="Freeform 606">
              <a:extLst>
                <a:ext uri="{FF2B5EF4-FFF2-40B4-BE49-F238E27FC236}">
                  <a16:creationId xmlns:a16="http://schemas.microsoft.com/office/drawing/2014/main" id="{257C79B7-1496-F342-B055-C7CBC9F9C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1E842896-82C1-E5D1-E906-49F82600EF1D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340" name="Freeform 608">
                <a:extLst>
                  <a:ext uri="{FF2B5EF4-FFF2-40B4-BE49-F238E27FC236}">
                    <a16:creationId xmlns:a16="http://schemas.microsoft.com/office/drawing/2014/main" id="{309C322A-6E87-EB1D-FBD8-34F37B6BF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1" name="Freeform 609">
                <a:extLst>
                  <a:ext uri="{FF2B5EF4-FFF2-40B4-BE49-F238E27FC236}">
                    <a16:creationId xmlns:a16="http://schemas.microsoft.com/office/drawing/2014/main" id="{3C08DA07-74A4-E3E0-C997-27350B1C3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2" name="Freeform 610">
                <a:extLst>
                  <a:ext uri="{FF2B5EF4-FFF2-40B4-BE49-F238E27FC236}">
                    <a16:creationId xmlns:a16="http://schemas.microsoft.com/office/drawing/2014/main" id="{622A8758-DE7B-CC8D-4577-ED7CC16B1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3" name="Freeform 611">
                <a:extLst>
                  <a:ext uri="{FF2B5EF4-FFF2-40B4-BE49-F238E27FC236}">
                    <a16:creationId xmlns:a16="http://schemas.microsoft.com/office/drawing/2014/main" id="{8363FBE0-151A-3D86-AB77-04B591EA6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4" name="Freeform 612">
                <a:extLst>
                  <a:ext uri="{FF2B5EF4-FFF2-40B4-BE49-F238E27FC236}">
                    <a16:creationId xmlns:a16="http://schemas.microsoft.com/office/drawing/2014/main" id="{AE23CC52-3816-55AB-D715-49D0FFEDF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5" name="Freeform 613">
                <a:extLst>
                  <a:ext uri="{FF2B5EF4-FFF2-40B4-BE49-F238E27FC236}">
                    <a16:creationId xmlns:a16="http://schemas.microsoft.com/office/drawing/2014/main" id="{9400F840-3BB9-02AE-B360-28EAAF426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6" name="Freeform 614">
                <a:extLst>
                  <a:ext uri="{FF2B5EF4-FFF2-40B4-BE49-F238E27FC236}">
                    <a16:creationId xmlns:a16="http://schemas.microsoft.com/office/drawing/2014/main" id="{CAD850F7-B874-5C9B-1B00-DA465C5DA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7" name="Freeform 615">
                <a:extLst>
                  <a:ext uri="{FF2B5EF4-FFF2-40B4-BE49-F238E27FC236}">
                    <a16:creationId xmlns:a16="http://schemas.microsoft.com/office/drawing/2014/main" id="{AFB629A6-F692-382C-B087-9BD03DF87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8" name="Freeform 616">
                <a:extLst>
                  <a:ext uri="{FF2B5EF4-FFF2-40B4-BE49-F238E27FC236}">
                    <a16:creationId xmlns:a16="http://schemas.microsoft.com/office/drawing/2014/main" id="{99453EFB-2DA0-248B-8B4F-8B809102C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9" name="Freeform 617">
                <a:extLst>
                  <a:ext uri="{FF2B5EF4-FFF2-40B4-BE49-F238E27FC236}">
                    <a16:creationId xmlns:a16="http://schemas.microsoft.com/office/drawing/2014/main" id="{236D18C1-EC48-258A-3771-FB5CD03222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0" name="Freeform 618">
                <a:extLst>
                  <a:ext uri="{FF2B5EF4-FFF2-40B4-BE49-F238E27FC236}">
                    <a16:creationId xmlns:a16="http://schemas.microsoft.com/office/drawing/2014/main" id="{0DAE5690-6BAB-294E-58F4-C2B00C79B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1" name="Freeform 619">
                <a:extLst>
                  <a:ext uri="{FF2B5EF4-FFF2-40B4-BE49-F238E27FC236}">
                    <a16:creationId xmlns:a16="http://schemas.microsoft.com/office/drawing/2014/main" id="{C0AAA58E-1E64-0B89-BEE7-2DA652DEF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2" name="Freeform 620">
                <a:extLst>
                  <a:ext uri="{FF2B5EF4-FFF2-40B4-BE49-F238E27FC236}">
                    <a16:creationId xmlns:a16="http://schemas.microsoft.com/office/drawing/2014/main" id="{4330E5E3-E947-E4B2-6856-22BE08490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3" name="Freeform 621">
                <a:extLst>
                  <a:ext uri="{FF2B5EF4-FFF2-40B4-BE49-F238E27FC236}">
                    <a16:creationId xmlns:a16="http://schemas.microsoft.com/office/drawing/2014/main" id="{EE4CC6E5-B2DF-FD6E-DE26-FD328F0AA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4" name="Freeform 622">
                <a:extLst>
                  <a:ext uri="{FF2B5EF4-FFF2-40B4-BE49-F238E27FC236}">
                    <a16:creationId xmlns:a16="http://schemas.microsoft.com/office/drawing/2014/main" id="{671DA1E9-3E9A-11CA-F71B-8B94B403B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5" name="Freeform 623">
                <a:extLst>
                  <a:ext uri="{FF2B5EF4-FFF2-40B4-BE49-F238E27FC236}">
                    <a16:creationId xmlns:a16="http://schemas.microsoft.com/office/drawing/2014/main" id="{C6CB888F-7676-1AC9-798F-7EA616CAF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6" name="Freeform 624">
                <a:extLst>
                  <a:ext uri="{FF2B5EF4-FFF2-40B4-BE49-F238E27FC236}">
                    <a16:creationId xmlns:a16="http://schemas.microsoft.com/office/drawing/2014/main" id="{B6512324-77B3-2F2B-F891-508B1A049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7" name="Freeform 625">
                <a:extLst>
                  <a:ext uri="{FF2B5EF4-FFF2-40B4-BE49-F238E27FC236}">
                    <a16:creationId xmlns:a16="http://schemas.microsoft.com/office/drawing/2014/main" id="{E8D0ECF9-A72B-8650-692A-44F53CC29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8" name="Freeform 626">
                <a:extLst>
                  <a:ext uri="{FF2B5EF4-FFF2-40B4-BE49-F238E27FC236}">
                    <a16:creationId xmlns:a16="http://schemas.microsoft.com/office/drawing/2014/main" id="{F6F33309-446A-739A-EB95-76987693C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9" name="Freeform 627">
                <a:extLst>
                  <a:ext uri="{FF2B5EF4-FFF2-40B4-BE49-F238E27FC236}">
                    <a16:creationId xmlns:a16="http://schemas.microsoft.com/office/drawing/2014/main" id="{A6559504-C8E5-2F74-843B-59354D16D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0" name="Freeform 628">
                <a:extLst>
                  <a:ext uri="{FF2B5EF4-FFF2-40B4-BE49-F238E27FC236}">
                    <a16:creationId xmlns:a16="http://schemas.microsoft.com/office/drawing/2014/main" id="{DFF22899-96A3-05E6-CAE4-473E7A8A5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1" name="Freeform 629">
                <a:extLst>
                  <a:ext uri="{FF2B5EF4-FFF2-40B4-BE49-F238E27FC236}">
                    <a16:creationId xmlns:a16="http://schemas.microsoft.com/office/drawing/2014/main" id="{9BC1F5AB-7F3E-0B49-0E5D-506002B58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2" name="Freeform 630">
                <a:extLst>
                  <a:ext uri="{FF2B5EF4-FFF2-40B4-BE49-F238E27FC236}">
                    <a16:creationId xmlns:a16="http://schemas.microsoft.com/office/drawing/2014/main" id="{CC5BC181-9060-9E87-C410-34F129302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3" name="Freeform 631">
                <a:extLst>
                  <a:ext uri="{FF2B5EF4-FFF2-40B4-BE49-F238E27FC236}">
                    <a16:creationId xmlns:a16="http://schemas.microsoft.com/office/drawing/2014/main" id="{710E7FB1-62BF-A083-513C-D86B062EF5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922A8A73-D105-5ABD-472C-53B1BED674E5}"/>
              </a:ext>
            </a:extLst>
          </p:cNvPr>
          <p:cNvGrpSpPr/>
          <p:nvPr/>
        </p:nvGrpSpPr>
        <p:grpSpPr>
          <a:xfrm>
            <a:off x="1751826" y="6025278"/>
            <a:ext cx="952899" cy="786408"/>
            <a:chOff x="6027738" y="3756025"/>
            <a:chExt cx="1858963" cy="1925638"/>
          </a:xfrm>
        </p:grpSpPr>
        <p:sp>
          <p:nvSpPr>
            <p:cNvPr id="365" name="Freeform 522">
              <a:extLst>
                <a:ext uri="{FF2B5EF4-FFF2-40B4-BE49-F238E27FC236}">
                  <a16:creationId xmlns:a16="http://schemas.microsoft.com/office/drawing/2014/main" id="{7EA61646-B60B-9BAC-51E9-6902D3AA3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6" name="Freeform 523">
              <a:extLst>
                <a:ext uri="{FF2B5EF4-FFF2-40B4-BE49-F238E27FC236}">
                  <a16:creationId xmlns:a16="http://schemas.microsoft.com/office/drawing/2014/main" id="{F2DF73AA-088E-5813-DCAC-D8D69ADED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7" name="Freeform 524">
              <a:extLst>
                <a:ext uri="{FF2B5EF4-FFF2-40B4-BE49-F238E27FC236}">
                  <a16:creationId xmlns:a16="http://schemas.microsoft.com/office/drawing/2014/main" id="{17579A06-D9AA-F989-FE59-0A4AA3FCF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8" name="Freeform 525">
              <a:extLst>
                <a:ext uri="{FF2B5EF4-FFF2-40B4-BE49-F238E27FC236}">
                  <a16:creationId xmlns:a16="http://schemas.microsoft.com/office/drawing/2014/main" id="{C2D360D2-5806-9349-6A90-2CFF0C1A0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9" name="Freeform 526">
              <a:extLst>
                <a:ext uri="{FF2B5EF4-FFF2-40B4-BE49-F238E27FC236}">
                  <a16:creationId xmlns:a16="http://schemas.microsoft.com/office/drawing/2014/main" id="{A09E86BB-C400-4287-368E-745D8AAC5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0" name="Freeform 527">
              <a:extLst>
                <a:ext uri="{FF2B5EF4-FFF2-40B4-BE49-F238E27FC236}">
                  <a16:creationId xmlns:a16="http://schemas.microsoft.com/office/drawing/2014/main" id="{E0FE78E5-72E9-9114-62CE-3DBC822ADF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1" name="Freeform 528">
              <a:extLst>
                <a:ext uri="{FF2B5EF4-FFF2-40B4-BE49-F238E27FC236}">
                  <a16:creationId xmlns:a16="http://schemas.microsoft.com/office/drawing/2014/main" id="{E06DC775-67C1-51E1-9445-E468DE691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2" name="Freeform 529">
              <a:extLst>
                <a:ext uri="{FF2B5EF4-FFF2-40B4-BE49-F238E27FC236}">
                  <a16:creationId xmlns:a16="http://schemas.microsoft.com/office/drawing/2014/main" id="{18C02C2E-FF97-687B-B33D-19E77A3A6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3" name="Freeform 530">
              <a:extLst>
                <a:ext uri="{FF2B5EF4-FFF2-40B4-BE49-F238E27FC236}">
                  <a16:creationId xmlns:a16="http://schemas.microsoft.com/office/drawing/2014/main" id="{8D9502C2-B7AC-B424-28F6-092982216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4" name="Freeform 531">
              <a:extLst>
                <a:ext uri="{FF2B5EF4-FFF2-40B4-BE49-F238E27FC236}">
                  <a16:creationId xmlns:a16="http://schemas.microsoft.com/office/drawing/2014/main" id="{3DC9A181-1377-FF0A-04FB-148DDB089B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5" name="Freeform 532">
              <a:extLst>
                <a:ext uri="{FF2B5EF4-FFF2-40B4-BE49-F238E27FC236}">
                  <a16:creationId xmlns:a16="http://schemas.microsoft.com/office/drawing/2014/main" id="{3E8AEEA0-E27C-F40C-C9CC-23215ECE0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6" name="Freeform 533">
              <a:extLst>
                <a:ext uri="{FF2B5EF4-FFF2-40B4-BE49-F238E27FC236}">
                  <a16:creationId xmlns:a16="http://schemas.microsoft.com/office/drawing/2014/main" id="{5979B8B3-BC30-43EC-BFDD-A78365446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7" name="Freeform 534">
              <a:extLst>
                <a:ext uri="{FF2B5EF4-FFF2-40B4-BE49-F238E27FC236}">
                  <a16:creationId xmlns:a16="http://schemas.microsoft.com/office/drawing/2014/main" id="{5F27AECA-0E4F-EACA-5CE4-590AFA334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8" name="Freeform 535">
              <a:extLst>
                <a:ext uri="{FF2B5EF4-FFF2-40B4-BE49-F238E27FC236}">
                  <a16:creationId xmlns:a16="http://schemas.microsoft.com/office/drawing/2014/main" id="{BC678C08-5D6D-229D-1BE2-332E765F9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9" name="Freeform 536">
              <a:extLst>
                <a:ext uri="{FF2B5EF4-FFF2-40B4-BE49-F238E27FC236}">
                  <a16:creationId xmlns:a16="http://schemas.microsoft.com/office/drawing/2014/main" id="{B0D1150F-CA70-5766-5034-9D16C89EC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0" name="Freeform 537">
              <a:extLst>
                <a:ext uri="{FF2B5EF4-FFF2-40B4-BE49-F238E27FC236}">
                  <a16:creationId xmlns:a16="http://schemas.microsoft.com/office/drawing/2014/main" id="{8260DDE6-74FC-BF78-188C-728133653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1" name="Freeform 538">
              <a:extLst>
                <a:ext uri="{FF2B5EF4-FFF2-40B4-BE49-F238E27FC236}">
                  <a16:creationId xmlns:a16="http://schemas.microsoft.com/office/drawing/2014/main" id="{3A1796D5-5DD1-9A50-E057-D9862DE09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2" name="Freeform 539">
              <a:extLst>
                <a:ext uri="{FF2B5EF4-FFF2-40B4-BE49-F238E27FC236}">
                  <a16:creationId xmlns:a16="http://schemas.microsoft.com/office/drawing/2014/main" id="{2C786FA1-32AE-A405-E40F-0C3AEA64C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3" name="Freeform 540">
              <a:extLst>
                <a:ext uri="{FF2B5EF4-FFF2-40B4-BE49-F238E27FC236}">
                  <a16:creationId xmlns:a16="http://schemas.microsoft.com/office/drawing/2014/main" id="{3264DC0C-F413-80F8-1116-0EBC8FF76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4" name="Freeform 541">
              <a:extLst>
                <a:ext uri="{FF2B5EF4-FFF2-40B4-BE49-F238E27FC236}">
                  <a16:creationId xmlns:a16="http://schemas.microsoft.com/office/drawing/2014/main" id="{8D4637C8-8795-9627-A41C-116A3AAE5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5" name="Freeform 542">
              <a:extLst>
                <a:ext uri="{FF2B5EF4-FFF2-40B4-BE49-F238E27FC236}">
                  <a16:creationId xmlns:a16="http://schemas.microsoft.com/office/drawing/2014/main" id="{93363888-FCFF-EF7B-7C89-A19F3D7F5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6" name="Freeform 543">
              <a:extLst>
                <a:ext uri="{FF2B5EF4-FFF2-40B4-BE49-F238E27FC236}">
                  <a16:creationId xmlns:a16="http://schemas.microsoft.com/office/drawing/2014/main" id="{7315872F-A6BC-3893-030A-CBC91B9ED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7" name="Freeform 544">
              <a:extLst>
                <a:ext uri="{FF2B5EF4-FFF2-40B4-BE49-F238E27FC236}">
                  <a16:creationId xmlns:a16="http://schemas.microsoft.com/office/drawing/2014/main" id="{2CC31108-4A6D-94FA-EB3E-C564702D3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8" name="Freeform 545">
              <a:extLst>
                <a:ext uri="{FF2B5EF4-FFF2-40B4-BE49-F238E27FC236}">
                  <a16:creationId xmlns:a16="http://schemas.microsoft.com/office/drawing/2014/main" id="{2CF4C60E-A7DE-BBF8-1E40-9D9733046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9" name="Freeform 546">
              <a:extLst>
                <a:ext uri="{FF2B5EF4-FFF2-40B4-BE49-F238E27FC236}">
                  <a16:creationId xmlns:a16="http://schemas.microsoft.com/office/drawing/2014/main" id="{29521CDF-E5FE-C298-61DD-1184BD19A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0" name="Freeform 547">
              <a:extLst>
                <a:ext uri="{FF2B5EF4-FFF2-40B4-BE49-F238E27FC236}">
                  <a16:creationId xmlns:a16="http://schemas.microsoft.com/office/drawing/2014/main" id="{16ABE36E-36AD-EB4A-9642-041A7A82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1" name="Freeform 548">
              <a:extLst>
                <a:ext uri="{FF2B5EF4-FFF2-40B4-BE49-F238E27FC236}">
                  <a16:creationId xmlns:a16="http://schemas.microsoft.com/office/drawing/2014/main" id="{61648147-8644-01B2-260C-A22437F0E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2" name="Freeform 549">
              <a:extLst>
                <a:ext uri="{FF2B5EF4-FFF2-40B4-BE49-F238E27FC236}">
                  <a16:creationId xmlns:a16="http://schemas.microsoft.com/office/drawing/2014/main" id="{FC73F808-7DA6-D857-496E-B4BEB1C3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3" name="Freeform 550">
              <a:extLst>
                <a:ext uri="{FF2B5EF4-FFF2-40B4-BE49-F238E27FC236}">
                  <a16:creationId xmlns:a16="http://schemas.microsoft.com/office/drawing/2014/main" id="{A06906C6-4E64-89C7-AB0B-A628D3049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4" name="Freeform 551">
              <a:extLst>
                <a:ext uri="{FF2B5EF4-FFF2-40B4-BE49-F238E27FC236}">
                  <a16:creationId xmlns:a16="http://schemas.microsoft.com/office/drawing/2014/main" id="{F11FBE96-4D76-629F-18B2-457FDB319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5" name="Freeform 552">
              <a:extLst>
                <a:ext uri="{FF2B5EF4-FFF2-40B4-BE49-F238E27FC236}">
                  <a16:creationId xmlns:a16="http://schemas.microsoft.com/office/drawing/2014/main" id="{5B48B214-79E3-013C-8BB5-82DE19F63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6" name="Freeform 553">
              <a:extLst>
                <a:ext uri="{FF2B5EF4-FFF2-40B4-BE49-F238E27FC236}">
                  <a16:creationId xmlns:a16="http://schemas.microsoft.com/office/drawing/2014/main" id="{C84F0E49-F032-3A73-0159-8F804F778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7" name="Freeform 554">
              <a:extLst>
                <a:ext uri="{FF2B5EF4-FFF2-40B4-BE49-F238E27FC236}">
                  <a16:creationId xmlns:a16="http://schemas.microsoft.com/office/drawing/2014/main" id="{4421FCC0-88BD-CB8B-16A1-800D88794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8" name="Freeform 555">
              <a:extLst>
                <a:ext uri="{FF2B5EF4-FFF2-40B4-BE49-F238E27FC236}">
                  <a16:creationId xmlns:a16="http://schemas.microsoft.com/office/drawing/2014/main" id="{079E0C64-BC04-90B3-E023-369BECDAB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9" name="Freeform 556">
              <a:extLst>
                <a:ext uri="{FF2B5EF4-FFF2-40B4-BE49-F238E27FC236}">
                  <a16:creationId xmlns:a16="http://schemas.microsoft.com/office/drawing/2014/main" id="{0F8E8E74-B015-5F08-79C4-0712ABD9E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0" name="Freeform 557">
              <a:extLst>
                <a:ext uri="{FF2B5EF4-FFF2-40B4-BE49-F238E27FC236}">
                  <a16:creationId xmlns:a16="http://schemas.microsoft.com/office/drawing/2014/main" id="{0ACF262E-D425-7D5C-E6EF-2A82D90BB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1" name="Freeform 558">
              <a:extLst>
                <a:ext uri="{FF2B5EF4-FFF2-40B4-BE49-F238E27FC236}">
                  <a16:creationId xmlns:a16="http://schemas.microsoft.com/office/drawing/2014/main" id="{47ACBDF1-8D4B-5BAF-A825-61966F4CC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2" name="Freeform 559">
              <a:extLst>
                <a:ext uri="{FF2B5EF4-FFF2-40B4-BE49-F238E27FC236}">
                  <a16:creationId xmlns:a16="http://schemas.microsoft.com/office/drawing/2014/main" id="{1EC58B2A-6674-B976-A8E2-C693E621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3" name="Freeform 560">
              <a:extLst>
                <a:ext uri="{FF2B5EF4-FFF2-40B4-BE49-F238E27FC236}">
                  <a16:creationId xmlns:a16="http://schemas.microsoft.com/office/drawing/2014/main" id="{581672C2-B5C8-F9FC-5A18-F525F9D3F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4" name="Freeform 561">
              <a:extLst>
                <a:ext uri="{FF2B5EF4-FFF2-40B4-BE49-F238E27FC236}">
                  <a16:creationId xmlns:a16="http://schemas.microsoft.com/office/drawing/2014/main" id="{6D9EB0DC-5065-CC28-16CD-B49E7CD98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5" name="Freeform 562">
              <a:extLst>
                <a:ext uri="{FF2B5EF4-FFF2-40B4-BE49-F238E27FC236}">
                  <a16:creationId xmlns:a16="http://schemas.microsoft.com/office/drawing/2014/main" id="{AB565118-B24E-CCF4-9595-A89350FBF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6" name="Freeform 563">
              <a:extLst>
                <a:ext uri="{FF2B5EF4-FFF2-40B4-BE49-F238E27FC236}">
                  <a16:creationId xmlns:a16="http://schemas.microsoft.com/office/drawing/2014/main" id="{6315255F-33A5-C1EB-B3DF-0D5D8075E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7" name="Freeform 564">
              <a:extLst>
                <a:ext uri="{FF2B5EF4-FFF2-40B4-BE49-F238E27FC236}">
                  <a16:creationId xmlns:a16="http://schemas.microsoft.com/office/drawing/2014/main" id="{79FF586E-0AC2-6AFC-3BB4-C1BDB4657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8" name="Freeform 565">
              <a:extLst>
                <a:ext uri="{FF2B5EF4-FFF2-40B4-BE49-F238E27FC236}">
                  <a16:creationId xmlns:a16="http://schemas.microsoft.com/office/drawing/2014/main" id="{3D783D41-A489-70B5-D88F-03D9C93EF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9" name="Freeform 566">
              <a:extLst>
                <a:ext uri="{FF2B5EF4-FFF2-40B4-BE49-F238E27FC236}">
                  <a16:creationId xmlns:a16="http://schemas.microsoft.com/office/drawing/2014/main" id="{90A018AB-0695-53E8-3A26-4689FEE01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0" name="Freeform 567">
              <a:extLst>
                <a:ext uri="{FF2B5EF4-FFF2-40B4-BE49-F238E27FC236}">
                  <a16:creationId xmlns:a16="http://schemas.microsoft.com/office/drawing/2014/main" id="{8BFC4E9F-BCE2-C761-302C-7E6F6F0B2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1" name="Freeform 568">
              <a:extLst>
                <a:ext uri="{FF2B5EF4-FFF2-40B4-BE49-F238E27FC236}">
                  <a16:creationId xmlns:a16="http://schemas.microsoft.com/office/drawing/2014/main" id="{72C59DB8-AAEE-42C6-E6A1-A93558708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2" name="Freeform 569">
              <a:extLst>
                <a:ext uri="{FF2B5EF4-FFF2-40B4-BE49-F238E27FC236}">
                  <a16:creationId xmlns:a16="http://schemas.microsoft.com/office/drawing/2014/main" id="{7060433C-EC2D-9ED8-F35C-42146CE84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3" name="Freeform 570">
              <a:extLst>
                <a:ext uri="{FF2B5EF4-FFF2-40B4-BE49-F238E27FC236}">
                  <a16:creationId xmlns:a16="http://schemas.microsoft.com/office/drawing/2014/main" id="{32B6C683-4175-603B-C8FC-8C0019F40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4" name="Freeform 571">
              <a:extLst>
                <a:ext uri="{FF2B5EF4-FFF2-40B4-BE49-F238E27FC236}">
                  <a16:creationId xmlns:a16="http://schemas.microsoft.com/office/drawing/2014/main" id="{7A01EF3B-85B5-F43D-7C29-1B711F1B6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5" name="Freeform 572">
              <a:extLst>
                <a:ext uri="{FF2B5EF4-FFF2-40B4-BE49-F238E27FC236}">
                  <a16:creationId xmlns:a16="http://schemas.microsoft.com/office/drawing/2014/main" id="{734495FF-A48C-ACF7-085F-89715DA6C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6" name="Freeform 573">
              <a:extLst>
                <a:ext uri="{FF2B5EF4-FFF2-40B4-BE49-F238E27FC236}">
                  <a16:creationId xmlns:a16="http://schemas.microsoft.com/office/drawing/2014/main" id="{D68EE10F-67B3-65A4-7887-B66772D69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7" name="Freeform 574">
              <a:extLst>
                <a:ext uri="{FF2B5EF4-FFF2-40B4-BE49-F238E27FC236}">
                  <a16:creationId xmlns:a16="http://schemas.microsoft.com/office/drawing/2014/main" id="{02A88B83-AE0C-CADC-E7BA-9B13C5D5F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8" name="Freeform 575">
              <a:extLst>
                <a:ext uri="{FF2B5EF4-FFF2-40B4-BE49-F238E27FC236}">
                  <a16:creationId xmlns:a16="http://schemas.microsoft.com/office/drawing/2014/main" id="{F32D935C-2FAD-66B3-9B30-5006BE982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9" name="Freeform 576">
              <a:extLst>
                <a:ext uri="{FF2B5EF4-FFF2-40B4-BE49-F238E27FC236}">
                  <a16:creationId xmlns:a16="http://schemas.microsoft.com/office/drawing/2014/main" id="{FDEE45FD-D9F6-D635-5BE4-8D0F63197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0" name="Freeform 577">
              <a:extLst>
                <a:ext uri="{FF2B5EF4-FFF2-40B4-BE49-F238E27FC236}">
                  <a16:creationId xmlns:a16="http://schemas.microsoft.com/office/drawing/2014/main" id="{06D68A3F-77DB-DECF-5DF3-8576FBB88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1" name="Freeform 578">
              <a:extLst>
                <a:ext uri="{FF2B5EF4-FFF2-40B4-BE49-F238E27FC236}">
                  <a16:creationId xmlns:a16="http://schemas.microsoft.com/office/drawing/2014/main" id="{31BC869E-CC9A-26FC-9B53-E84F70129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2" name="Freeform 579">
              <a:extLst>
                <a:ext uri="{FF2B5EF4-FFF2-40B4-BE49-F238E27FC236}">
                  <a16:creationId xmlns:a16="http://schemas.microsoft.com/office/drawing/2014/main" id="{C2B9864A-10EA-8ED0-E5A0-77B3EA309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3" name="Freeform 580">
              <a:extLst>
                <a:ext uri="{FF2B5EF4-FFF2-40B4-BE49-F238E27FC236}">
                  <a16:creationId xmlns:a16="http://schemas.microsoft.com/office/drawing/2014/main" id="{ABF91293-CAC0-D38F-DE5E-D9D6FFDB7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4" name="Freeform 581">
              <a:extLst>
                <a:ext uri="{FF2B5EF4-FFF2-40B4-BE49-F238E27FC236}">
                  <a16:creationId xmlns:a16="http://schemas.microsoft.com/office/drawing/2014/main" id="{F59F7A8F-81A2-7F4D-DDB7-E39F99E8E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5" name="Freeform 582">
              <a:extLst>
                <a:ext uri="{FF2B5EF4-FFF2-40B4-BE49-F238E27FC236}">
                  <a16:creationId xmlns:a16="http://schemas.microsoft.com/office/drawing/2014/main" id="{C67852EA-96AF-E9C9-02D9-7D0A881EE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6" name="Freeform 583">
              <a:extLst>
                <a:ext uri="{FF2B5EF4-FFF2-40B4-BE49-F238E27FC236}">
                  <a16:creationId xmlns:a16="http://schemas.microsoft.com/office/drawing/2014/main" id="{AAA3C2DF-3E1A-793C-E797-8A4B54F11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7" name="Freeform 584">
              <a:extLst>
                <a:ext uri="{FF2B5EF4-FFF2-40B4-BE49-F238E27FC236}">
                  <a16:creationId xmlns:a16="http://schemas.microsoft.com/office/drawing/2014/main" id="{5711C538-7477-9FAA-4735-19BECACCE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8" name="Freeform 585">
              <a:extLst>
                <a:ext uri="{FF2B5EF4-FFF2-40B4-BE49-F238E27FC236}">
                  <a16:creationId xmlns:a16="http://schemas.microsoft.com/office/drawing/2014/main" id="{C30C5D9A-C714-E494-0854-CE66D855D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9" name="Freeform 586">
              <a:extLst>
                <a:ext uri="{FF2B5EF4-FFF2-40B4-BE49-F238E27FC236}">
                  <a16:creationId xmlns:a16="http://schemas.microsoft.com/office/drawing/2014/main" id="{0F8536BF-CF9E-8F20-BE21-892597CF0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0" name="Freeform 587">
              <a:extLst>
                <a:ext uri="{FF2B5EF4-FFF2-40B4-BE49-F238E27FC236}">
                  <a16:creationId xmlns:a16="http://schemas.microsoft.com/office/drawing/2014/main" id="{A96CF300-DFC0-7F0A-3F4A-E5103D6C4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1" name="Freeform 588">
              <a:extLst>
                <a:ext uri="{FF2B5EF4-FFF2-40B4-BE49-F238E27FC236}">
                  <a16:creationId xmlns:a16="http://schemas.microsoft.com/office/drawing/2014/main" id="{E67383F8-D243-24AD-24B3-7EDFF47C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2" name="Freeform 589">
              <a:extLst>
                <a:ext uri="{FF2B5EF4-FFF2-40B4-BE49-F238E27FC236}">
                  <a16:creationId xmlns:a16="http://schemas.microsoft.com/office/drawing/2014/main" id="{4A81199C-E9C6-93CC-41B4-AED6C768B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3" name="Freeform 590">
              <a:extLst>
                <a:ext uri="{FF2B5EF4-FFF2-40B4-BE49-F238E27FC236}">
                  <a16:creationId xmlns:a16="http://schemas.microsoft.com/office/drawing/2014/main" id="{84E28D0A-E3D8-B09A-67A3-A025B436D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4" name="Freeform 591">
              <a:extLst>
                <a:ext uri="{FF2B5EF4-FFF2-40B4-BE49-F238E27FC236}">
                  <a16:creationId xmlns:a16="http://schemas.microsoft.com/office/drawing/2014/main" id="{C824391A-78B7-F44A-9B33-B96BE7DA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5" name="Freeform 592">
              <a:extLst>
                <a:ext uri="{FF2B5EF4-FFF2-40B4-BE49-F238E27FC236}">
                  <a16:creationId xmlns:a16="http://schemas.microsoft.com/office/drawing/2014/main" id="{9821A020-4869-6141-93C1-F463916EC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6" name="Freeform 593">
              <a:extLst>
                <a:ext uri="{FF2B5EF4-FFF2-40B4-BE49-F238E27FC236}">
                  <a16:creationId xmlns:a16="http://schemas.microsoft.com/office/drawing/2014/main" id="{B4AA8F5D-9C90-31D7-D854-2EB8385AF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7" name="Freeform 594">
              <a:extLst>
                <a:ext uri="{FF2B5EF4-FFF2-40B4-BE49-F238E27FC236}">
                  <a16:creationId xmlns:a16="http://schemas.microsoft.com/office/drawing/2014/main" id="{B3DFA500-FF1B-B8ED-F395-0B8FB025A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8" name="Freeform 595">
              <a:extLst>
                <a:ext uri="{FF2B5EF4-FFF2-40B4-BE49-F238E27FC236}">
                  <a16:creationId xmlns:a16="http://schemas.microsoft.com/office/drawing/2014/main" id="{829204BC-C8F4-6D11-D08C-BA04CD372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9" name="Freeform 596">
              <a:extLst>
                <a:ext uri="{FF2B5EF4-FFF2-40B4-BE49-F238E27FC236}">
                  <a16:creationId xmlns:a16="http://schemas.microsoft.com/office/drawing/2014/main" id="{404BB90E-A4A9-F70E-0E33-3BB7F8032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0" name="Freeform 597">
              <a:extLst>
                <a:ext uri="{FF2B5EF4-FFF2-40B4-BE49-F238E27FC236}">
                  <a16:creationId xmlns:a16="http://schemas.microsoft.com/office/drawing/2014/main" id="{C669CCF3-FD22-2C26-E469-3865EFE34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1" name="Freeform 598">
              <a:extLst>
                <a:ext uri="{FF2B5EF4-FFF2-40B4-BE49-F238E27FC236}">
                  <a16:creationId xmlns:a16="http://schemas.microsoft.com/office/drawing/2014/main" id="{F0B27300-8FBA-E322-0686-E4EF36C5A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2" name="Freeform 599">
              <a:extLst>
                <a:ext uri="{FF2B5EF4-FFF2-40B4-BE49-F238E27FC236}">
                  <a16:creationId xmlns:a16="http://schemas.microsoft.com/office/drawing/2014/main" id="{6E21AE86-CBB2-7387-3854-DE3992DCF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3" name="Freeform 600">
              <a:extLst>
                <a:ext uri="{FF2B5EF4-FFF2-40B4-BE49-F238E27FC236}">
                  <a16:creationId xmlns:a16="http://schemas.microsoft.com/office/drawing/2014/main" id="{3437B7B3-9174-7683-A10A-F05EBF99D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4" name="Freeform 601">
              <a:extLst>
                <a:ext uri="{FF2B5EF4-FFF2-40B4-BE49-F238E27FC236}">
                  <a16:creationId xmlns:a16="http://schemas.microsoft.com/office/drawing/2014/main" id="{7874DA97-AF6C-3597-4D77-96B5FC7B3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5" name="Freeform 602">
              <a:extLst>
                <a:ext uri="{FF2B5EF4-FFF2-40B4-BE49-F238E27FC236}">
                  <a16:creationId xmlns:a16="http://schemas.microsoft.com/office/drawing/2014/main" id="{6FB491CC-C353-A185-8B44-D24E72B95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6" name="Freeform 603">
              <a:extLst>
                <a:ext uri="{FF2B5EF4-FFF2-40B4-BE49-F238E27FC236}">
                  <a16:creationId xmlns:a16="http://schemas.microsoft.com/office/drawing/2014/main" id="{FB4EC9AA-102F-6DC6-78F4-2B171780A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7" name="Freeform 604">
              <a:extLst>
                <a:ext uri="{FF2B5EF4-FFF2-40B4-BE49-F238E27FC236}">
                  <a16:creationId xmlns:a16="http://schemas.microsoft.com/office/drawing/2014/main" id="{5A914DC6-1A80-F734-D946-02ADA8F90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8" name="Freeform 605">
              <a:extLst>
                <a:ext uri="{FF2B5EF4-FFF2-40B4-BE49-F238E27FC236}">
                  <a16:creationId xmlns:a16="http://schemas.microsoft.com/office/drawing/2014/main" id="{64EB35D7-DFC2-EF6B-928A-70EF8F99A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9" name="Freeform 606">
              <a:extLst>
                <a:ext uri="{FF2B5EF4-FFF2-40B4-BE49-F238E27FC236}">
                  <a16:creationId xmlns:a16="http://schemas.microsoft.com/office/drawing/2014/main" id="{6BDE1EB9-6221-1D25-1499-D9E6C77E3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E44F5E4C-3442-6297-53A5-88D81189BCF1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451" name="Freeform 608">
                <a:extLst>
                  <a:ext uri="{FF2B5EF4-FFF2-40B4-BE49-F238E27FC236}">
                    <a16:creationId xmlns:a16="http://schemas.microsoft.com/office/drawing/2014/main" id="{5BCA77D3-E40D-7B5C-2226-AA05ABA78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2" name="Freeform 609">
                <a:extLst>
                  <a:ext uri="{FF2B5EF4-FFF2-40B4-BE49-F238E27FC236}">
                    <a16:creationId xmlns:a16="http://schemas.microsoft.com/office/drawing/2014/main" id="{878F94B4-B5F3-1BA2-BA94-ABB7036F4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3" name="Freeform 610">
                <a:extLst>
                  <a:ext uri="{FF2B5EF4-FFF2-40B4-BE49-F238E27FC236}">
                    <a16:creationId xmlns:a16="http://schemas.microsoft.com/office/drawing/2014/main" id="{3BC7FAA7-DF5B-0EC4-31C3-EB4C2E019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4" name="Freeform 611">
                <a:extLst>
                  <a:ext uri="{FF2B5EF4-FFF2-40B4-BE49-F238E27FC236}">
                    <a16:creationId xmlns:a16="http://schemas.microsoft.com/office/drawing/2014/main" id="{F0E00F6B-56C4-067C-CC1B-DB3B69379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5" name="Freeform 612">
                <a:extLst>
                  <a:ext uri="{FF2B5EF4-FFF2-40B4-BE49-F238E27FC236}">
                    <a16:creationId xmlns:a16="http://schemas.microsoft.com/office/drawing/2014/main" id="{F41C7514-B5E6-8C82-4782-A9BF9ED37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6" name="Freeform 613">
                <a:extLst>
                  <a:ext uri="{FF2B5EF4-FFF2-40B4-BE49-F238E27FC236}">
                    <a16:creationId xmlns:a16="http://schemas.microsoft.com/office/drawing/2014/main" id="{C38BF3A1-1CB0-2C29-E984-D70CC29CE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7" name="Freeform 614">
                <a:extLst>
                  <a:ext uri="{FF2B5EF4-FFF2-40B4-BE49-F238E27FC236}">
                    <a16:creationId xmlns:a16="http://schemas.microsoft.com/office/drawing/2014/main" id="{B08A11A1-0904-148D-E534-5D296ABA0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8" name="Freeform 615">
                <a:extLst>
                  <a:ext uri="{FF2B5EF4-FFF2-40B4-BE49-F238E27FC236}">
                    <a16:creationId xmlns:a16="http://schemas.microsoft.com/office/drawing/2014/main" id="{F3CD0D0D-0295-9086-FDBB-D43400548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9" name="Freeform 616">
                <a:extLst>
                  <a:ext uri="{FF2B5EF4-FFF2-40B4-BE49-F238E27FC236}">
                    <a16:creationId xmlns:a16="http://schemas.microsoft.com/office/drawing/2014/main" id="{D5EFBFFC-BCA1-5EAA-1FE5-7BDBCCD60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0" name="Freeform 617">
                <a:extLst>
                  <a:ext uri="{FF2B5EF4-FFF2-40B4-BE49-F238E27FC236}">
                    <a16:creationId xmlns:a16="http://schemas.microsoft.com/office/drawing/2014/main" id="{CCF3B26B-4B1E-8ECB-3BF5-C36B8D327D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1" name="Freeform 618">
                <a:extLst>
                  <a:ext uri="{FF2B5EF4-FFF2-40B4-BE49-F238E27FC236}">
                    <a16:creationId xmlns:a16="http://schemas.microsoft.com/office/drawing/2014/main" id="{410827E3-D014-FF91-B48D-EB8AED1D4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2" name="Freeform 619">
                <a:extLst>
                  <a:ext uri="{FF2B5EF4-FFF2-40B4-BE49-F238E27FC236}">
                    <a16:creationId xmlns:a16="http://schemas.microsoft.com/office/drawing/2014/main" id="{99EF590D-A644-C7E5-3447-866DDDDE7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3" name="Freeform 620">
                <a:extLst>
                  <a:ext uri="{FF2B5EF4-FFF2-40B4-BE49-F238E27FC236}">
                    <a16:creationId xmlns:a16="http://schemas.microsoft.com/office/drawing/2014/main" id="{CCCE3282-61DA-AB6A-F5B8-41C8CCD02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4" name="Freeform 621">
                <a:extLst>
                  <a:ext uri="{FF2B5EF4-FFF2-40B4-BE49-F238E27FC236}">
                    <a16:creationId xmlns:a16="http://schemas.microsoft.com/office/drawing/2014/main" id="{7165D052-090C-512C-22EF-4E6F5DF09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5" name="Freeform 622">
                <a:extLst>
                  <a:ext uri="{FF2B5EF4-FFF2-40B4-BE49-F238E27FC236}">
                    <a16:creationId xmlns:a16="http://schemas.microsoft.com/office/drawing/2014/main" id="{2603BAA7-2DC5-7915-51F0-B00F2D307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6" name="Freeform 623">
                <a:extLst>
                  <a:ext uri="{FF2B5EF4-FFF2-40B4-BE49-F238E27FC236}">
                    <a16:creationId xmlns:a16="http://schemas.microsoft.com/office/drawing/2014/main" id="{AD4BFD0E-9418-06B6-62E2-E56ED0913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7" name="Freeform 624">
                <a:extLst>
                  <a:ext uri="{FF2B5EF4-FFF2-40B4-BE49-F238E27FC236}">
                    <a16:creationId xmlns:a16="http://schemas.microsoft.com/office/drawing/2014/main" id="{75C82968-CCBA-4B96-C05D-76C83AC6C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8" name="Freeform 625">
                <a:extLst>
                  <a:ext uri="{FF2B5EF4-FFF2-40B4-BE49-F238E27FC236}">
                    <a16:creationId xmlns:a16="http://schemas.microsoft.com/office/drawing/2014/main" id="{E12A8A50-933A-94F0-321D-DB9C357A9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9" name="Freeform 626">
                <a:extLst>
                  <a:ext uri="{FF2B5EF4-FFF2-40B4-BE49-F238E27FC236}">
                    <a16:creationId xmlns:a16="http://schemas.microsoft.com/office/drawing/2014/main" id="{CF87E718-294A-D6ED-1C2C-8E270A77B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0" name="Freeform 627">
                <a:extLst>
                  <a:ext uri="{FF2B5EF4-FFF2-40B4-BE49-F238E27FC236}">
                    <a16:creationId xmlns:a16="http://schemas.microsoft.com/office/drawing/2014/main" id="{8D49B3DC-96E5-E023-4A41-B1167C1C5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1" name="Freeform 628">
                <a:extLst>
                  <a:ext uri="{FF2B5EF4-FFF2-40B4-BE49-F238E27FC236}">
                    <a16:creationId xmlns:a16="http://schemas.microsoft.com/office/drawing/2014/main" id="{1826EAF4-BF03-673B-C307-0D4C55ABF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2" name="Freeform 629">
                <a:extLst>
                  <a:ext uri="{FF2B5EF4-FFF2-40B4-BE49-F238E27FC236}">
                    <a16:creationId xmlns:a16="http://schemas.microsoft.com/office/drawing/2014/main" id="{C34831A9-D59E-3425-9C56-67E1193D0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3" name="Freeform 630">
                <a:extLst>
                  <a:ext uri="{FF2B5EF4-FFF2-40B4-BE49-F238E27FC236}">
                    <a16:creationId xmlns:a16="http://schemas.microsoft.com/office/drawing/2014/main" id="{BFCA1C31-6BE4-2C0A-ADC8-0B3236B0B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4" name="Freeform 631">
                <a:extLst>
                  <a:ext uri="{FF2B5EF4-FFF2-40B4-BE49-F238E27FC236}">
                    <a16:creationId xmlns:a16="http://schemas.microsoft.com/office/drawing/2014/main" id="{CADCF752-EE3A-9F72-D361-5BA1BEEF4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4" name="Nhóm 5">
            <a:extLst>
              <a:ext uri="{FF2B5EF4-FFF2-40B4-BE49-F238E27FC236}">
                <a16:creationId xmlns:a16="http://schemas.microsoft.com/office/drawing/2014/main" id="{7D5EF67E-82C8-9DA3-C510-6D3E94EAAE7E}"/>
              </a:ext>
            </a:extLst>
          </p:cNvPr>
          <p:cNvGrpSpPr/>
          <p:nvPr/>
        </p:nvGrpSpPr>
        <p:grpSpPr>
          <a:xfrm>
            <a:off x="2491741" y="2585841"/>
            <a:ext cx="8846472" cy="2889129"/>
            <a:chOff x="2400892" y="2246156"/>
            <a:chExt cx="8258689" cy="4093684"/>
          </a:xfrm>
        </p:grpSpPr>
        <p:sp>
          <p:nvSpPr>
            <p:cNvPr id="5" name="Hình tự do: Hình 6">
              <a:extLst>
                <a:ext uri="{FF2B5EF4-FFF2-40B4-BE49-F238E27FC236}">
                  <a16:creationId xmlns:a16="http://schemas.microsoft.com/office/drawing/2014/main" id="{0478741C-4127-342D-DF38-EC1F61C89C65}"/>
                </a:ext>
              </a:extLst>
            </p:cNvPr>
            <p:cNvSpPr/>
            <p:nvPr/>
          </p:nvSpPr>
          <p:spPr>
            <a:xfrm>
              <a:off x="2565375" y="2420844"/>
              <a:ext cx="8094206" cy="3918996"/>
            </a:xfrm>
            <a:custGeom>
              <a:avLst/>
              <a:gdLst>
                <a:gd name="connsiteX0" fmla="*/ 1563384 w 1563383"/>
                <a:gd name="connsiteY0" fmla="*/ 0 h 1267985"/>
                <a:gd name="connsiteX1" fmla="*/ 1563384 w 1563383"/>
                <a:gd name="connsiteY1" fmla="*/ 1267986 h 1267985"/>
                <a:gd name="connsiteX2" fmla="*/ 0 w 1563383"/>
                <a:gd name="connsiteY2" fmla="*/ 1267986 h 1267985"/>
                <a:gd name="connsiteX3" fmla="*/ 0 w 1563383"/>
                <a:gd name="connsiteY3" fmla="*/ 11473 h 1267985"/>
                <a:gd name="connsiteX4" fmla="*/ 1563384 w 1563383"/>
                <a:gd name="connsiteY4" fmla="*/ 0 h 126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3383" h="1267985">
                  <a:moveTo>
                    <a:pt x="1563384" y="0"/>
                  </a:moveTo>
                  <a:lnTo>
                    <a:pt x="1563384" y="1267986"/>
                  </a:lnTo>
                  <a:lnTo>
                    <a:pt x="0" y="1267986"/>
                  </a:lnTo>
                  <a:lnTo>
                    <a:pt x="0" y="11473"/>
                  </a:lnTo>
                  <a:cubicBezTo>
                    <a:pt x="522854" y="11007"/>
                    <a:pt x="1040358" y="168"/>
                    <a:pt x="1563384" y="0"/>
                  </a:cubicBezTo>
                  <a:close/>
                </a:path>
              </a:pathLst>
            </a:custGeom>
            <a:solidFill>
              <a:srgbClr val="CCCCCC"/>
            </a:solidFill>
            <a:ln w="34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Hình tự do: Hình 7">
              <a:extLst>
                <a:ext uri="{FF2B5EF4-FFF2-40B4-BE49-F238E27FC236}">
                  <a16:creationId xmlns:a16="http://schemas.microsoft.com/office/drawing/2014/main" id="{66A75672-541D-2EDA-2C01-80BDF3CADB6B}"/>
                </a:ext>
              </a:extLst>
            </p:cNvPr>
            <p:cNvSpPr/>
            <p:nvPr/>
          </p:nvSpPr>
          <p:spPr>
            <a:xfrm>
              <a:off x="2400892" y="2246156"/>
              <a:ext cx="8094387" cy="3918996"/>
            </a:xfrm>
            <a:custGeom>
              <a:avLst/>
              <a:gdLst>
                <a:gd name="connsiteX0" fmla="*/ 1563418 w 1563418"/>
                <a:gd name="connsiteY0" fmla="*/ 0 h 1267985"/>
                <a:gd name="connsiteX1" fmla="*/ 1563418 w 1563418"/>
                <a:gd name="connsiteY1" fmla="*/ 1267986 h 1267985"/>
                <a:gd name="connsiteX2" fmla="*/ 0 w 1563418"/>
                <a:gd name="connsiteY2" fmla="*/ 1267986 h 1267985"/>
                <a:gd name="connsiteX3" fmla="*/ 0 w 1563418"/>
                <a:gd name="connsiteY3" fmla="*/ 11470 h 1267985"/>
                <a:gd name="connsiteX4" fmla="*/ 1563418 w 1563418"/>
                <a:gd name="connsiteY4" fmla="*/ 0 h 126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3418" h="1267985">
                  <a:moveTo>
                    <a:pt x="1563418" y="0"/>
                  </a:moveTo>
                  <a:lnTo>
                    <a:pt x="1563418" y="1267986"/>
                  </a:lnTo>
                  <a:lnTo>
                    <a:pt x="0" y="1267986"/>
                  </a:lnTo>
                  <a:lnTo>
                    <a:pt x="0" y="11470"/>
                  </a:lnTo>
                  <a:cubicBezTo>
                    <a:pt x="522888" y="11004"/>
                    <a:pt x="1040393" y="165"/>
                    <a:pt x="1563418" y="0"/>
                  </a:cubicBezTo>
                  <a:close/>
                </a:path>
              </a:pathLst>
            </a:custGeom>
            <a:solidFill>
              <a:srgbClr val="FFFFFF"/>
            </a:solidFill>
            <a:ln w="57150" cap="flat">
              <a:solidFill>
                <a:srgbClr val="454E5F"/>
              </a:solidFill>
              <a:prstDash val="solid"/>
              <a:miter/>
            </a:ln>
          </p:spPr>
          <p:txBody>
            <a:bodyPr lIns="0" rIns="288000" rtlCol="0" anchor="ctr"/>
            <a:lstStyle/>
            <a:p>
              <a:pPr marL="182563" algn="just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</a:t>
              </a: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 mỗi người nghĩ đến người khác và giúp đỡ họ thì bản thân cũng sẽ đạt được, và phải biết đoàn kết thì mới thành công.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767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:a16="http://schemas.microsoft.com/office/drawing/2014/main" id="{6EE1A1BD-085A-FB7D-B916-65661EFD3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41488" y="7359"/>
            <a:ext cx="12145925" cy="5161163"/>
          </a:xfrm>
          <a:prstGeom prst="round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5EE3A36E-7B84-648E-D4AF-EBB91799E067}"/>
              </a:ext>
            </a:extLst>
          </p:cNvPr>
          <p:cNvSpPr/>
          <p:nvPr/>
        </p:nvSpPr>
        <p:spPr>
          <a:xfrm>
            <a:off x="498559" y="520339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DB114A-3D69-1CC4-BBD7-0C781FA87DF9}"/>
              </a:ext>
            </a:extLst>
          </p:cNvPr>
          <p:cNvGrpSpPr/>
          <p:nvPr/>
        </p:nvGrpSpPr>
        <p:grpSpPr>
          <a:xfrm rot="5400000">
            <a:off x="6165883" y="-2932393"/>
            <a:ext cx="2398932" cy="8975120"/>
            <a:chOff x="8973341" y="852625"/>
            <a:chExt cx="2029095" cy="1435453"/>
          </a:xfrm>
        </p:grpSpPr>
        <p:sp>
          <p:nvSpPr>
            <p:cNvPr id="9" name="Freeform 255">
              <a:extLst>
                <a:ext uri="{FF2B5EF4-FFF2-40B4-BE49-F238E27FC236}">
                  <a16:creationId xmlns:a16="http://schemas.microsoft.com/office/drawing/2014/main" id="{FED2F320-B953-6751-48EC-CA4D0D3C8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" name="Rectangle 256">
              <a:extLst>
                <a:ext uri="{FF2B5EF4-FFF2-40B4-BE49-F238E27FC236}">
                  <a16:creationId xmlns:a16="http://schemas.microsoft.com/office/drawing/2014/main" id="{3E4240C8-6F95-7E67-C6F3-2639F1721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" name="Freeform 257">
              <a:extLst>
                <a:ext uri="{FF2B5EF4-FFF2-40B4-BE49-F238E27FC236}">
                  <a16:creationId xmlns:a16="http://schemas.microsoft.com/office/drawing/2014/main" id="{E6CEBAAB-0A27-BF4C-FCCA-43EB1A351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2C43975-57F4-DABD-45C5-58F6CACE2D4E}"/>
              </a:ext>
            </a:extLst>
          </p:cNvPr>
          <p:cNvSpPr txBox="1"/>
          <p:nvPr/>
        </p:nvSpPr>
        <p:spPr>
          <a:xfrm>
            <a:off x="3615001" y="697274"/>
            <a:ext cx="7080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vì lợi ích của bản thân mà không nghĩ đến người khác liệu có được không?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28C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55E9CC-BBAC-6C92-31FD-620BFA23BFE6}"/>
              </a:ext>
            </a:extLst>
          </p:cNvPr>
          <p:cNvGrpSpPr/>
          <p:nvPr/>
        </p:nvGrpSpPr>
        <p:grpSpPr>
          <a:xfrm>
            <a:off x="738368" y="1101643"/>
            <a:ext cx="2065148" cy="2028696"/>
            <a:chOff x="3109913" y="390525"/>
            <a:chExt cx="5970588" cy="6275388"/>
          </a:xfrm>
        </p:grpSpPr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F3783020-F3DC-EC83-1552-A189714CB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221CB943-F214-8437-A815-989B99A82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E92655D-563B-0C1D-3C54-0A7A2CD50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D99BF4F8-DF26-1ABE-E1AF-EC52A5E43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37B3BAFB-6D20-F60E-DA38-520A96828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0FD4152-9F13-45E0-7105-4A48B82AE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5039AE42-96F4-12B2-0575-143BC9E27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A939E2C0-FC9B-1521-C8A9-0D4663899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7B8D95C1-033F-FBF0-9916-9D82A601A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CEF215A-6CF2-5EF7-1499-CD0AF5DD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5B369C46-2CCC-2B32-B541-096280A13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E059858A-4DE9-6584-6290-3044FD683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42309683-C9DA-926B-A50C-E03C7BE63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79DC2392-277A-DA21-6859-F4AEB2363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C61FEB90-3B8C-6E28-C087-688B61BB8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C2EA40A2-3A83-763D-5872-96AA33FAE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BA851A30-1942-A0B2-943C-66000361D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5CB65701-7E01-A0A5-40BE-8C7DE758B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2AF6211C-F1AF-1304-CB2F-A8CB4346D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0B9C5DA5-148E-422A-D05F-3CA7EB884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6632A9CF-0BE4-3672-8890-153B25152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482AE5F0-5452-CFF4-C1B6-7C4B027D9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D7CB8299-A926-AEB3-479F-F39C6F6DD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C54603C8-6F70-484D-9259-5ACC70353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14162130-DF57-95FA-4A46-1558D7E5D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2D74FF68-7FDD-7644-5A2E-E6CD7A6EA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254622EF-D7D8-9806-58BD-C11DA7FEC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5F7D0E90-28E9-E7D8-B5CF-F76E95DBC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F4BADB93-7ED2-5F5D-15BC-57D002CF2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92BCB0AE-51CB-F29D-4BD4-71CFD35C8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3295ED6E-F159-D49A-C179-6E12E414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E1A72FF7-0395-A81D-20C0-62DBDA807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DC9CFB3F-EADA-9F9A-01A8-A749D84C1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9E3F9889-9A85-DF24-AE43-C0422DBF0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1114EEFB-86E2-FF30-1DFA-DDC597A37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1A895177-1E76-F999-E868-26EB6CFE1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67709440-36FC-CC7B-CFD9-F86B858F9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2B4405A0-BDD4-09C2-3935-A6CCC7B25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BEB64F50-9737-7370-7B1F-E527A9AF6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0C5DED74-6BAA-EE0A-D48E-AE8D741CE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5" name="Oval 50">
              <a:extLst>
                <a:ext uri="{FF2B5EF4-FFF2-40B4-BE49-F238E27FC236}">
                  <a16:creationId xmlns:a16="http://schemas.microsoft.com/office/drawing/2014/main" id="{CFE0C696-4864-EF06-58FE-BB7A4F2A8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6" name="Oval 51">
              <a:extLst>
                <a:ext uri="{FF2B5EF4-FFF2-40B4-BE49-F238E27FC236}">
                  <a16:creationId xmlns:a16="http://schemas.microsoft.com/office/drawing/2014/main" id="{F8175D0E-E4C7-2172-4EA4-E7467A3D4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0344F307-40A5-83ED-C3EE-FD00878BD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6D665F49-1CD8-72F6-ED20-DCA0F125B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6DE7CE9A-66BC-4594-4737-43F0EBFC5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0" name="Freeform 55">
              <a:extLst>
                <a:ext uri="{FF2B5EF4-FFF2-40B4-BE49-F238E27FC236}">
                  <a16:creationId xmlns:a16="http://schemas.microsoft.com/office/drawing/2014/main" id="{6E6A5647-3EB0-4529-ADBF-FC09E5883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1" name="Freeform 56">
              <a:extLst>
                <a:ext uri="{FF2B5EF4-FFF2-40B4-BE49-F238E27FC236}">
                  <a16:creationId xmlns:a16="http://schemas.microsoft.com/office/drawing/2014/main" id="{24AC6AE4-7BEB-D57B-A63B-36CB57F9A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2" name="Freeform 57">
              <a:extLst>
                <a:ext uri="{FF2B5EF4-FFF2-40B4-BE49-F238E27FC236}">
                  <a16:creationId xmlns:a16="http://schemas.microsoft.com/office/drawing/2014/main" id="{D7A42C0D-8487-0897-9E75-4CD51A032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3" name="Freeform 58">
              <a:extLst>
                <a:ext uri="{FF2B5EF4-FFF2-40B4-BE49-F238E27FC236}">
                  <a16:creationId xmlns:a16="http://schemas.microsoft.com/office/drawing/2014/main" id="{C9005803-9426-B534-0C78-789B43E41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4" name="Freeform 59">
              <a:extLst>
                <a:ext uri="{FF2B5EF4-FFF2-40B4-BE49-F238E27FC236}">
                  <a16:creationId xmlns:a16="http://schemas.microsoft.com/office/drawing/2014/main" id="{5DA64139-8F1A-4117-1078-53B4ADFA8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5" name="Freeform 60">
              <a:extLst>
                <a:ext uri="{FF2B5EF4-FFF2-40B4-BE49-F238E27FC236}">
                  <a16:creationId xmlns:a16="http://schemas.microsoft.com/office/drawing/2014/main" id="{9030B850-D892-A30B-39AC-7F47722C7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6" name="Freeform 61">
              <a:extLst>
                <a:ext uri="{FF2B5EF4-FFF2-40B4-BE49-F238E27FC236}">
                  <a16:creationId xmlns:a16="http://schemas.microsoft.com/office/drawing/2014/main" id="{8D66C8DB-C1EE-74EF-5FA8-6CF172281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7" name="Freeform 62">
              <a:extLst>
                <a:ext uri="{FF2B5EF4-FFF2-40B4-BE49-F238E27FC236}">
                  <a16:creationId xmlns:a16="http://schemas.microsoft.com/office/drawing/2014/main" id="{CC582673-14CA-4665-B549-D6FC62779E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8" name="Freeform 63">
              <a:extLst>
                <a:ext uri="{FF2B5EF4-FFF2-40B4-BE49-F238E27FC236}">
                  <a16:creationId xmlns:a16="http://schemas.microsoft.com/office/drawing/2014/main" id="{52B3F2AF-27D6-ECE5-AD99-F8BD7762D3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69" name="Freeform 64">
              <a:extLst>
                <a:ext uri="{FF2B5EF4-FFF2-40B4-BE49-F238E27FC236}">
                  <a16:creationId xmlns:a16="http://schemas.microsoft.com/office/drawing/2014/main" id="{2121792E-B82B-C2B4-2EC5-48F600634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0" name="Freeform 65">
              <a:extLst>
                <a:ext uri="{FF2B5EF4-FFF2-40B4-BE49-F238E27FC236}">
                  <a16:creationId xmlns:a16="http://schemas.microsoft.com/office/drawing/2014/main" id="{4BCBB0FD-1A8F-84AB-51B2-CFC5FE538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1" name="Freeform 66">
              <a:extLst>
                <a:ext uri="{FF2B5EF4-FFF2-40B4-BE49-F238E27FC236}">
                  <a16:creationId xmlns:a16="http://schemas.microsoft.com/office/drawing/2014/main" id="{8F0ED383-FF34-9AB6-4004-5B86A3A83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2" name="Freeform 67">
              <a:extLst>
                <a:ext uri="{FF2B5EF4-FFF2-40B4-BE49-F238E27FC236}">
                  <a16:creationId xmlns:a16="http://schemas.microsoft.com/office/drawing/2014/main" id="{3A591A4C-277E-004A-0EE7-7399A0307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3" name="Freeform 68">
              <a:extLst>
                <a:ext uri="{FF2B5EF4-FFF2-40B4-BE49-F238E27FC236}">
                  <a16:creationId xmlns:a16="http://schemas.microsoft.com/office/drawing/2014/main" id="{08994D33-B7AA-037D-82F9-DB67C0E3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4" name="Freeform 69">
              <a:extLst>
                <a:ext uri="{FF2B5EF4-FFF2-40B4-BE49-F238E27FC236}">
                  <a16:creationId xmlns:a16="http://schemas.microsoft.com/office/drawing/2014/main" id="{788AEDC4-419B-8C46-51DC-37E531DE5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5" name="Freeform 70">
              <a:extLst>
                <a:ext uri="{FF2B5EF4-FFF2-40B4-BE49-F238E27FC236}">
                  <a16:creationId xmlns:a16="http://schemas.microsoft.com/office/drawing/2014/main" id="{12E8B061-8D4C-88F4-8C0B-4A88EF502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6" name="Freeform 71">
              <a:extLst>
                <a:ext uri="{FF2B5EF4-FFF2-40B4-BE49-F238E27FC236}">
                  <a16:creationId xmlns:a16="http://schemas.microsoft.com/office/drawing/2014/main" id="{FD37F980-3943-09EA-1E45-CD06C4AEE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7" name="Freeform 72">
              <a:extLst>
                <a:ext uri="{FF2B5EF4-FFF2-40B4-BE49-F238E27FC236}">
                  <a16:creationId xmlns:a16="http://schemas.microsoft.com/office/drawing/2014/main" id="{C083437A-F02E-D17C-B2E5-7C034F7E3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8" name="Freeform 73">
              <a:extLst>
                <a:ext uri="{FF2B5EF4-FFF2-40B4-BE49-F238E27FC236}">
                  <a16:creationId xmlns:a16="http://schemas.microsoft.com/office/drawing/2014/main" id="{DD1949BF-D2C2-99CA-0576-1D082FB50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79" name="Freeform 74">
              <a:extLst>
                <a:ext uri="{FF2B5EF4-FFF2-40B4-BE49-F238E27FC236}">
                  <a16:creationId xmlns:a16="http://schemas.microsoft.com/office/drawing/2014/main" id="{9A1EF6F3-C04D-63CF-F9F0-AC5CD6738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0" name="Freeform 75">
              <a:extLst>
                <a:ext uri="{FF2B5EF4-FFF2-40B4-BE49-F238E27FC236}">
                  <a16:creationId xmlns:a16="http://schemas.microsoft.com/office/drawing/2014/main" id="{85E05F0A-9A54-60DF-6690-42FA49232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1" name="Freeform 76">
              <a:extLst>
                <a:ext uri="{FF2B5EF4-FFF2-40B4-BE49-F238E27FC236}">
                  <a16:creationId xmlns:a16="http://schemas.microsoft.com/office/drawing/2014/main" id="{3948F437-DE79-AF77-0C06-CF268315F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2" name="Freeform 77">
              <a:extLst>
                <a:ext uri="{FF2B5EF4-FFF2-40B4-BE49-F238E27FC236}">
                  <a16:creationId xmlns:a16="http://schemas.microsoft.com/office/drawing/2014/main" id="{58CC3D6D-3C99-A6D2-8C51-252F1BA04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3" name="Freeform 78">
              <a:extLst>
                <a:ext uri="{FF2B5EF4-FFF2-40B4-BE49-F238E27FC236}">
                  <a16:creationId xmlns:a16="http://schemas.microsoft.com/office/drawing/2014/main" id="{7080AB93-AA5D-9BC0-226B-CD1AD62D3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4" name="Freeform 79">
              <a:extLst>
                <a:ext uri="{FF2B5EF4-FFF2-40B4-BE49-F238E27FC236}">
                  <a16:creationId xmlns:a16="http://schemas.microsoft.com/office/drawing/2014/main" id="{AF8602A8-5CBF-6C7E-3FF1-6E2F41BDF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5" name="Freeform 80">
              <a:extLst>
                <a:ext uri="{FF2B5EF4-FFF2-40B4-BE49-F238E27FC236}">
                  <a16:creationId xmlns:a16="http://schemas.microsoft.com/office/drawing/2014/main" id="{345FF891-6246-8748-05B8-BD6FCFE08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6" name="Freeform 81">
              <a:extLst>
                <a:ext uri="{FF2B5EF4-FFF2-40B4-BE49-F238E27FC236}">
                  <a16:creationId xmlns:a16="http://schemas.microsoft.com/office/drawing/2014/main" id="{872A7689-8DB5-500A-82EB-42C8C39E9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7" name="Freeform 82">
              <a:extLst>
                <a:ext uri="{FF2B5EF4-FFF2-40B4-BE49-F238E27FC236}">
                  <a16:creationId xmlns:a16="http://schemas.microsoft.com/office/drawing/2014/main" id="{7DBB768B-B696-71CC-251A-D69E18146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8" name="Freeform 83">
              <a:extLst>
                <a:ext uri="{FF2B5EF4-FFF2-40B4-BE49-F238E27FC236}">
                  <a16:creationId xmlns:a16="http://schemas.microsoft.com/office/drawing/2014/main" id="{B79E0FD6-0C85-9CCA-9DE7-F9DD21854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89" name="Freeform 84">
              <a:extLst>
                <a:ext uri="{FF2B5EF4-FFF2-40B4-BE49-F238E27FC236}">
                  <a16:creationId xmlns:a16="http://schemas.microsoft.com/office/drawing/2014/main" id="{B15D7DDB-86C2-20B6-15C5-C0FCB931F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0" name="Freeform 85">
              <a:extLst>
                <a:ext uri="{FF2B5EF4-FFF2-40B4-BE49-F238E27FC236}">
                  <a16:creationId xmlns:a16="http://schemas.microsoft.com/office/drawing/2014/main" id="{AEBC4701-1FFF-01F4-A199-9FF8D00C8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1" name="Freeform 86">
              <a:extLst>
                <a:ext uri="{FF2B5EF4-FFF2-40B4-BE49-F238E27FC236}">
                  <a16:creationId xmlns:a16="http://schemas.microsoft.com/office/drawing/2014/main" id="{FFE8A0A1-C2FB-71D9-DF94-7F2486DF6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2" name="Freeform 87">
              <a:extLst>
                <a:ext uri="{FF2B5EF4-FFF2-40B4-BE49-F238E27FC236}">
                  <a16:creationId xmlns:a16="http://schemas.microsoft.com/office/drawing/2014/main" id="{9E283CF5-C07B-8BC5-113F-84436B8F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6A9B6DC6-3549-D578-6A45-E6788A8BB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4" name="Freeform 89">
              <a:extLst>
                <a:ext uri="{FF2B5EF4-FFF2-40B4-BE49-F238E27FC236}">
                  <a16:creationId xmlns:a16="http://schemas.microsoft.com/office/drawing/2014/main" id="{53B15362-8248-0067-13C8-C34334230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7FA8550C-2A41-4A42-40A1-86704B71C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6" name="Freeform 91">
              <a:extLst>
                <a:ext uri="{FF2B5EF4-FFF2-40B4-BE49-F238E27FC236}">
                  <a16:creationId xmlns:a16="http://schemas.microsoft.com/office/drawing/2014/main" id="{D5D3BA8A-2260-732F-B9C0-29F43B455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49A285E1-A485-520C-B032-D6F468F3E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8" name="Freeform 93">
              <a:extLst>
                <a:ext uri="{FF2B5EF4-FFF2-40B4-BE49-F238E27FC236}">
                  <a16:creationId xmlns:a16="http://schemas.microsoft.com/office/drawing/2014/main" id="{DC29BDE0-1E44-F894-6DC9-7F194267B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6EBA5CDC-74B8-2DE5-5290-CACA47617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0" name="Freeform 95">
              <a:extLst>
                <a:ext uri="{FF2B5EF4-FFF2-40B4-BE49-F238E27FC236}">
                  <a16:creationId xmlns:a16="http://schemas.microsoft.com/office/drawing/2014/main" id="{B1D8F7E8-CE91-A8E4-3D06-E613A6B4C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5A91C2A0-B155-18A5-E3A1-703937F8E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2" name="Freeform 97">
              <a:extLst>
                <a:ext uri="{FF2B5EF4-FFF2-40B4-BE49-F238E27FC236}">
                  <a16:creationId xmlns:a16="http://schemas.microsoft.com/office/drawing/2014/main" id="{67C38239-EC77-6AE9-CBC9-E648E6764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3" name="Freeform 98">
              <a:extLst>
                <a:ext uri="{FF2B5EF4-FFF2-40B4-BE49-F238E27FC236}">
                  <a16:creationId xmlns:a16="http://schemas.microsoft.com/office/drawing/2014/main" id="{A83AD617-8FB6-CAD6-64B8-DA530D7BE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4" name="Freeform 99">
              <a:extLst>
                <a:ext uri="{FF2B5EF4-FFF2-40B4-BE49-F238E27FC236}">
                  <a16:creationId xmlns:a16="http://schemas.microsoft.com/office/drawing/2014/main" id="{48BA7FAD-6FAC-65AC-5C00-FCFE8B5E2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5" name="Freeform 100">
              <a:extLst>
                <a:ext uri="{FF2B5EF4-FFF2-40B4-BE49-F238E27FC236}">
                  <a16:creationId xmlns:a16="http://schemas.microsoft.com/office/drawing/2014/main" id="{4ABA3836-4458-7F76-ACBD-911DF750E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6" name="Freeform 101">
              <a:extLst>
                <a:ext uri="{FF2B5EF4-FFF2-40B4-BE49-F238E27FC236}">
                  <a16:creationId xmlns:a16="http://schemas.microsoft.com/office/drawing/2014/main" id="{3992D1CC-6EAC-81BE-EC89-8DA6CE6A2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7" name="Freeform 102">
              <a:extLst>
                <a:ext uri="{FF2B5EF4-FFF2-40B4-BE49-F238E27FC236}">
                  <a16:creationId xmlns:a16="http://schemas.microsoft.com/office/drawing/2014/main" id="{883293DD-5C17-1E18-DF5B-3F5B2C310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8" name="Freeform 103">
              <a:extLst>
                <a:ext uri="{FF2B5EF4-FFF2-40B4-BE49-F238E27FC236}">
                  <a16:creationId xmlns:a16="http://schemas.microsoft.com/office/drawing/2014/main" id="{911CBC34-62A8-878B-0584-32BDAE5C3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09" name="Freeform 104">
              <a:extLst>
                <a:ext uri="{FF2B5EF4-FFF2-40B4-BE49-F238E27FC236}">
                  <a16:creationId xmlns:a16="http://schemas.microsoft.com/office/drawing/2014/main" id="{3152241D-AD4D-058C-F1C9-402B8A001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0" name="Freeform 105">
              <a:extLst>
                <a:ext uri="{FF2B5EF4-FFF2-40B4-BE49-F238E27FC236}">
                  <a16:creationId xmlns:a16="http://schemas.microsoft.com/office/drawing/2014/main" id="{E3FD24A2-CCB1-29AC-75C5-CFB6E564A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1" name="Freeform 106">
              <a:extLst>
                <a:ext uri="{FF2B5EF4-FFF2-40B4-BE49-F238E27FC236}">
                  <a16:creationId xmlns:a16="http://schemas.microsoft.com/office/drawing/2014/main" id="{BB3BD047-1B7B-A88E-24F8-D89C08DCF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2" name="Freeform 107">
              <a:extLst>
                <a:ext uri="{FF2B5EF4-FFF2-40B4-BE49-F238E27FC236}">
                  <a16:creationId xmlns:a16="http://schemas.microsoft.com/office/drawing/2014/main" id="{BFC06B55-7D58-1061-0BD1-180EEB162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3" name="Freeform 108">
              <a:extLst>
                <a:ext uri="{FF2B5EF4-FFF2-40B4-BE49-F238E27FC236}">
                  <a16:creationId xmlns:a16="http://schemas.microsoft.com/office/drawing/2014/main" id="{EDEC412F-5C17-3C2C-1949-0F795A1AD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4" name="Freeform 109">
              <a:extLst>
                <a:ext uri="{FF2B5EF4-FFF2-40B4-BE49-F238E27FC236}">
                  <a16:creationId xmlns:a16="http://schemas.microsoft.com/office/drawing/2014/main" id="{135B3FD8-DEA2-4C57-ECB9-C6D5BE765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5" name="Freeform 110">
              <a:extLst>
                <a:ext uri="{FF2B5EF4-FFF2-40B4-BE49-F238E27FC236}">
                  <a16:creationId xmlns:a16="http://schemas.microsoft.com/office/drawing/2014/main" id="{A6F2AC9C-9011-FDA5-55FE-A60FE16DC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6" name="Freeform 111">
              <a:extLst>
                <a:ext uri="{FF2B5EF4-FFF2-40B4-BE49-F238E27FC236}">
                  <a16:creationId xmlns:a16="http://schemas.microsoft.com/office/drawing/2014/main" id="{1B864C2D-C25B-78AC-0654-5405D0269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7" name="Freeform 112">
              <a:extLst>
                <a:ext uri="{FF2B5EF4-FFF2-40B4-BE49-F238E27FC236}">
                  <a16:creationId xmlns:a16="http://schemas.microsoft.com/office/drawing/2014/main" id="{BCCD2D6F-BD51-A7DF-9115-3847AA3BD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8" name="Freeform 113">
              <a:extLst>
                <a:ext uri="{FF2B5EF4-FFF2-40B4-BE49-F238E27FC236}">
                  <a16:creationId xmlns:a16="http://schemas.microsoft.com/office/drawing/2014/main" id="{9EEAA775-3D53-FC31-F9F9-5CF3D8DB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19" name="Freeform 114">
              <a:extLst>
                <a:ext uri="{FF2B5EF4-FFF2-40B4-BE49-F238E27FC236}">
                  <a16:creationId xmlns:a16="http://schemas.microsoft.com/office/drawing/2014/main" id="{F3966E55-9DC9-DC2E-0C81-70D0E9278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0" name="Freeform 115">
              <a:extLst>
                <a:ext uri="{FF2B5EF4-FFF2-40B4-BE49-F238E27FC236}">
                  <a16:creationId xmlns:a16="http://schemas.microsoft.com/office/drawing/2014/main" id="{BFDDEF7C-4C62-D34D-8ED6-125D0C94B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1" name="Freeform 116">
              <a:extLst>
                <a:ext uri="{FF2B5EF4-FFF2-40B4-BE49-F238E27FC236}">
                  <a16:creationId xmlns:a16="http://schemas.microsoft.com/office/drawing/2014/main" id="{FE9821C9-9242-2BC2-F237-6A7C1B0AF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2" name="Freeform 117">
              <a:extLst>
                <a:ext uri="{FF2B5EF4-FFF2-40B4-BE49-F238E27FC236}">
                  <a16:creationId xmlns:a16="http://schemas.microsoft.com/office/drawing/2014/main" id="{2A1A04C5-C6B2-6AC7-2A5B-2A24B97C3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3" name="Freeform 118">
              <a:extLst>
                <a:ext uri="{FF2B5EF4-FFF2-40B4-BE49-F238E27FC236}">
                  <a16:creationId xmlns:a16="http://schemas.microsoft.com/office/drawing/2014/main" id="{51A32160-F5C3-864F-7218-3F4D0C8F7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4" name="Freeform 119">
              <a:extLst>
                <a:ext uri="{FF2B5EF4-FFF2-40B4-BE49-F238E27FC236}">
                  <a16:creationId xmlns:a16="http://schemas.microsoft.com/office/drawing/2014/main" id="{2013E461-9511-B430-ABC1-3269B1873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5" name="Freeform 120">
              <a:extLst>
                <a:ext uri="{FF2B5EF4-FFF2-40B4-BE49-F238E27FC236}">
                  <a16:creationId xmlns:a16="http://schemas.microsoft.com/office/drawing/2014/main" id="{3A66C06E-2960-597B-358D-9CB305E3A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6" name="Freeform 121">
              <a:extLst>
                <a:ext uri="{FF2B5EF4-FFF2-40B4-BE49-F238E27FC236}">
                  <a16:creationId xmlns:a16="http://schemas.microsoft.com/office/drawing/2014/main" id="{054FA22A-7FBE-7EB4-D04B-86076701F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7" name="Freeform 122">
              <a:extLst>
                <a:ext uri="{FF2B5EF4-FFF2-40B4-BE49-F238E27FC236}">
                  <a16:creationId xmlns:a16="http://schemas.microsoft.com/office/drawing/2014/main" id="{2E1F0D1F-6F19-EE00-0D6C-8862BB164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8" name="Freeform 123">
              <a:extLst>
                <a:ext uri="{FF2B5EF4-FFF2-40B4-BE49-F238E27FC236}">
                  <a16:creationId xmlns:a16="http://schemas.microsoft.com/office/drawing/2014/main" id="{52DB3854-84ED-A9B1-0EB5-13E074780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29" name="Freeform 124">
              <a:extLst>
                <a:ext uri="{FF2B5EF4-FFF2-40B4-BE49-F238E27FC236}">
                  <a16:creationId xmlns:a16="http://schemas.microsoft.com/office/drawing/2014/main" id="{B03A98E6-5E3F-77D9-5465-0FB7E4891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0" name="Freeform 125">
              <a:extLst>
                <a:ext uri="{FF2B5EF4-FFF2-40B4-BE49-F238E27FC236}">
                  <a16:creationId xmlns:a16="http://schemas.microsoft.com/office/drawing/2014/main" id="{A0E75C4E-C5C7-C9C8-D631-6807AAAD4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1" name="Freeform 126">
              <a:extLst>
                <a:ext uri="{FF2B5EF4-FFF2-40B4-BE49-F238E27FC236}">
                  <a16:creationId xmlns:a16="http://schemas.microsoft.com/office/drawing/2014/main" id="{F6A52A54-D2C6-47F0-E4CA-033EE57F6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2" name="Freeform 127">
              <a:extLst>
                <a:ext uri="{FF2B5EF4-FFF2-40B4-BE49-F238E27FC236}">
                  <a16:creationId xmlns:a16="http://schemas.microsoft.com/office/drawing/2014/main" id="{A8AAE24F-47AC-E103-B97D-A481462D1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3" name="Freeform 128">
              <a:extLst>
                <a:ext uri="{FF2B5EF4-FFF2-40B4-BE49-F238E27FC236}">
                  <a16:creationId xmlns:a16="http://schemas.microsoft.com/office/drawing/2014/main" id="{B9A29835-9277-EC6E-D5C0-8EBA62D1C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4" name="Freeform 129">
              <a:extLst>
                <a:ext uri="{FF2B5EF4-FFF2-40B4-BE49-F238E27FC236}">
                  <a16:creationId xmlns:a16="http://schemas.microsoft.com/office/drawing/2014/main" id="{89C4CC92-26BB-466F-CDA9-B90379520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5" name="Freeform 130">
              <a:extLst>
                <a:ext uri="{FF2B5EF4-FFF2-40B4-BE49-F238E27FC236}">
                  <a16:creationId xmlns:a16="http://schemas.microsoft.com/office/drawing/2014/main" id="{B4BA960B-66C4-DD83-D601-358A28254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6" name="Freeform 131">
              <a:extLst>
                <a:ext uri="{FF2B5EF4-FFF2-40B4-BE49-F238E27FC236}">
                  <a16:creationId xmlns:a16="http://schemas.microsoft.com/office/drawing/2014/main" id="{28C35934-C9F7-00B0-FA2E-CD285A3D8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7" name="Freeform 132">
              <a:extLst>
                <a:ext uri="{FF2B5EF4-FFF2-40B4-BE49-F238E27FC236}">
                  <a16:creationId xmlns:a16="http://schemas.microsoft.com/office/drawing/2014/main" id="{9BF2C958-71AE-F45A-DEB1-A973F6F86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8" name="Freeform 133">
              <a:extLst>
                <a:ext uri="{FF2B5EF4-FFF2-40B4-BE49-F238E27FC236}">
                  <a16:creationId xmlns:a16="http://schemas.microsoft.com/office/drawing/2014/main" id="{D50D5508-6195-A986-153B-640BFDF34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39" name="Freeform 134">
              <a:extLst>
                <a:ext uri="{FF2B5EF4-FFF2-40B4-BE49-F238E27FC236}">
                  <a16:creationId xmlns:a16="http://schemas.microsoft.com/office/drawing/2014/main" id="{0771CF05-AD89-E1E5-619F-265C27CE8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0" name="Freeform 135">
              <a:extLst>
                <a:ext uri="{FF2B5EF4-FFF2-40B4-BE49-F238E27FC236}">
                  <a16:creationId xmlns:a16="http://schemas.microsoft.com/office/drawing/2014/main" id="{68533E47-A075-F226-8F80-132958AA3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8C9258D0-CD01-9B0D-16BB-CF39BE007FC1}"/>
              </a:ext>
            </a:extLst>
          </p:cNvPr>
          <p:cNvGrpSpPr/>
          <p:nvPr/>
        </p:nvGrpSpPr>
        <p:grpSpPr>
          <a:xfrm>
            <a:off x="25973" y="6023740"/>
            <a:ext cx="952899" cy="786408"/>
            <a:chOff x="6027738" y="3756025"/>
            <a:chExt cx="1858963" cy="1925638"/>
          </a:xfrm>
        </p:grpSpPr>
        <p:sp>
          <p:nvSpPr>
            <p:cNvPr id="143" name="Freeform 522">
              <a:extLst>
                <a:ext uri="{FF2B5EF4-FFF2-40B4-BE49-F238E27FC236}">
                  <a16:creationId xmlns:a16="http://schemas.microsoft.com/office/drawing/2014/main" id="{4C7E9998-3F2C-2FC2-73C9-51658E224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4" name="Freeform 523">
              <a:extLst>
                <a:ext uri="{FF2B5EF4-FFF2-40B4-BE49-F238E27FC236}">
                  <a16:creationId xmlns:a16="http://schemas.microsoft.com/office/drawing/2014/main" id="{47EB84B0-FA0E-4647-3FFA-AE9ABA947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5" name="Freeform 524">
              <a:extLst>
                <a:ext uri="{FF2B5EF4-FFF2-40B4-BE49-F238E27FC236}">
                  <a16:creationId xmlns:a16="http://schemas.microsoft.com/office/drawing/2014/main" id="{B0692799-8E7E-528B-9B36-9C3CDBC61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6" name="Freeform 525">
              <a:extLst>
                <a:ext uri="{FF2B5EF4-FFF2-40B4-BE49-F238E27FC236}">
                  <a16:creationId xmlns:a16="http://schemas.microsoft.com/office/drawing/2014/main" id="{EEB6F97D-9D89-2949-B410-54FAF3870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7" name="Freeform 526">
              <a:extLst>
                <a:ext uri="{FF2B5EF4-FFF2-40B4-BE49-F238E27FC236}">
                  <a16:creationId xmlns:a16="http://schemas.microsoft.com/office/drawing/2014/main" id="{CE84DFD7-43F6-86E8-92C9-D7508685C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8" name="Freeform 527">
              <a:extLst>
                <a:ext uri="{FF2B5EF4-FFF2-40B4-BE49-F238E27FC236}">
                  <a16:creationId xmlns:a16="http://schemas.microsoft.com/office/drawing/2014/main" id="{F660F840-F8CA-3BAB-627A-9A4618C20E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49" name="Freeform 528">
              <a:extLst>
                <a:ext uri="{FF2B5EF4-FFF2-40B4-BE49-F238E27FC236}">
                  <a16:creationId xmlns:a16="http://schemas.microsoft.com/office/drawing/2014/main" id="{FAA290DD-963F-1487-874F-FC900772A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0" name="Freeform 529">
              <a:extLst>
                <a:ext uri="{FF2B5EF4-FFF2-40B4-BE49-F238E27FC236}">
                  <a16:creationId xmlns:a16="http://schemas.microsoft.com/office/drawing/2014/main" id="{95F4FD50-E182-7D5D-B67C-BDB1CA959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1" name="Freeform 530">
              <a:extLst>
                <a:ext uri="{FF2B5EF4-FFF2-40B4-BE49-F238E27FC236}">
                  <a16:creationId xmlns:a16="http://schemas.microsoft.com/office/drawing/2014/main" id="{7C490930-8CCF-BB5A-0C1C-9DDE8AEC8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2" name="Freeform 531">
              <a:extLst>
                <a:ext uri="{FF2B5EF4-FFF2-40B4-BE49-F238E27FC236}">
                  <a16:creationId xmlns:a16="http://schemas.microsoft.com/office/drawing/2014/main" id="{43007878-E0A5-9F0F-E801-2925597EED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3" name="Freeform 532">
              <a:extLst>
                <a:ext uri="{FF2B5EF4-FFF2-40B4-BE49-F238E27FC236}">
                  <a16:creationId xmlns:a16="http://schemas.microsoft.com/office/drawing/2014/main" id="{C29C6B48-487B-F6D0-EC40-3ECA3FB40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4" name="Freeform 533">
              <a:extLst>
                <a:ext uri="{FF2B5EF4-FFF2-40B4-BE49-F238E27FC236}">
                  <a16:creationId xmlns:a16="http://schemas.microsoft.com/office/drawing/2014/main" id="{BF7DFAFA-11C4-5066-0089-D3C5BC199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5" name="Freeform 534">
              <a:extLst>
                <a:ext uri="{FF2B5EF4-FFF2-40B4-BE49-F238E27FC236}">
                  <a16:creationId xmlns:a16="http://schemas.microsoft.com/office/drawing/2014/main" id="{9D8DA08D-63F7-8E03-C10E-847BA5A58E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6" name="Freeform 535">
              <a:extLst>
                <a:ext uri="{FF2B5EF4-FFF2-40B4-BE49-F238E27FC236}">
                  <a16:creationId xmlns:a16="http://schemas.microsoft.com/office/drawing/2014/main" id="{8E75EE44-5548-638A-127F-6BB9877AD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7" name="Freeform 536">
              <a:extLst>
                <a:ext uri="{FF2B5EF4-FFF2-40B4-BE49-F238E27FC236}">
                  <a16:creationId xmlns:a16="http://schemas.microsoft.com/office/drawing/2014/main" id="{1A32F5A4-F4BD-B356-3A72-AE129475E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8" name="Freeform 537">
              <a:extLst>
                <a:ext uri="{FF2B5EF4-FFF2-40B4-BE49-F238E27FC236}">
                  <a16:creationId xmlns:a16="http://schemas.microsoft.com/office/drawing/2014/main" id="{D9F13BC5-5268-4BA3-6BF0-4D6C7DF7D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59" name="Freeform 538">
              <a:extLst>
                <a:ext uri="{FF2B5EF4-FFF2-40B4-BE49-F238E27FC236}">
                  <a16:creationId xmlns:a16="http://schemas.microsoft.com/office/drawing/2014/main" id="{62C0B651-AF6A-89C7-0EBE-EDB3010B6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0" name="Freeform 539">
              <a:extLst>
                <a:ext uri="{FF2B5EF4-FFF2-40B4-BE49-F238E27FC236}">
                  <a16:creationId xmlns:a16="http://schemas.microsoft.com/office/drawing/2014/main" id="{73CA4394-CDFF-7E31-82BF-EF8FE30E8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1" name="Freeform 540">
              <a:extLst>
                <a:ext uri="{FF2B5EF4-FFF2-40B4-BE49-F238E27FC236}">
                  <a16:creationId xmlns:a16="http://schemas.microsoft.com/office/drawing/2014/main" id="{2F31C264-F132-169A-61E5-6C477C1D7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2" name="Freeform 541">
              <a:extLst>
                <a:ext uri="{FF2B5EF4-FFF2-40B4-BE49-F238E27FC236}">
                  <a16:creationId xmlns:a16="http://schemas.microsoft.com/office/drawing/2014/main" id="{0A65D11B-83D6-07E2-8D2E-97214D644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3" name="Freeform 542">
              <a:extLst>
                <a:ext uri="{FF2B5EF4-FFF2-40B4-BE49-F238E27FC236}">
                  <a16:creationId xmlns:a16="http://schemas.microsoft.com/office/drawing/2014/main" id="{C2AB50EC-996B-AC0F-6AF4-7247A9313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4" name="Freeform 543">
              <a:extLst>
                <a:ext uri="{FF2B5EF4-FFF2-40B4-BE49-F238E27FC236}">
                  <a16:creationId xmlns:a16="http://schemas.microsoft.com/office/drawing/2014/main" id="{1B4997DC-012F-1FC0-FAD2-5F5217F73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5" name="Freeform 544">
              <a:extLst>
                <a:ext uri="{FF2B5EF4-FFF2-40B4-BE49-F238E27FC236}">
                  <a16:creationId xmlns:a16="http://schemas.microsoft.com/office/drawing/2014/main" id="{5C1B18A8-5E1A-C35D-5D77-58CCB736D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6" name="Freeform 545">
              <a:extLst>
                <a:ext uri="{FF2B5EF4-FFF2-40B4-BE49-F238E27FC236}">
                  <a16:creationId xmlns:a16="http://schemas.microsoft.com/office/drawing/2014/main" id="{3CBEF366-7408-3AB2-81EB-E9ED852B5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7" name="Freeform 546">
              <a:extLst>
                <a:ext uri="{FF2B5EF4-FFF2-40B4-BE49-F238E27FC236}">
                  <a16:creationId xmlns:a16="http://schemas.microsoft.com/office/drawing/2014/main" id="{14470F33-BAA5-EB8B-2185-FC90F34F0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8" name="Freeform 547">
              <a:extLst>
                <a:ext uri="{FF2B5EF4-FFF2-40B4-BE49-F238E27FC236}">
                  <a16:creationId xmlns:a16="http://schemas.microsoft.com/office/drawing/2014/main" id="{B2400512-F67E-A2E0-2293-62AAA71A3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69" name="Freeform 548">
              <a:extLst>
                <a:ext uri="{FF2B5EF4-FFF2-40B4-BE49-F238E27FC236}">
                  <a16:creationId xmlns:a16="http://schemas.microsoft.com/office/drawing/2014/main" id="{1894AF58-71E1-288D-48C3-3418092AB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0" name="Freeform 549">
              <a:extLst>
                <a:ext uri="{FF2B5EF4-FFF2-40B4-BE49-F238E27FC236}">
                  <a16:creationId xmlns:a16="http://schemas.microsoft.com/office/drawing/2014/main" id="{30CB7130-7A83-5BCA-B189-65C134A97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1" name="Freeform 550">
              <a:extLst>
                <a:ext uri="{FF2B5EF4-FFF2-40B4-BE49-F238E27FC236}">
                  <a16:creationId xmlns:a16="http://schemas.microsoft.com/office/drawing/2014/main" id="{A04CC14B-CB69-5C8D-B1BD-975F4F99F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2" name="Freeform 551">
              <a:extLst>
                <a:ext uri="{FF2B5EF4-FFF2-40B4-BE49-F238E27FC236}">
                  <a16:creationId xmlns:a16="http://schemas.microsoft.com/office/drawing/2014/main" id="{2EBF24A7-DDE0-800E-4DA3-726539D77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3" name="Freeform 552">
              <a:extLst>
                <a:ext uri="{FF2B5EF4-FFF2-40B4-BE49-F238E27FC236}">
                  <a16:creationId xmlns:a16="http://schemas.microsoft.com/office/drawing/2014/main" id="{3A8E3E0E-F42D-F3B6-10FE-7DCC073A9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4" name="Freeform 553">
              <a:extLst>
                <a:ext uri="{FF2B5EF4-FFF2-40B4-BE49-F238E27FC236}">
                  <a16:creationId xmlns:a16="http://schemas.microsoft.com/office/drawing/2014/main" id="{78D7CF23-67FF-B463-48F1-FCD3781EC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5" name="Freeform 554">
              <a:extLst>
                <a:ext uri="{FF2B5EF4-FFF2-40B4-BE49-F238E27FC236}">
                  <a16:creationId xmlns:a16="http://schemas.microsoft.com/office/drawing/2014/main" id="{F0960154-F6FE-0B97-0FE5-A4EB9C536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6" name="Freeform 555">
              <a:extLst>
                <a:ext uri="{FF2B5EF4-FFF2-40B4-BE49-F238E27FC236}">
                  <a16:creationId xmlns:a16="http://schemas.microsoft.com/office/drawing/2014/main" id="{BD92D939-24C6-DA24-5B33-339E9B6AC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7" name="Freeform 556">
              <a:extLst>
                <a:ext uri="{FF2B5EF4-FFF2-40B4-BE49-F238E27FC236}">
                  <a16:creationId xmlns:a16="http://schemas.microsoft.com/office/drawing/2014/main" id="{B604A85E-DEE3-E2CB-F624-9884568FF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8" name="Freeform 557">
              <a:extLst>
                <a:ext uri="{FF2B5EF4-FFF2-40B4-BE49-F238E27FC236}">
                  <a16:creationId xmlns:a16="http://schemas.microsoft.com/office/drawing/2014/main" id="{0DE42C6F-A1EA-6283-3613-1F6184491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79" name="Freeform 558">
              <a:extLst>
                <a:ext uri="{FF2B5EF4-FFF2-40B4-BE49-F238E27FC236}">
                  <a16:creationId xmlns:a16="http://schemas.microsoft.com/office/drawing/2014/main" id="{E2823CDD-2E6C-92A3-0CFF-23BA6938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0" name="Freeform 559">
              <a:extLst>
                <a:ext uri="{FF2B5EF4-FFF2-40B4-BE49-F238E27FC236}">
                  <a16:creationId xmlns:a16="http://schemas.microsoft.com/office/drawing/2014/main" id="{A8E36ED0-234A-1C7D-8F4A-46B395292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1" name="Freeform 560">
              <a:extLst>
                <a:ext uri="{FF2B5EF4-FFF2-40B4-BE49-F238E27FC236}">
                  <a16:creationId xmlns:a16="http://schemas.microsoft.com/office/drawing/2014/main" id="{74CC68D4-D4F2-FEBC-5A3A-929B59152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2" name="Freeform 561">
              <a:extLst>
                <a:ext uri="{FF2B5EF4-FFF2-40B4-BE49-F238E27FC236}">
                  <a16:creationId xmlns:a16="http://schemas.microsoft.com/office/drawing/2014/main" id="{13C8196F-96D8-5DC0-99F6-993049AD3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3" name="Freeform 562">
              <a:extLst>
                <a:ext uri="{FF2B5EF4-FFF2-40B4-BE49-F238E27FC236}">
                  <a16:creationId xmlns:a16="http://schemas.microsoft.com/office/drawing/2014/main" id="{400BBD28-E2F2-9017-FACF-A2F6142DF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4" name="Freeform 563">
              <a:extLst>
                <a:ext uri="{FF2B5EF4-FFF2-40B4-BE49-F238E27FC236}">
                  <a16:creationId xmlns:a16="http://schemas.microsoft.com/office/drawing/2014/main" id="{A5E35672-FABE-19B4-E0D0-05BE87339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5" name="Freeform 564">
              <a:extLst>
                <a:ext uri="{FF2B5EF4-FFF2-40B4-BE49-F238E27FC236}">
                  <a16:creationId xmlns:a16="http://schemas.microsoft.com/office/drawing/2014/main" id="{1460B5E3-2646-9691-51A5-DE6FC6FEA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6" name="Freeform 565">
              <a:extLst>
                <a:ext uri="{FF2B5EF4-FFF2-40B4-BE49-F238E27FC236}">
                  <a16:creationId xmlns:a16="http://schemas.microsoft.com/office/drawing/2014/main" id="{0D4CECB4-6F84-5B86-9E86-1D95C833A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7" name="Freeform 566">
              <a:extLst>
                <a:ext uri="{FF2B5EF4-FFF2-40B4-BE49-F238E27FC236}">
                  <a16:creationId xmlns:a16="http://schemas.microsoft.com/office/drawing/2014/main" id="{789B5C26-17EB-0568-0777-F942AFB22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8" name="Freeform 567">
              <a:extLst>
                <a:ext uri="{FF2B5EF4-FFF2-40B4-BE49-F238E27FC236}">
                  <a16:creationId xmlns:a16="http://schemas.microsoft.com/office/drawing/2014/main" id="{D9B33173-AAD8-A0D4-3873-91997DDBB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89" name="Freeform 568">
              <a:extLst>
                <a:ext uri="{FF2B5EF4-FFF2-40B4-BE49-F238E27FC236}">
                  <a16:creationId xmlns:a16="http://schemas.microsoft.com/office/drawing/2014/main" id="{646887DE-C12A-BD63-2C8F-8F98CA1CD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0" name="Freeform 569">
              <a:extLst>
                <a:ext uri="{FF2B5EF4-FFF2-40B4-BE49-F238E27FC236}">
                  <a16:creationId xmlns:a16="http://schemas.microsoft.com/office/drawing/2014/main" id="{BEFE9C20-1A6A-7A3B-9AA0-A5ED280F8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1" name="Freeform 570">
              <a:extLst>
                <a:ext uri="{FF2B5EF4-FFF2-40B4-BE49-F238E27FC236}">
                  <a16:creationId xmlns:a16="http://schemas.microsoft.com/office/drawing/2014/main" id="{6E1B423F-04F2-1D69-37ED-6E4DB572C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2" name="Freeform 571">
              <a:extLst>
                <a:ext uri="{FF2B5EF4-FFF2-40B4-BE49-F238E27FC236}">
                  <a16:creationId xmlns:a16="http://schemas.microsoft.com/office/drawing/2014/main" id="{6126419B-68AD-20F4-9774-C4843E33C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3" name="Freeform 572">
              <a:extLst>
                <a:ext uri="{FF2B5EF4-FFF2-40B4-BE49-F238E27FC236}">
                  <a16:creationId xmlns:a16="http://schemas.microsoft.com/office/drawing/2014/main" id="{09D0E961-2DC9-3A20-2A2E-A79C83F12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4" name="Freeform 573">
              <a:extLst>
                <a:ext uri="{FF2B5EF4-FFF2-40B4-BE49-F238E27FC236}">
                  <a16:creationId xmlns:a16="http://schemas.microsoft.com/office/drawing/2014/main" id="{C9D2834D-C962-DED0-2338-7C1271F5D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5" name="Freeform 574">
              <a:extLst>
                <a:ext uri="{FF2B5EF4-FFF2-40B4-BE49-F238E27FC236}">
                  <a16:creationId xmlns:a16="http://schemas.microsoft.com/office/drawing/2014/main" id="{FBFE60DD-4192-BC56-BB25-86C6339E3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6" name="Freeform 575">
              <a:extLst>
                <a:ext uri="{FF2B5EF4-FFF2-40B4-BE49-F238E27FC236}">
                  <a16:creationId xmlns:a16="http://schemas.microsoft.com/office/drawing/2014/main" id="{3CD8B968-1D0A-EA5A-4B19-5D96BE4E6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7" name="Freeform 576">
              <a:extLst>
                <a:ext uri="{FF2B5EF4-FFF2-40B4-BE49-F238E27FC236}">
                  <a16:creationId xmlns:a16="http://schemas.microsoft.com/office/drawing/2014/main" id="{F2ADA24C-8B08-108C-0380-2F304C8DD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8" name="Freeform 577">
              <a:extLst>
                <a:ext uri="{FF2B5EF4-FFF2-40B4-BE49-F238E27FC236}">
                  <a16:creationId xmlns:a16="http://schemas.microsoft.com/office/drawing/2014/main" id="{CC3EFB02-A62B-2B6D-C9C1-73B8BB06A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199" name="Freeform 578">
              <a:extLst>
                <a:ext uri="{FF2B5EF4-FFF2-40B4-BE49-F238E27FC236}">
                  <a16:creationId xmlns:a16="http://schemas.microsoft.com/office/drawing/2014/main" id="{2D2C9FCE-4BC9-5CDC-1CF7-44C23AB77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0" name="Freeform 579">
              <a:extLst>
                <a:ext uri="{FF2B5EF4-FFF2-40B4-BE49-F238E27FC236}">
                  <a16:creationId xmlns:a16="http://schemas.microsoft.com/office/drawing/2014/main" id="{8B76655E-8A3F-4D66-D482-ABD43B0D4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1" name="Freeform 580">
              <a:extLst>
                <a:ext uri="{FF2B5EF4-FFF2-40B4-BE49-F238E27FC236}">
                  <a16:creationId xmlns:a16="http://schemas.microsoft.com/office/drawing/2014/main" id="{CADEE356-214D-A7B0-3D8F-8AC59DA12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2" name="Freeform 581">
              <a:extLst>
                <a:ext uri="{FF2B5EF4-FFF2-40B4-BE49-F238E27FC236}">
                  <a16:creationId xmlns:a16="http://schemas.microsoft.com/office/drawing/2014/main" id="{26433A9B-03F7-FE00-04A6-3B844055A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3" name="Freeform 582">
              <a:extLst>
                <a:ext uri="{FF2B5EF4-FFF2-40B4-BE49-F238E27FC236}">
                  <a16:creationId xmlns:a16="http://schemas.microsoft.com/office/drawing/2014/main" id="{0C8B8E14-CB24-71F5-F690-109B3EA7B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4" name="Freeform 583">
              <a:extLst>
                <a:ext uri="{FF2B5EF4-FFF2-40B4-BE49-F238E27FC236}">
                  <a16:creationId xmlns:a16="http://schemas.microsoft.com/office/drawing/2014/main" id="{4F3443BF-7D5E-E61C-EA39-42273EBA8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5" name="Freeform 584">
              <a:extLst>
                <a:ext uri="{FF2B5EF4-FFF2-40B4-BE49-F238E27FC236}">
                  <a16:creationId xmlns:a16="http://schemas.microsoft.com/office/drawing/2014/main" id="{F34A0ED9-2874-5E7F-7725-75A997C6F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6" name="Freeform 585">
              <a:extLst>
                <a:ext uri="{FF2B5EF4-FFF2-40B4-BE49-F238E27FC236}">
                  <a16:creationId xmlns:a16="http://schemas.microsoft.com/office/drawing/2014/main" id="{E734E52A-465E-0BE0-600F-4F12D03AD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7" name="Freeform 586">
              <a:extLst>
                <a:ext uri="{FF2B5EF4-FFF2-40B4-BE49-F238E27FC236}">
                  <a16:creationId xmlns:a16="http://schemas.microsoft.com/office/drawing/2014/main" id="{53099955-2A66-C9B5-A9F5-C21712332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8" name="Freeform 587">
              <a:extLst>
                <a:ext uri="{FF2B5EF4-FFF2-40B4-BE49-F238E27FC236}">
                  <a16:creationId xmlns:a16="http://schemas.microsoft.com/office/drawing/2014/main" id="{60BC8ED7-B2B5-DC33-82A9-75E4F0D1A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09" name="Freeform 588">
              <a:extLst>
                <a:ext uri="{FF2B5EF4-FFF2-40B4-BE49-F238E27FC236}">
                  <a16:creationId xmlns:a16="http://schemas.microsoft.com/office/drawing/2014/main" id="{B3D81110-ACDA-06D1-D505-A916FBA65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0" name="Freeform 589">
              <a:extLst>
                <a:ext uri="{FF2B5EF4-FFF2-40B4-BE49-F238E27FC236}">
                  <a16:creationId xmlns:a16="http://schemas.microsoft.com/office/drawing/2014/main" id="{2CD9B5F1-FDE8-BEA6-57D8-30F3E4BEF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1" name="Freeform 590">
              <a:extLst>
                <a:ext uri="{FF2B5EF4-FFF2-40B4-BE49-F238E27FC236}">
                  <a16:creationId xmlns:a16="http://schemas.microsoft.com/office/drawing/2014/main" id="{F3C84C57-D250-F71A-B499-6922D1E2B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2" name="Freeform 591">
              <a:extLst>
                <a:ext uri="{FF2B5EF4-FFF2-40B4-BE49-F238E27FC236}">
                  <a16:creationId xmlns:a16="http://schemas.microsoft.com/office/drawing/2014/main" id="{E7820383-EC6D-0A22-395F-BF206D274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3" name="Freeform 592">
              <a:extLst>
                <a:ext uri="{FF2B5EF4-FFF2-40B4-BE49-F238E27FC236}">
                  <a16:creationId xmlns:a16="http://schemas.microsoft.com/office/drawing/2014/main" id="{5452134C-9C2A-FB7A-6BFC-743476A42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4" name="Freeform 593">
              <a:extLst>
                <a:ext uri="{FF2B5EF4-FFF2-40B4-BE49-F238E27FC236}">
                  <a16:creationId xmlns:a16="http://schemas.microsoft.com/office/drawing/2014/main" id="{1694B83F-F9DF-0D1B-3B91-2327039C6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5" name="Freeform 594">
              <a:extLst>
                <a:ext uri="{FF2B5EF4-FFF2-40B4-BE49-F238E27FC236}">
                  <a16:creationId xmlns:a16="http://schemas.microsoft.com/office/drawing/2014/main" id="{3F9B53CD-038E-96FB-CD73-4986D5919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6" name="Freeform 595">
              <a:extLst>
                <a:ext uri="{FF2B5EF4-FFF2-40B4-BE49-F238E27FC236}">
                  <a16:creationId xmlns:a16="http://schemas.microsoft.com/office/drawing/2014/main" id="{1A6337EE-A362-CD4F-13D2-D71B2EC82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7" name="Freeform 596">
              <a:extLst>
                <a:ext uri="{FF2B5EF4-FFF2-40B4-BE49-F238E27FC236}">
                  <a16:creationId xmlns:a16="http://schemas.microsoft.com/office/drawing/2014/main" id="{FB5EDD04-4836-A4B3-4184-EF11151B6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8" name="Freeform 597">
              <a:extLst>
                <a:ext uri="{FF2B5EF4-FFF2-40B4-BE49-F238E27FC236}">
                  <a16:creationId xmlns:a16="http://schemas.microsoft.com/office/drawing/2014/main" id="{E81B7081-E2A9-BB68-FE6E-339BD56F1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19" name="Freeform 598">
              <a:extLst>
                <a:ext uri="{FF2B5EF4-FFF2-40B4-BE49-F238E27FC236}">
                  <a16:creationId xmlns:a16="http://schemas.microsoft.com/office/drawing/2014/main" id="{2AFDDF64-618B-837C-0A5B-B00AD8BA6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0" name="Freeform 599">
              <a:extLst>
                <a:ext uri="{FF2B5EF4-FFF2-40B4-BE49-F238E27FC236}">
                  <a16:creationId xmlns:a16="http://schemas.microsoft.com/office/drawing/2014/main" id="{6BA46F3D-6A3A-5468-BFBE-5C43ADFBD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1" name="Freeform 600">
              <a:extLst>
                <a:ext uri="{FF2B5EF4-FFF2-40B4-BE49-F238E27FC236}">
                  <a16:creationId xmlns:a16="http://schemas.microsoft.com/office/drawing/2014/main" id="{A2961C35-480E-B796-CF5A-C794CF8B4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2" name="Freeform 601">
              <a:extLst>
                <a:ext uri="{FF2B5EF4-FFF2-40B4-BE49-F238E27FC236}">
                  <a16:creationId xmlns:a16="http://schemas.microsoft.com/office/drawing/2014/main" id="{4E89C442-9FBC-6599-23D8-06601A0D2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3" name="Freeform 602">
              <a:extLst>
                <a:ext uri="{FF2B5EF4-FFF2-40B4-BE49-F238E27FC236}">
                  <a16:creationId xmlns:a16="http://schemas.microsoft.com/office/drawing/2014/main" id="{0CAEF290-641C-D245-3E2E-1EC617D2B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4" name="Freeform 603">
              <a:extLst>
                <a:ext uri="{FF2B5EF4-FFF2-40B4-BE49-F238E27FC236}">
                  <a16:creationId xmlns:a16="http://schemas.microsoft.com/office/drawing/2014/main" id="{D0055C95-B321-6BA3-2460-6F685C708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5" name="Freeform 604">
              <a:extLst>
                <a:ext uri="{FF2B5EF4-FFF2-40B4-BE49-F238E27FC236}">
                  <a16:creationId xmlns:a16="http://schemas.microsoft.com/office/drawing/2014/main" id="{B425A2E6-E7E0-A22E-FA62-39762C57B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6" name="Freeform 605">
              <a:extLst>
                <a:ext uri="{FF2B5EF4-FFF2-40B4-BE49-F238E27FC236}">
                  <a16:creationId xmlns:a16="http://schemas.microsoft.com/office/drawing/2014/main" id="{B50AF145-C27C-D252-7249-E5D790380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27" name="Freeform 606">
              <a:extLst>
                <a:ext uri="{FF2B5EF4-FFF2-40B4-BE49-F238E27FC236}">
                  <a16:creationId xmlns:a16="http://schemas.microsoft.com/office/drawing/2014/main" id="{85AE6AAB-143B-F29B-8A35-8F967C3E7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A4DFFB74-5FE8-C3A7-EE3F-EEE665FEB21F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29" name="Freeform 608">
                <a:extLst>
                  <a:ext uri="{FF2B5EF4-FFF2-40B4-BE49-F238E27FC236}">
                    <a16:creationId xmlns:a16="http://schemas.microsoft.com/office/drawing/2014/main" id="{2360EA11-1DC9-E993-808A-300FF0049F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0" name="Freeform 609">
                <a:extLst>
                  <a:ext uri="{FF2B5EF4-FFF2-40B4-BE49-F238E27FC236}">
                    <a16:creationId xmlns:a16="http://schemas.microsoft.com/office/drawing/2014/main" id="{8FC0B048-3C74-392C-9F7E-84CD57E47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1" name="Freeform 610">
                <a:extLst>
                  <a:ext uri="{FF2B5EF4-FFF2-40B4-BE49-F238E27FC236}">
                    <a16:creationId xmlns:a16="http://schemas.microsoft.com/office/drawing/2014/main" id="{128E8DB1-3A05-E65C-D906-0EEC7A09C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2" name="Freeform 611">
                <a:extLst>
                  <a:ext uri="{FF2B5EF4-FFF2-40B4-BE49-F238E27FC236}">
                    <a16:creationId xmlns:a16="http://schemas.microsoft.com/office/drawing/2014/main" id="{956B5DDD-9C97-84D0-A708-85879925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3" name="Freeform 612">
                <a:extLst>
                  <a:ext uri="{FF2B5EF4-FFF2-40B4-BE49-F238E27FC236}">
                    <a16:creationId xmlns:a16="http://schemas.microsoft.com/office/drawing/2014/main" id="{51BD1CD1-560D-629D-61B6-847EC8C29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4" name="Freeform 613">
                <a:extLst>
                  <a:ext uri="{FF2B5EF4-FFF2-40B4-BE49-F238E27FC236}">
                    <a16:creationId xmlns:a16="http://schemas.microsoft.com/office/drawing/2014/main" id="{E0DF0C32-AF33-977C-AAD4-F30D1CF99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5" name="Freeform 614">
                <a:extLst>
                  <a:ext uri="{FF2B5EF4-FFF2-40B4-BE49-F238E27FC236}">
                    <a16:creationId xmlns:a16="http://schemas.microsoft.com/office/drawing/2014/main" id="{31D08452-EA2B-05E8-7CD2-832562796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6" name="Freeform 615">
                <a:extLst>
                  <a:ext uri="{FF2B5EF4-FFF2-40B4-BE49-F238E27FC236}">
                    <a16:creationId xmlns:a16="http://schemas.microsoft.com/office/drawing/2014/main" id="{B1D7F721-31A0-6276-E34D-569A12585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7" name="Freeform 616">
                <a:extLst>
                  <a:ext uri="{FF2B5EF4-FFF2-40B4-BE49-F238E27FC236}">
                    <a16:creationId xmlns:a16="http://schemas.microsoft.com/office/drawing/2014/main" id="{492914FA-99A6-D70D-8D5B-01D1E4905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8" name="Freeform 617">
                <a:extLst>
                  <a:ext uri="{FF2B5EF4-FFF2-40B4-BE49-F238E27FC236}">
                    <a16:creationId xmlns:a16="http://schemas.microsoft.com/office/drawing/2014/main" id="{A6D52A5A-0769-B741-F8E7-7837B9AEB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39" name="Freeform 618">
                <a:extLst>
                  <a:ext uri="{FF2B5EF4-FFF2-40B4-BE49-F238E27FC236}">
                    <a16:creationId xmlns:a16="http://schemas.microsoft.com/office/drawing/2014/main" id="{E9848A1F-F315-F604-DB3A-DC5EA0691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0" name="Freeform 619">
                <a:extLst>
                  <a:ext uri="{FF2B5EF4-FFF2-40B4-BE49-F238E27FC236}">
                    <a16:creationId xmlns:a16="http://schemas.microsoft.com/office/drawing/2014/main" id="{7AD6EC45-21C0-D03E-E2D4-EE9F27B52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1" name="Freeform 620">
                <a:extLst>
                  <a:ext uri="{FF2B5EF4-FFF2-40B4-BE49-F238E27FC236}">
                    <a16:creationId xmlns:a16="http://schemas.microsoft.com/office/drawing/2014/main" id="{E4F601DF-FFF6-F616-E85B-D8B98435D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2" name="Freeform 621">
                <a:extLst>
                  <a:ext uri="{FF2B5EF4-FFF2-40B4-BE49-F238E27FC236}">
                    <a16:creationId xmlns:a16="http://schemas.microsoft.com/office/drawing/2014/main" id="{777017EB-47C2-F119-00B5-5D404B672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3" name="Freeform 622">
                <a:extLst>
                  <a:ext uri="{FF2B5EF4-FFF2-40B4-BE49-F238E27FC236}">
                    <a16:creationId xmlns:a16="http://schemas.microsoft.com/office/drawing/2014/main" id="{34C6951C-F79E-9D74-7D97-919E5BD6E7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4" name="Freeform 623">
                <a:extLst>
                  <a:ext uri="{FF2B5EF4-FFF2-40B4-BE49-F238E27FC236}">
                    <a16:creationId xmlns:a16="http://schemas.microsoft.com/office/drawing/2014/main" id="{96FCE65D-EC4B-92F0-815B-DED71A1B3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5" name="Freeform 624">
                <a:extLst>
                  <a:ext uri="{FF2B5EF4-FFF2-40B4-BE49-F238E27FC236}">
                    <a16:creationId xmlns:a16="http://schemas.microsoft.com/office/drawing/2014/main" id="{56997EA7-6FB3-67C6-0BA4-C4A24E973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6" name="Freeform 625">
                <a:extLst>
                  <a:ext uri="{FF2B5EF4-FFF2-40B4-BE49-F238E27FC236}">
                    <a16:creationId xmlns:a16="http://schemas.microsoft.com/office/drawing/2014/main" id="{D195506B-E69E-C661-9746-EEE27D5CA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7" name="Freeform 626">
                <a:extLst>
                  <a:ext uri="{FF2B5EF4-FFF2-40B4-BE49-F238E27FC236}">
                    <a16:creationId xmlns:a16="http://schemas.microsoft.com/office/drawing/2014/main" id="{ACECE65F-EA7D-E780-3CFB-10EF4B19C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8" name="Freeform 627">
                <a:extLst>
                  <a:ext uri="{FF2B5EF4-FFF2-40B4-BE49-F238E27FC236}">
                    <a16:creationId xmlns:a16="http://schemas.microsoft.com/office/drawing/2014/main" id="{BAE8D8B3-C9E5-52E5-2F56-4A7ADB2E6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49" name="Freeform 628">
                <a:extLst>
                  <a:ext uri="{FF2B5EF4-FFF2-40B4-BE49-F238E27FC236}">
                    <a16:creationId xmlns:a16="http://schemas.microsoft.com/office/drawing/2014/main" id="{69A3DFD2-AE7A-7E35-4DAB-15F0144A1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0" name="Freeform 629">
                <a:extLst>
                  <a:ext uri="{FF2B5EF4-FFF2-40B4-BE49-F238E27FC236}">
                    <a16:creationId xmlns:a16="http://schemas.microsoft.com/office/drawing/2014/main" id="{6A6D1500-C576-13FE-ECB7-DFFB0A8CC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1" name="Freeform 630">
                <a:extLst>
                  <a:ext uri="{FF2B5EF4-FFF2-40B4-BE49-F238E27FC236}">
                    <a16:creationId xmlns:a16="http://schemas.microsoft.com/office/drawing/2014/main" id="{F3EE0E16-4C88-8585-26B3-63C71EB24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252" name="Freeform 631">
                <a:extLst>
                  <a:ext uri="{FF2B5EF4-FFF2-40B4-BE49-F238E27FC236}">
                    <a16:creationId xmlns:a16="http://schemas.microsoft.com/office/drawing/2014/main" id="{CE9EFA9B-32D8-924A-55EC-D9B074E9A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020EA218-F4AB-A3B6-63E9-C0ABBE2D03F1}"/>
              </a:ext>
            </a:extLst>
          </p:cNvPr>
          <p:cNvGrpSpPr/>
          <p:nvPr/>
        </p:nvGrpSpPr>
        <p:grpSpPr>
          <a:xfrm>
            <a:off x="943014" y="6016370"/>
            <a:ext cx="952899" cy="786408"/>
            <a:chOff x="6027738" y="3756025"/>
            <a:chExt cx="1858963" cy="1925638"/>
          </a:xfrm>
        </p:grpSpPr>
        <p:sp>
          <p:nvSpPr>
            <p:cNvPr id="254" name="Freeform 522">
              <a:extLst>
                <a:ext uri="{FF2B5EF4-FFF2-40B4-BE49-F238E27FC236}">
                  <a16:creationId xmlns:a16="http://schemas.microsoft.com/office/drawing/2014/main" id="{3E017172-7F07-4979-700E-1F8C3EB55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5" name="Freeform 523">
              <a:extLst>
                <a:ext uri="{FF2B5EF4-FFF2-40B4-BE49-F238E27FC236}">
                  <a16:creationId xmlns:a16="http://schemas.microsoft.com/office/drawing/2014/main" id="{130E1026-0352-6799-7977-D83498F09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6" name="Freeform 524">
              <a:extLst>
                <a:ext uri="{FF2B5EF4-FFF2-40B4-BE49-F238E27FC236}">
                  <a16:creationId xmlns:a16="http://schemas.microsoft.com/office/drawing/2014/main" id="{E1F3E92A-E42E-8EA2-F408-F0850892C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7" name="Freeform 525">
              <a:extLst>
                <a:ext uri="{FF2B5EF4-FFF2-40B4-BE49-F238E27FC236}">
                  <a16:creationId xmlns:a16="http://schemas.microsoft.com/office/drawing/2014/main" id="{CBBC4D49-A7D1-8D65-F2CB-25B497F5B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8" name="Freeform 526">
              <a:extLst>
                <a:ext uri="{FF2B5EF4-FFF2-40B4-BE49-F238E27FC236}">
                  <a16:creationId xmlns:a16="http://schemas.microsoft.com/office/drawing/2014/main" id="{A952BACB-3BAC-9DFE-9C32-BA77F99BC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59" name="Freeform 527">
              <a:extLst>
                <a:ext uri="{FF2B5EF4-FFF2-40B4-BE49-F238E27FC236}">
                  <a16:creationId xmlns:a16="http://schemas.microsoft.com/office/drawing/2014/main" id="{A2EF3400-2F44-943D-76E5-CE151F2B32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0" name="Freeform 528">
              <a:extLst>
                <a:ext uri="{FF2B5EF4-FFF2-40B4-BE49-F238E27FC236}">
                  <a16:creationId xmlns:a16="http://schemas.microsoft.com/office/drawing/2014/main" id="{114D255D-78CD-43C7-81BB-49CA77B0A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1" name="Freeform 529">
              <a:extLst>
                <a:ext uri="{FF2B5EF4-FFF2-40B4-BE49-F238E27FC236}">
                  <a16:creationId xmlns:a16="http://schemas.microsoft.com/office/drawing/2014/main" id="{E82C5D7D-DC93-DEFA-558B-0BC1B6FFF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2" name="Freeform 530">
              <a:extLst>
                <a:ext uri="{FF2B5EF4-FFF2-40B4-BE49-F238E27FC236}">
                  <a16:creationId xmlns:a16="http://schemas.microsoft.com/office/drawing/2014/main" id="{89444EE9-6406-0E20-FDDD-48DDC55E5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3" name="Freeform 531">
              <a:extLst>
                <a:ext uri="{FF2B5EF4-FFF2-40B4-BE49-F238E27FC236}">
                  <a16:creationId xmlns:a16="http://schemas.microsoft.com/office/drawing/2014/main" id="{304F7D66-410E-EDC1-04E3-DD64DC7A9D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4" name="Freeform 532">
              <a:extLst>
                <a:ext uri="{FF2B5EF4-FFF2-40B4-BE49-F238E27FC236}">
                  <a16:creationId xmlns:a16="http://schemas.microsoft.com/office/drawing/2014/main" id="{2AB6605D-E3E4-D6CA-D120-8EE2AC26D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5" name="Freeform 533">
              <a:extLst>
                <a:ext uri="{FF2B5EF4-FFF2-40B4-BE49-F238E27FC236}">
                  <a16:creationId xmlns:a16="http://schemas.microsoft.com/office/drawing/2014/main" id="{1B9FA478-3064-9688-19E8-570133DC8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6" name="Freeform 534">
              <a:extLst>
                <a:ext uri="{FF2B5EF4-FFF2-40B4-BE49-F238E27FC236}">
                  <a16:creationId xmlns:a16="http://schemas.microsoft.com/office/drawing/2014/main" id="{1FA41A13-CC81-9A1C-76E5-44E81CEB54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7" name="Freeform 535">
              <a:extLst>
                <a:ext uri="{FF2B5EF4-FFF2-40B4-BE49-F238E27FC236}">
                  <a16:creationId xmlns:a16="http://schemas.microsoft.com/office/drawing/2014/main" id="{662D2C06-082C-E3FE-1D3F-8848620B1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8" name="Freeform 536">
              <a:extLst>
                <a:ext uri="{FF2B5EF4-FFF2-40B4-BE49-F238E27FC236}">
                  <a16:creationId xmlns:a16="http://schemas.microsoft.com/office/drawing/2014/main" id="{A6F81596-0ED8-56C9-2064-27EEAC15D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69" name="Freeform 537">
              <a:extLst>
                <a:ext uri="{FF2B5EF4-FFF2-40B4-BE49-F238E27FC236}">
                  <a16:creationId xmlns:a16="http://schemas.microsoft.com/office/drawing/2014/main" id="{76C6CF50-C44C-7048-930E-0D2D8CE65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0" name="Freeform 538">
              <a:extLst>
                <a:ext uri="{FF2B5EF4-FFF2-40B4-BE49-F238E27FC236}">
                  <a16:creationId xmlns:a16="http://schemas.microsoft.com/office/drawing/2014/main" id="{8FCD8878-9399-2D6D-96FB-3CAA21215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1" name="Freeform 539">
              <a:extLst>
                <a:ext uri="{FF2B5EF4-FFF2-40B4-BE49-F238E27FC236}">
                  <a16:creationId xmlns:a16="http://schemas.microsoft.com/office/drawing/2014/main" id="{7FEAFF10-A463-AD5E-DB48-B20EAF79C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2" name="Freeform 540">
              <a:extLst>
                <a:ext uri="{FF2B5EF4-FFF2-40B4-BE49-F238E27FC236}">
                  <a16:creationId xmlns:a16="http://schemas.microsoft.com/office/drawing/2014/main" id="{BBE7BFD9-2263-BCE2-14DA-BE6A7C2FE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3" name="Freeform 541">
              <a:extLst>
                <a:ext uri="{FF2B5EF4-FFF2-40B4-BE49-F238E27FC236}">
                  <a16:creationId xmlns:a16="http://schemas.microsoft.com/office/drawing/2014/main" id="{5287B246-E950-8F25-741B-6B4EBCC90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4" name="Freeform 542">
              <a:extLst>
                <a:ext uri="{FF2B5EF4-FFF2-40B4-BE49-F238E27FC236}">
                  <a16:creationId xmlns:a16="http://schemas.microsoft.com/office/drawing/2014/main" id="{D966AEE5-A774-7CBC-D0EA-2E9D9FE25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5" name="Freeform 543">
              <a:extLst>
                <a:ext uri="{FF2B5EF4-FFF2-40B4-BE49-F238E27FC236}">
                  <a16:creationId xmlns:a16="http://schemas.microsoft.com/office/drawing/2014/main" id="{F46080E4-0AF5-6D47-C65E-D82EB238F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6" name="Freeform 544">
              <a:extLst>
                <a:ext uri="{FF2B5EF4-FFF2-40B4-BE49-F238E27FC236}">
                  <a16:creationId xmlns:a16="http://schemas.microsoft.com/office/drawing/2014/main" id="{31BEE7EC-0EC5-C5FD-653F-C29FF69C4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7" name="Freeform 545">
              <a:extLst>
                <a:ext uri="{FF2B5EF4-FFF2-40B4-BE49-F238E27FC236}">
                  <a16:creationId xmlns:a16="http://schemas.microsoft.com/office/drawing/2014/main" id="{4C3F928F-2480-E50F-8E99-72F8FB35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8" name="Freeform 546">
              <a:extLst>
                <a:ext uri="{FF2B5EF4-FFF2-40B4-BE49-F238E27FC236}">
                  <a16:creationId xmlns:a16="http://schemas.microsoft.com/office/drawing/2014/main" id="{ACBC6B3B-10FF-4356-C8E0-F637534AE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79" name="Freeform 547">
              <a:extLst>
                <a:ext uri="{FF2B5EF4-FFF2-40B4-BE49-F238E27FC236}">
                  <a16:creationId xmlns:a16="http://schemas.microsoft.com/office/drawing/2014/main" id="{706A82F8-566B-2FF0-C777-6C18BC95B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0" name="Freeform 548">
              <a:extLst>
                <a:ext uri="{FF2B5EF4-FFF2-40B4-BE49-F238E27FC236}">
                  <a16:creationId xmlns:a16="http://schemas.microsoft.com/office/drawing/2014/main" id="{1B168AC1-20AB-473C-DA45-DDA433A92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1" name="Freeform 549">
              <a:extLst>
                <a:ext uri="{FF2B5EF4-FFF2-40B4-BE49-F238E27FC236}">
                  <a16:creationId xmlns:a16="http://schemas.microsoft.com/office/drawing/2014/main" id="{C008DF61-2A29-E11F-107A-6298683AD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2" name="Freeform 550">
              <a:extLst>
                <a:ext uri="{FF2B5EF4-FFF2-40B4-BE49-F238E27FC236}">
                  <a16:creationId xmlns:a16="http://schemas.microsoft.com/office/drawing/2014/main" id="{402320A0-A2C3-E95E-F456-E3665433E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3" name="Freeform 551">
              <a:extLst>
                <a:ext uri="{FF2B5EF4-FFF2-40B4-BE49-F238E27FC236}">
                  <a16:creationId xmlns:a16="http://schemas.microsoft.com/office/drawing/2014/main" id="{82980F53-810C-9D8B-C4A8-82DF82239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4" name="Freeform 552">
              <a:extLst>
                <a:ext uri="{FF2B5EF4-FFF2-40B4-BE49-F238E27FC236}">
                  <a16:creationId xmlns:a16="http://schemas.microsoft.com/office/drawing/2014/main" id="{D329381B-5DD0-042B-6C1D-BC4AD083B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5" name="Freeform 553">
              <a:extLst>
                <a:ext uri="{FF2B5EF4-FFF2-40B4-BE49-F238E27FC236}">
                  <a16:creationId xmlns:a16="http://schemas.microsoft.com/office/drawing/2014/main" id="{1437A954-9C99-DB56-6FBB-222F6D72D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6" name="Freeform 554">
              <a:extLst>
                <a:ext uri="{FF2B5EF4-FFF2-40B4-BE49-F238E27FC236}">
                  <a16:creationId xmlns:a16="http://schemas.microsoft.com/office/drawing/2014/main" id="{C599C8F2-6A48-6257-F52F-0AE9BAEB6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7" name="Freeform 555">
              <a:extLst>
                <a:ext uri="{FF2B5EF4-FFF2-40B4-BE49-F238E27FC236}">
                  <a16:creationId xmlns:a16="http://schemas.microsoft.com/office/drawing/2014/main" id="{F4C85ED4-BE89-4F1A-AFDA-27FB3CB07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8" name="Freeform 556">
              <a:extLst>
                <a:ext uri="{FF2B5EF4-FFF2-40B4-BE49-F238E27FC236}">
                  <a16:creationId xmlns:a16="http://schemas.microsoft.com/office/drawing/2014/main" id="{ED50A4D6-F924-FFE0-3197-13A387350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89" name="Freeform 557">
              <a:extLst>
                <a:ext uri="{FF2B5EF4-FFF2-40B4-BE49-F238E27FC236}">
                  <a16:creationId xmlns:a16="http://schemas.microsoft.com/office/drawing/2014/main" id="{C7596385-7087-1BA9-13D3-DC707A31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0" name="Freeform 558">
              <a:extLst>
                <a:ext uri="{FF2B5EF4-FFF2-40B4-BE49-F238E27FC236}">
                  <a16:creationId xmlns:a16="http://schemas.microsoft.com/office/drawing/2014/main" id="{A44CE613-E69A-4D1E-1C39-2247D2667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1" name="Freeform 559">
              <a:extLst>
                <a:ext uri="{FF2B5EF4-FFF2-40B4-BE49-F238E27FC236}">
                  <a16:creationId xmlns:a16="http://schemas.microsoft.com/office/drawing/2014/main" id="{B5134FE5-4D2E-0D1D-1FD1-A3A957055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2" name="Freeform 560">
              <a:extLst>
                <a:ext uri="{FF2B5EF4-FFF2-40B4-BE49-F238E27FC236}">
                  <a16:creationId xmlns:a16="http://schemas.microsoft.com/office/drawing/2014/main" id="{5E1E2CF7-9708-4F67-B419-FB40BDAA8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3" name="Freeform 561">
              <a:extLst>
                <a:ext uri="{FF2B5EF4-FFF2-40B4-BE49-F238E27FC236}">
                  <a16:creationId xmlns:a16="http://schemas.microsoft.com/office/drawing/2014/main" id="{8BF3872B-82B0-1000-3185-70FC6BFB9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4" name="Freeform 562">
              <a:extLst>
                <a:ext uri="{FF2B5EF4-FFF2-40B4-BE49-F238E27FC236}">
                  <a16:creationId xmlns:a16="http://schemas.microsoft.com/office/drawing/2014/main" id="{549BEC16-377C-1E40-A2F1-7D5AC646E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5" name="Freeform 563">
              <a:extLst>
                <a:ext uri="{FF2B5EF4-FFF2-40B4-BE49-F238E27FC236}">
                  <a16:creationId xmlns:a16="http://schemas.microsoft.com/office/drawing/2014/main" id="{866FE3A4-84E2-1DE1-FF95-CFC9D92D1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6" name="Freeform 564">
              <a:extLst>
                <a:ext uri="{FF2B5EF4-FFF2-40B4-BE49-F238E27FC236}">
                  <a16:creationId xmlns:a16="http://schemas.microsoft.com/office/drawing/2014/main" id="{8921A80D-CBCC-6F29-5927-EA8030118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7" name="Freeform 565">
              <a:extLst>
                <a:ext uri="{FF2B5EF4-FFF2-40B4-BE49-F238E27FC236}">
                  <a16:creationId xmlns:a16="http://schemas.microsoft.com/office/drawing/2014/main" id="{31439DAA-E162-1701-E3A6-63BC2B3C3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8" name="Freeform 566">
              <a:extLst>
                <a:ext uri="{FF2B5EF4-FFF2-40B4-BE49-F238E27FC236}">
                  <a16:creationId xmlns:a16="http://schemas.microsoft.com/office/drawing/2014/main" id="{93F64CB1-5D87-02CA-CF93-DCB68460C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299" name="Freeform 567">
              <a:extLst>
                <a:ext uri="{FF2B5EF4-FFF2-40B4-BE49-F238E27FC236}">
                  <a16:creationId xmlns:a16="http://schemas.microsoft.com/office/drawing/2014/main" id="{A6E494CB-1AED-5EC9-7B4F-C14468292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0" name="Freeform 568">
              <a:extLst>
                <a:ext uri="{FF2B5EF4-FFF2-40B4-BE49-F238E27FC236}">
                  <a16:creationId xmlns:a16="http://schemas.microsoft.com/office/drawing/2014/main" id="{5DF47BA4-D5B6-69FB-2442-D14B6D07B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1" name="Freeform 569">
              <a:extLst>
                <a:ext uri="{FF2B5EF4-FFF2-40B4-BE49-F238E27FC236}">
                  <a16:creationId xmlns:a16="http://schemas.microsoft.com/office/drawing/2014/main" id="{9BF2DDAA-758A-CC58-9A9A-56B636F4A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2" name="Freeform 570">
              <a:extLst>
                <a:ext uri="{FF2B5EF4-FFF2-40B4-BE49-F238E27FC236}">
                  <a16:creationId xmlns:a16="http://schemas.microsoft.com/office/drawing/2014/main" id="{6476080B-C326-CD2D-F8FA-2C3BBDD40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3" name="Freeform 571">
              <a:extLst>
                <a:ext uri="{FF2B5EF4-FFF2-40B4-BE49-F238E27FC236}">
                  <a16:creationId xmlns:a16="http://schemas.microsoft.com/office/drawing/2014/main" id="{8AF3FBD8-9B87-1FB2-EEF0-E3C2D19BD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4" name="Freeform 572">
              <a:extLst>
                <a:ext uri="{FF2B5EF4-FFF2-40B4-BE49-F238E27FC236}">
                  <a16:creationId xmlns:a16="http://schemas.microsoft.com/office/drawing/2014/main" id="{003D93F2-6508-7B59-8D08-74B69A9E8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5" name="Freeform 573">
              <a:extLst>
                <a:ext uri="{FF2B5EF4-FFF2-40B4-BE49-F238E27FC236}">
                  <a16:creationId xmlns:a16="http://schemas.microsoft.com/office/drawing/2014/main" id="{97402A29-F308-FD47-CF64-5AE1B7C65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6" name="Freeform 574">
              <a:extLst>
                <a:ext uri="{FF2B5EF4-FFF2-40B4-BE49-F238E27FC236}">
                  <a16:creationId xmlns:a16="http://schemas.microsoft.com/office/drawing/2014/main" id="{935B54B8-FC59-1F32-D97B-89009B944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7" name="Freeform 575">
              <a:extLst>
                <a:ext uri="{FF2B5EF4-FFF2-40B4-BE49-F238E27FC236}">
                  <a16:creationId xmlns:a16="http://schemas.microsoft.com/office/drawing/2014/main" id="{674D197B-2653-7ECD-35B3-E02C99091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8" name="Freeform 576">
              <a:extLst>
                <a:ext uri="{FF2B5EF4-FFF2-40B4-BE49-F238E27FC236}">
                  <a16:creationId xmlns:a16="http://schemas.microsoft.com/office/drawing/2014/main" id="{7E631AD8-2F10-7FEB-72B1-9B16173D7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09" name="Freeform 577">
              <a:extLst>
                <a:ext uri="{FF2B5EF4-FFF2-40B4-BE49-F238E27FC236}">
                  <a16:creationId xmlns:a16="http://schemas.microsoft.com/office/drawing/2014/main" id="{16BF433E-BC67-AB22-93AC-801D2F2CF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0" name="Freeform 578">
              <a:extLst>
                <a:ext uri="{FF2B5EF4-FFF2-40B4-BE49-F238E27FC236}">
                  <a16:creationId xmlns:a16="http://schemas.microsoft.com/office/drawing/2014/main" id="{FA5ACC8C-0A30-642F-2AF5-7468E64E5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1" name="Freeform 579">
              <a:extLst>
                <a:ext uri="{FF2B5EF4-FFF2-40B4-BE49-F238E27FC236}">
                  <a16:creationId xmlns:a16="http://schemas.microsoft.com/office/drawing/2014/main" id="{8E6A9725-2E0F-E8A4-C3C5-B2D483A97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2" name="Freeform 580">
              <a:extLst>
                <a:ext uri="{FF2B5EF4-FFF2-40B4-BE49-F238E27FC236}">
                  <a16:creationId xmlns:a16="http://schemas.microsoft.com/office/drawing/2014/main" id="{CA93CC7F-ECF9-7568-DD4E-E7E0453E3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3" name="Freeform 581">
              <a:extLst>
                <a:ext uri="{FF2B5EF4-FFF2-40B4-BE49-F238E27FC236}">
                  <a16:creationId xmlns:a16="http://schemas.microsoft.com/office/drawing/2014/main" id="{B792690D-341A-3566-CED9-4CAD8B04B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4" name="Freeform 582">
              <a:extLst>
                <a:ext uri="{FF2B5EF4-FFF2-40B4-BE49-F238E27FC236}">
                  <a16:creationId xmlns:a16="http://schemas.microsoft.com/office/drawing/2014/main" id="{EA465981-A442-DD7E-02B1-0368109FA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5" name="Freeform 583">
              <a:extLst>
                <a:ext uri="{FF2B5EF4-FFF2-40B4-BE49-F238E27FC236}">
                  <a16:creationId xmlns:a16="http://schemas.microsoft.com/office/drawing/2014/main" id="{FC5F75DF-8919-9FA0-7C3B-B0719052A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6" name="Freeform 584">
              <a:extLst>
                <a:ext uri="{FF2B5EF4-FFF2-40B4-BE49-F238E27FC236}">
                  <a16:creationId xmlns:a16="http://schemas.microsoft.com/office/drawing/2014/main" id="{B17E4150-C926-705F-13D2-BAAC600CD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7" name="Freeform 585">
              <a:extLst>
                <a:ext uri="{FF2B5EF4-FFF2-40B4-BE49-F238E27FC236}">
                  <a16:creationId xmlns:a16="http://schemas.microsoft.com/office/drawing/2014/main" id="{6E724628-9AA9-A123-F51E-7000AC6B3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8" name="Freeform 586">
              <a:extLst>
                <a:ext uri="{FF2B5EF4-FFF2-40B4-BE49-F238E27FC236}">
                  <a16:creationId xmlns:a16="http://schemas.microsoft.com/office/drawing/2014/main" id="{79FD3B92-5882-8402-733B-13FAB4BD0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19" name="Freeform 587">
              <a:extLst>
                <a:ext uri="{FF2B5EF4-FFF2-40B4-BE49-F238E27FC236}">
                  <a16:creationId xmlns:a16="http://schemas.microsoft.com/office/drawing/2014/main" id="{A0B5E274-07BF-56E2-50FA-C0C182916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0" name="Freeform 588">
              <a:extLst>
                <a:ext uri="{FF2B5EF4-FFF2-40B4-BE49-F238E27FC236}">
                  <a16:creationId xmlns:a16="http://schemas.microsoft.com/office/drawing/2014/main" id="{D7A9DAA8-7373-5214-D273-1F0405B7A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1" name="Freeform 589">
              <a:extLst>
                <a:ext uri="{FF2B5EF4-FFF2-40B4-BE49-F238E27FC236}">
                  <a16:creationId xmlns:a16="http://schemas.microsoft.com/office/drawing/2014/main" id="{AD5B609A-D1EA-DB73-DECD-620D047AC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2" name="Freeform 590">
              <a:extLst>
                <a:ext uri="{FF2B5EF4-FFF2-40B4-BE49-F238E27FC236}">
                  <a16:creationId xmlns:a16="http://schemas.microsoft.com/office/drawing/2014/main" id="{AB8A21BE-FC75-AC60-A9FA-7E5A1E75A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3" name="Freeform 591">
              <a:extLst>
                <a:ext uri="{FF2B5EF4-FFF2-40B4-BE49-F238E27FC236}">
                  <a16:creationId xmlns:a16="http://schemas.microsoft.com/office/drawing/2014/main" id="{7A9787C9-2E0D-1159-2CA6-12EA81AE4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4" name="Freeform 592">
              <a:extLst>
                <a:ext uri="{FF2B5EF4-FFF2-40B4-BE49-F238E27FC236}">
                  <a16:creationId xmlns:a16="http://schemas.microsoft.com/office/drawing/2014/main" id="{33D06BC3-25CB-7953-0052-B6E12C351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5" name="Freeform 593">
              <a:extLst>
                <a:ext uri="{FF2B5EF4-FFF2-40B4-BE49-F238E27FC236}">
                  <a16:creationId xmlns:a16="http://schemas.microsoft.com/office/drawing/2014/main" id="{7830BD00-DED6-EEC7-19E4-A12093DCD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6" name="Freeform 594">
              <a:extLst>
                <a:ext uri="{FF2B5EF4-FFF2-40B4-BE49-F238E27FC236}">
                  <a16:creationId xmlns:a16="http://schemas.microsoft.com/office/drawing/2014/main" id="{22A80E2C-B2A6-75A7-2A93-4B358DAF6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7" name="Freeform 595">
              <a:extLst>
                <a:ext uri="{FF2B5EF4-FFF2-40B4-BE49-F238E27FC236}">
                  <a16:creationId xmlns:a16="http://schemas.microsoft.com/office/drawing/2014/main" id="{AEDC31E1-19BF-B368-B51D-058275174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8" name="Freeform 596">
              <a:extLst>
                <a:ext uri="{FF2B5EF4-FFF2-40B4-BE49-F238E27FC236}">
                  <a16:creationId xmlns:a16="http://schemas.microsoft.com/office/drawing/2014/main" id="{F9010D7C-014C-AB5D-29B6-56D02C05A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29" name="Freeform 597">
              <a:extLst>
                <a:ext uri="{FF2B5EF4-FFF2-40B4-BE49-F238E27FC236}">
                  <a16:creationId xmlns:a16="http://schemas.microsoft.com/office/drawing/2014/main" id="{A2BEA6C4-29C3-7ACF-CECC-06F917CD8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0" name="Freeform 598">
              <a:extLst>
                <a:ext uri="{FF2B5EF4-FFF2-40B4-BE49-F238E27FC236}">
                  <a16:creationId xmlns:a16="http://schemas.microsoft.com/office/drawing/2014/main" id="{539D35E1-8BA8-DE58-4AF8-71FA6A859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1" name="Freeform 599">
              <a:extLst>
                <a:ext uri="{FF2B5EF4-FFF2-40B4-BE49-F238E27FC236}">
                  <a16:creationId xmlns:a16="http://schemas.microsoft.com/office/drawing/2014/main" id="{AA3242E9-A4CB-244D-8ADD-FF466144E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2" name="Freeform 600">
              <a:extLst>
                <a:ext uri="{FF2B5EF4-FFF2-40B4-BE49-F238E27FC236}">
                  <a16:creationId xmlns:a16="http://schemas.microsoft.com/office/drawing/2014/main" id="{091CFBAA-ADFB-474B-6434-44B065F0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3" name="Freeform 601">
              <a:extLst>
                <a:ext uri="{FF2B5EF4-FFF2-40B4-BE49-F238E27FC236}">
                  <a16:creationId xmlns:a16="http://schemas.microsoft.com/office/drawing/2014/main" id="{2430E99A-CBCA-CB32-B39B-B12A169C1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4" name="Freeform 602">
              <a:extLst>
                <a:ext uri="{FF2B5EF4-FFF2-40B4-BE49-F238E27FC236}">
                  <a16:creationId xmlns:a16="http://schemas.microsoft.com/office/drawing/2014/main" id="{A8F0E82A-ABBA-3BBE-70A7-119A67CF8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5" name="Freeform 603">
              <a:extLst>
                <a:ext uri="{FF2B5EF4-FFF2-40B4-BE49-F238E27FC236}">
                  <a16:creationId xmlns:a16="http://schemas.microsoft.com/office/drawing/2014/main" id="{3FE012A7-0FE7-91E9-02C2-066A0DEAD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6" name="Freeform 604">
              <a:extLst>
                <a:ext uri="{FF2B5EF4-FFF2-40B4-BE49-F238E27FC236}">
                  <a16:creationId xmlns:a16="http://schemas.microsoft.com/office/drawing/2014/main" id="{B1E8A1E1-DD0A-98D9-B0E1-85FC6B595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7" name="Freeform 605">
              <a:extLst>
                <a:ext uri="{FF2B5EF4-FFF2-40B4-BE49-F238E27FC236}">
                  <a16:creationId xmlns:a16="http://schemas.microsoft.com/office/drawing/2014/main" id="{38ACBA71-7503-E6F2-748D-942C0E6E3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38" name="Freeform 606">
              <a:extLst>
                <a:ext uri="{FF2B5EF4-FFF2-40B4-BE49-F238E27FC236}">
                  <a16:creationId xmlns:a16="http://schemas.microsoft.com/office/drawing/2014/main" id="{257C79B7-1496-F342-B055-C7CBC9F9C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1E842896-82C1-E5D1-E906-49F82600EF1D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340" name="Freeform 608">
                <a:extLst>
                  <a:ext uri="{FF2B5EF4-FFF2-40B4-BE49-F238E27FC236}">
                    <a16:creationId xmlns:a16="http://schemas.microsoft.com/office/drawing/2014/main" id="{309C322A-6E87-EB1D-FBD8-34F37B6BF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1" name="Freeform 609">
                <a:extLst>
                  <a:ext uri="{FF2B5EF4-FFF2-40B4-BE49-F238E27FC236}">
                    <a16:creationId xmlns:a16="http://schemas.microsoft.com/office/drawing/2014/main" id="{3C08DA07-74A4-E3E0-C997-27350B1C3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2" name="Freeform 610">
                <a:extLst>
                  <a:ext uri="{FF2B5EF4-FFF2-40B4-BE49-F238E27FC236}">
                    <a16:creationId xmlns:a16="http://schemas.microsoft.com/office/drawing/2014/main" id="{622A8758-DE7B-CC8D-4577-ED7CC16B1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3" name="Freeform 611">
                <a:extLst>
                  <a:ext uri="{FF2B5EF4-FFF2-40B4-BE49-F238E27FC236}">
                    <a16:creationId xmlns:a16="http://schemas.microsoft.com/office/drawing/2014/main" id="{8363FBE0-151A-3D86-AB77-04B591EA6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4" name="Freeform 612">
                <a:extLst>
                  <a:ext uri="{FF2B5EF4-FFF2-40B4-BE49-F238E27FC236}">
                    <a16:creationId xmlns:a16="http://schemas.microsoft.com/office/drawing/2014/main" id="{AE23CC52-3816-55AB-D715-49D0FFEDF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5" name="Freeform 613">
                <a:extLst>
                  <a:ext uri="{FF2B5EF4-FFF2-40B4-BE49-F238E27FC236}">
                    <a16:creationId xmlns:a16="http://schemas.microsoft.com/office/drawing/2014/main" id="{9400F840-3BB9-02AE-B360-28EAAF426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6" name="Freeform 614">
                <a:extLst>
                  <a:ext uri="{FF2B5EF4-FFF2-40B4-BE49-F238E27FC236}">
                    <a16:creationId xmlns:a16="http://schemas.microsoft.com/office/drawing/2014/main" id="{CAD850F7-B874-5C9B-1B00-DA465C5DA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7" name="Freeform 615">
                <a:extLst>
                  <a:ext uri="{FF2B5EF4-FFF2-40B4-BE49-F238E27FC236}">
                    <a16:creationId xmlns:a16="http://schemas.microsoft.com/office/drawing/2014/main" id="{AFB629A6-F692-382C-B087-9BD03DF87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8" name="Freeform 616">
                <a:extLst>
                  <a:ext uri="{FF2B5EF4-FFF2-40B4-BE49-F238E27FC236}">
                    <a16:creationId xmlns:a16="http://schemas.microsoft.com/office/drawing/2014/main" id="{99453EFB-2DA0-248B-8B4F-8B809102C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49" name="Freeform 617">
                <a:extLst>
                  <a:ext uri="{FF2B5EF4-FFF2-40B4-BE49-F238E27FC236}">
                    <a16:creationId xmlns:a16="http://schemas.microsoft.com/office/drawing/2014/main" id="{236D18C1-EC48-258A-3771-FB5CD03222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0" name="Freeform 618">
                <a:extLst>
                  <a:ext uri="{FF2B5EF4-FFF2-40B4-BE49-F238E27FC236}">
                    <a16:creationId xmlns:a16="http://schemas.microsoft.com/office/drawing/2014/main" id="{0DAE5690-6BAB-294E-58F4-C2B00C79B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1" name="Freeform 619">
                <a:extLst>
                  <a:ext uri="{FF2B5EF4-FFF2-40B4-BE49-F238E27FC236}">
                    <a16:creationId xmlns:a16="http://schemas.microsoft.com/office/drawing/2014/main" id="{C0AAA58E-1E64-0B89-BEE7-2DA652DEF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2" name="Freeform 620">
                <a:extLst>
                  <a:ext uri="{FF2B5EF4-FFF2-40B4-BE49-F238E27FC236}">
                    <a16:creationId xmlns:a16="http://schemas.microsoft.com/office/drawing/2014/main" id="{4330E5E3-E947-E4B2-6856-22BE08490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3" name="Freeform 621">
                <a:extLst>
                  <a:ext uri="{FF2B5EF4-FFF2-40B4-BE49-F238E27FC236}">
                    <a16:creationId xmlns:a16="http://schemas.microsoft.com/office/drawing/2014/main" id="{EE4CC6E5-B2DF-FD6E-DE26-FD328F0AA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4" name="Freeform 622">
                <a:extLst>
                  <a:ext uri="{FF2B5EF4-FFF2-40B4-BE49-F238E27FC236}">
                    <a16:creationId xmlns:a16="http://schemas.microsoft.com/office/drawing/2014/main" id="{671DA1E9-3E9A-11CA-F71B-8B94B403B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5" name="Freeform 623">
                <a:extLst>
                  <a:ext uri="{FF2B5EF4-FFF2-40B4-BE49-F238E27FC236}">
                    <a16:creationId xmlns:a16="http://schemas.microsoft.com/office/drawing/2014/main" id="{C6CB888F-7676-1AC9-798F-7EA616CAF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6" name="Freeform 624">
                <a:extLst>
                  <a:ext uri="{FF2B5EF4-FFF2-40B4-BE49-F238E27FC236}">
                    <a16:creationId xmlns:a16="http://schemas.microsoft.com/office/drawing/2014/main" id="{B6512324-77B3-2F2B-F891-508B1A049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7" name="Freeform 625">
                <a:extLst>
                  <a:ext uri="{FF2B5EF4-FFF2-40B4-BE49-F238E27FC236}">
                    <a16:creationId xmlns:a16="http://schemas.microsoft.com/office/drawing/2014/main" id="{E8D0ECF9-A72B-8650-692A-44F53CC29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8" name="Freeform 626">
                <a:extLst>
                  <a:ext uri="{FF2B5EF4-FFF2-40B4-BE49-F238E27FC236}">
                    <a16:creationId xmlns:a16="http://schemas.microsoft.com/office/drawing/2014/main" id="{F6F33309-446A-739A-EB95-76987693C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59" name="Freeform 627">
                <a:extLst>
                  <a:ext uri="{FF2B5EF4-FFF2-40B4-BE49-F238E27FC236}">
                    <a16:creationId xmlns:a16="http://schemas.microsoft.com/office/drawing/2014/main" id="{A6559504-C8E5-2F74-843B-59354D16D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0" name="Freeform 628">
                <a:extLst>
                  <a:ext uri="{FF2B5EF4-FFF2-40B4-BE49-F238E27FC236}">
                    <a16:creationId xmlns:a16="http://schemas.microsoft.com/office/drawing/2014/main" id="{DFF22899-96A3-05E6-CAE4-473E7A8A5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1" name="Freeform 629">
                <a:extLst>
                  <a:ext uri="{FF2B5EF4-FFF2-40B4-BE49-F238E27FC236}">
                    <a16:creationId xmlns:a16="http://schemas.microsoft.com/office/drawing/2014/main" id="{9BC1F5AB-7F3E-0B49-0E5D-506002B58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2" name="Freeform 630">
                <a:extLst>
                  <a:ext uri="{FF2B5EF4-FFF2-40B4-BE49-F238E27FC236}">
                    <a16:creationId xmlns:a16="http://schemas.microsoft.com/office/drawing/2014/main" id="{CC5BC181-9060-9E87-C410-34F129302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363" name="Freeform 631">
                <a:extLst>
                  <a:ext uri="{FF2B5EF4-FFF2-40B4-BE49-F238E27FC236}">
                    <a16:creationId xmlns:a16="http://schemas.microsoft.com/office/drawing/2014/main" id="{710E7FB1-62BF-A083-513C-D86B062EF5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922A8A73-D105-5ABD-472C-53B1BED674E5}"/>
              </a:ext>
            </a:extLst>
          </p:cNvPr>
          <p:cNvGrpSpPr/>
          <p:nvPr/>
        </p:nvGrpSpPr>
        <p:grpSpPr>
          <a:xfrm>
            <a:off x="1751826" y="6025278"/>
            <a:ext cx="952899" cy="786408"/>
            <a:chOff x="6027738" y="3756025"/>
            <a:chExt cx="1858963" cy="1925638"/>
          </a:xfrm>
        </p:grpSpPr>
        <p:sp>
          <p:nvSpPr>
            <p:cNvPr id="365" name="Freeform 522">
              <a:extLst>
                <a:ext uri="{FF2B5EF4-FFF2-40B4-BE49-F238E27FC236}">
                  <a16:creationId xmlns:a16="http://schemas.microsoft.com/office/drawing/2014/main" id="{7EA61646-B60B-9BAC-51E9-6902D3AA3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6" name="Freeform 523">
              <a:extLst>
                <a:ext uri="{FF2B5EF4-FFF2-40B4-BE49-F238E27FC236}">
                  <a16:creationId xmlns:a16="http://schemas.microsoft.com/office/drawing/2014/main" id="{F2DF73AA-088E-5813-DCAC-D8D69ADED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7" name="Freeform 524">
              <a:extLst>
                <a:ext uri="{FF2B5EF4-FFF2-40B4-BE49-F238E27FC236}">
                  <a16:creationId xmlns:a16="http://schemas.microsoft.com/office/drawing/2014/main" id="{17579A06-D9AA-F989-FE59-0A4AA3FCF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8" name="Freeform 525">
              <a:extLst>
                <a:ext uri="{FF2B5EF4-FFF2-40B4-BE49-F238E27FC236}">
                  <a16:creationId xmlns:a16="http://schemas.microsoft.com/office/drawing/2014/main" id="{C2D360D2-5806-9349-6A90-2CFF0C1A0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69" name="Freeform 526">
              <a:extLst>
                <a:ext uri="{FF2B5EF4-FFF2-40B4-BE49-F238E27FC236}">
                  <a16:creationId xmlns:a16="http://schemas.microsoft.com/office/drawing/2014/main" id="{A09E86BB-C400-4287-368E-745D8AAC5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0" name="Freeform 527">
              <a:extLst>
                <a:ext uri="{FF2B5EF4-FFF2-40B4-BE49-F238E27FC236}">
                  <a16:creationId xmlns:a16="http://schemas.microsoft.com/office/drawing/2014/main" id="{E0FE78E5-72E9-9114-62CE-3DBC822ADF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1" name="Freeform 528">
              <a:extLst>
                <a:ext uri="{FF2B5EF4-FFF2-40B4-BE49-F238E27FC236}">
                  <a16:creationId xmlns:a16="http://schemas.microsoft.com/office/drawing/2014/main" id="{E06DC775-67C1-51E1-9445-E468DE691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2" name="Freeform 529">
              <a:extLst>
                <a:ext uri="{FF2B5EF4-FFF2-40B4-BE49-F238E27FC236}">
                  <a16:creationId xmlns:a16="http://schemas.microsoft.com/office/drawing/2014/main" id="{18C02C2E-FF97-687B-B33D-19E77A3A6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3" name="Freeform 530">
              <a:extLst>
                <a:ext uri="{FF2B5EF4-FFF2-40B4-BE49-F238E27FC236}">
                  <a16:creationId xmlns:a16="http://schemas.microsoft.com/office/drawing/2014/main" id="{8D9502C2-B7AC-B424-28F6-092982216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4" name="Freeform 531">
              <a:extLst>
                <a:ext uri="{FF2B5EF4-FFF2-40B4-BE49-F238E27FC236}">
                  <a16:creationId xmlns:a16="http://schemas.microsoft.com/office/drawing/2014/main" id="{3DC9A181-1377-FF0A-04FB-148DDB089B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5" name="Freeform 532">
              <a:extLst>
                <a:ext uri="{FF2B5EF4-FFF2-40B4-BE49-F238E27FC236}">
                  <a16:creationId xmlns:a16="http://schemas.microsoft.com/office/drawing/2014/main" id="{3E8AEEA0-E27C-F40C-C9CC-23215ECE0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6" name="Freeform 533">
              <a:extLst>
                <a:ext uri="{FF2B5EF4-FFF2-40B4-BE49-F238E27FC236}">
                  <a16:creationId xmlns:a16="http://schemas.microsoft.com/office/drawing/2014/main" id="{5979B8B3-BC30-43EC-BFDD-A78365446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7" name="Freeform 534">
              <a:extLst>
                <a:ext uri="{FF2B5EF4-FFF2-40B4-BE49-F238E27FC236}">
                  <a16:creationId xmlns:a16="http://schemas.microsoft.com/office/drawing/2014/main" id="{5F27AECA-0E4F-EACA-5CE4-590AFA334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8" name="Freeform 535">
              <a:extLst>
                <a:ext uri="{FF2B5EF4-FFF2-40B4-BE49-F238E27FC236}">
                  <a16:creationId xmlns:a16="http://schemas.microsoft.com/office/drawing/2014/main" id="{BC678C08-5D6D-229D-1BE2-332E765F9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79" name="Freeform 536">
              <a:extLst>
                <a:ext uri="{FF2B5EF4-FFF2-40B4-BE49-F238E27FC236}">
                  <a16:creationId xmlns:a16="http://schemas.microsoft.com/office/drawing/2014/main" id="{B0D1150F-CA70-5766-5034-9D16C89EC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0" name="Freeform 537">
              <a:extLst>
                <a:ext uri="{FF2B5EF4-FFF2-40B4-BE49-F238E27FC236}">
                  <a16:creationId xmlns:a16="http://schemas.microsoft.com/office/drawing/2014/main" id="{8260DDE6-74FC-BF78-188C-728133653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1" name="Freeform 538">
              <a:extLst>
                <a:ext uri="{FF2B5EF4-FFF2-40B4-BE49-F238E27FC236}">
                  <a16:creationId xmlns:a16="http://schemas.microsoft.com/office/drawing/2014/main" id="{3A1796D5-5DD1-9A50-E057-D9862DE09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2" name="Freeform 539">
              <a:extLst>
                <a:ext uri="{FF2B5EF4-FFF2-40B4-BE49-F238E27FC236}">
                  <a16:creationId xmlns:a16="http://schemas.microsoft.com/office/drawing/2014/main" id="{2C786FA1-32AE-A405-E40F-0C3AEA64C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3" name="Freeform 540">
              <a:extLst>
                <a:ext uri="{FF2B5EF4-FFF2-40B4-BE49-F238E27FC236}">
                  <a16:creationId xmlns:a16="http://schemas.microsoft.com/office/drawing/2014/main" id="{3264DC0C-F413-80F8-1116-0EBC8FF76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4" name="Freeform 541">
              <a:extLst>
                <a:ext uri="{FF2B5EF4-FFF2-40B4-BE49-F238E27FC236}">
                  <a16:creationId xmlns:a16="http://schemas.microsoft.com/office/drawing/2014/main" id="{8D4637C8-8795-9627-A41C-116A3AAE5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5" name="Freeform 542">
              <a:extLst>
                <a:ext uri="{FF2B5EF4-FFF2-40B4-BE49-F238E27FC236}">
                  <a16:creationId xmlns:a16="http://schemas.microsoft.com/office/drawing/2014/main" id="{93363888-FCFF-EF7B-7C89-A19F3D7F5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6" name="Freeform 543">
              <a:extLst>
                <a:ext uri="{FF2B5EF4-FFF2-40B4-BE49-F238E27FC236}">
                  <a16:creationId xmlns:a16="http://schemas.microsoft.com/office/drawing/2014/main" id="{7315872F-A6BC-3893-030A-CBC91B9ED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7" name="Freeform 544">
              <a:extLst>
                <a:ext uri="{FF2B5EF4-FFF2-40B4-BE49-F238E27FC236}">
                  <a16:creationId xmlns:a16="http://schemas.microsoft.com/office/drawing/2014/main" id="{2CC31108-4A6D-94FA-EB3E-C564702D3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8" name="Freeform 545">
              <a:extLst>
                <a:ext uri="{FF2B5EF4-FFF2-40B4-BE49-F238E27FC236}">
                  <a16:creationId xmlns:a16="http://schemas.microsoft.com/office/drawing/2014/main" id="{2CF4C60E-A7DE-BBF8-1E40-9D9733046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89" name="Freeform 546">
              <a:extLst>
                <a:ext uri="{FF2B5EF4-FFF2-40B4-BE49-F238E27FC236}">
                  <a16:creationId xmlns:a16="http://schemas.microsoft.com/office/drawing/2014/main" id="{29521CDF-E5FE-C298-61DD-1184BD19A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0" name="Freeform 547">
              <a:extLst>
                <a:ext uri="{FF2B5EF4-FFF2-40B4-BE49-F238E27FC236}">
                  <a16:creationId xmlns:a16="http://schemas.microsoft.com/office/drawing/2014/main" id="{16ABE36E-36AD-EB4A-9642-041A7A82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1" name="Freeform 548">
              <a:extLst>
                <a:ext uri="{FF2B5EF4-FFF2-40B4-BE49-F238E27FC236}">
                  <a16:creationId xmlns:a16="http://schemas.microsoft.com/office/drawing/2014/main" id="{61648147-8644-01B2-260C-A22437F0E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2" name="Freeform 549">
              <a:extLst>
                <a:ext uri="{FF2B5EF4-FFF2-40B4-BE49-F238E27FC236}">
                  <a16:creationId xmlns:a16="http://schemas.microsoft.com/office/drawing/2014/main" id="{FC73F808-7DA6-D857-496E-B4BEB1C3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3" name="Freeform 550">
              <a:extLst>
                <a:ext uri="{FF2B5EF4-FFF2-40B4-BE49-F238E27FC236}">
                  <a16:creationId xmlns:a16="http://schemas.microsoft.com/office/drawing/2014/main" id="{A06906C6-4E64-89C7-AB0B-A628D3049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4" name="Freeform 551">
              <a:extLst>
                <a:ext uri="{FF2B5EF4-FFF2-40B4-BE49-F238E27FC236}">
                  <a16:creationId xmlns:a16="http://schemas.microsoft.com/office/drawing/2014/main" id="{F11FBE96-4D76-629F-18B2-457FDB319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5" name="Freeform 552">
              <a:extLst>
                <a:ext uri="{FF2B5EF4-FFF2-40B4-BE49-F238E27FC236}">
                  <a16:creationId xmlns:a16="http://schemas.microsoft.com/office/drawing/2014/main" id="{5B48B214-79E3-013C-8BB5-82DE19F63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6" name="Freeform 553">
              <a:extLst>
                <a:ext uri="{FF2B5EF4-FFF2-40B4-BE49-F238E27FC236}">
                  <a16:creationId xmlns:a16="http://schemas.microsoft.com/office/drawing/2014/main" id="{C84F0E49-F032-3A73-0159-8F804F778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7" name="Freeform 554">
              <a:extLst>
                <a:ext uri="{FF2B5EF4-FFF2-40B4-BE49-F238E27FC236}">
                  <a16:creationId xmlns:a16="http://schemas.microsoft.com/office/drawing/2014/main" id="{4421FCC0-88BD-CB8B-16A1-800D88794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8" name="Freeform 555">
              <a:extLst>
                <a:ext uri="{FF2B5EF4-FFF2-40B4-BE49-F238E27FC236}">
                  <a16:creationId xmlns:a16="http://schemas.microsoft.com/office/drawing/2014/main" id="{079E0C64-BC04-90B3-E023-369BECDAB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399" name="Freeform 556">
              <a:extLst>
                <a:ext uri="{FF2B5EF4-FFF2-40B4-BE49-F238E27FC236}">
                  <a16:creationId xmlns:a16="http://schemas.microsoft.com/office/drawing/2014/main" id="{0F8E8E74-B015-5F08-79C4-0712ABD9E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0" name="Freeform 557">
              <a:extLst>
                <a:ext uri="{FF2B5EF4-FFF2-40B4-BE49-F238E27FC236}">
                  <a16:creationId xmlns:a16="http://schemas.microsoft.com/office/drawing/2014/main" id="{0ACF262E-D425-7D5C-E6EF-2A82D90BB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1" name="Freeform 558">
              <a:extLst>
                <a:ext uri="{FF2B5EF4-FFF2-40B4-BE49-F238E27FC236}">
                  <a16:creationId xmlns:a16="http://schemas.microsoft.com/office/drawing/2014/main" id="{47ACBDF1-8D4B-5BAF-A825-61966F4CC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2" name="Freeform 559">
              <a:extLst>
                <a:ext uri="{FF2B5EF4-FFF2-40B4-BE49-F238E27FC236}">
                  <a16:creationId xmlns:a16="http://schemas.microsoft.com/office/drawing/2014/main" id="{1EC58B2A-6674-B976-A8E2-C693E621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3" name="Freeform 560">
              <a:extLst>
                <a:ext uri="{FF2B5EF4-FFF2-40B4-BE49-F238E27FC236}">
                  <a16:creationId xmlns:a16="http://schemas.microsoft.com/office/drawing/2014/main" id="{581672C2-B5C8-F9FC-5A18-F525F9D3F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4" name="Freeform 561">
              <a:extLst>
                <a:ext uri="{FF2B5EF4-FFF2-40B4-BE49-F238E27FC236}">
                  <a16:creationId xmlns:a16="http://schemas.microsoft.com/office/drawing/2014/main" id="{6D9EB0DC-5065-CC28-16CD-B49E7CD98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5" name="Freeform 562">
              <a:extLst>
                <a:ext uri="{FF2B5EF4-FFF2-40B4-BE49-F238E27FC236}">
                  <a16:creationId xmlns:a16="http://schemas.microsoft.com/office/drawing/2014/main" id="{AB565118-B24E-CCF4-9595-A89350FBF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6" name="Freeform 563">
              <a:extLst>
                <a:ext uri="{FF2B5EF4-FFF2-40B4-BE49-F238E27FC236}">
                  <a16:creationId xmlns:a16="http://schemas.microsoft.com/office/drawing/2014/main" id="{6315255F-33A5-C1EB-B3DF-0D5D8075E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7" name="Freeform 564">
              <a:extLst>
                <a:ext uri="{FF2B5EF4-FFF2-40B4-BE49-F238E27FC236}">
                  <a16:creationId xmlns:a16="http://schemas.microsoft.com/office/drawing/2014/main" id="{79FF586E-0AC2-6AFC-3BB4-C1BDB4657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8" name="Freeform 565">
              <a:extLst>
                <a:ext uri="{FF2B5EF4-FFF2-40B4-BE49-F238E27FC236}">
                  <a16:creationId xmlns:a16="http://schemas.microsoft.com/office/drawing/2014/main" id="{3D783D41-A489-70B5-D88F-03D9C93EF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09" name="Freeform 566">
              <a:extLst>
                <a:ext uri="{FF2B5EF4-FFF2-40B4-BE49-F238E27FC236}">
                  <a16:creationId xmlns:a16="http://schemas.microsoft.com/office/drawing/2014/main" id="{90A018AB-0695-53E8-3A26-4689FEE01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0" name="Freeform 567">
              <a:extLst>
                <a:ext uri="{FF2B5EF4-FFF2-40B4-BE49-F238E27FC236}">
                  <a16:creationId xmlns:a16="http://schemas.microsoft.com/office/drawing/2014/main" id="{8BFC4E9F-BCE2-C761-302C-7E6F6F0B2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1" name="Freeform 568">
              <a:extLst>
                <a:ext uri="{FF2B5EF4-FFF2-40B4-BE49-F238E27FC236}">
                  <a16:creationId xmlns:a16="http://schemas.microsoft.com/office/drawing/2014/main" id="{72C59DB8-AAEE-42C6-E6A1-A93558708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2" name="Freeform 569">
              <a:extLst>
                <a:ext uri="{FF2B5EF4-FFF2-40B4-BE49-F238E27FC236}">
                  <a16:creationId xmlns:a16="http://schemas.microsoft.com/office/drawing/2014/main" id="{7060433C-EC2D-9ED8-F35C-42146CE84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3" name="Freeform 570">
              <a:extLst>
                <a:ext uri="{FF2B5EF4-FFF2-40B4-BE49-F238E27FC236}">
                  <a16:creationId xmlns:a16="http://schemas.microsoft.com/office/drawing/2014/main" id="{32B6C683-4175-603B-C8FC-8C0019F40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4" name="Freeform 571">
              <a:extLst>
                <a:ext uri="{FF2B5EF4-FFF2-40B4-BE49-F238E27FC236}">
                  <a16:creationId xmlns:a16="http://schemas.microsoft.com/office/drawing/2014/main" id="{7A01EF3B-85B5-F43D-7C29-1B711F1B6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5" name="Freeform 572">
              <a:extLst>
                <a:ext uri="{FF2B5EF4-FFF2-40B4-BE49-F238E27FC236}">
                  <a16:creationId xmlns:a16="http://schemas.microsoft.com/office/drawing/2014/main" id="{734495FF-A48C-ACF7-085F-89715DA6C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6" name="Freeform 573">
              <a:extLst>
                <a:ext uri="{FF2B5EF4-FFF2-40B4-BE49-F238E27FC236}">
                  <a16:creationId xmlns:a16="http://schemas.microsoft.com/office/drawing/2014/main" id="{D68EE10F-67B3-65A4-7887-B66772D69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7" name="Freeform 574">
              <a:extLst>
                <a:ext uri="{FF2B5EF4-FFF2-40B4-BE49-F238E27FC236}">
                  <a16:creationId xmlns:a16="http://schemas.microsoft.com/office/drawing/2014/main" id="{02A88B83-AE0C-CADC-E7BA-9B13C5D5F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8" name="Freeform 575">
              <a:extLst>
                <a:ext uri="{FF2B5EF4-FFF2-40B4-BE49-F238E27FC236}">
                  <a16:creationId xmlns:a16="http://schemas.microsoft.com/office/drawing/2014/main" id="{F32D935C-2FAD-66B3-9B30-5006BE982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19" name="Freeform 576">
              <a:extLst>
                <a:ext uri="{FF2B5EF4-FFF2-40B4-BE49-F238E27FC236}">
                  <a16:creationId xmlns:a16="http://schemas.microsoft.com/office/drawing/2014/main" id="{FDEE45FD-D9F6-D635-5BE4-8D0F63197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0" name="Freeform 577">
              <a:extLst>
                <a:ext uri="{FF2B5EF4-FFF2-40B4-BE49-F238E27FC236}">
                  <a16:creationId xmlns:a16="http://schemas.microsoft.com/office/drawing/2014/main" id="{06D68A3F-77DB-DECF-5DF3-8576FBB88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1" name="Freeform 578">
              <a:extLst>
                <a:ext uri="{FF2B5EF4-FFF2-40B4-BE49-F238E27FC236}">
                  <a16:creationId xmlns:a16="http://schemas.microsoft.com/office/drawing/2014/main" id="{31BC869E-CC9A-26FC-9B53-E84F70129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2" name="Freeform 579">
              <a:extLst>
                <a:ext uri="{FF2B5EF4-FFF2-40B4-BE49-F238E27FC236}">
                  <a16:creationId xmlns:a16="http://schemas.microsoft.com/office/drawing/2014/main" id="{C2B9864A-10EA-8ED0-E5A0-77B3EA309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3" name="Freeform 580">
              <a:extLst>
                <a:ext uri="{FF2B5EF4-FFF2-40B4-BE49-F238E27FC236}">
                  <a16:creationId xmlns:a16="http://schemas.microsoft.com/office/drawing/2014/main" id="{ABF91293-CAC0-D38F-DE5E-D9D6FFDB7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4" name="Freeform 581">
              <a:extLst>
                <a:ext uri="{FF2B5EF4-FFF2-40B4-BE49-F238E27FC236}">
                  <a16:creationId xmlns:a16="http://schemas.microsoft.com/office/drawing/2014/main" id="{F59F7A8F-81A2-7F4D-DDB7-E39F99E8E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5" name="Freeform 582">
              <a:extLst>
                <a:ext uri="{FF2B5EF4-FFF2-40B4-BE49-F238E27FC236}">
                  <a16:creationId xmlns:a16="http://schemas.microsoft.com/office/drawing/2014/main" id="{C67852EA-96AF-E9C9-02D9-7D0A881EE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6" name="Freeform 583">
              <a:extLst>
                <a:ext uri="{FF2B5EF4-FFF2-40B4-BE49-F238E27FC236}">
                  <a16:creationId xmlns:a16="http://schemas.microsoft.com/office/drawing/2014/main" id="{AAA3C2DF-3E1A-793C-E797-8A4B54F11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7" name="Freeform 584">
              <a:extLst>
                <a:ext uri="{FF2B5EF4-FFF2-40B4-BE49-F238E27FC236}">
                  <a16:creationId xmlns:a16="http://schemas.microsoft.com/office/drawing/2014/main" id="{5711C538-7477-9FAA-4735-19BECACCE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8" name="Freeform 585">
              <a:extLst>
                <a:ext uri="{FF2B5EF4-FFF2-40B4-BE49-F238E27FC236}">
                  <a16:creationId xmlns:a16="http://schemas.microsoft.com/office/drawing/2014/main" id="{C30C5D9A-C714-E494-0854-CE66D855D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29" name="Freeform 586">
              <a:extLst>
                <a:ext uri="{FF2B5EF4-FFF2-40B4-BE49-F238E27FC236}">
                  <a16:creationId xmlns:a16="http://schemas.microsoft.com/office/drawing/2014/main" id="{0F8536BF-CF9E-8F20-BE21-892597CF0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0" name="Freeform 587">
              <a:extLst>
                <a:ext uri="{FF2B5EF4-FFF2-40B4-BE49-F238E27FC236}">
                  <a16:creationId xmlns:a16="http://schemas.microsoft.com/office/drawing/2014/main" id="{A96CF300-DFC0-7F0A-3F4A-E5103D6C4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1" name="Freeform 588">
              <a:extLst>
                <a:ext uri="{FF2B5EF4-FFF2-40B4-BE49-F238E27FC236}">
                  <a16:creationId xmlns:a16="http://schemas.microsoft.com/office/drawing/2014/main" id="{E67383F8-D243-24AD-24B3-7EDFF47C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2" name="Freeform 589">
              <a:extLst>
                <a:ext uri="{FF2B5EF4-FFF2-40B4-BE49-F238E27FC236}">
                  <a16:creationId xmlns:a16="http://schemas.microsoft.com/office/drawing/2014/main" id="{4A81199C-E9C6-93CC-41B4-AED6C768B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3" name="Freeform 590">
              <a:extLst>
                <a:ext uri="{FF2B5EF4-FFF2-40B4-BE49-F238E27FC236}">
                  <a16:creationId xmlns:a16="http://schemas.microsoft.com/office/drawing/2014/main" id="{84E28D0A-E3D8-B09A-67A3-A025B436D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4" name="Freeform 591">
              <a:extLst>
                <a:ext uri="{FF2B5EF4-FFF2-40B4-BE49-F238E27FC236}">
                  <a16:creationId xmlns:a16="http://schemas.microsoft.com/office/drawing/2014/main" id="{C824391A-78B7-F44A-9B33-B96BE7DAF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5" name="Freeform 592">
              <a:extLst>
                <a:ext uri="{FF2B5EF4-FFF2-40B4-BE49-F238E27FC236}">
                  <a16:creationId xmlns:a16="http://schemas.microsoft.com/office/drawing/2014/main" id="{9821A020-4869-6141-93C1-F463916EC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6" name="Freeform 593">
              <a:extLst>
                <a:ext uri="{FF2B5EF4-FFF2-40B4-BE49-F238E27FC236}">
                  <a16:creationId xmlns:a16="http://schemas.microsoft.com/office/drawing/2014/main" id="{B4AA8F5D-9C90-31D7-D854-2EB8385AF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7" name="Freeform 594">
              <a:extLst>
                <a:ext uri="{FF2B5EF4-FFF2-40B4-BE49-F238E27FC236}">
                  <a16:creationId xmlns:a16="http://schemas.microsoft.com/office/drawing/2014/main" id="{B3DFA500-FF1B-B8ED-F395-0B8FB025A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8" name="Freeform 595">
              <a:extLst>
                <a:ext uri="{FF2B5EF4-FFF2-40B4-BE49-F238E27FC236}">
                  <a16:creationId xmlns:a16="http://schemas.microsoft.com/office/drawing/2014/main" id="{829204BC-C8F4-6D11-D08C-BA04CD372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39" name="Freeform 596">
              <a:extLst>
                <a:ext uri="{FF2B5EF4-FFF2-40B4-BE49-F238E27FC236}">
                  <a16:creationId xmlns:a16="http://schemas.microsoft.com/office/drawing/2014/main" id="{404BB90E-A4A9-F70E-0E33-3BB7F8032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0" name="Freeform 597">
              <a:extLst>
                <a:ext uri="{FF2B5EF4-FFF2-40B4-BE49-F238E27FC236}">
                  <a16:creationId xmlns:a16="http://schemas.microsoft.com/office/drawing/2014/main" id="{C669CCF3-FD22-2C26-E469-3865EFE34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1" name="Freeform 598">
              <a:extLst>
                <a:ext uri="{FF2B5EF4-FFF2-40B4-BE49-F238E27FC236}">
                  <a16:creationId xmlns:a16="http://schemas.microsoft.com/office/drawing/2014/main" id="{F0B27300-8FBA-E322-0686-E4EF36C5A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2" name="Freeform 599">
              <a:extLst>
                <a:ext uri="{FF2B5EF4-FFF2-40B4-BE49-F238E27FC236}">
                  <a16:creationId xmlns:a16="http://schemas.microsoft.com/office/drawing/2014/main" id="{6E21AE86-CBB2-7387-3854-DE3992DCF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3" name="Freeform 600">
              <a:extLst>
                <a:ext uri="{FF2B5EF4-FFF2-40B4-BE49-F238E27FC236}">
                  <a16:creationId xmlns:a16="http://schemas.microsoft.com/office/drawing/2014/main" id="{3437B7B3-9174-7683-A10A-F05EBF99D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4" name="Freeform 601">
              <a:extLst>
                <a:ext uri="{FF2B5EF4-FFF2-40B4-BE49-F238E27FC236}">
                  <a16:creationId xmlns:a16="http://schemas.microsoft.com/office/drawing/2014/main" id="{7874DA97-AF6C-3597-4D77-96B5FC7B3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5" name="Freeform 602">
              <a:extLst>
                <a:ext uri="{FF2B5EF4-FFF2-40B4-BE49-F238E27FC236}">
                  <a16:creationId xmlns:a16="http://schemas.microsoft.com/office/drawing/2014/main" id="{6FB491CC-C353-A185-8B44-D24E72B95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6" name="Freeform 603">
              <a:extLst>
                <a:ext uri="{FF2B5EF4-FFF2-40B4-BE49-F238E27FC236}">
                  <a16:creationId xmlns:a16="http://schemas.microsoft.com/office/drawing/2014/main" id="{FB4EC9AA-102F-6DC6-78F4-2B171780A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7" name="Freeform 604">
              <a:extLst>
                <a:ext uri="{FF2B5EF4-FFF2-40B4-BE49-F238E27FC236}">
                  <a16:creationId xmlns:a16="http://schemas.microsoft.com/office/drawing/2014/main" id="{5A914DC6-1A80-F734-D946-02ADA8F90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8" name="Freeform 605">
              <a:extLst>
                <a:ext uri="{FF2B5EF4-FFF2-40B4-BE49-F238E27FC236}">
                  <a16:creationId xmlns:a16="http://schemas.microsoft.com/office/drawing/2014/main" id="{64EB35D7-DFC2-EF6B-928A-70EF8F99A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sp>
          <p:nvSpPr>
            <p:cNvPr id="449" name="Freeform 606">
              <a:extLst>
                <a:ext uri="{FF2B5EF4-FFF2-40B4-BE49-F238E27FC236}">
                  <a16:creationId xmlns:a16="http://schemas.microsoft.com/office/drawing/2014/main" id="{6BDE1EB9-6221-1D25-1499-D9E6C77E3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思源黑体 Medium"/>
                <a:cs typeface="+mn-cs"/>
              </a:endParaRPr>
            </a:p>
          </p:txBody>
        </p:sp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E44F5E4C-3442-6297-53A5-88D81189BCF1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451" name="Freeform 608">
                <a:extLst>
                  <a:ext uri="{FF2B5EF4-FFF2-40B4-BE49-F238E27FC236}">
                    <a16:creationId xmlns:a16="http://schemas.microsoft.com/office/drawing/2014/main" id="{5BCA77D3-E40D-7B5C-2226-AA05ABA78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2" name="Freeform 609">
                <a:extLst>
                  <a:ext uri="{FF2B5EF4-FFF2-40B4-BE49-F238E27FC236}">
                    <a16:creationId xmlns:a16="http://schemas.microsoft.com/office/drawing/2014/main" id="{878F94B4-B5F3-1BA2-BA94-ABB7036F4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3" name="Freeform 610">
                <a:extLst>
                  <a:ext uri="{FF2B5EF4-FFF2-40B4-BE49-F238E27FC236}">
                    <a16:creationId xmlns:a16="http://schemas.microsoft.com/office/drawing/2014/main" id="{3BC7FAA7-DF5B-0EC4-31C3-EB4C2E019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4" name="Freeform 611">
                <a:extLst>
                  <a:ext uri="{FF2B5EF4-FFF2-40B4-BE49-F238E27FC236}">
                    <a16:creationId xmlns:a16="http://schemas.microsoft.com/office/drawing/2014/main" id="{F0E00F6B-56C4-067C-CC1B-DB3B69379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5" name="Freeform 612">
                <a:extLst>
                  <a:ext uri="{FF2B5EF4-FFF2-40B4-BE49-F238E27FC236}">
                    <a16:creationId xmlns:a16="http://schemas.microsoft.com/office/drawing/2014/main" id="{F41C7514-B5E6-8C82-4782-A9BF9ED37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6" name="Freeform 613">
                <a:extLst>
                  <a:ext uri="{FF2B5EF4-FFF2-40B4-BE49-F238E27FC236}">
                    <a16:creationId xmlns:a16="http://schemas.microsoft.com/office/drawing/2014/main" id="{C38BF3A1-1CB0-2C29-E984-D70CC29CE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7" name="Freeform 614">
                <a:extLst>
                  <a:ext uri="{FF2B5EF4-FFF2-40B4-BE49-F238E27FC236}">
                    <a16:creationId xmlns:a16="http://schemas.microsoft.com/office/drawing/2014/main" id="{B08A11A1-0904-148D-E534-5D296ABA0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8" name="Freeform 615">
                <a:extLst>
                  <a:ext uri="{FF2B5EF4-FFF2-40B4-BE49-F238E27FC236}">
                    <a16:creationId xmlns:a16="http://schemas.microsoft.com/office/drawing/2014/main" id="{F3CD0D0D-0295-9086-FDBB-D43400548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59" name="Freeform 616">
                <a:extLst>
                  <a:ext uri="{FF2B5EF4-FFF2-40B4-BE49-F238E27FC236}">
                    <a16:creationId xmlns:a16="http://schemas.microsoft.com/office/drawing/2014/main" id="{D5EFBFFC-BCA1-5EAA-1FE5-7BDBCCD60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0" name="Freeform 617">
                <a:extLst>
                  <a:ext uri="{FF2B5EF4-FFF2-40B4-BE49-F238E27FC236}">
                    <a16:creationId xmlns:a16="http://schemas.microsoft.com/office/drawing/2014/main" id="{CCF3B26B-4B1E-8ECB-3BF5-C36B8D327D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1" name="Freeform 618">
                <a:extLst>
                  <a:ext uri="{FF2B5EF4-FFF2-40B4-BE49-F238E27FC236}">
                    <a16:creationId xmlns:a16="http://schemas.microsoft.com/office/drawing/2014/main" id="{410827E3-D014-FF91-B48D-EB8AED1D4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2" name="Freeform 619">
                <a:extLst>
                  <a:ext uri="{FF2B5EF4-FFF2-40B4-BE49-F238E27FC236}">
                    <a16:creationId xmlns:a16="http://schemas.microsoft.com/office/drawing/2014/main" id="{99EF590D-A644-C7E5-3447-866DDDDE7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3" name="Freeform 620">
                <a:extLst>
                  <a:ext uri="{FF2B5EF4-FFF2-40B4-BE49-F238E27FC236}">
                    <a16:creationId xmlns:a16="http://schemas.microsoft.com/office/drawing/2014/main" id="{CCCE3282-61DA-AB6A-F5B8-41C8CCD02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4" name="Freeform 621">
                <a:extLst>
                  <a:ext uri="{FF2B5EF4-FFF2-40B4-BE49-F238E27FC236}">
                    <a16:creationId xmlns:a16="http://schemas.microsoft.com/office/drawing/2014/main" id="{7165D052-090C-512C-22EF-4E6F5DF09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5" name="Freeform 622">
                <a:extLst>
                  <a:ext uri="{FF2B5EF4-FFF2-40B4-BE49-F238E27FC236}">
                    <a16:creationId xmlns:a16="http://schemas.microsoft.com/office/drawing/2014/main" id="{2603BAA7-2DC5-7915-51F0-B00F2D307A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6" name="Freeform 623">
                <a:extLst>
                  <a:ext uri="{FF2B5EF4-FFF2-40B4-BE49-F238E27FC236}">
                    <a16:creationId xmlns:a16="http://schemas.microsoft.com/office/drawing/2014/main" id="{AD4BFD0E-9418-06B6-62E2-E56ED0913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7" name="Freeform 624">
                <a:extLst>
                  <a:ext uri="{FF2B5EF4-FFF2-40B4-BE49-F238E27FC236}">
                    <a16:creationId xmlns:a16="http://schemas.microsoft.com/office/drawing/2014/main" id="{75C82968-CCBA-4B96-C05D-76C83AC6C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8" name="Freeform 625">
                <a:extLst>
                  <a:ext uri="{FF2B5EF4-FFF2-40B4-BE49-F238E27FC236}">
                    <a16:creationId xmlns:a16="http://schemas.microsoft.com/office/drawing/2014/main" id="{E12A8A50-933A-94F0-321D-DB9C357A9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69" name="Freeform 626">
                <a:extLst>
                  <a:ext uri="{FF2B5EF4-FFF2-40B4-BE49-F238E27FC236}">
                    <a16:creationId xmlns:a16="http://schemas.microsoft.com/office/drawing/2014/main" id="{CF87E718-294A-D6ED-1C2C-8E270A77B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0" name="Freeform 627">
                <a:extLst>
                  <a:ext uri="{FF2B5EF4-FFF2-40B4-BE49-F238E27FC236}">
                    <a16:creationId xmlns:a16="http://schemas.microsoft.com/office/drawing/2014/main" id="{8D49B3DC-96E5-E023-4A41-B1167C1C5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1" name="Freeform 628">
                <a:extLst>
                  <a:ext uri="{FF2B5EF4-FFF2-40B4-BE49-F238E27FC236}">
                    <a16:creationId xmlns:a16="http://schemas.microsoft.com/office/drawing/2014/main" id="{1826EAF4-BF03-673B-C307-0D4C55ABF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2" name="Freeform 629">
                <a:extLst>
                  <a:ext uri="{FF2B5EF4-FFF2-40B4-BE49-F238E27FC236}">
                    <a16:creationId xmlns:a16="http://schemas.microsoft.com/office/drawing/2014/main" id="{C34831A9-D59E-3425-9C56-67E1193D0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3" name="Freeform 630">
                <a:extLst>
                  <a:ext uri="{FF2B5EF4-FFF2-40B4-BE49-F238E27FC236}">
                    <a16:creationId xmlns:a16="http://schemas.microsoft.com/office/drawing/2014/main" id="{BFCA1C31-6BE4-2C0A-ADC8-0B3236B0B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sp>
            <p:nvSpPr>
              <p:cNvPr id="474" name="Freeform 631">
                <a:extLst>
                  <a:ext uri="{FF2B5EF4-FFF2-40B4-BE49-F238E27FC236}">
                    <a16:creationId xmlns:a16="http://schemas.microsoft.com/office/drawing/2014/main" id="{CADCF752-EE3A-9F72-D361-5BA1BEEF4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</p:grpSp>
      </p:grpSp>
      <p:grpSp>
        <p:nvGrpSpPr>
          <p:cNvPr id="4" name="Nhóm 5">
            <a:extLst>
              <a:ext uri="{FF2B5EF4-FFF2-40B4-BE49-F238E27FC236}">
                <a16:creationId xmlns:a16="http://schemas.microsoft.com/office/drawing/2014/main" id="{7D5EF67E-82C8-9DA3-C510-6D3E94EAAE7E}"/>
              </a:ext>
            </a:extLst>
          </p:cNvPr>
          <p:cNvGrpSpPr/>
          <p:nvPr/>
        </p:nvGrpSpPr>
        <p:grpSpPr>
          <a:xfrm>
            <a:off x="3345527" y="3145911"/>
            <a:ext cx="7969825" cy="2889129"/>
            <a:chOff x="2400892" y="2246156"/>
            <a:chExt cx="8258689" cy="4093684"/>
          </a:xfrm>
        </p:grpSpPr>
        <p:sp>
          <p:nvSpPr>
            <p:cNvPr id="5" name="Hình tự do: Hình 6">
              <a:extLst>
                <a:ext uri="{FF2B5EF4-FFF2-40B4-BE49-F238E27FC236}">
                  <a16:creationId xmlns:a16="http://schemas.microsoft.com/office/drawing/2014/main" id="{0478741C-4127-342D-DF38-EC1F61C89C65}"/>
                </a:ext>
              </a:extLst>
            </p:cNvPr>
            <p:cNvSpPr/>
            <p:nvPr/>
          </p:nvSpPr>
          <p:spPr>
            <a:xfrm>
              <a:off x="2565375" y="2420844"/>
              <a:ext cx="8094206" cy="3918996"/>
            </a:xfrm>
            <a:custGeom>
              <a:avLst/>
              <a:gdLst>
                <a:gd name="connsiteX0" fmla="*/ 1563384 w 1563383"/>
                <a:gd name="connsiteY0" fmla="*/ 0 h 1267985"/>
                <a:gd name="connsiteX1" fmla="*/ 1563384 w 1563383"/>
                <a:gd name="connsiteY1" fmla="*/ 1267986 h 1267985"/>
                <a:gd name="connsiteX2" fmla="*/ 0 w 1563383"/>
                <a:gd name="connsiteY2" fmla="*/ 1267986 h 1267985"/>
                <a:gd name="connsiteX3" fmla="*/ 0 w 1563383"/>
                <a:gd name="connsiteY3" fmla="*/ 11473 h 1267985"/>
                <a:gd name="connsiteX4" fmla="*/ 1563384 w 1563383"/>
                <a:gd name="connsiteY4" fmla="*/ 0 h 126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3383" h="1267985">
                  <a:moveTo>
                    <a:pt x="1563384" y="0"/>
                  </a:moveTo>
                  <a:lnTo>
                    <a:pt x="1563384" y="1267986"/>
                  </a:lnTo>
                  <a:lnTo>
                    <a:pt x="0" y="1267986"/>
                  </a:lnTo>
                  <a:lnTo>
                    <a:pt x="0" y="11473"/>
                  </a:lnTo>
                  <a:cubicBezTo>
                    <a:pt x="522854" y="11007"/>
                    <a:pt x="1040358" y="168"/>
                    <a:pt x="1563384" y="0"/>
                  </a:cubicBezTo>
                  <a:close/>
                </a:path>
              </a:pathLst>
            </a:custGeom>
            <a:solidFill>
              <a:srgbClr val="CCCCCC"/>
            </a:solidFill>
            <a:ln w="342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Hình tự do: Hình 7">
              <a:extLst>
                <a:ext uri="{FF2B5EF4-FFF2-40B4-BE49-F238E27FC236}">
                  <a16:creationId xmlns:a16="http://schemas.microsoft.com/office/drawing/2014/main" id="{66A75672-541D-2EDA-2C01-80BDF3CADB6B}"/>
                </a:ext>
              </a:extLst>
            </p:cNvPr>
            <p:cNvSpPr/>
            <p:nvPr/>
          </p:nvSpPr>
          <p:spPr>
            <a:xfrm>
              <a:off x="2400892" y="2246156"/>
              <a:ext cx="8094387" cy="3918995"/>
            </a:xfrm>
            <a:custGeom>
              <a:avLst/>
              <a:gdLst>
                <a:gd name="connsiteX0" fmla="*/ 1563418 w 1563418"/>
                <a:gd name="connsiteY0" fmla="*/ 0 h 1267985"/>
                <a:gd name="connsiteX1" fmla="*/ 1563418 w 1563418"/>
                <a:gd name="connsiteY1" fmla="*/ 1267986 h 1267985"/>
                <a:gd name="connsiteX2" fmla="*/ 0 w 1563418"/>
                <a:gd name="connsiteY2" fmla="*/ 1267986 h 1267985"/>
                <a:gd name="connsiteX3" fmla="*/ 0 w 1563418"/>
                <a:gd name="connsiteY3" fmla="*/ 11470 h 1267985"/>
                <a:gd name="connsiteX4" fmla="*/ 1563418 w 1563418"/>
                <a:gd name="connsiteY4" fmla="*/ 0 h 126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3418" h="1267985">
                  <a:moveTo>
                    <a:pt x="1563418" y="0"/>
                  </a:moveTo>
                  <a:lnTo>
                    <a:pt x="1563418" y="1267986"/>
                  </a:lnTo>
                  <a:lnTo>
                    <a:pt x="0" y="1267986"/>
                  </a:lnTo>
                  <a:lnTo>
                    <a:pt x="0" y="11470"/>
                  </a:lnTo>
                  <a:cubicBezTo>
                    <a:pt x="522888" y="11004"/>
                    <a:pt x="1040393" y="165"/>
                    <a:pt x="1563418" y="0"/>
                  </a:cubicBezTo>
                  <a:close/>
                </a:path>
              </a:pathLst>
            </a:custGeom>
            <a:solidFill>
              <a:srgbClr val="FFFFFF"/>
            </a:solidFill>
            <a:ln w="57150" cap="flat">
              <a:solidFill>
                <a:srgbClr val="454E5F"/>
              </a:solidFill>
              <a:prstDash val="solid"/>
              <a:miter/>
            </a:ln>
          </p:spPr>
          <p:txBody>
            <a:bodyPr lIns="0" rIns="288000" rtlCol="0" anchor="ctr"/>
            <a:lstStyle/>
            <a:p>
              <a:pPr marL="182563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Video thể hiện một người sẽ rất khó để có thể ăn được thức ăn.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32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40C3B8CA-A30B-5D96-8743-FBB86B945EB3}"/>
              </a:ext>
            </a:extLst>
          </p:cNvPr>
          <p:cNvGrpSpPr/>
          <p:nvPr/>
        </p:nvGrpSpPr>
        <p:grpSpPr>
          <a:xfrm>
            <a:off x="2407009" y="2587989"/>
            <a:ext cx="8795101" cy="880463"/>
            <a:chOff x="2673226" y="2843317"/>
            <a:chExt cx="8795101" cy="880463"/>
          </a:xfrm>
        </p:grpSpPr>
        <p:pic>
          <p:nvPicPr>
            <p:cNvPr id="7" name="Đồ họa 6">
              <a:extLst>
                <a:ext uri="{FF2B5EF4-FFF2-40B4-BE49-F238E27FC236}">
                  <a16:creationId xmlns:a16="http://schemas.microsoft.com/office/drawing/2014/main" id="{2609EFD3-9DA8-4D23-B325-5C1528B0C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673226" y="2843317"/>
              <a:ext cx="880463" cy="880463"/>
            </a:xfrm>
            <a:prstGeom prst="rect">
              <a:avLst/>
            </a:prstGeom>
          </p:spPr>
        </p:pic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32F114DF-37FD-AAF0-9F10-BB75684719A4}"/>
                </a:ext>
              </a:extLst>
            </p:cNvPr>
            <p:cNvSpPr txBox="1"/>
            <p:nvPr/>
          </p:nvSpPr>
          <p:spPr>
            <a:xfrm>
              <a:off x="3699160" y="2960382"/>
              <a:ext cx="776916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ker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nội dung đã học</a:t>
              </a:r>
              <a:endParaRPr lang="vi-VN" sz="36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246FDB37-2C80-48B7-4579-0B0184D8F91B}"/>
              </a:ext>
            </a:extLst>
          </p:cNvPr>
          <p:cNvGrpSpPr/>
          <p:nvPr/>
        </p:nvGrpSpPr>
        <p:grpSpPr>
          <a:xfrm>
            <a:off x="2407009" y="3807533"/>
            <a:ext cx="8795101" cy="880463"/>
            <a:chOff x="2673227" y="4093341"/>
            <a:chExt cx="8795101" cy="880463"/>
          </a:xfrm>
        </p:grpSpPr>
        <p:pic>
          <p:nvPicPr>
            <p:cNvPr id="10" name="Đồ họa 9">
              <a:extLst>
                <a:ext uri="{FF2B5EF4-FFF2-40B4-BE49-F238E27FC236}">
                  <a16:creationId xmlns:a16="http://schemas.microsoft.com/office/drawing/2014/main" id="{FC4C8710-0A2C-0380-1BB3-442D5BE62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673227" y="4093341"/>
              <a:ext cx="880463" cy="880463"/>
            </a:xfrm>
            <a:prstGeom prst="rect">
              <a:avLst/>
            </a:prstGeom>
          </p:spPr>
        </p:pic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6A81C773-31FC-36FE-B171-C411EB84A4FC}"/>
                </a:ext>
              </a:extLst>
            </p:cNvPr>
            <p:cNvSpPr txBox="1"/>
            <p:nvPr/>
          </p:nvSpPr>
          <p:spPr>
            <a:xfrm>
              <a:off x="3699161" y="4327473"/>
              <a:ext cx="776916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ker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  <a:endParaRPr lang="vi-VN" sz="36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C0A2A62-B03E-A039-6EE3-883116BDC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740" y="732141"/>
            <a:ext cx="470652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5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935DD5A3-2822-4D1A-3B0B-051BA6AD0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38" y="938160"/>
            <a:ext cx="8913124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0AE98A0-0C94-4747-B980-6C972F980C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6CF8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Rectangle: Diagonal Corners Rounded 23">
            <a:extLst>
              <a:ext uri="{FF2B5EF4-FFF2-40B4-BE49-F238E27FC236}">
                <a16:creationId xmlns:a16="http://schemas.microsoft.com/office/drawing/2014/main" id="{7EE8A76F-1E89-4346-9FB8-F28253A6BCF7}"/>
              </a:ext>
            </a:extLst>
          </p:cNvPr>
          <p:cNvSpPr/>
          <p:nvPr/>
        </p:nvSpPr>
        <p:spPr>
          <a:xfrm>
            <a:off x="800100" y="801263"/>
            <a:ext cx="10591800" cy="525547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10000"/>
              <a:lumOff val="90000"/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5B2DDA-7490-4A47-9DEE-1A3609168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009" y="4429994"/>
            <a:ext cx="9285989" cy="41128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7CD33E-3148-4BDE-A326-8C9BD0ECD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133442" y="2067291"/>
            <a:ext cx="9285989" cy="41128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F094EF-3F85-49E6-93BF-EF9A7FDA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399" y="-3012623"/>
            <a:ext cx="9285989" cy="41128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EB0178-0E29-4941-B006-0BCACF15D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05" y="-3171101"/>
            <a:ext cx="9285989" cy="41128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5D2463-288B-4000-AF17-4F2925D2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58448" y="1843403"/>
            <a:ext cx="9285989" cy="4112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CCEE4D-0791-4B8C-AB6D-C807510D4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953" y="4335714"/>
            <a:ext cx="9285989" cy="4112808"/>
          </a:xfrm>
          <a:prstGeom prst="rect">
            <a:avLst/>
          </a:prstGeom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D65923BC-3F5D-46B4-8062-0ADD5FAC2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1631965" y="120708"/>
            <a:ext cx="686785" cy="605557"/>
          </a:xfrm>
          <a:prstGeom prst="rect">
            <a:avLst/>
          </a:prstGeom>
        </p:spPr>
      </p:pic>
      <p:pic>
        <p:nvPicPr>
          <p:cNvPr id="7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<a:extLst>
              <a:ext uri="{FF2B5EF4-FFF2-40B4-BE49-F238E27FC236}">
                <a16:creationId xmlns:a16="http://schemas.microsoft.com/office/drawing/2014/main" id="{C068ACA8-27AC-4832-95E7-0507C54AD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48" y="3994604"/>
            <a:ext cx="2073600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Nhan sắc tựa thiên thần của con gái mỹ nhân đẹp nhất Philippines">
            <a:extLst>
              <a:ext uri="{FF2B5EF4-FFF2-40B4-BE49-F238E27FC236}">
                <a16:creationId xmlns:a16="http://schemas.microsoft.com/office/drawing/2014/main" id="{5C2493D1-2C30-4371-B13B-C4DD518EE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4286" r="21999"/>
          <a:stretch/>
        </p:blipFill>
        <p:spPr bwMode="auto">
          <a:xfrm>
            <a:off x="304799" y="790575"/>
            <a:ext cx="1999799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32C1F739-D4CA-456A-91A7-7B4A4CBCF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1"/>
          <a:stretch/>
        </p:blipFill>
        <p:spPr bwMode="auto">
          <a:xfrm>
            <a:off x="8365655" y="790575"/>
            <a:ext cx="1737654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F471F8E4-3E6C-4955-A367-AA598CF0C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1"/>
          <a:stretch/>
        </p:blipFill>
        <p:spPr bwMode="auto">
          <a:xfrm>
            <a:off x="4380530" y="3994604"/>
            <a:ext cx="1737653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A2F9CF-A3AB-4DAA-A744-33F2EFA955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13" r="4541"/>
          <a:stretch/>
        </p:blipFill>
        <p:spPr>
          <a:xfrm>
            <a:off x="468900" y="3994604"/>
            <a:ext cx="1662220" cy="2592000"/>
          </a:xfrm>
          <a:prstGeom prst="hexagon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71833B-A834-48DA-8B0E-A0116A64D8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43" t="12281" r="48011" b="-2005"/>
          <a:stretch/>
        </p:blipFill>
        <p:spPr>
          <a:xfrm>
            <a:off x="4488364" y="790575"/>
            <a:ext cx="1852586" cy="2592000"/>
          </a:xfrm>
          <a:prstGeom prst="hexagon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F33D4B-B38A-49D7-A27B-2F334A1D73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191" flipH="1">
            <a:off x="243093" y="105687"/>
            <a:ext cx="1318808" cy="9543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BEF9EA5-89E3-4A8C-BBB1-000DCCDA031C}"/>
              </a:ext>
            </a:extLst>
          </p:cNvPr>
          <p:cNvGrpSpPr/>
          <p:nvPr/>
        </p:nvGrpSpPr>
        <p:grpSpPr>
          <a:xfrm rot="16200000">
            <a:off x="-7928701" y="2658459"/>
            <a:ext cx="1592593" cy="1173012"/>
            <a:chOff x="2005368" y="783316"/>
            <a:chExt cx="3592032" cy="2645684"/>
          </a:xfrm>
        </p:grpSpPr>
        <p:pic>
          <p:nvPicPr>
            <p:cNvPr id="27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  <a:extLst>
                <a:ext uri="{FF2B5EF4-FFF2-40B4-BE49-F238E27FC236}">
                  <a16:creationId xmlns:a16="http://schemas.microsoft.com/office/drawing/2014/main" id="{CA8639AA-398A-4317-804C-C793B1937E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909000"/>
              <a:ext cx="2016000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Nhan sắc tựa thiên thần của con gái mỹ nhân đẹp nhất Philippines">
              <a:extLst>
                <a:ext uri="{FF2B5EF4-FFF2-40B4-BE49-F238E27FC236}">
                  <a16:creationId xmlns:a16="http://schemas.microsoft.com/office/drawing/2014/main" id="{3D9EA98E-81E8-45E8-9796-283605A8C8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0" t="4286" r="21999"/>
            <a:stretch/>
          </p:blipFill>
          <p:spPr bwMode="auto">
            <a:xfrm>
              <a:off x="2005368" y="783316"/>
              <a:ext cx="1944249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AE19090B-D946-4DBB-AA8B-000F9C524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" t="565" b="202"/>
          <a:stretch/>
        </p:blipFill>
        <p:spPr bwMode="auto">
          <a:xfrm rot="16200000">
            <a:off x="-3691063" y="2456399"/>
            <a:ext cx="1806866" cy="1364692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E91F8E-344A-4AF4-881E-543AA96203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3" r="4541" b="-1854"/>
          <a:stretch/>
        </p:blipFill>
        <p:spPr>
          <a:xfrm rot="16200000">
            <a:off x="-5878075" y="2613734"/>
            <a:ext cx="1754953" cy="1318185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2944895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3.33333E-6 L -0.01185 0.00023 C -0.00404 0.03518 0.00104 0.06597 0.01641 0.09722 C 0.03203 0.1287 0.05873 0.15555 0.08086 0.17546 C 0.11641 0.20764 0.15013 0.23194 0.19024 0.25185 C 0.22735 0.2699 0.26406 0.29051 0.30248 0.30046 C 0.3569 0.31435 0.3513 0.31412 0.40886 0.32361 C 0.43242 0.32754 0.45573 0.33264 0.47917 0.33426 C 0.5237 0.3375 0.56836 0.33703 0.61276 0.33842 C 0.61914 0.34004 0.62565 0.34097 0.63216 0.34282 C 0.64011 0.34514 0.66159 0.35301 0.6711 0.35764 C 0.67748 0.36088 0.68412 0.36435 0.6905 0.36805 C 0.69544 0.37106 0.7112 0.38102 0.71615 0.38518 C 0.72721 0.39467 0.73828 0.40416 0.74909 0.41481 C 0.75391 0.41967 0.75886 0.42477 0.76393 0.42963 C 0.76888 0.43402 0.77435 0.43727 0.77904 0.44213 C 0.78281 0.44652 0.78958 0.45694 0.78958 0.45717 C 0.79089 0.46828 0.79089 0.46412 0.79089 0.46967 L 0.79245 0.47199 L 0.79844 0.47199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08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4.16667E-7 0.00023 L -0.01185 0.06828 C -0.01315 0.07708 -0.01458 0.08611 -0.01602 0.0949 C -0.01745 0.10324 -0.01901 0.11111 -0.02031 0.11921 C -0.02396 0.14051 -0.025 0.15254 -0.03047 0.1706 C -0.0319 0.175 -0.03398 0.17731 -0.03555 0.18125 C -0.03633 0.1831 -0.03685 0.18634 -0.03776 0.18796 C -0.03945 0.19143 -0.04284 0.19398 -0.04492 0.19467 C -0.04831 0.19583 -0.05182 0.19583 -0.05508 0.19676 C -0.05703 0.19722 -0.05898 0.19838 -0.06094 0.19907 C -0.06328 0.20139 -0.06575 0.20324 -0.0681 0.20578 C -0.08737 0.22685 -0.07213 0.21319 -0.08411 0.22338 C -0.08516 0.22569 -0.08659 0.22754 -0.08763 0.23009 C -0.09049 0.23727 -0.0931 0.24977 -0.09479 0.25902 C -0.10195 0.29652 -0.09831 0.28842 -0.10638 0.33865 C -0.10768 0.34629 -0.10846 0.35393 -0.11016 0.36088 C -0.1138 0.37639 -0.11732 0.39375 -0.1224 0.40532 C -0.12669 0.41481 -0.13047 0.42731 -0.13542 0.43426 C -0.15169 0.45671 -0.13542 0.43518 -0.15052 0.45185 C -0.16016 0.46227 -0.1513 0.45787 -0.16588 0.46736 C -0.16914 0.46967 -0.17253 0.47014 -0.17591 0.47176 C -0.1875 0.47731 -0.16549 0.47176 -0.19414 0.47615 L -0.19818 0.47847 L -0.19818 0.47893 " pathEditMode="relative" rAng="0" ptsTypes="AAAAAAAAAAAAAAAAAAAAAAA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1.875E-6 0.00023 C -0.00547 0.00347 -0.0112 0.00393 -0.01627 0.01041 C -0.02135 0.01759 -0.04948 0.0787 -0.05312 0.08865 C -0.0582 0.10208 -0.06172 0.11875 -0.06679 0.13194 C -0.08594 0.1824 -0.12396 0.25625 -0.14075 0.29282 C -0.15039 0.31365 -0.16823 0.35671 -0.17604 0.38194 C -0.18112 0.39791 -0.18515 0.41666 -0.18971 0.43379 C -0.19075 0.43819 -0.19219 0.44213 -0.19297 0.44699 C -0.19609 0.46828 -0.19258 0.45046 -0.19687 0.46227 C -0.19818 0.46551 -0.2 0.47291 -0.2 0.47361 L -0.2 0.47291 " pathEditMode="relative" rAng="0" ptsTypes="AAAAAAAAAA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993E86-AAA2-43D8-A077-C4D569EE8F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6CF8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169A5-54D0-4FF1-AA3F-3DC9186C1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07" y="-2897940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2E68F1-2632-42B3-9135-61EF62E70348}"/>
              </a:ext>
            </a:extLst>
          </p:cNvPr>
          <p:cNvSpPr/>
          <p:nvPr/>
        </p:nvSpPr>
        <p:spPr>
          <a:xfrm>
            <a:off x="800100" y="840526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0F706-3F28-4751-9B87-86EBC66D8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5592">
            <a:off x="-4030344" y="-1367698"/>
            <a:ext cx="7179732" cy="31799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D43F3E-F5AE-4BF7-90EC-BFD265C3F022}"/>
              </a:ext>
            </a:extLst>
          </p:cNvPr>
          <p:cNvSpPr txBox="1"/>
          <p:nvPr/>
        </p:nvSpPr>
        <p:spPr>
          <a:xfrm>
            <a:off x="4796076" y="892314"/>
            <a:ext cx="278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20" name="图片 35">
            <a:extLst>
              <a:ext uri="{FF2B5EF4-FFF2-40B4-BE49-F238E27FC236}">
                <a16:creationId xmlns:a16="http://schemas.microsoft.com/office/drawing/2014/main" id="{B3636F0A-D0DD-472A-8132-19636F20D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804" y="4559816"/>
            <a:ext cx="700493" cy="700837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id="{5FFE2A67-4A49-48C9-8216-5C15A268C3F2}"/>
              </a:ext>
            </a:extLst>
          </p:cNvPr>
          <p:cNvSpPr/>
          <p:nvPr/>
        </p:nvSpPr>
        <p:spPr>
          <a:xfrm rot="20263963" flipH="1">
            <a:off x="-1409017" y="5678547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67A64525-E613-4BC4-A1C0-13AA7C1F27BC}"/>
              </a:ext>
            </a:extLst>
          </p:cNvPr>
          <p:cNvSpPr/>
          <p:nvPr/>
        </p:nvSpPr>
        <p:spPr>
          <a:xfrm rot="1336037">
            <a:off x="10808697" y="5764453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2E3B79-66E1-4142-A326-6A90AA8C668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B2FF"/>
              </a:clrFrom>
              <a:clrTo>
                <a:srgbClr val="00B2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838200"/>
            <a:ext cx="12663249" cy="7848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EB8C5-AD0F-425D-8268-8B81DA0CA19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04" y="5715001"/>
            <a:ext cx="1790111" cy="1295400"/>
          </a:xfrm>
          <a:prstGeom prst="rect">
            <a:avLst/>
          </a:prstGeom>
        </p:spPr>
      </p:pic>
      <p:pic>
        <p:nvPicPr>
          <p:cNvPr id="12" name="Google Shape;94;p2">
            <a:extLst>
              <a:ext uri="{FF2B5EF4-FFF2-40B4-BE49-F238E27FC236}">
                <a16:creationId xmlns:a16="http://schemas.microsoft.com/office/drawing/2014/main" id="{FB00A845-5EAB-4D14-A694-76B69D9DED1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0037" y="5439494"/>
            <a:ext cx="2080260" cy="129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FC4C68A-BD35-4E77-AA03-215DEF54346B}"/>
              </a:ext>
            </a:extLst>
          </p:cNvPr>
          <p:cNvGrpSpPr/>
          <p:nvPr/>
        </p:nvGrpSpPr>
        <p:grpSpPr>
          <a:xfrm>
            <a:off x="4055377" y="3917043"/>
            <a:ext cx="3592032" cy="2645684"/>
            <a:chOff x="2005368" y="783316"/>
            <a:chExt cx="3592032" cy="2645684"/>
          </a:xfrm>
        </p:grpSpPr>
        <p:pic>
          <p:nvPicPr>
            <p:cNvPr id="37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  <a:extLst>
                <a:ext uri="{FF2B5EF4-FFF2-40B4-BE49-F238E27FC236}">
                  <a16:creationId xmlns:a16="http://schemas.microsoft.com/office/drawing/2014/main" id="{3F1AD5BF-299C-452F-958D-D2A30E168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909000"/>
              <a:ext cx="2016000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Nhan sắc tựa thiên thần của con gái mỹ nhân đẹp nhất Philippines">
              <a:extLst>
                <a:ext uri="{FF2B5EF4-FFF2-40B4-BE49-F238E27FC236}">
                  <a16:creationId xmlns:a16="http://schemas.microsoft.com/office/drawing/2014/main" id="{0E175FBD-1B03-4EBC-A23A-D257BA3D4C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0" t="4286" r="21999"/>
            <a:stretch/>
          </p:blipFill>
          <p:spPr bwMode="auto">
            <a:xfrm>
              <a:off x="2005368" y="783316"/>
              <a:ext cx="1944249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38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C78DD378-2F61-4247-A37B-96AAD09E1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" t="565" b="202"/>
          <a:stretch/>
        </p:blipFill>
        <p:spPr bwMode="auto">
          <a:xfrm>
            <a:off x="6342671" y="1600200"/>
            <a:ext cx="4075317" cy="3078010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4B35247-62B9-486E-A488-8357B27C7C2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83" r="4541" b="-1854"/>
          <a:stretch/>
        </p:blipFill>
        <p:spPr>
          <a:xfrm>
            <a:off x="1674673" y="1086816"/>
            <a:ext cx="3958230" cy="2973117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3836411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0AE98A0-0C94-4747-B980-6C972F980CD1}"/>
              </a:ext>
            </a:extLst>
          </p:cNvPr>
          <p:cNvSpPr/>
          <p:nvPr/>
        </p:nvSpPr>
        <p:spPr>
          <a:xfrm>
            <a:off x="0" y="7620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6CF8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202CF9F-E9E7-43BF-9885-4243913C7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4140063" y="2131071"/>
            <a:ext cx="9285989" cy="41128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F094EF-3F85-49E6-93BF-EF9A7FDA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2683062"/>
            <a:ext cx="9285989" cy="4112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CCEE4D-0791-4B8C-AB6D-C807510D4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96" y="3605897"/>
            <a:ext cx="9285989" cy="411280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BA79280-C04B-44BF-8B6F-F060C3DED1FE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3368A51-706D-4724-812B-821A0E632FC2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35">
            <a:extLst>
              <a:ext uri="{FF2B5EF4-FFF2-40B4-BE49-F238E27FC236}">
                <a16:creationId xmlns:a16="http://schemas.microsoft.com/office/drawing/2014/main" id="{2A3AB317-0235-4688-9FE8-539A946C3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085622" y="1717488"/>
            <a:ext cx="700493" cy="7008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AC9706-9817-4690-9FEA-360C48C028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59106"/>
          <a:stretch/>
        </p:blipFill>
        <p:spPr>
          <a:xfrm>
            <a:off x="3006140" y="2847332"/>
            <a:ext cx="2343682" cy="43486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917887-18DC-4021-8C2C-5F04A541F3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3450"/>
          <a:stretch/>
        </p:blipFill>
        <p:spPr>
          <a:xfrm flipH="1">
            <a:off x="6719412" y="2149425"/>
            <a:ext cx="3514536" cy="471583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310843B-07F3-48DF-AC3F-4AA00F7E6A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000755">
            <a:off x="7359598" y="126891"/>
            <a:ext cx="5121928" cy="33970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4BFD18A-6D0A-4E79-A817-8AC0D4B3E77D}"/>
              </a:ext>
            </a:extLst>
          </p:cNvPr>
          <p:cNvSpPr txBox="1"/>
          <p:nvPr/>
        </p:nvSpPr>
        <p:spPr>
          <a:xfrm>
            <a:off x="3342654" y="1248645"/>
            <a:ext cx="34784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 sao chúng ta tìm được mẹ cho các bạn?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4D6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4260B917-7C6D-4FA7-8328-B5FB4CEBCB06}"/>
              </a:ext>
            </a:extLst>
          </p:cNvPr>
          <p:cNvSpPr/>
          <p:nvPr/>
        </p:nvSpPr>
        <p:spPr>
          <a:xfrm rot="21265249">
            <a:off x="2893779" y="503633"/>
            <a:ext cx="4468343" cy="2758769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Graphic 19">
            <a:extLst>
              <a:ext uri="{FF2B5EF4-FFF2-40B4-BE49-F238E27FC236}">
                <a16:creationId xmlns:a16="http://schemas.microsoft.com/office/drawing/2014/main" id="{47151AA8-3F22-43D4-AFD4-AB7E6AFE2240}"/>
              </a:ext>
            </a:extLst>
          </p:cNvPr>
          <p:cNvSpPr/>
          <p:nvPr/>
        </p:nvSpPr>
        <p:spPr>
          <a:xfrm rot="18232085">
            <a:off x="4939991" y="3265026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Graphic 19">
            <a:extLst>
              <a:ext uri="{FF2B5EF4-FFF2-40B4-BE49-F238E27FC236}">
                <a16:creationId xmlns:a16="http://schemas.microsoft.com/office/drawing/2014/main" id="{46224861-9AAA-4D79-B225-69FB5D360E0B}"/>
              </a:ext>
            </a:extLst>
          </p:cNvPr>
          <p:cNvSpPr/>
          <p:nvPr/>
        </p:nvSpPr>
        <p:spPr>
          <a:xfrm rot="18232085">
            <a:off x="4749962" y="3527387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E2BC55-FBC4-4A30-931F-A6C2C87C802A}"/>
              </a:ext>
            </a:extLst>
          </p:cNvPr>
          <p:cNvSpPr txBox="1"/>
          <p:nvPr/>
        </p:nvSpPr>
        <p:spPr>
          <a:xfrm rot="319398">
            <a:off x="7651710" y="1042801"/>
            <a:ext cx="44922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</a:t>
            </a: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nhỏ</a:t>
            </a:r>
            <a:r>
              <a:rPr kumimoji="0" lang="vi-VN" alt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có những đặc điểm giống với </a:t>
            </a:r>
            <a:r>
              <a:rPr kumimoji="0" lang="en-US" alt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 của mình.</a:t>
            </a:r>
            <a:endParaRPr kumimoji="0" lang="vi-VN" alt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2112B8-5211-404A-A091-AC64BAEA9799}"/>
              </a:ext>
            </a:extLst>
          </p:cNvPr>
          <p:cNvGrpSpPr/>
          <p:nvPr/>
        </p:nvGrpSpPr>
        <p:grpSpPr>
          <a:xfrm>
            <a:off x="269362" y="2123076"/>
            <a:ext cx="2747635" cy="1950069"/>
            <a:chOff x="2005368" y="783316"/>
            <a:chExt cx="3592032" cy="2645684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28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  <a:extLst>
                <a:ext uri="{FF2B5EF4-FFF2-40B4-BE49-F238E27FC236}">
                  <a16:creationId xmlns:a16="http://schemas.microsoft.com/office/drawing/2014/main" id="{287657B0-1A67-4DB8-8F37-265B16964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909000"/>
              <a:ext cx="2016000" cy="2520000"/>
            </a:xfrm>
            <a:prstGeom prst="hear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Nhan sắc tựa thiên thần của con gái mỹ nhân đẹp nhất Philippines">
              <a:extLst>
                <a:ext uri="{FF2B5EF4-FFF2-40B4-BE49-F238E27FC236}">
                  <a16:creationId xmlns:a16="http://schemas.microsoft.com/office/drawing/2014/main" id="{627E4663-5045-4F29-9A21-15881D03E7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0" t="4286" r="21999"/>
            <a:stretch/>
          </p:blipFill>
          <p:spPr bwMode="auto">
            <a:xfrm>
              <a:off x="2005368" y="783316"/>
              <a:ext cx="1944249" cy="2520000"/>
            </a:xfrm>
            <a:prstGeom prst="hear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9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502AA97A-CB4D-4E47-AF46-CC1CA9457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" t="565" b="202"/>
          <a:stretch/>
        </p:blipFill>
        <p:spPr bwMode="auto">
          <a:xfrm>
            <a:off x="542327" y="4214911"/>
            <a:ext cx="2549158" cy="1925331"/>
          </a:xfrm>
          <a:prstGeom prst="hear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056E6DF-2819-41AC-80B9-7F99634EB06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83" r="4541" b="-1854"/>
          <a:stretch/>
        </p:blipFill>
        <p:spPr>
          <a:xfrm>
            <a:off x="612939" y="216997"/>
            <a:ext cx="2475918" cy="1859719"/>
          </a:xfrm>
          <a:prstGeom prst="hear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8102B9D-A8D7-4DB0-AAF3-1474B91FB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30" y="5626512"/>
            <a:ext cx="1790111" cy="1295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E389CB7-1D6F-425F-99F6-D451FD82523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200">
            <a:off x="10675607" y="27915"/>
            <a:ext cx="1612100" cy="116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009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4" grpId="0" animBg="1"/>
      <p:bldP spid="2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DF824F-4EAA-44BF-B93F-D5813471B2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6CF8A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EEC7415B-CB26-40EF-80FA-4973D8556748}"/>
              </a:ext>
            </a:extLst>
          </p:cNvPr>
          <p:cNvSpPr/>
          <p:nvPr/>
        </p:nvSpPr>
        <p:spPr>
          <a:xfrm>
            <a:off x="461304" y="587280"/>
            <a:ext cx="11099994" cy="589742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9D06C-882C-4A86-AEF4-CBCCC8879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7367" y="-2683062"/>
            <a:ext cx="9285989" cy="4112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2B6DB6-44ED-457C-8413-8ED54975F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58" y="4059789"/>
            <a:ext cx="9285989" cy="4112808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943D57C7-0716-44A6-88CD-E9D81048B164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C231ACFB-5AB0-4D8B-B1FD-78663973583E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F37F8D-F591-4DFA-AEAD-68A7424459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B2FF"/>
              </a:clrFrom>
              <a:clrTo>
                <a:srgbClr val="00B2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8227" r="2935" b="4394"/>
          <a:stretch/>
        </p:blipFill>
        <p:spPr>
          <a:xfrm>
            <a:off x="0" y="-172633"/>
            <a:ext cx="12687300" cy="7417250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F83E8290-1756-4CD0-8847-DA67987E60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 l="53553" r="24678"/>
          <a:stretch/>
        </p:blipFill>
        <p:spPr>
          <a:xfrm>
            <a:off x="-150348" y="5485404"/>
            <a:ext cx="1081828" cy="1398689"/>
          </a:xfrm>
          <a:prstGeom prst="rect">
            <a:avLst/>
          </a:prstGeom>
        </p:spPr>
      </p:pic>
      <p:sp>
        <p:nvSpPr>
          <p:cNvPr id="6" name="AutoShape 10">
            <a:extLst>
              <a:ext uri="{FF2B5EF4-FFF2-40B4-BE49-F238E27FC236}">
                <a16:creationId xmlns:a16="http://schemas.microsoft.com/office/drawing/2014/main" id="{77A5C978-2451-457F-9AFD-48F3EACEE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9733" y="498639"/>
            <a:ext cx="4984667" cy="2633170"/>
          </a:xfrm>
          <a:prstGeom prst="cloudCallout">
            <a:avLst>
              <a:gd name="adj1" fmla="val -48858"/>
              <a:gd name="adj2" fmla="val 46234"/>
            </a:avLst>
          </a:prstGeom>
          <a:solidFill>
            <a:schemeClr val="accent3">
              <a:lumMod val="40000"/>
              <a:lumOff val="60000"/>
              <a:alpha val="88000"/>
            </a:schemeClr>
          </a:solidFill>
          <a:ln w="9525">
            <a:noFill/>
            <a:round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trò chơi, các em rút ra điều gì?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9A5FBD-EB75-4AC1-B08F-2BFF1A8DB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241" y="1142218"/>
            <a:ext cx="3684164" cy="5759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010F62-8B58-4946-B9A5-48C29945041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800" flipH="1">
            <a:off x="272625" y="3988"/>
            <a:ext cx="1612100" cy="1166584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7A3D48F8-3523-4016-B94E-93DED48DF94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0592" y="4915896"/>
            <a:ext cx="1942104" cy="19421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AD2863-51D8-4EF1-A89E-7B3EF1BDB42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37" b="100000" l="9847" r="88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3" r="19141"/>
          <a:stretch/>
        </p:blipFill>
        <p:spPr>
          <a:xfrm flipH="1">
            <a:off x="6332059" y="2872665"/>
            <a:ext cx="2209800" cy="41298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157408-2440-4B35-8FC5-6E6D9ED0E9A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3450"/>
          <a:stretch/>
        </p:blipFill>
        <p:spPr>
          <a:xfrm flipH="1">
            <a:off x="8012130" y="2171513"/>
            <a:ext cx="3217012" cy="5069850"/>
          </a:xfrm>
          <a:prstGeom prst="rect">
            <a:avLst/>
          </a:prstGeom>
        </p:spPr>
      </p:pic>
      <p:sp>
        <p:nvSpPr>
          <p:cNvPr id="23" name="Diamond 22">
            <a:extLst>
              <a:ext uri="{FF2B5EF4-FFF2-40B4-BE49-F238E27FC236}">
                <a16:creationId xmlns:a16="http://schemas.microsoft.com/office/drawing/2014/main" id="{9975F9C1-DB8B-4ADA-A6F0-6164C4735E8A}"/>
              </a:ext>
            </a:extLst>
          </p:cNvPr>
          <p:cNvSpPr/>
          <p:nvPr/>
        </p:nvSpPr>
        <p:spPr>
          <a:xfrm rot="5400000">
            <a:off x="13861359" y="-1600200"/>
            <a:ext cx="2866030" cy="2667000"/>
          </a:xfrm>
          <a:prstGeom prst="diamond">
            <a:avLst/>
          </a:prstGeom>
          <a:solidFill>
            <a:schemeClr val="accent3">
              <a:lumMod val="30000"/>
              <a:lumOff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BA7D4910-C02B-4A81-9A22-0DF9678F907B}"/>
              </a:ext>
            </a:extLst>
          </p:cNvPr>
          <p:cNvSpPr/>
          <p:nvPr/>
        </p:nvSpPr>
        <p:spPr>
          <a:xfrm rot="5400000">
            <a:off x="15557197" y="-153538"/>
            <a:ext cx="3849891" cy="3582537"/>
          </a:xfrm>
          <a:prstGeom prst="diamond">
            <a:avLst/>
          </a:prstGeom>
          <a:solidFill>
            <a:schemeClr val="accent3">
              <a:lumMod val="20000"/>
              <a:lumOff val="8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9B75A4D-32AA-446F-93D8-645453CCF67C}"/>
              </a:ext>
            </a:extLst>
          </p:cNvPr>
          <p:cNvSpPr/>
          <p:nvPr/>
        </p:nvSpPr>
        <p:spPr>
          <a:xfrm rot="5172200">
            <a:off x="16807966" y="600457"/>
            <a:ext cx="5491645" cy="5110281"/>
          </a:xfrm>
          <a:prstGeom prst="diamond">
            <a:avLst/>
          </a:prstGeom>
          <a:noFill/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0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1BF6049-9ABC-4DAF-8926-D2EFB5424F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6CF8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D19405-F38D-4161-9E60-FAAE82444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05" y="3893545"/>
            <a:ext cx="9285989" cy="41128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917C9B-BA0F-4A45-9C5D-54976EBA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2683062"/>
            <a:ext cx="9285989" cy="4112808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A7FD3218-FF65-4814-A104-3B672B27EAA4}"/>
              </a:ext>
            </a:extLst>
          </p:cNvPr>
          <p:cNvSpPr/>
          <p:nvPr/>
        </p:nvSpPr>
        <p:spPr>
          <a:xfrm>
            <a:off x="9968554" y="-524827"/>
            <a:ext cx="3176893" cy="2792314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234C6BF1-1608-495C-899D-D947415EF9C2}"/>
              </a:ext>
            </a:extLst>
          </p:cNvPr>
          <p:cNvSpPr/>
          <p:nvPr/>
        </p:nvSpPr>
        <p:spPr>
          <a:xfrm>
            <a:off x="4254500" y="0"/>
            <a:ext cx="5486400" cy="5105400"/>
          </a:xfrm>
          <a:prstGeom prst="diamond">
            <a:avLst/>
          </a:prstGeom>
          <a:solidFill>
            <a:schemeClr val="accent3">
              <a:lumMod val="30000"/>
              <a:lumOff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B5E8E6ED-017E-4BDA-87A7-6EF819751795}"/>
              </a:ext>
            </a:extLst>
          </p:cNvPr>
          <p:cNvSpPr/>
          <p:nvPr/>
        </p:nvSpPr>
        <p:spPr>
          <a:xfrm>
            <a:off x="5050810" y="609600"/>
            <a:ext cx="7369790" cy="6857999"/>
          </a:xfrm>
          <a:prstGeom prst="diamond">
            <a:avLst/>
          </a:prstGeom>
          <a:solidFill>
            <a:schemeClr val="accent3">
              <a:lumMod val="20000"/>
              <a:lumOff val="8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3AAD9-4BF6-4628-BEFF-7AA0E77EC7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098" name="Picture 2" descr="Tiếng Anh Giao Tiếp Chủ Đề Gia Đình">
            <a:extLst>
              <a:ext uri="{FF2B5EF4-FFF2-40B4-BE49-F238E27FC236}">
                <a16:creationId xmlns:a16="http://schemas.microsoft.com/office/drawing/2014/main" id="{1CA54B78-80B4-42A5-ADF6-29246DC4F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3031" r="16667" b="9091"/>
          <a:stretch/>
        </p:blipFill>
        <p:spPr bwMode="auto">
          <a:xfrm>
            <a:off x="1739479" y="1327148"/>
            <a:ext cx="3505199" cy="44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6E98A-255A-48EC-96B9-B39F02F07B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700" y="647700"/>
            <a:ext cx="5562599" cy="5562599"/>
          </a:xfrm>
          <a:prstGeom prst="rect">
            <a:avLst/>
          </a:prstGeom>
          <a:blipFill dpi="0" rotWithShape="0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72033E6-D360-4347-8AF7-4B43D2FDC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5"/>
          <a:stretch/>
        </p:blipFill>
        <p:spPr bwMode="auto">
          <a:xfrm>
            <a:off x="10499110" y="-16409"/>
            <a:ext cx="1599182" cy="215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03;p3">
            <a:extLst>
              <a:ext uri="{FF2B5EF4-FFF2-40B4-BE49-F238E27FC236}">
                <a16:creationId xmlns:a16="http://schemas.microsoft.com/office/drawing/2014/main" id="{15A6AAA1-0513-4D70-AB38-70D132C3394C}"/>
              </a:ext>
            </a:extLst>
          </p:cNvPr>
          <p:cNvSpPr/>
          <p:nvPr/>
        </p:nvSpPr>
        <p:spPr>
          <a:xfrm>
            <a:off x="6853346" y="3318463"/>
            <a:ext cx="3967054" cy="2157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 trẻ em đều do bố, mẹ sinh ra và có những đặc điểm giống với bố mẹ của mình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alt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65132834-735E-4AD4-9AAE-6A3BCB606E9A}"/>
              </a:ext>
            </a:extLst>
          </p:cNvPr>
          <p:cNvSpPr/>
          <p:nvPr/>
        </p:nvSpPr>
        <p:spPr>
          <a:xfrm rot="21372200">
            <a:off x="4603120" y="895472"/>
            <a:ext cx="7369790" cy="6857999"/>
          </a:xfrm>
          <a:prstGeom prst="diamond">
            <a:avLst/>
          </a:prstGeom>
          <a:noFill/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CBA500B9-F67A-4F65-A275-B1A1FD57D2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29900" y="5097974"/>
            <a:ext cx="1600200" cy="1760026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16E73F37-D1DE-41D0-BC9C-09ECEC52DD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701"/>
            <a:ext cx="1394470" cy="1130300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CD792CE6-2EDA-42F7-99D8-2C8488F081D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84" y="4846000"/>
            <a:ext cx="1990390" cy="19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31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4362B5A-F640-FD99-F971-9F386F1DD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285" y="362047"/>
            <a:ext cx="27434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676C9F-E785-67F5-6FB5-9B26B9AF6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546" y="1855356"/>
            <a:ext cx="6413548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0D47F0-1B24-D2F9-45B2-A09511CFE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593" y="4361563"/>
            <a:ext cx="286536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5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BC8C-369B-9F5B-0A9A-534A1E249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3FE5C9A-08E6-4729-C053-DFF8E0BB7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840" y="1904868"/>
            <a:ext cx="6462320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974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370</Words>
  <Application>Microsoft Office PowerPoint</Application>
  <PresentationFormat>Widescreen</PresentationFormat>
  <Paragraphs>22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Calibri Light</vt:lpstr>
      <vt:lpstr>Cambria</vt:lpstr>
      <vt:lpstr>等线</vt:lpstr>
      <vt:lpstr>Times New Roman</vt:lpstr>
      <vt:lpstr>字魂27号-布丁体</vt:lpstr>
      <vt:lpstr>思源黑体 Medium</vt:lpstr>
      <vt:lpstr>Chủ đề Office</vt:lpstr>
      <vt:lpstr>1_Office Theme</vt:lpstr>
      <vt:lpstr>Custom Design</vt:lpstr>
      <vt:lpstr>2_Office Theme</vt:lpstr>
      <vt:lpstr>Office 主题​​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3</cp:revision>
  <dcterms:created xsi:type="dcterms:W3CDTF">2024-12-27T13:48:19Z</dcterms:created>
  <dcterms:modified xsi:type="dcterms:W3CDTF">2025-02-23T03:48:44Z</dcterms:modified>
</cp:coreProperties>
</file>