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56" r:id="rId3"/>
    <p:sldId id="346" r:id="rId4"/>
    <p:sldId id="257" r:id="rId5"/>
    <p:sldId id="282" r:id="rId6"/>
    <p:sldId id="258" r:id="rId7"/>
    <p:sldId id="260" r:id="rId8"/>
    <p:sldId id="261" r:id="rId9"/>
    <p:sldId id="262" r:id="rId10"/>
    <p:sldId id="347" r:id="rId11"/>
    <p:sldId id="263" r:id="rId12"/>
    <p:sldId id="264" r:id="rId13"/>
    <p:sldId id="265" r:id="rId14"/>
    <p:sldId id="288" r:id="rId15"/>
    <p:sldId id="270" r:id="rId16"/>
    <p:sldId id="289" r:id="rId17"/>
    <p:sldId id="271" r:id="rId18"/>
    <p:sldId id="304" r:id="rId19"/>
  </p:sldIdLst>
  <p:sldSz cx="18288000" cy="10287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Asap" panose="020B0604020202020204" charset="0"/>
      <p:regular r:id="rId21"/>
    </p:embeddedFont>
    <p:embeddedFont>
      <p:font typeface="Asap Bold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Faustina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3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6951178" y="12724300"/>
            <a:ext cx="5138252" cy="777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8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7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85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8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48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48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7228557" y="1"/>
            <a:ext cx="1270505" cy="268064"/>
          </a:xfrm>
          <a:prstGeom prst="rect">
            <a:avLst/>
          </a:prstGeom>
        </p:spPr>
        <p:txBody>
          <a:bodyPr vert="horz" lIns="75438" tIns="37719" rIns="75438" bIns="37719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5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764" y="-20910196"/>
            <a:ext cx="1803654" cy="3067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77" y="-20910196"/>
            <a:ext cx="1803654" cy="306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9066" y="25044119"/>
            <a:ext cx="1803654" cy="306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12" y="25044119"/>
            <a:ext cx="1803654" cy="3067145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16149258" y="-1032940"/>
            <a:ext cx="2941485" cy="447479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32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425606" y="9637395"/>
            <a:ext cx="1803654" cy="649605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85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485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8057" y="11738203"/>
            <a:ext cx="1805640" cy="219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88862" y="910529"/>
            <a:ext cx="1805640" cy="21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59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7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3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97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69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4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4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7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01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svg"/><Relationship Id="rId18" Type="http://schemas.openxmlformats.org/officeDocument/2006/relationships/image" Target="../media/image74.png"/><Relationship Id="rId3" Type="http://schemas.openxmlformats.org/officeDocument/2006/relationships/image" Target="../media/image50.svg"/><Relationship Id="rId21" Type="http://schemas.openxmlformats.org/officeDocument/2006/relationships/image" Target="../media/image77.png"/><Relationship Id="rId7" Type="http://schemas.openxmlformats.org/officeDocument/2006/relationships/image" Target="../media/image7.svg"/><Relationship Id="rId12" Type="http://schemas.openxmlformats.org/officeDocument/2006/relationships/image" Target="../media/image47.png"/><Relationship Id="rId17" Type="http://schemas.openxmlformats.org/officeDocument/2006/relationships/image" Target="../media/image56.png"/><Relationship Id="rId2" Type="http://schemas.openxmlformats.org/officeDocument/2006/relationships/image" Target="../media/image49.png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2.svg"/><Relationship Id="rId24" Type="http://schemas.openxmlformats.org/officeDocument/2006/relationships/image" Target="../media/image80.png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image" Target="../media/image79.png"/><Relationship Id="rId10" Type="http://schemas.openxmlformats.org/officeDocument/2006/relationships/image" Target="../media/image71.png"/><Relationship Id="rId19" Type="http://schemas.openxmlformats.org/officeDocument/2006/relationships/image" Target="../media/image75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20.png"/><Relationship Id="rId22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sv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2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30.svg"/><Relationship Id="rId12" Type="http://schemas.openxmlformats.org/officeDocument/2006/relationships/image" Target="../media/image47.png"/><Relationship Id="rId2" Type="http://schemas.openxmlformats.org/officeDocument/2006/relationships/image" Target="../media/image6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4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83.png"/><Relationship Id="rId4" Type="http://schemas.openxmlformats.org/officeDocument/2006/relationships/image" Target="../media/image12.png"/><Relationship Id="rId9" Type="http://schemas.openxmlformats.org/officeDocument/2006/relationships/image" Target="../media/image82.sv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1.svg"/><Relationship Id="rId18" Type="http://schemas.openxmlformats.org/officeDocument/2006/relationships/image" Target="../media/image92.png"/><Relationship Id="rId3" Type="http://schemas.openxmlformats.org/officeDocument/2006/relationships/image" Target="../media/image7.svg"/><Relationship Id="rId21" Type="http://schemas.openxmlformats.org/officeDocument/2006/relationships/image" Target="../media/image95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91.svg"/><Relationship Id="rId2" Type="http://schemas.openxmlformats.org/officeDocument/2006/relationships/image" Target="../media/image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9.svg"/><Relationship Id="rId5" Type="http://schemas.openxmlformats.org/officeDocument/2006/relationships/image" Target="../media/image13.svg"/><Relationship Id="rId15" Type="http://schemas.openxmlformats.org/officeDocument/2006/relationships/image" Target="../media/image48.svg"/><Relationship Id="rId10" Type="http://schemas.openxmlformats.org/officeDocument/2006/relationships/image" Target="../media/image88.png"/><Relationship Id="rId19" Type="http://schemas.openxmlformats.org/officeDocument/2006/relationships/image" Target="../media/image93.png"/><Relationship Id="rId4" Type="http://schemas.openxmlformats.org/officeDocument/2006/relationships/image" Target="../media/image12.png"/><Relationship Id="rId9" Type="http://schemas.openxmlformats.org/officeDocument/2006/relationships/image" Target="../media/image87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svg"/><Relationship Id="rId18" Type="http://schemas.openxmlformats.org/officeDocument/2006/relationships/image" Target="../media/image101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20.png"/><Relationship Id="rId17" Type="http://schemas.openxmlformats.org/officeDocument/2006/relationships/image" Target="../media/image100.jpeg"/><Relationship Id="rId2" Type="http://schemas.openxmlformats.org/officeDocument/2006/relationships/image" Target="../media/image4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8.svg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10" Type="http://schemas.openxmlformats.org/officeDocument/2006/relationships/image" Target="../media/image97.png"/><Relationship Id="rId19" Type="http://schemas.openxmlformats.org/officeDocument/2006/relationships/image" Target="../media/image102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48.svg"/><Relationship Id="rId7" Type="http://schemas.openxmlformats.org/officeDocument/2006/relationships/image" Target="../media/image13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4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0.svg"/><Relationship Id="rId5" Type="http://schemas.openxmlformats.org/officeDocument/2006/relationships/image" Target="../media/image7.svg"/><Relationship Id="rId15" Type="http://schemas.openxmlformats.org/officeDocument/2006/relationships/image" Target="../media/image44.svg"/><Relationship Id="rId23" Type="http://schemas.openxmlformats.org/officeDocument/2006/relationships/image" Target="../media/image23.svg"/><Relationship Id="rId10" Type="http://schemas.openxmlformats.org/officeDocument/2006/relationships/image" Target="../media/image39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5.png"/><Relationship Id="rId3" Type="http://schemas.openxmlformats.org/officeDocument/2006/relationships/image" Target="../media/image5.svg"/><Relationship Id="rId21" Type="http://schemas.openxmlformats.org/officeDocument/2006/relationships/image" Target="../media/image58.png"/><Relationship Id="rId7" Type="http://schemas.openxmlformats.org/officeDocument/2006/relationships/image" Target="../media/image13.svg"/><Relationship Id="rId12" Type="http://schemas.openxmlformats.org/officeDocument/2006/relationships/image" Target="../media/image53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23" Type="http://schemas.openxmlformats.org/officeDocument/2006/relationships/image" Target="../media/image60.png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50.svg"/><Relationship Id="rId14" Type="http://schemas.openxmlformats.org/officeDocument/2006/relationships/image" Target="../media/image20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2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66.png"/><Relationship Id="rId7" Type="http://schemas.openxmlformats.org/officeDocument/2006/relationships/image" Target="../media/image5.svg"/><Relationship Id="rId12" Type="http://schemas.openxmlformats.org/officeDocument/2006/relationships/image" Target="../media/image61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0.svg"/><Relationship Id="rId5" Type="http://schemas.openxmlformats.org/officeDocument/2006/relationships/image" Target="../media/image13.svg"/><Relationship Id="rId15" Type="http://schemas.openxmlformats.org/officeDocument/2006/relationships/image" Target="../media/image64.svg"/><Relationship Id="rId10" Type="http://schemas.openxmlformats.org/officeDocument/2006/relationships/image" Target="../media/image49.png"/><Relationship Id="rId19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9.sv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68.png"/><Relationship Id="rId2" Type="http://schemas.openxmlformats.org/officeDocument/2006/relationships/image" Target="../media/image6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0.svg"/><Relationship Id="rId5" Type="http://schemas.openxmlformats.org/officeDocument/2006/relationships/image" Target="../media/image13.svg"/><Relationship Id="rId15" Type="http://schemas.openxmlformats.org/officeDocument/2006/relationships/image" Target="../media/image64.svg"/><Relationship Id="rId10" Type="http://schemas.openxmlformats.org/officeDocument/2006/relationships/image" Target="../media/image49.pn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48.svg"/><Relationship Id="rId7" Type="http://schemas.openxmlformats.org/officeDocument/2006/relationships/image" Target="../media/image13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4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0.svg"/><Relationship Id="rId24" Type="http://schemas.openxmlformats.org/officeDocument/2006/relationships/image" Target="../media/image70.png"/><Relationship Id="rId5" Type="http://schemas.openxmlformats.org/officeDocument/2006/relationships/image" Target="../media/image7.svg"/><Relationship Id="rId15" Type="http://schemas.openxmlformats.org/officeDocument/2006/relationships/image" Target="../media/image44.svg"/><Relationship Id="rId23" Type="http://schemas.openxmlformats.org/officeDocument/2006/relationships/image" Target="../media/image23.svg"/><Relationship Id="rId10" Type="http://schemas.openxmlformats.org/officeDocument/2006/relationships/image" Target="../media/image39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769282"/>
            <a:ext cx="14025165" cy="8338598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53603" y="2088605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2338">
            <a:off x="769314" y="3835691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089545" y="2633449"/>
            <a:ext cx="9196165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–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endParaRPr lang="en-US" sz="8577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81968" y="7289476"/>
            <a:ext cx="6191546" cy="1542258"/>
          </a:xfrm>
          <a:custGeom>
            <a:avLst/>
            <a:gdLst/>
            <a:ahLst/>
            <a:cxnLst/>
            <a:rect l="l" t="t" r="r" b="b"/>
            <a:pathLst>
              <a:path w="6191546" h="1542258">
                <a:moveTo>
                  <a:pt x="0" y="0"/>
                </a:moveTo>
                <a:lnTo>
                  <a:pt x="6191546" y="0"/>
                </a:lnTo>
                <a:lnTo>
                  <a:pt x="6191546" y="1542258"/>
                </a:lnTo>
                <a:lnTo>
                  <a:pt x="0" y="15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71566" y="7210982"/>
            <a:ext cx="4569786" cy="108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Tiết</a:t>
            </a:r>
            <a:r>
              <a:rPr lang="en-US" sz="5400" dirty="0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 1</a:t>
            </a:r>
            <a:endParaRPr lang="en-US" sz="5400" dirty="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865862" y="7043510"/>
            <a:ext cx="956617" cy="963845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42193" y="2268964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274134">
            <a:off x="2962152" y="244734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">
            <a:extLst>
              <a:ext uri="{FF2B5EF4-FFF2-40B4-BE49-F238E27FC236}">
                <a16:creationId xmlns:a16="http://schemas.microsoft.com/office/drawing/2014/main" id="{06A9F1B9-6892-97F6-1161-311ED446C389}"/>
              </a:ext>
            </a:extLst>
          </p:cNvPr>
          <p:cNvSpPr/>
          <p:nvPr/>
        </p:nvSpPr>
        <p:spPr>
          <a:xfrm>
            <a:off x="648506" y="2402229"/>
            <a:ext cx="8360714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id="{C74E37F5-C7B4-7E53-3081-2FF81C108BFA}"/>
              </a:ext>
            </a:extLst>
          </p:cNvPr>
          <p:cNvSpPr/>
          <p:nvPr/>
        </p:nvSpPr>
        <p:spPr>
          <a:xfrm rot="-5400000">
            <a:off x="8882224" y="1214275"/>
            <a:ext cx="9296400" cy="7706048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 rot="10648086">
            <a:off x="-547887" y="-2066974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8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 rot="-1282476">
            <a:off x="15285456" y="-1689656"/>
            <a:ext cx="2564417" cy="2713669"/>
          </a:xfrm>
          <a:custGeom>
            <a:avLst/>
            <a:gdLst/>
            <a:ahLst/>
            <a:cxnLst/>
            <a:rect l="l" t="t" r="r" b="b"/>
            <a:pathLst>
              <a:path w="2564417" h="2713669">
                <a:moveTo>
                  <a:pt x="0" y="0"/>
                </a:moveTo>
                <a:lnTo>
                  <a:pt x="2564417" y="0"/>
                </a:lnTo>
                <a:lnTo>
                  <a:pt x="2564417" y="2713668"/>
                </a:lnTo>
                <a:lnTo>
                  <a:pt x="0" y="2713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37852" y="209776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274134">
            <a:off x="1499318" y="-1403086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F8A73A-4570-D60E-21AD-B408489F7D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089" y="2513761"/>
            <a:ext cx="3087335" cy="26005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B1B43A-7EEC-CDC4-2066-29CD74C73F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064" y="1077315"/>
            <a:ext cx="774287" cy="64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F3D7D710-8819-9B0D-4D1B-4363F236B152}"/>
                  </a:ext>
                </a:extLst>
              </p:cNvPr>
              <p:cNvSpPr txBox="1"/>
              <p:nvPr/>
            </p:nvSpPr>
            <p:spPr>
              <a:xfrm>
                <a:off x="14291588" y="1212057"/>
                <a:ext cx="838200" cy="371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86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𝟏𝐜𝐦</m:t>
                          </m:r>
                        </m:e>
                        <m:sup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u="none" strike="noStrike" spc="41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F3D7D710-8819-9B0D-4D1B-4363F236B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588" y="1212057"/>
                <a:ext cx="838200" cy="371897"/>
              </a:xfrm>
              <a:prstGeom prst="rect">
                <a:avLst/>
              </a:prstGeom>
              <a:blipFill>
                <a:blip r:embed="rId18"/>
                <a:stretch>
                  <a:fillRect l="-14493" t="-16393" r="-3623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28B667-6095-5E30-CDB8-4F4DD20894BF}"/>
              </a:ext>
            </a:extLst>
          </p:cNvPr>
          <p:cNvCxnSpPr>
            <a:cxnSpLocks/>
          </p:cNvCxnSpPr>
          <p:nvPr/>
        </p:nvCxnSpPr>
        <p:spPr>
          <a:xfrm flipH="1">
            <a:off x="12520789" y="2999691"/>
            <a:ext cx="21578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2CEDB0-EC9E-D6AE-34D0-B10DB6E3760E}"/>
              </a:ext>
            </a:extLst>
          </p:cNvPr>
          <p:cNvCxnSpPr>
            <a:cxnSpLocks/>
          </p:cNvCxnSpPr>
          <p:nvPr/>
        </p:nvCxnSpPr>
        <p:spPr>
          <a:xfrm flipV="1">
            <a:off x="12890890" y="3293041"/>
            <a:ext cx="0" cy="18213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404DBF84-113D-BFB3-C5B1-25AB8614556F}"/>
                  </a:ext>
                </a:extLst>
              </p:cNvPr>
              <p:cNvSpPr txBox="1"/>
              <p:nvPr/>
            </p:nvSpPr>
            <p:spPr>
              <a:xfrm>
                <a:off x="12777897" y="5225890"/>
                <a:ext cx="838200" cy="371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86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𝟑𝐜𝐦</m:t>
                          </m:r>
                        </m:e>
                        <m:sup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u="none" strike="noStrike" spc="41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404DBF84-113D-BFB3-C5B1-25AB86145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7" y="5225890"/>
                <a:ext cx="838200" cy="371897"/>
              </a:xfrm>
              <a:prstGeom prst="rect">
                <a:avLst/>
              </a:prstGeom>
              <a:blipFill>
                <a:blip r:embed="rId19"/>
                <a:stretch>
                  <a:fillRect l="-14493" t="-14754" r="-3623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76C7ED60-A21B-1540-07C4-B4A3F367BABE}"/>
                  </a:ext>
                </a:extLst>
              </p:cNvPr>
              <p:cNvSpPr txBox="1"/>
              <p:nvPr/>
            </p:nvSpPr>
            <p:spPr>
              <a:xfrm>
                <a:off x="15333090" y="3245481"/>
                <a:ext cx="838200" cy="371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86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𝟑𝐜𝐦</m:t>
                          </m:r>
                        </m:e>
                        <m:sup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u="none" strike="noStrike" spc="41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76C7ED60-A21B-1540-07C4-B4A3F367B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3090" y="3245481"/>
                <a:ext cx="838200" cy="371897"/>
              </a:xfrm>
              <a:prstGeom prst="rect">
                <a:avLst/>
              </a:prstGeom>
              <a:blipFill>
                <a:blip r:embed="rId20"/>
                <a:stretch>
                  <a:fillRect l="-14493" t="-14754" r="-3623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427B815-0DA8-E51F-97A1-C91521122EC4}"/>
                  </a:ext>
                </a:extLst>
              </p:cNvPr>
              <p:cNvSpPr txBox="1"/>
              <p:nvPr/>
            </p:nvSpPr>
            <p:spPr>
              <a:xfrm rot="19135392">
                <a:off x="14634054" y="4776790"/>
                <a:ext cx="838200" cy="371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86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𝟑𝐜𝐦</m:t>
                          </m:r>
                        </m:e>
                        <m:sup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u="none" strike="noStrike" spc="41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427B815-0DA8-E51F-97A1-C91521122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35392">
                <a:off x="14634054" y="4776790"/>
                <a:ext cx="838200" cy="371897"/>
              </a:xfrm>
              <a:prstGeom prst="rect">
                <a:avLst/>
              </a:prstGeom>
              <a:blipFill>
                <a:blip r:embed="rId21"/>
                <a:stretch>
                  <a:fillRect l="-11034" t="-28261" r="-15862" b="-12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3DCF29-70AD-E0A5-9C53-9E494CE60729}"/>
              </a:ext>
            </a:extLst>
          </p:cNvPr>
          <p:cNvCxnSpPr>
            <a:cxnSpLocks/>
          </p:cNvCxnSpPr>
          <p:nvPr/>
        </p:nvCxnSpPr>
        <p:spPr>
          <a:xfrm flipV="1">
            <a:off x="13639288" y="3293040"/>
            <a:ext cx="0" cy="18213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131D09-9291-8C57-CFE3-8A230162454B}"/>
              </a:ext>
            </a:extLst>
          </p:cNvPr>
          <p:cNvCxnSpPr>
            <a:cxnSpLocks/>
          </p:cNvCxnSpPr>
          <p:nvPr/>
        </p:nvCxnSpPr>
        <p:spPr>
          <a:xfrm flipV="1">
            <a:off x="14710688" y="2999691"/>
            <a:ext cx="0" cy="1828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E2BD35-4480-339E-5E38-53539823042E}"/>
              </a:ext>
            </a:extLst>
          </p:cNvPr>
          <p:cNvCxnSpPr>
            <a:cxnSpLocks/>
          </p:cNvCxnSpPr>
          <p:nvPr/>
        </p:nvCxnSpPr>
        <p:spPr>
          <a:xfrm flipV="1">
            <a:off x="15021889" y="2706720"/>
            <a:ext cx="0" cy="18213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90D0D8-4C30-8F12-9F7E-404679ACA841}"/>
              </a:ext>
            </a:extLst>
          </p:cNvPr>
          <p:cNvCxnSpPr>
            <a:cxnSpLocks/>
          </p:cNvCxnSpPr>
          <p:nvPr/>
        </p:nvCxnSpPr>
        <p:spPr>
          <a:xfrm flipH="1" flipV="1">
            <a:off x="12890890" y="2703712"/>
            <a:ext cx="2130999" cy="3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391825C-6F98-D695-7274-BEB8C460E042}"/>
              </a:ext>
            </a:extLst>
          </p:cNvPr>
          <p:cNvCxnSpPr>
            <a:cxnSpLocks/>
          </p:cNvCxnSpPr>
          <p:nvPr/>
        </p:nvCxnSpPr>
        <p:spPr>
          <a:xfrm flipH="1">
            <a:off x="12205090" y="3914091"/>
            <a:ext cx="21578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9C7DC8-B34C-CEDB-38B2-6FD4A233466D}"/>
              </a:ext>
            </a:extLst>
          </p:cNvPr>
          <p:cNvCxnSpPr>
            <a:cxnSpLocks/>
          </p:cNvCxnSpPr>
          <p:nvPr/>
        </p:nvCxnSpPr>
        <p:spPr>
          <a:xfrm flipH="1">
            <a:off x="12205090" y="4528037"/>
            <a:ext cx="21578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ACF966-2E84-7804-1307-015A0E8A54F8}"/>
              </a:ext>
            </a:extLst>
          </p:cNvPr>
          <p:cNvCxnSpPr>
            <a:cxnSpLocks/>
            <a:stCxn id="27" idx="0"/>
          </p:cNvCxnSpPr>
          <p:nvPr/>
        </p:nvCxnSpPr>
        <p:spPr>
          <a:xfrm flipH="1">
            <a:off x="12877987" y="2513761"/>
            <a:ext cx="870770" cy="768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5170255-2ABC-9D97-0D20-B15113A0F952}"/>
              </a:ext>
            </a:extLst>
          </p:cNvPr>
          <p:cNvCxnSpPr>
            <a:cxnSpLocks/>
          </p:cNvCxnSpPr>
          <p:nvPr/>
        </p:nvCxnSpPr>
        <p:spPr>
          <a:xfrm flipH="1">
            <a:off x="13663712" y="2512477"/>
            <a:ext cx="880395" cy="7483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1">
            <a:extLst>
              <a:ext uri="{FF2B5EF4-FFF2-40B4-BE49-F238E27FC236}">
                <a16:creationId xmlns:a16="http://schemas.microsoft.com/office/drawing/2014/main" id="{58CF63DC-20FE-2349-C1D8-5328BCCF20A9}"/>
              </a:ext>
            </a:extLst>
          </p:cNvPr>
          <p:cNvSpPr txBox="1"/>
          <p:nvPr/>
        </p:nvSpPr>
        <p:spPr>
          <a:xfrm>
            <a:off x="1856812" y="4610223"/>
            <a:ext cx="56505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thể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lập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phương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độ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dài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cạnh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3 cm.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B472D1B1-7571-EB7C-6D01-1B8BCE927E60}"/>
              </a:ext>
            </a:extLst>
          </p:cNvPr>
          <p:cNvSpPr txBox="1"/>
          <p:nvPr/>
        </p:nvSpPr>
        <p:spPr>
          <a:xfrm>
            <a:off x="1015702" y="335521"/>
            <a:ext cx="939846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endParaRPr kumimoji="0" lang="en-US" sz="8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C4BC6DB-0B43-0946-1516-7CD558FA1A3F}"/>
              </a:ext>
            </a:extLst>
          </p:cNvPr>
          <p:cNvCxnSpPr>
            <a:cxnSpLocks/>
          </p:cNvCxnSpPr>
          <p:nvPr/>
        </p:nvCxnSpPr>
        <p:spPr>
          <a:xfrm>
            <a:off x="13348090" y="1800670"/>
            <a:ext cx="0" cy="601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9D40C24-6884-F3CF-5CD4-B2D5823CBFF5}"/>
              </a:ext>
            </a:extLst>
          </p:cNvPr>
          <p:cNvCxnSpPr>
            <a:cxnSpLocks/>
          </p:cNvCxnSpPr>
          <p:nvPr/>
        </p:nvCxnSpPr>
        <p:spPr>
          <a:xfrm>
            <a:off x="13690821" y="1405383"/>
            <a:ext cx="6007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EA7C270-19F9-3A2A-61C0-86EB26D7BAA9}"/>
              </a:ext>
            </a:extLst>
          </p:cNvPr>
          <p:cNvCxnSpPr>
            <a:cxnSpLocks/>
          </p:cNvCxnSpPr>
          <p:nvPr/>
        </p:nvCxnSpPr>
        <p:spPr>
          <a:xfrm flipH="1">
            <a:off x="14402819" y="3146041"/>
            <a:ext cx="889606" cy="766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B92417-3422-9FA4-DA0B-82BF31EEC5B3}"/>
              </a:ext>
            </a:extLst>
          </p:cNvPr>
          <p:cNvCxnSpPr>
            <a:cxnSpLocks/>
          </p:cNvCxnSpPr>
          <p:nvPr/>
        </p:nvCxnSpPr>
        <p:spPr>
          <a:xfrm flipH="1">
            <a:off x="14371362" y="3780888"/>
            <a:ext cx="939791" cy="745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14">
                <a:extLst>
                  <a:ext uri="{FF2B5EF4-FFF2-40B4-BE49-F238E27FC236}">
                    <a16:creationId xmlns:a16="http://schemas.microsoft.com/office/drawing/2014/main" id="{CB32E38A-B53A-65A8-4DDF-982B8CFA37AB}"/>
                  </a:ext>
                </a:extLst>
              </p:cNvPr>
              <p:cNvSpPr txBox="1"/>
              <p:nvPr/>
            </p:nvSpPr>
            <p:spPr>
              <a:xfrm>
                <a:off x="10466618" y="5766664"/>
                <a:ext cx="6071229" cy="564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353"/>
                  </a:lnSpc>
                </a:pP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Lớp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thứ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nhất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   </a:t>
                </a:r>
                <a:r>
                  <a:rPr lang="en-US" sz="3225" b="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3 x 3 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𝟗𝐜𝐦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73" name="TextBox 14">
                <a:extLst>
                  <a:ext uri="{FF2B5EF4-FFF2-40B4-BE49-F238E27FC236}">
                    <a16:creationId xmlns:a16="http://schemas.microsoft.com/office/drawing/2014/main" id="{CB32E38A-B53A-65A8-4DDF-982B8CFA3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618" y="5766664"/>
                <a:ext cx="6071229" cy="564257"/>
              </a:xfrm>
              <a:prstGeom prst="rect">
                <a:avLst/>
              </a:prstGeom>
              <a:blipFill>
                <a:blip r:embed="rId22"/>
                <a:stretch>
                  <a:fillRect l="-4116" t="-11828" b="-39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14">
                <a:extLst>
                  <a:ext uri="{FF2B5EF4-FFF2-40B4-BE49-F238E27FC236}">
                    <a16:creationId xmlns:a16="http://schemas.microsoft.com/office/drawing/2014/main" id="{9128132B-57B2-7C48-7DB1-47D7DBFA0054}"/>
                  </a:ext>
                </a:extLst>
              </p:cNvPr>
              <p:cNvSpPr txBox="1"/>
              <p:nvPr/>
            </p:nvSpPr>
            <p:spPr>
              <a:xfrm>
                <a:off x="10486496" y="6448962"/>
                <a:ext cx="6071229" cy="564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353"/>
                  </a:lnSpc>
                </a:pP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Cả 3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lớp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   </a:t>
                </a:r>
                <a:r>
                  <a:rPr lang="en-US" sz="3225" b="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9 x 3 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𝟐𝟕𝐜𝐦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74" name="TextBox 14">
                <a:extLst>
                  <a:ext uri="{FF2B5EF4-FFF2-40B4-BE49-F238E27FC236}">
                    <a16:creationId xmlns:a16="http://schemas.microsoft.com/office/drawing/2014/main" id="{9128132B-57B2-7C48-7DB1-47D7DBFA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6496" y="6448962"/>
                <a:ext cx="6071229" cy="564257"/>
              </a:xfrm>
              <a:prstGeom prst="rect">
                <a:avLst/>
              </a:prstGeom>
              <a:blipFill>
                <a:blip r:embed="rId23"/>
                <a:stretch>
                  <a:fillRect l="-4016" t="-11957" b="-4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14">
                <a:extLst>
                  <a:ext uri="{FF2B5EF4-FFF2-40B4-BE49-F238E27FC236}">
                    <a16:creationId xmlns:a16="http://schemas.microsoft.com/office/drawing/2014/main" id="{6FA9F6F6-9284-6D39-CEF7-03FE932DACEB}"/>
                  </a:ext>
                </a:extLst>
              </p:cNvPr>
              <p:cNvSpPr txBox="1"/>
              <p:nvPr/>
            </p:nvSpPr>
            <p:spPr>
              <a:xfrm>
                <a:off x="10165220" y="8045651"/>
                <a:ext cx="7051201" cy="11285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Thể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lập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phươnglà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:  </a:t>
                </a:r>
                <a:r>
                  <a:rPr lang="en-US" sz="36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3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x 3 x 3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𝟐𝟕𝐜𝐦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75" name="TextBox 14">
                <a:extLst>
                  <a:ext uri="{FF2B5EF4-FFF2-40B4-BE49-F238E27FC236}">
                    <a16:creationId xmlns:a16="http://schemas.microsoft.com/office/drawing/2014/main" id="{6FA9F6F6-9284-6D39-CEF7-03FE932DA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220" y="8045651"/>
                <a:ext cx="7051201" cy="1128514"/>
              </a:xfrm>
              <a:prstGeom prst="rect">
                <a:avLst/>
              </a:prstGeom>
              <a:blipFill>
                <a:blip r:embed="rId24"/>
                <a:stretch>
                  <a:fillRect l="-1471" t="-12973" r="-3287" b="-2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20">
            <a:extLst>
              <a:ext uri="{FF2B5EF4-FFF2-40B4-BE49-F238E27FC236}">
                <a16:creationId xmlns:a16="http://schemas.microsoft.com/office/drawing/2014/main" id="{9D19B742-A83B-4185-18FD-3A88CF7074D7}"/>
              </a:ext>
            </a:extLst>
          </p:cNvPr>
          <p:cNvSpPr txBox="1"/>
          <p:nvPr/>
        </p:nvSpPr>
        <p:spPr>
          <a:xfrm>
            <a:off x="12970091" y="7376615"/>
            <a:ext cx="101237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Vậy</a:t>
            </a: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5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15714">
            <a:off x="-309867" y="774631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48086">
            <a:off x="9592877" y="7064252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9" y="0"/>
                </a:lnTo>
                <a:lnTo>
                  <a:pt x="3776759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18181">
            <a:off x="14495787" y="-1195082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413225"/>
            <a:chOff x="0" y="0"/>
            <a:chExt cx="21640800" cy="11217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86152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1282476">
            <a:off x="14288559" y="5376"/>
            <a:ext cx="2564417" cy="2713669"/>
          </a:xfrm>
          <a:custGeom>
            <a:avLst/>
            <a:gdLst/>
            <a:ahLst/>
            <a:cxnLst/>
            <a:rect l="l" t="t" r="r" b="b"/>
            <a:pathLst>
              <a:path w="2564417" h="2713669">
                <a:moveTo>
                  <a:pt x="0" y="0"/>
                </a:moveTo>
                <a:lnTo>
                  <a:pt x="2564417" y="0"/>
                </a:lnTo>
                <a:lnTo>
                  <a:pt x="2564417" y="2713668"/>
                </a:lnTo>
                <a:lnTo>
                  <a:pt x="0" y="2713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88395" y="1710859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2608355" y="1889244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968795" y="3932017"/>
            <a:ext cx="1674335" cy="28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2"/>
              </a:lnSpc>
              <a:spcBef>
                <a:spcPct val="0"/>
              </a:spcBef>
            </a:pPr>
            <a:r>
              <a:rPr lang="en-US" sz="1725" u="none" strike="noStrike" spc="58">
                <a:solidFill>
                  <a:srgbClr val="FBF6EF"/>
                </a:solidFill>
                <a:latin typeface="Asap Bold"/>
                <a:ea typeface="Asap Bold"/>
                <a:cs typeface="Asap Bold"/>
                <a:sym typeface="Asap Bold"/>
              </a:rPr>
              <a:t>CHIỀU DÀI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786664" y="4726266"/>
            <a:ext cx="1674335" cy="28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725" spc="58">
                <a:solidFill>
                  <a:srgbClr val="FBF6EF"/>
                </a:solidFill>
                <a:latin typeface="Asap Bold"/>
                <a:ea typeface="Asap Bold"/>
                <a:cs typeface="Asap Bold"/>
                <a:sym typeface="Asap Bold"/>
              </a:rPr>
              <a:t>CHIỀU RỘNG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98FD6185-79B4-ECDD-BEB4-D67E2CABCC31}"/>
              </a:ext>
            </a:extLst>
          </p:cNvPr>
          <p:cNvSpPr txBox="1"/>
          <p:nvPr/>
        </p:nvSpPr>
        <p:spPr>
          <a:xfrm>
            <a:off x="1822872" y="1965797"/>
            <a:ext cx="668420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Muốn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ta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làm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sao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?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B5CC975B-225C-EF83-64AC-EC0201BA732C}"/>
              </a:ext>
            </a:extLst>
          </p:cNvPr>
          <p:cNvSpPr txBox="1"/>
          <p:nvPr/>
        </p:nvSpPr>
        <p:spPr>
          <a:xfrm>
            <a:off x="10007577" y="5704880"/>
            <a:ext cx="6820627" cy="2918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Muốn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lập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, ta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lấy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cạnh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cạnh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rồi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với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cạnh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413225"/>
            <a:chOff x="0" y="0"/>
            <a:chExt cx="21640800" cy="11217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86152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1369988">
            <a:off x="14454029" y="375024"/>
            <a:ext cx="1901905" cy="1898447"/>
          </a:xfrm>
          <a:custGeom>
            <a:avLst/>
            <a:gdLst/>
            <a:ahLst/>
            <a:cxnLst/>
            <a:rect l="l" t="t" r="r" b="b"/>
            <a:pathLst>
              <a:path w="1901905" h="1898447">
                <a:moveTo>
                  <a:pt x="0" y="0"/>
                </a:moveTo>
                <a:lnTo>
                  <a:pt x="1901905" y="0"/>
                </a:lnTo>
                <a:lnTo>
                  <a:pt x="1901905" y="1898447"/>
                </a:lnTo>
                <a:lnTo>
                  <a:pt x="0" y="1898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34067">
            <a:off x="12828999" y="963898"/>
            <a:ext cx="1901905" cy="1898447"/>
          </a:xfrm>
          <a:custGeom>
            <a:avLst/>
            <a:gdLst/>
            <a:ahLst/>
            <a:cxnLst/>
            <a:rect l="l" t="t" r="r" b="b"/>
            <a:pathLst>
              <a:path w="1901905" h="1898447">
                <a:moveTo>
                  <a:pt x="0" y="0"/>
                </a:moveTo>
                <a:lnTo>
                  <a:pt x="1901905" y="0"/>
                </a:lnTo>
                <a:lnTo>
                  <a:pt x="1901905" y="1898447"/>
                </a:lnTo>
                <a:lnTo>
                  <a:pt x="0" y="1898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524903">
            <a:off x="483194" y="9090078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4"/>
                </a:lnTo>
                <a:lnTo>
                  <a:pt x="0" y="7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50768">
            <a:off x="1181507" y="805653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C0C281E-4A34-5A3A-3F22-DF6681D48AE9}"/>
              </a:ext>
            </a:extLst>
          </p:cNvPr>
          <p:cNvSpPr txBox="1"/>
          <p:nvPr/>
        </p:nvSpPr>
        <p:spPr>
          <a:xfrm>
            <a:off x="1693317" y="3853741"/>
            <a:ext cx="7273277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V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D265A154-062C-2033-27CD-5956452A5D3D}"/>
              </a:ext>
            </a:extLst>
          </p:cNvPr>
          <p:cNvSpPr txBox="1"/>
          <p:nvPr/>
        </p:nvSpPr>
        <p:spPr>
          <a:xfrm>
            <a:off x="1735271" y="1927636"/>
            <a:ext cx="620679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72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Công</a:t>
            </a:r>
            <a:r>
              <a:rPr lang="en-US" sz="725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72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thức</a:t>
            </a:r>
            <a:endParaRPr lang="en-US" sz="7250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DD1C535E-CAD2-1967-36E1-F3369E2E76E7}"/>
              </a:ext>
            </a:extLst>
          </p:cNvPr>
          <p:cNvSpPr txBox="1"/>
          <p:nvPr/>
        </p:nvSpPr>
        <p:spPr>
          <a:xfrm>
            <a:off x="1623495" y="5529777"/>
            <a:ext cx="7308477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viết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bên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7B6F-BFCB-55D6-B1CC-6048ECC0BD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062" y="3562065"/>
            <a:ext cx="2638738" cy="2533365"/>
          </a:xfrm>
          <a:prstGeom prst="rect">
            <a:avLst/>
          </a:prstGeom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D2DE9ACC-17D4-738F-26C5-40693FE899D5}"/>
              </a:ext>
            </a:extLst>
          </p:cNvPr>
          <p:cNvSpPr txBox="1"/>
          <p:nvPr/>
        </p:nvSpPr>
        <p:spPr>
          <a:xfrm>
            <a:off x="11876567" y="6205120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a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C2D40A6D-8985-A2A3-90FE-ACFCFF9F0FBB}"/>
              </a:ext>
            </a:extLst>
          </p:cNvPr>
          <p:cNvSpPr txBox="1"/>
          <p:nvPr/>
        </p:nvSpPr>
        <p:spPr>
          <a:xfrm>
            <a:off x="10828603" y="7696625"/>
            <a:ext cx="4488735" cy="101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 = a x a x a </a:t>
            </a:r>
          </a:p>
          <a:p>
            <a:pPr algn="l">
              <a:lnSpc>
                <a:spcPts val="3900"/>
              </a:lnSpc>
            </a:pPr>
            <a:endParaRPr lang="en-US" sz="48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11E73ACA-F3E2-CA4C-308B-FC3E23203B07}"/>
              </a:ext>
            </a:extLst>
          </p:cNvPr>
          <p:cNvSpPr txBox="1"/>
          <p:nvPr/>
        </p:nvSpPr>
        <p:spPr>
          <a:xfrm>
            <a:off x="13322001" y="5669200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a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AFE6EC4-7988-C289-1D58-05FAC389FA63}"/>
              </a:ext>
            </a:extLst>
          </p:cNvPr>
          <p:cNvSpPr txBox="1"/>
          <p:nvPr/>
        </p:nvSpPr>
        <p:spPr>
          <a:xfrm>
            <a:off x="13773618" y="4354634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99058"/>
            <a:ext cx="12510077" cy="4663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428910" y="4672277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0059" y="1129028"/>
            <a:ext cx="16753541" cy="8413225"/>
          </a:xfrm>
          <a:custGeom>
            <a:avLst/>
            <a:gdLst/>
            <a:ahLst/>
            <a:cxnLst/>
            <a:rect l="l" t="t" r="r" b="b"/>
            <a:pathLst>
              <a:path w="11834460" h="8413225">
                <a:moveTo>
                  <a:pt x="0" y="0"/>
                </a:moveTo>
                <a:lnTo>
                  <a:pt x="11834460" y="0"/>
                </a:lnTo>
                <a:lnTo>
                  <a:pt x="11834460" y="8413225"/>
                </a:lnTo>
                <a:lnTo>
                  <a:pt x="0" y="841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7775" y="1787810"/>
            <a:ext cx="936880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0739" y="988221"/>
            <a:ext cx="3088861" cy="1109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54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1:</a:t>
            </a:r>
          </a:p>
        </p:txBody>
      </p:sp>
      <p:sp>
        <p:nvSpPr>
          <p:cNvPr id="8" name="Freeform 8"/>
          <p:cNvSpPr/>
          <p:nvPr/>
        </p:nvSpPr>
        <p:spPr>
          <a:xfrm>
            <a:off x="15080225" y="646439"/>
            <a:ext cx="2587716" cy="2504677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2338">
            <a:off x="-101225" y="7450097"/>
            <a:ext cx="2259849" cy="2943679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92400" y="857411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969760" y="322616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92500" y="2060898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2B1EB-D90C-FCEC-B444-6CBFD05ABC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7146" y="3130388"/>
            <a:ext cx="14425354" cy="379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9DA55EBE-FEA5-D8DD-DAC3-D8BC96FAC3D9}"/>
                  </a:ext>
                </a:extLst>
              </p:cNvPr>
              <p:cNvSpPr txBox="1"/>
              <p:nvPr/>
            </p:nvSpPr>
            <p:spPr>
              <a:xfrm>
                <a:off x="1067634" y="7061383"/>
                <a:ext cx="4878138" cy="11285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Thể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A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là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5</a:t>
                </a:r>
                <a:r>
                  <a:rPr lang="en-US" sz="40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x8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x5</a:t>
                </a:r>
                <a:r>
                  <a:rPr lang="en-US" sz="40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𝟐𝟎𝟎𝐜𝐦</m:t>
                        </m:r>
                      </m:e>
                      <m:sup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9DA55EBE-FEA5-D8DD-DAC3-D8BC96FA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634" y="7061383"/>
                <a:ext cx="4878138" cy="1128514"/>
              </a:xfrm>
              <a:prstGeom prst="rect">
                <a:avLst/>
              </a:prstGeom>
              <a:blipFill>
                <a:blip r:embed="rId19"/>
                <a:stretch>
                  <a:fillRect l="-5375" t="-17838" r="-537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018491-A26E-E6D3-A137-BDF916B9F07A}"/>
                  </a:ext>
                </a:extLst>
              </p:cNvPr>
              <p:cNvSpPr txBox="1"/>
              <p:nvPr/>
            </p:nvSpPr>
            <p:spPr>
              <a:xfrm>
                <a:off x="6704931" y="7102900"/>
                <a:ext cx="4878138" cy="11285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Thể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B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là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4</a:t>
                </a:r>
                <a:r>
                  <a:rPr lang="en-US" sz="40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x4x4=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𝟔𝟒𝐝𝐦</m:t>
                        </m:r>
                      </m:e>
                      <m:sup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018491-A26E-E6D3-A137-BDF916B9F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931" y="7102900"/>
                <a:ext cx="4878138" cy="1128514"/>
              </a:xfrm>
              <a:prstGeom prst="rect">
                <a:avLst/>
              </a:prstGeom>
              <a:blipFill>
                <a:blip r:embed="rId20"/>
                <a:stretch>
                  <a:fillRect l="-5125" t="-17838" r="-512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A74DFF25-070D-D3A1-AFFE-65DDBEAE67E3}"/>
                  </a:ext>
                </a:extLst>
              </p:cNvPr>
              <p:cNvSpPr txBox="1"/>
              <p:nvPr/>
            </p:nvSpPr>
            <p:spPr>
              <a:xfrm>
                <a:off x="12226287" y="7057696"/>
                <a:ext cx="4975544" cy="11285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Thể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C </a:t>
                </a:r>
                <a:r>
                  <a:rPr lang="en-US" sz="4000" b="1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là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20</a:t>
                </a:r>
                <a:r>
                  <a:rPr lang="en-US" sz="40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x</a:t>
                </a:r>
                <a:r>
                  <a:rPr lang="en-US" sz="4000" b="1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4</a:t>
                </a:r>
                <a:r>
                  <a:rPr lang="en-US" sz="40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x5=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𝟒𝟎𝟎𝐦</m:t>
                        </m:r>
                      </m:e>
                      <m:sup>
                        <m:r>
                          <a:rPr lang="en-US" sz="40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A74DFF25-070D-D3A1-AFFE-65DDBEAE6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287" y="7057696"/>
                <a:ext cx="4975544" cy="1128514"/>
              </a:xfrm>
              <a:prstGeom prst="rect">
                <a:avLst/>
              </a:prstGeom>
              <a:blipFill>
                <a:blip r:embed="rId21"/>
                <a:stretch>
                  <a:fillRect l="-4044" t="-18378" r="-3799" b="-2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10677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70101"/>
            <a:ext cx="12510077" cy="4691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15714">
            <a:off x="-309867" y="774631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48086">
            <a:off x="9592877" y="7064252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9" y="0"/>
                </a:lnTo>
                <a:lnTo>
                  <a:pt x="3776759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18181">
            <a:off x="14495787" y="-1195082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60795" y="850927"/>
            <a:ext cx="16230600" cy="8413225"/>
            <a:chOff x="0" y="0"/>
            <a:chExt cx="21640800" cy="11217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861520" y="0"/>
              <a:ext cx="15779280" cy="11217633"/>
            </a:xfrm>
            <a:custGeom>
              <a:avLst/>
              <a:gdLst/>
              <a:ahLst/>
              <a:cxnLst/>
              <a:rect l="l" t="t" r="r" b="b"/>
              <a:pathLst>
                <a:path w="15779280" h="11217633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610045">
            <a:off x="-679274" y="8652772"/>
            <a:ext cx="3328774" cy="1963977"/>
          </a:xfrm>
          <a:custGeom>
            <a:avLst/>
            <a:gdLst/>
            <a:ahLst/>
            <a:cxnLst/>
            <a:rect l="l" t="t" r="r" b="b"/>
            <a:pathLst>
              <a:path w="3328774" h="1963977">
                <a:moveTo>
                  <a:pt x="0" y="0"/>
                </a:moveTo>
                <a:lnTo>
                  <a:pt x="3328774" y="0"/>
                </a:lnTo>
                <a:lnTo>
                  <a:pt x="3328774" y="1963976"/>
                </a:lnTo>
                <a:lnTo>
                  <a:pt x="0" y="1963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03967" y="1271968"/>
            <a:ext cx="5341542" cy="1417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Thi</a:t>
            </a:r>
            <a:r>
              <a:rPr lang="en-US" sz="99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đua</a:t>
            </a:r>
            <a:endParaRPr lang="en-US" sz="9999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28700" y="669186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74134">
            <a:off x="16737930" y="1741972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7D4116-9F8D-053C-DB67-B3BEDAD1C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35" y="4069779"/>
            <a:ext cx="2678868" cy="2543258"/>
          </a:xfrm>
          <a:prstGeom prst="rect">
            <a:avLst/>
          </a:prstGeom>
        </p:spPr>
      </p:pic>
      <p:pic>
        <p:nvPicPr>
          <p:cNvPr id="15" name="Picture 4" descr="Tủ lạnh Funiki FR-125CI tủ mini 2 cánh 125 lít không đóng tuyết T6/2021">
            <a:extLst>
              <a:ext uri="{FF2B5EF4-FFF2-40B4-BE49-F238E27FC236}">
                <a16:creationId xmlns:a16="http://schemas.microsoft.com/office/drawing/2014/main" id="{09CD24C9-90C0-C656-66CC-644BEC65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357" y="1588530"/>
            <a:ext cx="6505705" cy="650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9"/>
          <p:cNvSpPr/>
          <p:nvPr/>
        </p:nvSpPr>
        <p:spPr>
          <a:xfrm rot="642056">
            <a:off x="14458082" y="-164260"/>
            <a:ext cx="3099903" cy="2538045"/>
          </a:xfrm>
          <a:custGeom>
            <a:avLst/>
            <a:gdLst/>
            <a:ahLst/>
            <a:cxnLst/>
            <a:rect l="l" t="t" r="r" b="b"/>
            <a:pathLst>
              <a:path w="3099903" h="2538045">
                <a:moveTo>
                  <a:pt x="0" y="0"/>
                </a:moveTo>
                <a:lnTo>
                  <a:pt x="3099903" y="0"/>
                </a:lnTo>
                <a:lnTo>
                  <a:pt x="3099903" y="2538045"/>
                </a:lnTo>
                <a:lnTo>
                  <a:pt x="0" y="2538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783ECC0-06C0-1A66-7D67-5C1F0460FCD1}"/>
              </a:ext>
            </a:extLst>
          </p:cNvPr>
          <p:cNvSpPr txBox="1"/>
          <p:nvPr/>
        </p:nvSpPr>
        <p:spPr>
          <a:xfrm>
            <a:off x="14949615" y="4779075"/>
            <a:ext cx="140514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100cm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D175A55A-5B94-307E-95CA-EE8828CDF129}"/>
              </a:ext>
            </a:extLst>
          </p:cNvPr>
          <p:cNvSpPr txBox="1"/>
          <p:nvPr/>
        </p:nvSpPr>
        <p:spPr>
          <a:xfrm>
            <a:off x="13758650" y="7395557"/>
            <a:ext cx="140514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70cm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8CC72E3-6949-22A5-1C78-F0460D221D5E}"/>
              </a:ext>
            </a:extLst>
          </p:cNvPr>
          <p:cNvSpPr txBox="1"/>
          <p:nvPr/>
        </p:nvSpPr>
        <p:spPr>
          <a:xfrm rot="1631378">
            <a:off x="11829295" y="7209608"/>
            <a:ext cx="107819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60cm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4F6DBF0-BB4F-BE60-B744-4299D99E46B6}"/>
              </a:ext>
            </a:extLst>
          </p:cNvPr>
          <p:cNvSpPr txBox="1"/>
          <p:nvPr/>
        </p:nvSpPr>
        <p:spPr>
          <a:xfrm>
            <a:off x="2369727" y="6762329"/>
            <a:ext cx="116914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2dm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04563" y="2466826"/>
            <a:ext cx="6434360" cy="2075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đồ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vật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sau</a:t>
            </a:r>
            <a:r>
              <a:rPr lang="en-US" sz="48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: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0176C61F-6CFC-D5AA-D88D-0AE3CE048428}"/>
              </a:ext>
            </a:extLst>
          </p:cNvPr>
          <p:cNvSpPr txBox="1"/>
          <p:nvPr/>
        </p:nvSpPr>
        <p:spPr>
          <a:xfrm>
            <a:off x="1003017" y="7124557"/>
            <a:ext cx="6814114" cy="2075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quà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DB7EA5D7-AFA5-33B5-CF04-5DB391A96F4C}"/>
              </a:ext>
            </a:extLst>
          </p:cNvPr>
          <p:cNvSpPr txBox="1"/>
          <p:nvPr/>
        </p:nvSpPr>
        <p:spPr>
          <a:xfrm>
            <a:off x="8979879" y="7776492"/>
            <a:ext cx="8647325" cy="2075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tủ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lạnh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 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11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2903" y="397950"/>
            <a:ext cx="16636365" cy="8689658"/>
            <a:chOff x="-241935" y="265300"/>
            <a:chExt cx="11090910" cy="5793105"/>
          </a:xfrm>
        </p:grpSpPr>
        <p:pic>
          <p:nvPicPr>
            <p:cNvPr id="2" name="图片 19" descr="9"/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79738" y="2444619"/>
              <a:ext cx="884756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0" indent="-857250" defTabSz="1371600">
                <a:buFontTx/>
                <a:buChar char="-"/>
              </a:pP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Ghi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nhớ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quy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tắc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công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thức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tích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hộp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nhật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lập</a:t>
              </a:r>
              <a:r>
                <a:rPr lang="en-US" sz="6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phương</a:t>
              </a:r>
              <a:endParaRPr lang="en-US" sz="6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481" y="3333137"/>
            <a:ext cx="4251960" cy="6555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19" y="1867062"/>
            <a:ext cx="5194242" cy="180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40" y="1781994"/>
            <a:ext cx="11677416" cy="4516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457200" y="1498231"/>
            <a:ext cx="11012405" cy="7290537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1" y="0"/>
                </a:lnTo>
                <a:lnTo>
                  <a:pt x="10255231" y="7290538"/>
                </a:lnTo>
                <a:lnTo>
                  <a:pt x="0" y="72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768" y="234159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1781052" y="120708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74134">
            <a:off x="15644169" y="750332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93F95C-28D9-1D40-06AD-A8E6C85B91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0751" y="4619943"/>
            <a:ext cx="10119008" cy="301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6F1B96-932B-7B49-BCF6-5429680B93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12540" y="240930"/>
            <a:ext cx="5905500" cy="77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eform 9"/>
          <p:cNvSpPr/>
          <p:nvPr/>
        </p:nvSpPr>
        <p:spPr>
          <a:xfrm>
            <a:off x="10594477" y="3318215"/>
            <a:ext cx="1980718" cy="3100929"/>
          </a:xfrm>
          <a:custGeom>
            <a:avLst/>
            <a:gdLst/>
            <a:ahLst/>
            <a:cxnLst/>
            <a:rect l="l" t="t" r="r" b="b"/>
            <a:pathLst>
              <a:path w="1980718" h="3100929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388442" y="7389789"/>
            <a:ext cx="2884385" cy="277909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9449" t="-71619" r="-4891"/>
              </a:stretch>
            </a:blipFill>
          </p:spPr>
        </p:sp>
      </p:grpSp>
      <p:sp>
        <p:nvSpPr>
          <p:cNvPr id="20" name="Flowchart: Sequential Access Storage 19">
            <a:extLst>
              <a:ext uri="{FF2B5EF4-FFF2-40B4-BE49-F238E27FC236}">
                <a16:creationId xmlns:a16="http://schemas.microsoft.com/office/drawing/2014/main" id="{944968A2-4B63-08D5-CC16-8F6DB3490D6B}"/>
              </a:ext>
            </a:extLst>
          </p:cNvPr>
          <p:cNvSpPr/>
          <p:nvPr/>
        </p:nvSpPr>
        <p:spPr>
          <a:xfrm>
            <a:off x="2706802" y="723901"/>
            <a:ext cx="9402031" cy="1828800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E844F57-2DB6-5633-C028-6E08BC261E08}"/>
              </a:ext>
            </a:extLst>
          </p:cNvPr>
          <p:cNvSpPr txBox="1"/>
          <p:nvPr/>
        </p:nvSpPr>
        <p:spPr>
          <a:xfrm>
            <a:off x="4147644" y="1223859"/>
            <a:ext cx="730997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33" lvl="1" algn="l">
              <a:lnSpc>
                <a:spcPts val="4623"/>
              </a:lnSpc>
            </a:pP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Đố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bạn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mỗi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chiếc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endParaRPr lang="en-US" sz="48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361633" lvl="1" algn="l">
              <a:lnSpc>
                <a:spcPts val="4623"/>
              </a:lnSpc>
            </a:pP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bao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nhiêu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080" y="2042261"/>
            <a:ext cx="11872503" cy="443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72547" y="1034376"/>
            <a:ext cx="14407093" cy="8303725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97203">
            <a:off x="11735763" y="2728403"/>
            <a:ext cx="3843224" cy="4588924"/>
          </a:xfrm>
          <a:custGeom>
            <a:avLst/>
            <a:gdLst/>
            <a:ahLst/>
            <a:cxnLst/>
            <a:rect l="l" t="t" r="r" b="b"/>
            <a:pathLst>
              <a:path w="3843224" h="4588924">
                <a:moveTo>
                  <a:pt x="0" y="0"/>
                </a:moveTo>
                <a:lnTo>
                  <a:pt x="3843224" y="0"/>
                </a:lnTo>
                <a:lnTo>
                  <a:pt x="3843224" y="4588924"/>
                </a:lnTo>
                <a:lnTo>
                  <a:pt x="0" y="4588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95937" y="5032517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60140" y="1158436"/>
            <a:ext cx="939846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11"/>
              </a:lnSpc>
            </a:pP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7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7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algn="l">
              <a:lnSpc>
                <a:spcPts val="8711"/>
              </a:lnSpc>
            </a:pP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7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87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8799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endParaRPr lang="en-US" sz="8799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3016" y="4052541"/>
            <a:ext cx="9305230" cy="112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266" lvl="1" indent="-361633" algn="l">
              <a:lnSpc>
                <a:spcPts val="4623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endParaRPr lang="en-US" sz="3600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723266" lvl="1" indent="-361633" algn="l">
              <a:lnSpc>
                <a:spcPts val="4623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endParaRPr lang="en-US" sz="3600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5703" y="6118786"/>
            <a:ext cx="9122196" cy="2169479"/>
            <a:chOff x="0" y="0"/>
            <a:chExt cx="12162929" cy="2892639"/>
          </a:xfrm>
        </p:grpSpPr>
        <p:sp>
          <p:nvSpPr>
            <p:cNvPr id="13" name="Freeform 13"/>
            <p:cNvSpPr/>
            <p:nvPr/>
          </p:nvSpPr>
          <p:spPr>
            <a:xfrm>
              <a:off x="965010" y="327298"/>
              <a:ext cx="11197919" cy="2565341"/>
            </a:xfrm>
            <a:custGeom>
              <a:avLst/>
              <a:gdLst/>
              <a:ahLst/>
              <a:cxnLst/>
              <a:rect l="l" t="t" r="r" b="b"/>
              <a:pathLst>
                <a:path w="11197919" h="2565341">
                  <a:moveTo>
                    <a:pt x="0" y="0"/>
                  </a:moveTo>
                  <a:lnTo>
                    <a:pt x="11197919" y="0"/>
                  </a:lnTo>
                  <a:lnTo>
                    <a:pt x="11197919" y="2565341"/>
                  </a:lnTo>
                  <a:lnTo>
                    <a:pt x="0" y="25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153568" cy="2426555"/>
            </a:xfrm>
            <a:custGeom>
              <a:avLst/>
              <a:gdLst/>
              <a:ahLst/>
              <a:cxnLst/>
              <a:rect l="l" t="t" r="r" b="b"/>
              <a:pathLst>
                <a:path w="2153568" h="2426555">
                  <a:moveTo>
                    <a:pt x="0" y="0"/>
                  </a:moveTo>
                  <a:lnTo>
                    <a:pt x="2153568" y="0"/>
                  </a:lnTo>
                  <a:lnTo>
                    <a:pt x="2153568" y="2426555"/>
                  </a:lnTo>
                  <a:lnTo>
                    <a:pt x="0" y="242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274134">
            <a:off x="12921376" y="7622370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7"/>
                </a:lnTo>
                <a:lnTo>
                  <a:pt x="0" y="645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74134">
            <a:off x="1122151" y="2102022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68129" y="1523593"/>
            <a:ext cx="7612460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9330808" y="1523592"/>
            <a:ext cx="7612460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18441" y="1841809"/>
            <a:ext cx="609828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9"/>
              </a:lnSpc>
            </a:pPr>
            <a:r>
              <a:rPr lang="en-US" sz="70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705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70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705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70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705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70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endParaRPr lang="en-US" sz="7050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7" name="Freeform 17"/>
          <p:cNvSpPr/>
          <p:nvPr/>
        </p:nvSpPr>
        <p:spPr>
          <a:xfrm rot="-2167306">
            <a:off x="15217423" y="2422131"/>
            <a:ext cx="2382248" cy="567408"/>
          </a:xfrm>
          <a:custGeom>
            <a:avLst/>
            <a:gdLst/>
            <a:ahLst/>
            <a:cxnLst/>
            <a:rect l="l" t="t" r="r" b="b"/>
            <a:pathLst>
              <a:path w="2382248" h="567408">
                <a:moveTo>
                  <a:pt x="0" y="0"/>
                </a:moveTo>
                <a:lnTo>
                  <a:pt x="2382248" y="0"/>
                </a:lnTo>
                <a:lnTo>
                  <a:pt x="2382248" y="567408"/>
                </a:lnTo>
                <a:lnTo>
                  <a:pt x="0" y="567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65784">
            <a:off x="13448510" y="804665"/>
            <a:ext cx="3122156" cy="1492958"/>
          </a:xfrm>
          <a:custGeom>
            <a:avLst/>
            <a:gdLst/>
            <a:ahLst/>
            <a:cxnLst/>
            <a:rect l="l" t="t" r="r" b="b"/>
            <a:pathLst>
              <a:path w="3122156" h="1492958">
                <a:moveTo>
                  <a:pt x="0" y="0"/>
                </a:moveTo>
                <a:lnTo>
                  <a:pt x="3122156" y="0"/>
                </a:lnTo>
                <a:lnTo>
                  <a:pt x="3122156" y="1492959"/>
                </a:lnTo>
                <a:lnTo>
                  <a:pt x="0" y="1492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9712" y="877728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274134">
            <a:off x="1688998" y="7905814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1"/>
          <p:cNvSpPr txBox="1"/>
          <p:nvPr/>
        </p:nvSpPr>
        <p:spPr>
          <a:xfrm>
            <a:off x="2241523" y="3655032"/>
            <a:ext cx="56505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thể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hộp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chữ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nhật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kích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thước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Chiều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dài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4 cm 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chiều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rộng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3 cm,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chiều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cao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2 cm.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F6ED0D-6AB8-7A12-F5F6-953324F97C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671" y="3392380"/>
            <a:ext cx="4215547" cy="1573594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404FF62A-9D3C-0C9A-7BDC-84CB9692B0B8}"/>
              </a:ext>
            </a:extLst>
          </p:cNvPr>
          <p:cNvSpPr txBox="1"/>
          <p:nvPr/>
        </p:nvSpPr>
        <p:spPr>
          <a:xfrm>
            <a:off x="11437917" y="4975906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4cm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C6535342-0C79-525C-FC9A-FB73815D08FB}"/>
              </a:ext>
            </a:extLst>
          </p:cNvPr>
          <p:cNvSpPr txBox="1"/>
          <p:nvPr/>
        </p:nvSpPr>
        <p:spPr>
          <a:xfrm rot="20755976">
            <a:off x="13793591" y="4824965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3</a:t>
            </a: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cm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1225852E-F7B7-C488-7DD9-02D07FFD1C01}"/>
              </a:ext>
            </a:extLst>
          </p:cNvPr>
          <p:cNvSpPr txBox="1"/>
          <p:nvPr/>
        </p:nvSpPr>
        <p:spPr>
          <a:xfrm>
            <a:off x="14878289" y="3794529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2</a:t>
            </a: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DAA8E6-76F8-0BEE-CEF4-11C3B7C22988}"/>
              </a:ext>
            </a:extLst>
          </p:cNvPr>
          <p:cNvCxnSpPr>
            <a:cxnSpLocks/>
          </p:cNvCxnSpPr>
          <p:nvPr/>
        </p:nvCxnSpPr>
        <p:spPr>
          <a:xfrm>
            <a:off x="10436469" y="4332732"/>
            <a:ext cx="31271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AF8EEC-86ED-AD56-FD3F-13231EDBC622}"/>
              </a:ext>
            </a:extLst>
          </p:cNvPr>
          <p:cNvCxnSpPr>
            <a:cxnSpLocks/>
          </p:cNvCxnSpPr>
          <p:nvPr/>
        </p:nvCxnSpPr>
        <p:spPr>
          <a:xfrm flipV="1">
            <a:off x="13535359" y="3980477"/>
            <a:ext cx="1122859" cy="36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DFDF05-5C5D-4C7C-F25A-23103A5A9C6E}"/>
              </a:ext>
            </a:extLst>
          </p:cNvPr>
          <p:cNvCxnSpPr>
            <a:cxnSpLocks/>
          </p:cNvCxnSpPr>
          <p:nvPr/>
        </p:nvCxnSpPr>
        <p:spPr>
          <a:xfrm flipV="1">
            <a:off x="11049000" y="3709911"/>
            <a:ext cx="0" cy="1245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9E6AAF-8AF2-AEDD-402A-ED950A3BBE43}"/>
              </a:ext>
            </a:extLst>
          </p:cNvPr>
          <p:cNvCxnSpPr>
            <a:cxnSpLocks/>
          </p:cNvCxnSpPr>
          <p:nvPr/>
        </p:nvCxnSpPr>
        <p:spPr>
          <a:xfrm flipV="1">
            <a:off x="11734800" y="3701407"/>
            <a:ext cx="0" cy="12541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0FA010-99DE-DEE9-1206-0BADB00BAF4B}"/>
              </a:ext>
            </a:extLst>
          </p:cNvPr>
          <p:cNvCxnSpPr>
            <a:cxnSpLocks/>
          </p:cNvCxnSpPr>
          <p:nvPr/>
        </p:nvCxnSpPr>
        <p:spPr>
          <a:xfrm flipV="1">
            <a:off x="12358711" y="3705659"/>
            <a:ext cx="0" cy="12541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3FDDBAD-70B8-BF4E-BB46-721C29D292B6}"/>
              </a:ext>
            </a:extLst>
          </p:cNvPr>
          <p:cNvCxnSpPr>
            <a:cxnSpLocks/>
          </p:cNvCxnSpPr>
          <p:nvPr/>
        </p:nvCxnSpPr>
        <p:spPr>
          <a:xfrm flipV="1">
            <a:off x="12954000" y="3721761"/>
            <a:ext cx="0" cy="12541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7B6271-80F2-4E25-4DD2-AE91E3143FE0}"/>
              </a:ext>
            </a:extLst>
          </p:cNvPr>
          <p:cNvCxnSpPr>
            <a:cxnSpLocks/>
          </p:cNvCxnSpPr>
          <p:nvPr/>
        </p:nvCxnSpPr>
        <p:spPr>
          <a:xfrm flipV="1">
            <a:off x="13944600" y="3599835"/>
            <a:ext cx="0" cy="12541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CE9169-931E-52DA-76DB-683DAD4196F2}"/>
              </a:ext>
            </a:extLst>
          </p:cNvPr>
          <p:cNvCxnSpPr>
            <a:cxnSpLocks/>
          </p:cNvCxnSpPr>
          <p:nvPr/>
        </p:nvCxnSpPr>
        <p:spPr>
          <a:xfrm flipV="1">
            <a:off x="14325600" y="3485975"/>
            <a:ext cx="0" cy="12541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9759529-837E-B2ED-65D1-28585000F9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53" y="1969829"/>
            <a:ext cx="774287" cy="6470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A6A86AE-15B4-31FA-18EA-E1F1B991B1F6}"/>
              </a:ext>
            </a:extLst>
          </p:cNvPr>
          <p:cNvSpPr/>
          <p:nvPr/>
        </p:nvSpPr>
        <p:spPr>
          <a:xfrm>
            <a:off x="10445090" y="4337651"/>
            <a:ext cx="612531" cy="617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20">
                <a:extLst>
                  <a:ext uri="{FF2B5EF4-FFF2-40B4-BE49-F238E27FC236}">
                    <a16:creationId xmlns:a16="http://schemas.microsoft.com/office/drawing/2014/main" id="{BBC4E8A4-8F92-520C-4712-A9FDE944FD24}"/>
                  </a:ext>
                </a:extLst>
              </p:cNvPr>
              <p:cNvSpPr txBox="1"/>
              <p:nvPr/>
            </p:nvSpPr>
            <p:spPr>
              <a:xfrm>
                <a:off x="12687861" y="2062264"/>
                <a:ext cx="838200" cy="371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86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𝟏𝐜𝐦</m:t>
                          </m:r>
                        </m:e>
                        <m:sup>
                          <m:r>
                            <a:rPr lang="en-US" sz="2800" b="1" i="0" u="none" strike="noStrike" spc="41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sap Bold"/>
                              <a:cs typeface="Asap Bold"/>
                              <a:sym typeface="Asap Bold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u="none" strike="noStrike" spc="41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 xmlns="">
          <p:sp>
            <p:nvSpPr>
              <p:cNvPr id="50" name="TextBox 20">
                <a:extLst>
                  <a:ext uri="{FF2B5EF4-FFF2-40B4-BE49-F238E27FC236}">
                    <a16:creationId xmlns:a16="http://schemas.microsoft.com/office/drawing/2014/main" id="{BBC4E8A4-8F92-520C-4712-A9FDE944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7861" y="2062264"/>
                <a:ext cx="838200" cy="371897"/>
              </a:xfrm>
              <a:prstGeom prst="rect">
                <a:avLst/>
              </a:prstGeom>
              <a:blipFill>
                <a:blip r:embed="rId20"/>
                <a:stretch>
                  <a:fillRect l="-14493" t="-14754" r="-3623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189C9B5-18E5-A221-DC89-208A0370ED7B}"/>
              </a:ext>
            </a:extLst>
          </p:cNvPr>
          <p:cNvCxnSpPr>
            <a:cxnSpLocks/>
          </p:cNvCxnSpPr>
          <p:nvPr/>
        </p:nvCxnSpPr>
        <p:spPr>
          <a:xfrm>
            <a:off x="11873221" y="2283330"/>
            <a:ext cx="7905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42E7DE-3880-646A-B986-A7E4E7471DD5}"/>
              </a:ext>
            </a:extLst>
          </p:cNvPr>
          <p:cNvCxnSpPr>
            <a:cxnSpLocks/>
          </p:cNvCxnSpPr>
          <p:nvPr/>
        </p:nvCxnSpPr>
        <p:spPr>
          <a:xfrm>
            <a:off x="11557082" y="2739490"/>
            <a:ext cx="0" cy="601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14">
                <a:extLst>
                  <a:ext uri="{FF2B5EF4-FFF2-40B4-BE49-F238E27FC236}">
                    <a16:creationId xmlns:a16="http://schemas.microsoft.com/office/drawing/2014/main" id="{C1D2583C-2AC2-DE78-2523-ABD92F034819}"/>
                  </a:ext>
                </a:extLst>
              </p:cNvPr>
              <p:cNvSpPr txBox="1"/>
              <p:nvPr/>
            </p:nvSpPr>
            <p:spPr>
              <a:xfrm>
                <a:off x="10074287" y="5683618"/>
                <a:ext cx="6071229" cy="564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353"/>
                  </a:lnSpc>
                </a:pP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Lớp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thứ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nhất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   </a:t>
                </a:r>
                <a:r>
                  <a:rPr lang="en-US" sz="3225" b="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4 x 3 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𝟏𝟐𝐜𝐦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60" name="TextBox 14">
                <a:extLst>
                  <a:ext uri="{FF2B5EF4-FFF2-40B4-BE49-F238E27FC236}">
                    <a16:creationId xmlns:a16="http://schemas.microsoft.com/office/drawing/2014/main" id="{C1D2583C-2AC2-DE78-2523-ABD92F034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4287" y="5683618"/>
                <a:ext cx="6071229" cy="564257"/>
              </a:xfrm>
              <a:prstGeom prst="rect">
                <a:avLst/>
              </a:prstGeom>
              <a:blipFill>
                <a:blip r:embed="rId21"/>
                <a:stretch>
                  <a:fillRect l="-4116" t="-10753" b="-4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4">
                <a:extLst>
                  <a:ext uri="{FF2B5EF4-FFF2-40B4-BE49-F238E27FC236}">
                    <a16:creationId xmlns:a16="http://schemas.microsoft.com/office/drawing/2014/main" id="{1D5673C4-4A21-9748-DF81-1B64B24E55A1}"/>
                  </a:ext>
                </a:extLst>
              </p:cNvPr>
              <p:cNvSpPr txBox="1"/>
              <p:nvPr/>
            </p:nvSpPr>
            <p:spPr>
              <a:xfrm>
                <a:off x="10116343" y="6284490"/>
                <a:ext cx="5600146" cy="564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353"/>
                  </a:lnSpc>
                </a:pP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Cả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hai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3225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lớp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   </a:t>
                </a:r>
                <a:r>
                  <a:rPr lang="en-US" sz="3225" b="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12 x 2 </a:t>
                </a:r>
                <a:r>
                  <a:rPr lang="en-US" sz="3225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𝟐𝟒𝐜𝐦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61" name="TextBox 14">
                <a:extLst>
                  <a:ext uri="{FF2B5EF4-FFF2-40B4-BE49-F238E27FC236}">
                    <a16:creationId xmlns:a16="http://schemas.microsoft.com/office/drawing/2014/main" id="{1D5673C4-4A21-9748-DF81-1B64B24E5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343" y="6284490"/>
                <a:ext cx="5600146" cy="564257"/>
              </a:xfrm>
              <a:prstGeom prst="rect">
                <a:avLst/>
              </a:prstGeom>
              <a:blipFill>
                <a:blip r:embed="rId22"/>
                <a:stretch>
                  <a:fillRect l="-4466" t="-11957" b="-4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14">
                <a:extLst>
                  <a:ext uri="{FF2B5EF4-FFF2-40B4-BE49-F238E27FC236}">
                    <a16:creationId xmlns:a16="http://schemas.microsoft.com/office/drawing/2014/main" id="{72259A80-C670-D858-C65B-FE2EF13B80DD}"/>
                  </a:ext>
                </a:extLst>
              </p:cNvPr>
              <p:cNvSpPr txBox="1"/>
              <p:nvPr/>
            </p:nvSpPr>
            <p:spPr>
              <a:xfrm>
                <a:off x="9967383" y="7577991"/>
                <a:ext cx="7051201" cy="11285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353"/>
                  </a:lnSpc>
                </a:pP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Thể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hộp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chữ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nhật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3600" b="1" u="none" strike="noStrike" spc="411" dirty="0" err="1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là</a:t>
                </a:r>
                <a:r>
                  <a:rPr lang="en-US" sz="3600" b="1" u="none" strike="noStrike" spc="411" dirty="0">
                    <a:solidFill>
                      <a:srgbClr val="000000"/>
                    </a:solidFill>
                    <a:ea typeface="Asap Bold"/>
                    <a:cs typeface="Asap Bold"/>
                    <a:sym typeface="Asap Bold"/>
                  </a:rPr>
                  <a:t>: 4 x 3 x 2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𝟐𝟒𝐜𝐦</m:t>
                        </m:r>
                      </m:e>
                      <m:sup>
                        <m:r>
                          <a:rPr lang="en-US" sz="3600" b="1" i="0" u="none" strike="noStrike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lang="en-US" sz="3225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 xmlns="">
          <p:sp>
            <p:nvSpPr>
              <p:cNvPr id="62" name="TextBox 14">
                <a:extLst>
                  <a:ext uri="{FF2B5EF4-FFF2-40B4-BE49-F238E27FC236}">
                    <a16:creationId xmlns:a16="http://schemas.microsoft.com/office/drawing/2014/main" id="{72259A80-C670-D858-C65B-FE2EF13B8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383" y="7577991"/>
                <a:ext cx="7051201" cy="1128514"/>
              </a:xfrm>
              <a:prstGeom prst="rect">
                <a:avLst/>
              </a:prstGeom>
              <a:blipFill>
                <a:blip r:embed="rId23"/>
                <a:stretch>
                  <a:fillRect l="-3889" t="-12973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20">
            <a:extLst>
              <a:ext uri="{FF2B5EF4-FFF2-40B4-BE49-F238E27FC236}">
                <a16:creationId xmlns:a16="http://schemas.microsoft.com/office/drawing/2014/main" id="{361B702F-232F-B021-2C7E-E41B4E0EE3F5}"/>
              </a:ext>
            </a:extLst>
          </p:cNvPr>
          <p:cNvSpPr txBox="1"/>
          <p:nvPr/>
        </p:nvSpPr>
        <p:spPr>
          <a:xfrm>
            <a:off x="12522980" y="7120031"/>
            <a:ext cx="101237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Vậy</a:t>
            </a: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  <p:bldP spid="27" grpId="0"/>
      <p:bldP spid="49" grpId="0" animBg="1"/>
      <p:bldP spid="50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68129" y="1523593"/>
            <a:ext cx="7612460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609071" y="4176879"/>
            <a:ext cx="3280232" cy="2327998"/>
            <a:chOff x="0" y="0"/>
            <a:chExt cx="863929" cy="6131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3930" cy="613135"/>
            </a:xfrm>
            <a:custGeom>
              <a:avLst/>
              <a:gdLst/>
              <a:ahLst/>
              <a:cxnLst/>
              <a:rect l="l" t="t" r="r" b="b"/>
              <a:pathLst>
                <a:path w="863930" h="613135">
                  <a:moveTo>
                    <a:pt x="0" y="0"/>
                  </a:moveTo>
                  <a:lnTo>
                    <a:pt x="863930" y="0"/>
                  </a:lnTo>
                  <a:lnTo>
                    <a:pt x="863930" y="613135"/>
                  </a:lnTo>
                  <a:lnTo>
                    <a:pt x="0" y="613135"/>
                  </a:lnTo>
                  <a:close/>
                </a:path>
              </a:pathLst>
            </a:custGeom>
            <a:solidFill>
              <a:srgbClr val="5C96C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63929" cy="632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60631" y="2746140"/>
            <a:ext cx="5184742" cy="5184742"/>
          </a:xfrm>
          <a:custGeom>
            <a:avLst/>
            <a:gdLst/>
            <a:ahLst/>
            <a:cxnLst/>
            <a:rect l="l" t="t" r="r" b="b"/>
            <a:pathLst>
              <a:path w="5184742" h="5184742">
                <a:moveTo>
                  <a:pt x="0" y="0"/>
                </a:moveTo>
                <a:lnTo>
                  <a:pt x="5184742" y="0"/>
                </a:lnTo>
                <a:lnTo>
                  <a:pt x="5184742" y="5184741"/>
                </a:lnTo>
                <a:lnTo>
                  <a:pt x="0" y="5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01353" y="3237836"/>
            <a:ext cx="668420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Muốn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ta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làm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sao</a:t>
            </a:r>
            <a:r>
              <a:rPr lang="en-US" sz="800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?</a:t>
            </a:r>
          </a:p>
        </p:txBody>
      </p:sp>
      <p:sp>
        <p:nvSpPr>
          <p:cNvPr id="15" name="Freeform 15"/>
          <p:cNvSpPr/>
          <p:nvPr/>
        </p:nvSpPr>
        <p:spPr>
          <a:xfrm rot="2930516">
            <a:off x="5046272" y="1098206"/>
            <a:ext cx="3354608" cy="1951772"/>
          </a:xfrm>
          <a:custGeom>
            <a:avLst/>
            <a:gdLst/>
            <a:ahLst/>
            <a:cxnLst/>
            <a:rect l="l" t="t" r="r" b="b"/>
            <a:pathLst>
              <a:path w="3354608" h="1951772">
                <a:moveTo>
                  <a:pt x="0" y="0"/>
                </a:moveTo>
                <a:lnTo>
                  <a:pt x="3354608" y="0"/>
                </a:lnTo>
                <a:lnTo>
                  <a:pt x="3354608" y="1951772"/>
                </a:lnTo>
                <a:lnTo>
                  <a:pt x="0" y="19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491493" y="8567211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274134">
            <a:off x="16411452" y="8745596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9518080" y="1505402"/>
            <a:ext cx="7612460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57802" y="3061176"/>
            <a:ext cx="6820627" cy="4949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Muốn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, ta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lấy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chiều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dài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với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chiều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rộng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rồi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với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chiều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cao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. (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cùng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một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đơn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vị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đo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sap"/>
                <a:ea typeface="Asap"/>
                <a:cs typeface="Asap"/>
                <a:sym typeface="Asap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10CA4E-473C-DECB-4D5F-073CF7D01F6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95" y="8216377"/>
            <a:ext cx="1224111" cy="1607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498E4-424A-E081-057D-5D5570417F4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990" y="8762905"/>
            <a:ext cx="1510629" cy="1499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4B6693-7041-C5C7-76CF-3BB8EF392E4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3" y="8358423"/>
            <a:ext cx="3550409" cy="18958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22245" y="1446328"/>
            <a:ext cx="8344779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9387627" y="1462516"/>
            <a:ext cx="7612460" cy="7598619"/>
          </a:xfrm>
          <a:custGeom>
            <a:avLst/>
            <a:gdLst/>
            <a:ahLst/>
            <a:cxnLst/>
            <a:rect l="l" t="t" r="r" b="b"/>
            <a:pathLst>
              <a:path w="7612460" h="7598619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88938" y="3841749"/>
            <a:ext cx="727327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V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</a:p>
          <a:p>
            <a:pPr algn="l">
              <a:lnSpc>
                <a:spcPts val="3900"/>
              </a:lnSpc>
            </a:pPr>
            <a:endParaRPr lang="en-US" sz="36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5" name="Freeform 15"/>
          <p:cNvSpPr/>
          <p:nvPr/>
        </p:nvSpPr>
        <p:spPr>
          <a:xfrm rot="1200440">
            <a:off x="14504723" y="6857523"/>
            <a:ext cx="4143298" cy="3849577"/>
          </a:xfrm>
          <a:custGeom>
            <a:avLst/>
            <a:gdLst/>
            <a:ahLst/>
            <a:cxnLst/>
            <a:rect l="l" t="t" r="r" b="b"/>
            <a:pathLst>
              <a:path w="7039359" h="6911370">
                <a:moveTo>
                  <a:pt x="0" y="0"/>
                </a:moveTo>
                <a:lnTo>
                  <a:pt x="7039359" y="0"/>
                </a:lnTo>
                <a:lnTo>
                  <a:pt x="7039359" y="6911371"/>
                </a:lnTo>
                <a:lnTo>
                  <a:pt x="0" y="6911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930516">
            <a:off x="5046272" y="1098206"/>
            <a:ext cx="3354608" cy="1951772"/>
          </a:xfrm>
          <a:custGeom>
            <a:avLst/>
            <a:gdLst/>
            <a:ahLst/>
            <a:cxnLst/>
            <a:rect l="l" t="t" r="r" b="b"/>
            <a:pathLst>
              <a:path w="3354608" h="1951772">
                <a:moveTo>
                  <a:pt x="0" y="0"/>
                </a:moveTo>
                <a:lnTo>
                  <a:pt x="3354608" y="0"/>
                </a:lnTo>
                <a:lnTo>
                  <a:pt x="3354608" y="1951772"/>
                </a:lnTo>
                <a:lnTo>
                  <a:pt x="0" y="19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30892" y="1915644"/>
            <a:ext cx="620679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72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Công</a:t>
            </a:r>
            <a:r>
              <a:rPr lang="en-US" sz="7250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7250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thức</a:t>
            </a:r>
            <a:endParaRPr lang="en-US" sz="7250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482CB6-0B1D-3E30-5057-11555671AE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318" y="3390083"/>
            <a:ext cx="4215547" cy="1573594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6C3FD947-9CB6-5D1A-1487-5EAB0323D9C0}"/>
              </a:ext>
            </a:extLst>
          </p:cNvPr>
          <p:cNvSpPr txBox="1"/>
          <p:nvPr/>
        </p:nvSpPr>
        <p:spPr>
          <a:xfrm>
            <a:off x="11908564" y="4973609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67DD8-749D-F23C-D3A0-C0DA3FB0EE4E}"/>
              </a:ext>
            </a:extLst>
          </p:cNvPr>
          <p:cNvSpPr txBox="1"/>
          <p:nvPr/>
        </p:nvSpPr>
        <p:spPr>
          <a:xfrm rot="20755976">
            <a:off x="14447216" y="4843151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u="none" strike="noStrike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b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4EF7A53A-8C82-EE8B-BCF9-6F2A72090F2F}"/>
              </a:ext>
            </a:extLst>
          </p:cNvPr>
          <p:cNvSpPr txBox="1"/>
          <p:nvPr/>
        </p:nvSpPr>
        <p:spPr>
          <a:xfrm>
            <a:off x="15348936" y="3792232"/>
            <a:ext cx="838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800" spc="41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</a:t>
            </a:r>
            <a:endParaRPr lang="en-US" sz="2800" u="none" strike="noStrike" spc="41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C32A83E3-1752-72EA-8135-3F20D61993A2}"/>
              </a:ext>
            </a:extLst>
          </p:cNvPr>
          <p:cNvSpPr txBox="1"/>
          <p:nvPr/>
        </p:nvSpPr>
        <p:spPr>
          <a:xfrm>
            <a:off x="1253737" y="5230227"/>
            <a:ext cx="7308477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bên</a:t>
            </a: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  <a:p>
            <a:pPr algn="l">
              <a:lnSpc>
                <a:spcPts val="3900"/>
              </a:lnSpc>
            </a:pPr>
            <a:endParaRPr lang="en-US" sz="36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C47CE419-DAC1-CE80-7E73-A2373A9F691F}"/>
              </a:ext>
            </a:extLst>
          </p:cNvPr>
          <p:cNvSpPr txBox="1"/>
          <p:nvPr/>
        </p:nvSpPr>
        <p:spPr>
          <a:xfrm>
            <a:off x="11299310" y="6224698"/>
            <a:ext cx="4488735" cy="101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 = a x b x c </a:t>
            </a:r>
          </a:p>
          <a:p>
            <a:pPr algn="l">
              <a:lnSpc>
                <a:spcPts val="3900"/>
              </a:lnSpc>
            </a:pPr>
            <a:endParaRPr lang="en-US" sz="48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72547" y="1034376"/>
            <a:ext cx="14407093" cy="8303725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97203">
            <a:off x="11735763" y="2728403"/>
            <a:ext cx="3843224" cy="4588924"/>
          </a:xfrm>
          <a:custGeom>
            <a:avLst/>
            <a:gdLst/>
            <a:ahLst/>
            <a:cxnLst/>
            <a:rect l="l" t="t" r="r" b="b"/>
            <a:pathLst>
              <a:path w="3843224" h="4588924">
                <a:moveTo>
                  <a:pt x="0" y="0"/>
                </a:moveTo>
                <a:lnTo>
                  <a:pt x="3843224" y="0"/>
                </a:lnTo>
                <a:lnTo>
                  <a:pt x="3843224" y="4588924"/>
                </a:lnTo>
                <a:lnTo>
                  <a:pt x="0" y="4588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95937" y="5032517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60140" y="1158436"/>
            <a:ext cx="939846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8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endParaRPr kumimoji="0" lang="en-US" sz="8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3016" y="4052541"/>
            <a:ext cx="9305230" cy="112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266" marR="0" lvl="1" indent="-361633" algn="l" defTabSz="914400" rtl="0" eaLnBrk="1" fontAlgn="auto" latinLnBrk="0" hangingPunct="1">
              <a:lnSpc>
                <a:spcPts val="46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phương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  <a:p>
            <a:pPr marL="723266" marR="0" lvl="1" indent="-361633" algn="l" defTabSz="914400" rtl="0" eaLnBrk="1" fontAlgn="auto" latinLnBrk="0" hangingPunct="1">
              <a:lnSpc>
                <a:spcPts val="46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phương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5703" y="6118786"/>
            <a:ext cx="9122196" cy="2169479"/>
            <a:chOff x="0" y="0"/>
            <a:chExt cx="12162929" cy="2892639"/>
          </a:xfrm>
        </p:grpSpPr>
        <p:sp>
          <p:nvSpPr>
            <p:cNvPr id="13" name="Freeform 13"/>
            <p:cNvSpPr/>
            <p:nvPr/>
          </p:nvSpPr>
          <p:spPr>
            <a:xfrm>
              <a:off x="965010" y="327298"/>
              <a:ext cx="11197919" cy="2565341"/>
            </a:xfrm>
            <a:custGeom>
              <a:avLst/>
              <a:gdLst/>
              <a:ahLst/>
              <a:cxnLst/>
              <a:rect l="l" t="t" r="r" b="b"/>
              <a:pathLst>
                <a:path w="11197919" h="2565341">
                  <a:moveTo>
                    <a:pt x="0" y="0"/>
                  </a:moveTo>
                  <a:lnTo>
                    <a:pt x="11197919" y="0"/>
                  </a:lnTo>
                  <a:lnTo>
                    <a:pt x="11197919" y="2565341"/>
                  </a:lnTo>
                  <a:lnTo>
                    <a:pt x="0" y="25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153568" cy="2426555"/>
            </a:xfrm>
            <a:custGeom>
              <a:avLst/>
              <a:gdLst/>
              <a:ahLst/>
              <a:cxnLst/>
              <a:rect l="l" t="t" r="r" b="b"/>
              <a:pathLst>
                <a:path w="2153568" h="2426555">
                  <a:moveTo>
                    <a:pt x="0" y="0"/>
                  </a:moveTo>
                  <a:lnTo>
                    <a:pt x="2153568" y="0"/>
                  </a:lnTo>
                  <a:lnTo>
                    <a:pt x="2153568" y="2426555"/>
                  </a:lnTo>
                  <a:lnTo>
                    <a:pt x="0" y="242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274134">
            <a:off x="9761984" y="7945838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7"/>
                </a:lnTo>
                <a:lnTo>
                  <a:pt x="0" y="645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74134">
            <a:off x="1122151" y="2102022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93A04-C38A-DB8C-C792-0622706A89D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76" y="7030622"/>
            <a:ext cx="1761779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6759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424</Words>
  <Application>Microsoft Office PowerPoint</Application>
  <PresentationFormat>Custom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Asap Bold</vt:lpstr>
      <vt:lpstr>Times New Roman</vt:lpstr>
      <vt:lpstr>Cambria Math</vt:lpstr>
      <vt:lpstr>Arial</vt:lpstr>
      <vt:lpstr>Cambria</vt:lpstr>
      <vt:lpstr>Calibri</vt:lpstr>
      <vt:lpstr>Asap</vt:lpstr>
      <vt:lpstr>#9Slide07 HoneyCream</vt:lpstr>
      <vt:lpstr>Faustina Bold</vt:lpstr>
      <vt:lpstr>SVN-Ready</vt:lpstr>
      <vt:lpstr>SVN-Newton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cách tính</dc:title>
  <dc:creator>THIS PC</dc:creator>
  <cp:lastModifiedBy>Huong Mai</cp:lastModifiedBy>
  <cp:revision>5</cp:revision>
  <dcterms:created xsi:type="dcterms:W3CDTF">2006-08-16T00:00:00Z</dcterms:created>
  <dcterms:modified xsi:type="dcterms:W3CDTF">2024-08-05T14:10:18Z</dcterms:modified>
  <dc:identifier>DAGMrDjaTOE</dc:identifier>
</cp:coreProperties>
</file>