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70" r:id="rId2"/>
  </p:sldMasterIdLst>
  <p:notesMasterIdLst>
    <p:notesMasterId r:id="rId31"/>
  </p:notesMasterIdLst>
  <p:sldIdLst>
    <p:sldId id="290" r:id="rId3"/>
    <p:sldId id="378" r:id="rId4"/>
    <p:sldId id="362" r:id="rId5"/>
    <p:sldId id="364" r:id="rId6"/>
    <p:sldId id="365" r:id="rId7"/>
    <p:sldId id="366" r:id="rId8"/>
    <p:sldId id="367" r:id="rId9"/>
    <p:sldId id="363" r:id="rId10"/>
    <p:sldId id="369" r:id="rId11"/>
    <p:sldId id="370" r:id="rId12"/>
    <p:sldId id="371" r:id="rId13"/>
    <p:sldId id="374" r:id="rId14"/>
    <p:sldId id="258" r:id="rId15"/>
    <p:sldId id="372" r:id="rId16"/>
    <p:sldId id="373" r:id="rId17"/>
    <p:sldId id="375" r:id="rId18"/>
    <p:sldId id="376" r:id="rId19"/>
    <p:sldId id="377" r:id="rId20"/>
    <p:sldId id="356" r:id="rId21"/>
    <p:sldId id="336" r:id="rId22"/>
    <p:sldId id="358" r:id="rId23"/>
    <p:sldId id="379" r:id="rId24"/>
    <p:sldId id="380" r:id="rId25"/>
    <p:sldId id="337" r:id="rId26"/>
    <p:sldId id="357" r:id="rId27"/>
    <p:sldId id="346" r:id="rId28"/>
    <p:sldId id="338" r:id="rId29"/>
    <p:sldId id="270" r:id="rId30"/>
  </p:sldIdLst>
  <p:sldSz cx="12192000" cy="6858000"/>
  <p:notesSz cx="6858000" cy="9144000"/>
  <p:embeddedFontLst>
    <p:embeddedFont>
      <p:font typeface="Yu Gothic Light" pitchFamily="34" charset="-128"/>
      <p:regular r:id="rId32"/>
    </p:embeddedFont>
    <p:embeddedFont>
      <p:font typeface=".VnAvant" pitchFamily="34" charset="0"/>
      <p:regular r:id="rId33"/>
      <p:bold r:id="rId34"/>
      <p:italic r:id="rId35"/>
      <p:boldItalic r:id="rId36"/>
    </p:embeddedFont>
    <p:embeddedFont>
      <p:font typeface="SimSun" pitchFamily="2" charset="-122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-720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00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1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929121"/>
      </p:ext>
    </p:extLst>
  </p:cSld>
  <p:clrMapOvr>
    <a:masterClrMapping/>
  </p:clrMapOvr>
  <p:transition spd="slow"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  <p:sldLayoutId id="2147483782" r:id="rId19"/>
    <p:sldLayoutId id="21474837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5.xml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8.xml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d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d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uyÖt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6641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yÖt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051" y="4371102"/>
            <a:ext cx="474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.VnAvant" pitchFamily="34" charset="0"/>
              </a:rPr>
              <a:t>d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uyÖt</a:t>
            </a:r>
            <a:r>
              <a:rPr lang="en-US" sz="6000" b="1" smtClean="0">
                <a:latin typeface=".VnAvant" pitchFamily="34" charset="0"/>
              </a:rPr>
              <a:t> binh </a:t>
            </a:r>
            <a:endParaRPr lang="en-US" sz="6000" b="1">
              <a:latin typeface=".VnAvant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2" y="861519"/>
            <a:ext cx="4416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3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7769" y="2191126"/>
            <a:ext cx="2440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5400" b="1" smtClean="0">
                <a:latin typeface=".VnAvant" pitchFamily="34" charset="0"/>
              </a:rPr>
              <a:t>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2514" y="2963917"/>
            <a:ext cx="344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 kh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5400" b="1" smtClean="0">
                <a:latin typeface=".VnAvant" pitchFamily="34" charset="0"/>
              </a:rPr>
              <a:t>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5181" y="2118396"/>
            <a:ext cx="2353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uyªt</a:t>
            </a:r>
            <a:r>
              <a:rPr lang="en-US" sz="5400" b="1" smtClean="0">
                <a:latin typeface=".VnAvant" pitchFamily="34" charset="0"/>
              </a:rPr>
              <a:t>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4856" y="2972141"/>
            <a:ext cx="3114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 </a:t>
            </a:r>
            <a:r>
              <a:rPr lang="en-US" sz="5400" b="1" smtClean="0">
                <a:latin typeface=".VnAvant" pitchFamily="34" charset="0"/>
              </a:rPr>
              <a:t> </a:t>
            </a:r>
            <a:r>
              <a:rPr lang="en-US" sz="5400" b="1">
                <a:latin typeface=".VnAvant" pitchFamily="34" charset="0"/>
              </a:rPr>
              <a:t>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uyÖt</a:t>
            </a:r>
            <a:r>
              <a:rPr lang="en-US" sz="5400" b="1" smtClean="0">
                <a:latin typeface=".VnAvant" pitchFamily="34" charset="0"/>
              </a:rPr>
              <a:t>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6693" y="3947442"/>
            <a:ext cx="3911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uyÖt </a:t>
            </a:r>
            <a:r>
              <a:rPr lang="en-US" sz="5400" b="1" smtClean="0">
                <a:latin typeface=".VnAvant" pitchFamily="34" charset="0"/>
              </a:rPr>
              <a:t>binh 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5996" y="3934190"/>
            <a:ext cx="6737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 chim vµnh kh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5400" b="1" smtClean="0">
                <a:latin typeface=".VnAvant" pitchFamily="34" charset="0"/>
              </a:rPr>
              <a:t> </a:t>
            </a:r>
            <a:endParaRPr lang="en-US" sz="5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599099" y="876925"/>
            <a:ext cx="11001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uyªn, uyªt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9600" b="1" noProof="0" smtClean="0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8365" y="3236126"/>
            <a:ext cx="5418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C49516D2-CD1E-445C-B3F6-0C5E18F2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5629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1" y="1308538"/>
            <a:ext cx="10547130" cy="50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65172" y="1308538"/>
            <a:ext cx="2254469" cy="55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" y="236484"/>
            <a:ext cx="11556123" cy="61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3360746"/>
            <a:ext cx="11882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hoen gØ, toen hoÎn, khoÐt lç,toe toÐt, loÌ loÑt, xoÌn xoÑt, nãi xoen xoÐt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006" y="0"/>
            <a:ext cx="11882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smtClean="0">
                <a:latin typeface=".VnAvant" pitchFamily="34" charset="0"/>
              </a:rPr>
              <a:t>­ui</a:t>
            </a:r>
            <a:r>
              <a:rPr lang="en-AU" sz="5400" b="1">
                <a:latin typeface=".VnAvant" pitchFamily="34" charset="0"/>
              </a:rPr>
              <a:t>, ©y, «i, </a:t>
            </a:r>
            <a:r>
              <a:rPr lang="vi-VN" sz="5400" b="1" smtClean="0">
                <a:latin typeface="Aaria"/>
              </a:rPr>
              <a:t>ư</a:t>
            </a:r>
            <a:r>
              <a:rPr lang="en-AU" sz="5400" b="1">
                <a:latin typeface=".VnAvant" pitchFamily="34" charset="0"/>
              </a:rPr>
              <a:t>i, </a:t>
            </a:r>
            <a:r>
              <a:rPr lang="en-AU" sz="5400" b="1" smtClean="0">
                <a:latin typeface=".VnAvant" pitchFamily="34" charset="0"/>
              </a:rPr>
              <a:t>¬i, uy, a</a:t>
            </a:r>
            <a:r>
              <a:rPr lang="en-US" sz="5400" b="1">
                <a:latin typeface=".VnAvant" pitchFamily="34" charset="0"/>
              </a:rPr>
              <a:t>­</a:t>
            </a:r>
            <a:r>
              <a:rPr lang="en-AU" sz="5400" b="1">
                <a:latin typeface=".VnAvant" pitchFamily="34" charset="0"/>
              </a:rPr>
              <a:t>­u, </a:t>
            </a:r>
            <a:r>
              <a:rPr lang="en-AU" sz="5400" b="1" smtClean="0">
                <a:latin typeface=".VnAvant" pitchFamily="34" charset="0"/>
              </a:rPr>
              <a:t>­­­ưu, ươu, </a:t>
            </a:r>
            <a:r>
              <a:rPr lang="en-AU" sz="5400" b="1">
                <a:latin typeface=".VnAvant" pitchFamily="34" charset="0"/>
              </a:rPr>
              <a:t>oa, oe, uª, </a:t>
            </a:r>
            <a:r>
              <a:rPr lang="en-AU" sz="5400" b="1" smtClean="0">
                <a:latin typeface=".VnAvant" pitchFamily="34" charset="0"/>
              </a:rPr>
              <a:t>u</a:t>
            </a:r>
            <a:r>
              <a:rPr lang="en-AU" sz="5400" b="1">
                <a:latin typeface=".VnAvant" pitchFamily="34" charset="0"/>
              </a:rPr>
              <a:t>¬, uy, uya, oam, o¨m, </a:t>
            </a:r>
            <a:r>
              <a:rPr lang="en-AU" sz="5400" b="1" smtClean="0">
                <a:latin typeface=".VnAvant" pitchFamily="34" charset="0"/>
              </a:rPr>
              <a:t>oan, oat, o¨n</a:t>
            </a:r>
            <a:r>
              <a:rPr lang="en-AU" sz="5400" b="1">
                <a:latin typeface=".VnAvant" pitchFamily="34" charset="0"/>
              </a:rPr>
              <a:t>, </a:t>
            </a:r>
            <a:r>
              <a:rPr lang="en-AU" sz="5400" b="1" smtClean="0">
                <a:latin typeface=".VnAvant" pitchFamily="34" charset="0"/>
              </a:rPr>
              <a:t>o¨t</a:t>
            </a:r>
            <a:r>
              <a:rPr lang="en-US" sz="5400" b="1" smtClean="0">
                <a:latin typeface=".VnAvant" pitchFamily="34" charset="0"/>
              </a:rPr>
              <a:t>, u©n, u©t, oen, oet.</a:t>
            </a:r>
            <a:endParaRPr lang="en-US" sz="5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6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=""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3571210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2968018" y="1021590"/>
            <a:ext cx="48096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trăng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khuyết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thuyền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miệng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reo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tuyệt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7807917" y="2042907"/>
            <a:ext cx="40318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nhuộm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hồng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huyền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ảo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ỡi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liềm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trăng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6663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=""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=""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=""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=""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69900" y="1192380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7566159" y="1192379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97149" y="168482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01949" y="241891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11000469" y="2309326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5405289" y="2911361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93892" y="418836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9984734" y="394059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1894409" y="4721305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0" y="5180151"/>
            <a:ext cx="46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UTM Avo" panose="02040603050506020204"/>
              </a:rPr>
              <a:t>10</a:t>
            </a:r>
            <a:endParaRPr lang="en-US" sz="20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=""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=""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=""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69900" y="1192380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01949" y="241891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  <a:endParaRPr lang="en-US" sz="26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C53FDEA-518D-4CC7-B2E4-2E1B8796B3F9}"/>
              </a:ext>
            </a:extLst>
          </p:cNvPr>
          <p:cNvSpPr txBox="1"/>
          <p:nvPr/>
        </p:nvSpPr>
        <p:spPr>
          <a:xfrm>
            <a:off x="493892" y="418836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  <a:endParaRPr lang="en-US" sz="26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67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=""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=""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=""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4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=""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80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=""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0"/>
          <p:cNvSpPr txBox="1">
            <a:spLocks noChangeArrowheads="1"/>
          </p:cNvSpPr>
          <p:nvPr/>
        </p:nvSpPr>
        <p:spPr bwMode="auto">
          <a:xfrm>
            <a:off x="1839217" y="1449974"/>
            <a:ext cx="5203027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dirty="0">
                <a:solidFill>
                  <a:srgbClr val="FF3300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 VIẾT</a:t>
            </a:r>
            <a:endParaRPr lang="zh-CN" altLang="en-US" sz="7200" dirty="0">
              <a:solidFill>
                <a:srgbClr val="FF3300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4624" r="6520" b="28284"/>
          <a:stretch/>
        </p:blipFill>
        <p:spPr>
          <a:xfrm>
            <a:off x="96982" y="2569779"/>
            <a:ext cx="11998036" cy="17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54702"/>
            <a:ext cx="10378961" cy="4065597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6" y="663703"/>
            <a:ext cx="9854726" cy="3364943"/>
            <a:chOff x="4763053" y="2429435"/>
            <a:chExt cx="2694760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11985" y="2086027"/>
            <a:ext cx="906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72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.VnAvant" pitchFamily="34" charset="0"/>
              </a:rPr>
              <a:t> 125 uyªn, uyªt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76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70" y="3828354"/>
            <a:ext cx="1752578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y</a:t>
            </a: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ª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yªn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497198" y="2328242"/>
            <a:ext cx="4548769" cy="3000224"/>
            <a:chOff x="1842955" y="503585"/>
            <a:chExt cx="3523120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198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448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476" y="3850089"/>
            <a:ext cx="1890431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y</a:t>
            </a: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ª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yªt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82359" y="2366924"/>
            <a:ext cx="4694214" cy="2966330"/>
            <a:chOff x="1842046" y="503585"/>
            <a:chExt cx="3512734" cy="2646878"/>
          </a:xfrm>
        </p:grpSpPr>
        <p:sp>
          <p:nvSpPr>
            <p:cNvPr id="25" name="TextBox 24"/>
            <p:cNvSpPr txBox="1"/>
            <p:nvPr/>
          </p:nvSpPr>
          <p:spPr>
            <a:xfrm>
              <a:off x="1842046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19717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1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31081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uyªn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97718" y="3071922"/>
            <a:ext cx="2778554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uyªt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62182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21744" y="1520224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68950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yª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581697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856986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945814" y="1518945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yª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90848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6621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  <a:endParaRPr lang="en-US" sz="80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3094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441E-8 -1.11111E-6 L 0.23043 0.1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5" y="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865E-6 -4.44444E-6 L 0.23759 -0.1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3.7037E-7 L 0.31822 0.121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35" y="6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7.9556E-7 L 0.32265 -0.1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4345E-7 -2.22222E-6 L 0.48313 -0.00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827E-6 2.59259E-6 L 0.48678 -0.0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54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6641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051" y="4371102"/>
            <a:ext cx="591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 chim vµnh kh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r>
              <a:rPr lang="en-US" sz="4800" b="1" smtClean="0">
                <a:latin typeface=".VnAvant" pitchFamily="34" charset="0"/>
              </a:rPr>
              <a:t> </a:t>
            </a:r>
            <a:endParaRPr lang="en-US" sz="4800" b="1">
              <a:latin typeface=".VnAvant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39" y="1434843"/>
            <a:ext cx="3102981" cy="246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4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207</Words>
  <Application>Microsoft Office PowerPoint</Application>
  <PresentationFormat>Custom</PresentationFormat>
  <Paragraphs>71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汉仪喵小姐简</vt:lpstr>
      <vt:lpstr>Yu Gothic Light</vt:lpstr>
      <vt:lpstr>Aaria</vt:lpstr>
      <vt:lpstr>UTM Avo</vt:lpstr>
      <vt:lpstr>.VnAvant</vt:lpstr>
      <vt:lpstr>SimSun</vt:lpstr>
      <vt:lpstr>Aharoni</vt:lpstr>
      <vt:lpstr>Calibri</vt:lpstr>
      <vt:lpstr>等线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121</cp:revision>
  <dcterms:created xsi:type="dcterms:W3CDTF">2021-11-01T08:16:43Z</dcterms:created>
  <dcterms:modified xsi:type="dcterms:W3CDTF">2023-02-28T01:58:47Z</dcterms:modified>
</cp:coreProperties>
</file>