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90" r:id="rId2"/>
    <p:sldId id="372" r:id="rId3"/>
    <p:sldId id="371" r:id="rId4"/>
    <p:sldId id="365" r:id="rId5"/>
    <p:sldId id="333" r:id="rId6"/>
    <p:sldId id="373" r:id="rId7"/>
    <p:sldId id="374" r:id="rId8"/>
    <p:sldId id="375" r:id="rId9"/>
    <p:sldId id="383" r:id="rId10"/>
    <p:sldId id="376" r:id="rId11"/>
    <p:sldId id="377" r:id="rId12"/>
    <p:sldId id="378" r:id="rId13"/>
    <p:sldId id="370" r:id="rId14"/>
    <p:sldId id="381" r:id="rId15"/>
    <p:sldId id="382" r:id="rId16"/>
    <p:sldId id="358" r:id="rId17"/>
    <p:sldId id="380" r:id="rId18"/>
    <p:sldId id="379" r:id="rId19"/>
    <p:sldId id="308" r:id="rId20"/>
    <p:sldId id="335" r:id="rId21"/>
    <p:sldId id="361" r:id="rId22"/>
    <p:sldId id="357" r:id="rId23"/>
    <p:sldId id="362" r:id="rId24"/>
    <p:sldId id="384" r:id="rId25"/>
    <p:sldId id="385" r:id="rId26"/>
    <p:sldId id="387" r:id="rId27"/>
    <p:sldId id="386" r:id="rId28"/>
    <p:sldId id="337" r:id="rId29"/>
    <p:sldId id="363" r:id="rId30"/>
    <p:sldId id="346" r:id="rId31"/>
    <p:sldId id="338" r:id="rId32"/>
    <p:sldId id="270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Aharoni" panose="02010803020104030203" pitchFamily="2" charset="-7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SimSun" panose="02010600030101010101" pitchFamily="2" charset="-12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3923" autoAdjust="0"/>
  </p:normalViewPr>
  <p:slideViewPr>
    <p:cSldViewPr snapToGrid="0">
      <p:cViewPr varScale="1">
        <p:scale>
          <a:sx n="67" d="100"/>
          <a:sy n="67" d="100"/>
        </p:scale>
        <p:origin x="5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16969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  <p:sldLayoutId id="21474837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2.xml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nh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3" y="723228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6967C5-A226-4C9E-9D23-3B1E33F6A93B}"/>
              </a:ext>
            </a:extLst>
          </p:cNvPr>
          <p:cNvSpPr txBox="1"/>
          <p:nvPr/>
        </p:nvSpPr>
        <p:spPr>
          <a:xfrm>
            <a:off x="406720" y="4390999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53839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332" y="4371102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652">
            <a:off x="641615" y="660968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C41F7-DA30-4B85-8B4F-13DDE3D27704}"/>
              </a:ext>
            </a:extLst>
          </p:cNvPr>
          <p:cNvSpPr txBox="1"/>
          <p:nvPr/>
        </p:nvSpPr>
        <p:spPr>
          <a:xfrm>
            <a:off x="767332" y="4372498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2762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411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1721" y="2078640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395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7591" y="3947442"/>
            <a:ext cx="4592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 </a:t>
            </a:r>
            <a:r>
              <a:rPr lang="en-US" sz="6600" b="1">
                <a:latin typeface=".VnAvant" pitchFamily="34" charset="0"/>
              </a:rPr>
              <a:t>tæ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443" y="3940550"/>
            <a:ext cx="5910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nh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cưêi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5654463"/>
            <a:ext cx="43144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latin typeface=".VnAvant" pitchFamily="34" charset="0"/>
              </a:rPr>
              <a:t>ư</a:t>
            </a:r>
            <a:r>
              <a:rPr lang="en-US" sz="4000" b="1" dirty="0" err="1">
                <a:latin typeface=".VnAvant" pitchFamily="34" charset="0"/>
              </a:rPr>
              <a:t>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xoÌn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xoÑt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6734" y="5659218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n«ng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choÌn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5683729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pic>
        <p:nvPicPr>
          <p:cNvPr id="1026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3" y="1543050"/>
            <a:ext cx="1086976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4397" y="3619601"/>
            <a:ext cx="43144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cư­a xoÌn xoÑt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5067" y="3624356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 n«ng choÌn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19755" y="3648867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750553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053074" y="4264270"/>
            <a:ext cx="942109" cy="74150"/>
            <a:chOff x="2937164" y="5740400"/>
            <a:chExt cx="942109" cy="74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7133922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0793276" y="4264270"/>
            <a:ext cx="942109" cy="74150"/>
            <a:chOff x="2937164" y="5740400"/>
            <a:chExt cx="942109" cy="741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64397" y="983774"/>
            <a:ext cx="11927540" cy="72614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noProof="0">
                <a:solidFill>
                  <a:srgbClr val="FF0000"/>
                </a:solidFill>
                <a:latin typeface="+mj-lt"/>
              </a:rPr>
              <a:t>oe</a:t>
            </a:r>
            <a:r>
              <a:rPr lang="en-US">
                <a:solidFill>
                  <a:srgbClr val="FF0000"/>
                </a:solidFill>
                <a:latin typeface="+mj-lt"/>
              </a:rPr>
              <a:t>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?Tiếng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oet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1"/>
            <a:ext cx="11190902" cy="53127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096000" y="2225961"/>
            <a:ext cx="1514622" cy="2828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1"/>
            <a:ext cx="1345809" cy="145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597560"/>
            <a:ext cx="1514622" cy="145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097899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oen, oet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oen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67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8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80343" y="1451429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60914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5168" y="4473721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15168" y="561042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87168" y="130570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56539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87168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2001" y="870857"/>
            <a:ext cx="3033486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4229" y="1451429"/>
            <a:ext cx="2569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15889" y="1974802"/>
            <a:ext cx="33818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586864"/>
            <a:ext cx="29754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001" y="3849607"/>
            <a:ext cx="303348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114" y="4473721"/>
            <a:ext cx="361996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5889" y="5039777"/>
            <a:ext cx="3300651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64230" y="5610427"/>
            <a:ext cx="3503854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10400" y="1305708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79771" y="1974802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12000" y="2586864"/>
            <a:ext cx="32280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1451429"/>
            <a:ext cx="3585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8230" y="2586864"/>
            <a:ext cx="4165600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666" y="4473721"/>
            <a:ext cx="4701418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666" y="5610427"/>
            <a:ext cx="470141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3086" y="1305708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27511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83086" y="2586864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490179" y="1635438"/>
            <a:ext cx="751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730106"/>
            <a:ext cx="118827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.VnAvant" pitchFamily="34" charset="0"/>
              </a:rPr>
              <a:t>mïa xu©n, tuÇn lÔ, ¶o thuËt, khu©n v¸c, gãc khuÊt, tuÊn tó, suÊt c¬m, thuÇn thôc, m©u thuÉn, thuËn lîi, s¶n xuÊt, thuËt l¹i, kØ luËt, tu©n thñ, thÊm nhuÇn, vi khuÈn, bÊt khuÊt, tu©n lÖnh, tuÇn tra, cuèi tuÇn.</a:t>
            </a:r>
            <a:endParaRPr lang="en-US" sz="440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006" y="310275"/>
            <a:ext cx="118827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latin typeface=".VnAvant" pitchFamily="34" charset="0"/>
              </a:rPr>
              <a:t>­</a:t>
            </a:r>
            <a:r>
              <a:rPr lang="en-AU" sz="4800" b="1" dirty="0" err="1">
                <a:latin typeface=".VnAvant" pitchFamily="34" charset="0"/>
              </a:rPr>
              <a:t>ui</a:t>
            </a:r>
            <a:r>
              <a:rPr lang="en-AU" sz="4800" b="1" dirty="0">
                <a:latin typeface=".VnAvant" pitchFamily="34" charset="0"/>
              </a:rPr>
              <a:t>, ©y, «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vi-VN" sz="5400" b="1" dirty="0">
                <a:latin typeface="Aaria"/>
              </a:rPr>
              <a:t>ư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¬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a</a:t>
            </a:r>
            <a:r>
              <a:rPr lang="en-US" sz="4800" b="1" dirty="0">
                <a:latin typeface=".VnAvant" pitchFamily="34" charset="0"/>
              </a:rPr>
              <a:t>­</a:t>
            </a:r>
            <a:r>
              <a:rPr lang="en-AU" sz="4800" b="1" dirty="0">
                <a:latin typeface=".VnAvant" pitchFamily="34" charset="0"/>
              </a:rPr>
              <a:t>­u, ­­­</a:t>
            </a:r>
            <a:r>
              <a:rPr lang="en-AU" sz="5400" b="1" dirty="0" err="1">
                <a:latin typeface=".VnAvant" pitchFamily="34" charset="0"/>
              </a:rPr>
              <a:t>ư</a:t>
            </a:r>
            <a:r>
              <a:rPr lang="en-AU" sz="4800" b="1" dirty="0" err="1">
                <a:latin typeface=".VnAvant" pitchFamily="34" charset="0"/>
              </a:rPr>
              <a:t>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ươ</a:t>
            </a:r>
            <a:r>
              <a:rPr lang="en-AU" sz="4800" b="1" dirty="0" err="1">
                <a:latin typeface=".VnAvant" pitchFamily="34" charset="0"/>
              </a:rPr>
              <a:t>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oe</a:t>
            </a:r>
            <a:r>
              <a:rPr lang="en-AU" sz="4800" b="1" dirty="0">
                <a:latin typeface=".VnAvant" pitchFamily="34" charset="0"/>
              </a:rPr>
              <a:t>, uª, u¬,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oan</a:t>
            </a:r>
            <a:r>
              <a:rPr lang="en-AU" sz="4800" b="1" dirty="0">
                <a:latin typeface=".VnAvant" pitchFamily="34" charset="0"/>
              </a:rPr>
              <a:t>, oat, </a:t>
            </a:r>
            <a:r>
              <a:rPr lang="en-AU" sz="4800" b="1" dirty="0" err="1">
                <a:latin typeface=".VnAvant" pitchFamily="34" charset="0"/>
              </a:rPr>
              <a:t>o¨n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o¨t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u©n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u©t</a:t>
            </a:r>
            <a:r>
              <a:rPr lang="en-US" sz="4800" b="1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6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57082-4AA7-489F-91E3-08E7CAE1B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0559"/>
            <a:ext cx="12446000" cy="6160007"/>
          </a:xfrm>
          <a:prstGeom prst="rect">
            <a:avLst/>
          </a:prstGeom>
        </p:spPr>
      </p:pic>
      <p:sp>
        <p:nvSpPr>
          <p:cNvPr id="4" name="Star: 6 Points 4">
            <a:extLst>
              <a:ext uri="{FF2B5EF4-FFF2-40B4-BE49-F238E27FC236}">
                <a16:creationId xmlns:a16="http://schemas.microsoft.com/office/drawing/2014/main" id="{2B35B320-978B-42BD-9787-230079D1CC55}"/>
              </a:ext>
            </a:extLst>
          </p:cNvPr>
          <p:cNvSpPr/>
          <p:nvPr/>
        </p:nvSpPr>
        <p:spPr>
          <a:xfrm>
            <a:off x="686825" y="140559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5B93D153-9361-472F-B790-8D431B3B5289}"/>
              </a:ext>
            </a:extLst>
          </p:cNvPr>
          <p:cNvSpPr/>
          <p:nvPr/>
        </p:nvSpPr>
        <p:spPr>
          <a:xfrm>
            <a:off x="267725" y="480742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90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oen </a:t>
            </a: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761639" y="2474438"/>
            <a:ext cx="4133618" cy="2652823"/>
            <a:chOff x="1842955" y="503585"/>
            <a:chExt cx="3523120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78633" y="2494960"/>
            <a:ext cx="4121432" cy="2646878"/>
            <a:chOff x="1842046" y="503585"/>
            <a:chExt cx="3512734" cy="2646878"/>
          </a:xfrm>
        </p:grpSpPr>
        <p:sp>
          <p:nvSpPr>
            <p:cNvPr id="25" name="TextBox 24"/>
            <p:cNvSpPr txBox="1"/>
            <p:nvPr/>
          </p:nvSpPr>
          <p:spPr>
            <a:xfrm>
              <a:off x="1842046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19717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1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97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oen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277855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oet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2459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1838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80128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03060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8795" y="151404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6695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20065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5 L 0.20565 -0.109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185 L 0.32578 -0.10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5468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285</Words>
  <Application>Microsoft Office PowerPoint</Application>
  <PresentationFormat>Widescreen</PresentationFormat>
  <Paragraphs>60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Aharoni</vt:lpstr>
      <vt:lpstr>汉仪喵小姐简</vt:lpstr>
      <vt:lpstr>等线</vt:lpstr>
      <vt:lpstr>SimSun</vt:lpstr>
      <vt:lpstr>UTM Avo</vt:lpstr>
      <vt:lpstr>Calibri</vt:lpstr>
      <vt:lpstr>Aaria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135</cp:revision>
  <dcterms:created xsi:type="dcterms:W3CDTF">2021-11-01T08:16:43Z</dcterms:created>
  <dcterms:modified xsi:type="dcterms:W3CDTF">2025-02-27T09:09:38Z</dcterms:modified>
</cp:coreProperties>
</file>