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530" r:id="rId2"/>
    <p:sldId id="592" r:id="rId3"/>
    <p:sldId id="593" r:id="rId4"/>
    <p:sldId id="594" r:id="rId5"/>
    <p:sldId id="595" r:id="rId6"/>
    <p:sldId id="604" r:id="rId7"/>
    <p:sldId id="597" r:id="rId8"/>
    <p:sldId id="583" r:id="rId9"/>
    <p:sldId id="586" r:id="rId10"/>
    <p:sldId id="524" r:id="rId11"/>
    <p:sldId id="471" r:id="rId12"/>
    <p:sldId id="533" r:id="rId13"/>
    <p:sldId id="606" r:id="rId14"/>
    <p:sldId id="325" r:id="rId15"/>
    <p:sldId id="591" r:id="rId16"/>
    <p:sldId id="472" r:id="rId17"/>
    <p:sldId id="589" r:id="rId18"/>
    <p:sldId id="532" r:id="rId19"/>
    <p:sldId id="602" r:id="rId20"/>
    <p:sldId id="598" r:id="rId21"/>
    <p:sldId id="599" r:id="rId22"/>
    <p:sldId id="600" r:id="rId23"/>
    <p:sldId id="601" r:id="rId24"/>
    <p:sldId id="588" r:id="rId25"/>
    <p:sldId id="603" r:id="rId26"/>
    <p:sldId id="536" r:id="rId27"/>
    <p:sldId id="538" r:id="rId28"/>
    <p:sldId id="485" r:id="rId29"/>
    <p:sldId id="534" r:id="rId30"/>
    <p:sldId id="605" r:id="rId31"/>
    <p:sldId id="584" r:id="rId32"/>
    <p:sldId id="531" r:id="rId33"/>
    <p:sldId id="5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178"/>
    <a:srgbClr val="F8D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8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2A87B-0DF6-45D8-8295-4A5CEF3258C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8C20-15C0-4E3E-B503-135813265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1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7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31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75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8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6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05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6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2/19/2026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2299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8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8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0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8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0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9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2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302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gif"/><Relationship Id="rId3" Type="http://schemas.openxmlformats.org/officeDocument/2006/relationships/image" Target="../media/image33.jpeg"/><Relationship Id="rId7" Type="http://schemas.openxmlformats.org/officeDocument/2006/relationships/slide" Target="slide22.xml"/><Relationship Id="rId12" Type="http://schemas.openxmlformats.org/officeDocument/2006/relationships/image" Target="../media/image39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23.xml"/><Relationship Id="rId4" Type="http://schemas.openxmlformats.org/officeDocument/2006/relationships/slide" Target="slide21.xm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7.gif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5.gif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44.gif"/><Relationship Id="rId4" Type="http://schemas.openxmlformats.org/officeDocument/2006/relationships/image" Target="../media/image41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7.gif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4.gif"/><Relationship Id="rId5" Type="http://schemas.openxmlformats.org/officeDocument/2006/relationships/image" Target="../media/image36.png"/><Relationship Id="rId15" Type="http://schemas.openxmlformats.org/officeDocument/2006/relationships/image" Target="../media/image31.png"/><Relationship Id="rId10" Type="http://schemas.openxmlformats.org/officeDocument/2006/relationships/image" Target="../media/image43.gif"/><Relationship Id="rId4" Type="http://schemas.openxmlformats.org/officeDocument/2006/relationships/image" Target="../media/image41.gif"/><Relationship Id="rId9" Type="http://schemas.openxmlformats.org/officeDocument/2006/relationships/slide" Target="slide20.xml"/><Relationship Id="rId1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8.gif"/><Relationship Id="rId3" Type="http://schemas.openxmlformats.org/officeDocument/2006/relationships/audio" Target="../media/audio3.wav"/><Relationship Id="rId7" Type="http://schemas.openxmlformats.org/officeDocument/2006/relationships/image" Target="../media/image42.jpeg"/><Relationship Id="rId12" Type="http://schemas.openxmlformats.org/officeDocument/2006/relationships/image" Target="../media/image4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6.gif"/><Relationship Id="rId5" Type="http://schemas.openxmlformats.org/officeDocument/2006/relationships/image" Target="../media/image38.png"/><Relationship Id="rId10" Type="http://schemas.openxmlformats.org/officeDocument/2006/relationships/image" Target="../media/image45.gif"/><Relationship Id="rId4" Type="http://schemas.openxmlformats.org/officeDocument/2006/relationships/image" Target="../media/image41.gif"/><Relationship Id="rId9" Type="http://schemas.openxmlformats.org/officeDocument/2006/relationships/image" Target="../media/image44.gif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Relationship Id="rId9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315" y="2828835"/>
            <a:ext cx="8053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8078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B8C0E20-35DC-414A-A055-F48957944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"/>
          <a:stretch/>
        </p:blipFill>
        <p:spPr>
          <a:xfrm>
            <a:off x="1111395" y="1838325"/>
            <a:ext cx="10387878" cy="4357222"/>
          </a:xfrm>
          <a:prstGeom prst="rect">
            <a:avLst/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1C1A0117-3913-4CEB-AD82-85C0BA067FC4}"/>
              </a:ext>
            </a:extLst>
          </p:cNvPr>
          <p:cNvSpPr/>
          <p:nvPr/>
        </p:nvSpPr>
        <p:spPr>
          <a:xfrm>
            <a:off x="858690" y="662453"/>
            <a:ext cx="10893287" cy="113254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chì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1" y="1616109"/>
            <a:ext cx="6926524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211467" y="2612557"/>
            <a:ext cx="6506845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B24D3A7-9B82-4130-9EE2-AC9D583AF8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93"/>
          <a:stretch/>
        </p:blipFill>
        <p:spPr>
          <a:xfrm>
            <a:off x="2803380" y="1292370"/>
            <a:ext cx="5597841" cy="84123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7F6F97A-6094-4238-AE26-0D0BC25FA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7"/>
          <a:stretch/>
        </p:blipFill>
        <p:spPr>
          <a:xfrm>
            <a:off x="2789524" y="2452256"/>
            <a:ext cx="5597841" cy="824344"/>
          </a:xfrm>
          <a:prstGeom prst="rect">
            <a:avLst/>
          </a:prstGeom>
        </p:spPr>
      </p:pic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6100DE02-4378-4B81-AEB3-5C9CB74C7846}"/>
              </a:ext>
            </a:extLst>
          </p:cNvPr>
          <p:cNvCxnSpPr/>
          <p:nvPr/>
        </p:nvCxnSpPr>
        <p:spPr>
          <a:xfrm>
            <a:off x="3172691" y="1239983"/>
            <a:ext cx="0" cy="22320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">
            <a:extLst>
              <a:ext uri="{FF2B5EF4-FFF2-40B4-BE49-F238E27FC236}">
                <a16:creationId xmlns:a16="http://schemas.microsoft.com/office/drawing/2014/main" id="{CB8FBE60-3EF8-45D5-88D4-43D2F9B8C2B4}"/>
              </a:ext>
            </a:extLst>
          </p:cNvPr>
          <p:cNvSpPr txBox="1"/>
          <p:nvPr/>
        </p:nvSpPr>
        <p:spPr>
          <a:xfrm>
            <a:off x="2483576" y="4263365"/>
            <a:ext cx="78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Bút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chì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xanh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dài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hơn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bút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chì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đỏ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6057951-C77E-4E3B-BECC-9DFE8CF0978D}"/>
              </a:ext>
            </a:extLst>
          </p:cNvPr>
          <p:cNvSpPr txBox="1"/>
          <p:nvPr/>
        </p:nvSpPr>
        <p:spPr>
          <a:xfrm>
            <a:off x="2483576" y="4971686"/>
            <a:ext cx="825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Bút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chì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đỏ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ngắn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hơn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bút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chì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1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158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C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9300"/>
            <a:ext cx="12192000" cy="4838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3000" y="870561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accent1"/>
                </a:solidFill>
              </a:rPr>
              <a:t>THƯ GIÃN</a:t>
            </a:r>
            <a:endParaRPr lang="en-US" sz="9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ẮT">
            <a:hlinkClick r:id="" action="ppaction://media"/>
            <a:extLst>
              <a:ext uri="{FF2B5EF4-FFF2-40B4-BE49-F238E27FC236}">
                <a16:creationId xmlns:a16="http://schemas.microsoft.com/office/drawing/2014/main" id="{C8AF58AD-A42E-45F6-A999-F3357D1F85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304" y="188889"/>
            <a:ext cx="11502887" cy="61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115" y="1616109"/>
            <a:ext cx="7318410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198836" y="2876324"/>
            <a:ext cx="6363147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D484B99-D2C3-4C09-B008-9E50F3308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7"/>
          <a:stretch/>
        </p:blipFill>
        <p:spPr>
          <a:xfrm>
            <a:off x="3200400" y="1432071"/>
            <a:ext cx="2445025" cy="135088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040B2F5D-E308-4439-AD8C-DF4192472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BBDB9907-9212-486E-8DB1-8E0C663B5608}"/>
              </a:ext>
            </a:extLst>
          </p:cNvPr>
          <p:cNvGrpSpPr/>
          <p:nvPr/>
        </p:nvGrpSpPr>
        <p:grpSpPr>
          <a:xfrm>
            <a:off x="861390" y="724627"/>
            <a:ext cx="1061125" cy="937052"/>
            <a:chOff x="810030" y="604864"/>
            <a:chExt cx="1305257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C371DD50-C8D5-468B-9956-01878CEBC44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0EFE4487-4678-4DB9-8FE3-7C8E8C84F773}"/>
                </a:ext>
              </a:extLst>
            </p:cNvPr>
            <p:cNvSpPr/>
            <p:nvPr/>
          </p:nvSpPr>
          <p:spPr>
            <a:xfrm>
              <a:off x="810030" y="821253"/>
              <a:ext cx="127993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DB85DEE-0660-4B0F-AD3D-1FEED4B917FC}"/>
              </a:ext>
            </a:extLst>
          </p:cNvPr>
          <p:cNvSpPr/>
          <p:nvPr/>
        </p:nvSpPr>
        <p:spPr>
          <a:xfrm>
            <a:off x="1922516" y="853579"/>
            <a:ext cx="853344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hơn?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6CC50FC-A8C6-444E-8D06-20EA8A23C9BA}"/>
              </a:ext>
            </a:extLst>
          </p:cNvPr>
          <p:cNvCxnSpPr>
            <a:cxnSpLocks/>
          </p:cNvCxnSpPr>
          <p:nvPr/>
        </p:nvCxnSpPr>
        <p:spPr>
          <a:xfrm>
            <a:off x="3200400" y="1634425"/>
            <a:ext cx="1" cy="1042513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0E2F531-D927-41AE-A775-41BF220AC9FD}"/>
              </a:ext>
            </a:extLst>
          </p:cNvPr>
          <p:cNvSpPr/>
          <p:nvPr/>
        </p:nvSpPr>
        <p:spPr>
          <a:xfrm>
            <a:off x="1015348" y="2836884"/>
            <a:ext cx="1053016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thang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hơn?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thang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">
            <a:extLst>
              <a:ext uri="{FF2B5EF4-FFF2-40B4-BE49-F238E27FC236}">
                <a16:creationId xmlns:a16="http://schemas.microsoft.com/office/drawing/2014/main" id="{0EC6733D-52D6-47B8-9717-6BA255C9F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588" y="4338831"/>
            <a:ext cx="2874106" cy="1749717"/>
          </a:xfrm>
          <a:prstGeom prst="rect">
            <a:avLst/>
          </a:prstGeom>
        </p:spPr>
      </p:pic>
      <p:pic>
        <p:nvPicPr>
          <p:cNvPr id="16" name="Hình ảnh 4">
            <a:extLst>
              <a:ext uri="{FF2B5EF4-FFF2-40B4-BE49-F238E27FC236}">
                <a16:creationId xmlns:a16="http://schemas.microsoft.com/office/drawing/2014/main" id="{D23992D4-8CAD-456F-8A45-29BE851B9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256" y="4338831"/>
            <a:ext cx="2638354" cy="1830965"/>
          </a:xfrm>
          <a:prstGeom prst="rect">
            <a:avLst/>
          </a:prstGeom>
        </p:spPr>
      </p:pic>
      <p:pic>
        <p:nvPicPr>
          <p:cNvPr id="17" name="Hình ảnh 5">
            <a:extLst>
              <a:ext uri="{FF2B5EF4-FFF2-40B4-BE49-F238E27FC236}">
                <a16:creationId xmlns:a16="http://schemas.microsoft.com/office/drawing/2014/main" id="{9D8C87B1-C2DC-41B8-B255-73EBB7286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3986" y="3863240"/>
            <a:ext cx="2328298" cy="2290745"/>
          </a:xfrm>
          <a:prstGeom prst="rect">
            <a:avLst/>
          </a:prstGeom>
        </p:spPr>
      </p:pic>
      <p:cxnSp>
        <p:nvCxnSpPr>
          <p:cNvPr id="18" name="Đường nối Thẳng 10">
            <a:extLst>
              <a:ext uri="{FF2B5EF4-FFF2-40B4-BE49-F238E27FC236}">
                <a16:creationId xmlns:a16="http://schemas.microsoft.com/office/drawing/2014/main" id="{66AB12F6-B6B1-482C-84A9-3166CBB8931E}"/>
              </a:ext>
            </a:extLst>
          </p:cNvPr>
          <p:cNvCxnSpPr/>
          <p:nvPr/>
        </p:nvCxnSpPr>
        <p:spPr>
          <a:xfrm>
            <a:off x="4449008" y="3633985"/>
            <a:ext cx="0" cy="25200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1">
            <a:extLst>
              <a:ext uri="{FF2B5EF4-FFF2-40B4-BE49-F238E27FC236}">
                <a16:creationId xmlns:a16="http://schemas.microsoft.com/office/drawing/2014/main" id="{E68C8946-1D87-4D97-A78B-0CDC9D7BA24C}"/>
              </a:ext>
            </a:extLst>
          </p:cNvPr>
          <p:cNvCxnSpPr/>
          <p:nvPr/>
        </p:nvCxnSpPr>
        <p:spPr>
          <a:xfrm>
            <a:off x="8397553" y="3633985"/>
            <a:ext cx="0" cy="25200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12658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D484B99-D2C3-4C09-B008-9E50F3308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7"/>
          <a:stretch/>
        </p:blipFill>
        <p:spPr>
          <a:xfrm>
            <a:off x="3200400" y="1596893"/>
            <a:ext cx="4488873" cy="2329798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040B2F5D-E308-4439-AD8C-DF4192472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BBDB9907-9212-486E-8DB1-8E0C663B5608}"/>
              </a:ext>
            </a:extLst>
          </p:cNvPr>
          <p:cNvGrpSpPr/>
          <p:nvPr/>
        </p:nvGrpSpPr>
        <p:grpSpPr>
          <a:xfrm>
            <a:off x="861390" y="724627"/>
            <a:ext cx="1061125" cy="937052"/>
            <a:chOff x="810030" y="604864"/>
            <a:chExt cx="1305257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C371DD50-C8D5-468B-9956-01878CEBC44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0EFE4487-4678-4DB9-8FE3-7C8E8C84F773}"/>
                </a:ext>
              </a:extLst>
            </p:cNvPr>
            <p:cNvSpPr/>
            <p:nvPr/>
          </p:nvSpPr>
          <p:spPr>
            <a:xfrm>
              <a:off x="810030" y="821253"/>
              <a:ext cx="127993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DB85DEE-0660-4B0F-AD3D-1FEED4B917FC}"/>
              </a:ext>
            </a:extLst>
          </p:cNvPr>
          <p:cNvSpPr/>
          <p:nvPr/>
        </p:nvSpPr>
        <p:spPr>
          <a:xfrm>
            <a:off x="1922516" y="853579"/>
            <a:ext cx="853344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hơn?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6CC50FC-A8C6-444E-8D06-20EA8A23C9BA}"/>
              </a:ext>
            </a:extLst>
          </p:cNvPr>
          <p:cNvCxnSpPr/>
          <p:nvPr/>
        </p:nvCxnSpPr>
        <p:spPr>
          <a:xfrm>
            <a:off x="3200400" y="1722401"/>
            <a:ext cx="0" cy="223200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1ECB49D1-E45A-48F2-9ED5-BB64F133B6E3}"/>
              </a:ext>
            </a:extLst>
          </p:cNvPr>
          <p:cNvSpPr txBox="1"/>
          <p:nvPr/>
        </p:nvSpPr>
        <p:spPr>
          <a:xfrm>
            <a:off x="3089567" y="4628631"/>
            <a:ext cx="649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dài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hơn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thìa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B9E1821-1231-49FE-8227-099BA9D592FA}"/>
              </a:ext>
            </a:extLst>
          </p:cNvPr>
          <p:cNvSpPr txBox="1"/>
          <p:nvPr/>
        </p:nvSpPr>
        <p:spPr>
          <a:xfrm>
            <a:off x="3089566" y="5336952"/>
            <a:ext cx="683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thìa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ngắn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hơn </a:t>
            </a:r>
            <a:r>
              <a:rPr lang="vi-VN" sz="2800" b="1" dirty="0" err="1">
                <a:latin typeface="+mj-lt"/>
                <a:cs typeface="Times New Roman" pitchFamily="18" charset="0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23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826"/>
            <a:ext cx="12192001" cy="639417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B0AC21D-00B0-4D9D-972B-5DA5D3F47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588" y="3212396"/>
            <a:ext cx="2874106" cy="174971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A1E4D12-DA49-4F3E-AA93-A63FCE2C1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256" y="3212396"/>
            <a:ext cx="2638354" cy="183096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F59C12A-B072-40AA-A31D-211005055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3986" y="2736805"/>
            <a:ext cx="2328298" cy="2290745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B9343898-A819-4E9D-A4F1-83229D643DDC}"/>
              </a:ext>
            </a:extLst>
          </p:cNvPr>
          <p:cNvGrpSpPr/>
          <p:nvPr/>
        </p:nvGrpSpPr>
        <p:grpSpPr>
          <a:xfrm>
            <a:off x="901147" y="724627"/>
            <a:ext cx="1021368" cy="937052"/>
            <a:chOff x="858934" y="604864"/>
            <a:chExt cx="1256353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2ECDD4C5-B641-4468-AE1D-CB77FE66678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617089AE-6924-4C0C-89C3-0529C4F30BE3}"/>
                </a:ext>
              </a:extLst>
            </p:cNvPr>
            <p:cNvSpPr/>
            <p:nvPr/>
          </p:nvSpPr>
          <p:spPr>
            <a:xfrm>
              <a:off x="858934" y="821253"/>
              <a:ext cx="1231029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6A2A892E-AF4C-4C96-8E16-45B069C635C4}"/>
              </a:ext>
            </a:extLst>
          </p:cNvPr>
          <p:cNvSpPr/>
          <p:nvPr/>
        </p:nvSpPr>
        <p:spPr>
          <a:xfrm>
            <a:off x="1015348" y="1922480"/>
            <a:ext cx="1053016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thang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hơn?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thang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DA62BA94-69AC-41FD-B5A3-F01A9B8EF3B7}"/>
              </a:ext>
            </a:extLst>
          </p:cNvPr>
          <p:cNvCxnSpPr/>
          <p:nvPr/>
        </p:nvCxnSpPr>
        <p:spPr>
          <a:xfrm>
            <a:off x="4449008" y="2507550"/>
            <a:ext cx="0" cy="25200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38CEEFA6-0128-4AE5-BA47-3489BDA71D61}"/>
              </a:ext>
            </a:extLst>
          </p:cNvPr>
          <p:cNvCxnSpPr/>
          <p:nvPr/>
        </p:nvCxnSpPr>
        <p:spPr>
          <a:xfrm>
            <a:off x="8397553" y="2507550"/>
            <a:ext cx="0" cy="25200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30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TY REDSTAR\Desktop\hoa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0" b="99270" l="9934" r="99338">
                        <a14:foregroundMark x1="50331" y1="13139" x2="52980" y2="2190"/>
                        <a14:foregroundMark x1="92053" y1="43066" x2="99338" y2="43066"/>
                        <a14:foregroundMark x1="65563" y1="80292" x2="62252" y2="96350"/>
                        <a14:foregroundMark x1="56954" y1="99270" x2="56954" y2="9927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-1"/>
            <a:ext cx="9666514" cy="724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3265717" y="1320798"/>
            <a:ext cx="5849257" cy="42672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44801" y="1524001"/>
            <a:ext cx="7286170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Rung </a:t>
            </a:r>
          </a:p>
          <a:p>
            <a:pPr algn="ctr"/>
            <a:r>
              <a:rPr lang="en-US" sz="9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chuông 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59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hlinkClick r:id="rId2" action="ppaction://hlinksldjump"/>
          </p:cNvPr>
          <p:cNvSpPr/>
          <p:nvPr/>
        </p:nvSpPr>
        <p:spPr>
          <a:xfrm>
            <a:off x="0" y="4229735"/>
            <a:ext cx="12192000" cy="114141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9573" y="3320098"/>
            <a:ext cx="196850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5123" y="2808923"/>
            <a:ext cx="20589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4210" y="3320098"/>
            <a:ext cx="196850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8173" y="2808923"/>
            <a:ext cx="20589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25423" y="3320098"/>
            <a:ext cx="1970087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77798" y="2808923"/>
            <a:ext cx="2062162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364798"/>
            <a:ext cx="6096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3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5364798"/>
            <a:ext cx="6096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77181" y="955677"/>
            <a:ext cx="9037638" cy="862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008000"/>
                </a:solidFill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52926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7812" y="-50800"/>
            <a:ext cx="193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2650" y="4860925"/>
            <a:ext cx="19700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6613" y="4348163"/>
            <a:ext cx="20605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9926638" y="3919538"/>
            <a:ext cx="14700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giỏi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quá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!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94582" y="5734536"/>
            <a:ext cx="1485188" cy="24213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101865" y="4461222"/>
            <a:ext cx="2309812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GO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6392" name="Picture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77567" y="5732462"/>
            <a:ext cx="952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/>
          <p:cNvSpPr/>
          <p:nvPr/>
        </p:nvSpPr>
        <p:spPr>
          <a:xfrm>
            <a:off x="4026024" y="4194326"/>
            <a:ext cx="155749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97" name="Picture 4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17874" y="5529579"/>
            <a:ext cx="11636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4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5265" y="3963194"/>
            <a:ext cx="7794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5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1976040" y="4229735"/>
            <a:ext cx="88265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885363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050588" y="38227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Hình ảnh 3">
            <a:extLst>
              <a:ext uri="{FF2B5EF4-FFF2-40B4-BE49-F238E27FC236}">
                <a16:creationId xmlns:a16="http://schemas.microsoft.com/office/drawing/2014/main" id="{4B0AC21D-00B0-4D9D-972B-5DA5D3F4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3258" y="1558910"/>
            <a:ext cx="4249243" cy="2528736"/>
          </a:xfrm>
          <a:prstGeom prst="rect">
            <a:avLst/>
          </a:prstGeom>
        </p:spPr>
      </p:pic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6A2A892E-AF4C-4C96-8E16-45B069C635C4}"/>
              </a:ext>
            </a:extLst>
          </p:cNvPr>
          <p:cNvSpPr/>
          <p:nvPr/>
        </p:nvSpPr>
        <p:spPr>
          <a:xfrm>
            <a:off x="581819" y="517816"/>
            <a:ext cx="955119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Chiếc thang nào dài hơn? Chiếc thang nào ngắn hơn?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1E90FA2A-70E4-4B59-AD92-FAEB9F26FF84}"/>
              </a:ext>
            </a:extLst>
          </p:cNvPr>
          <p:cNvSpPr txBox="1"/>
          <p:nvPr/>
        </p:nvSpPr>
        <p:spPr>
          <a:xfrm>
            <a:off x="3335946" y="4407686"/>
            <a:ext cx="5579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dài hơn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th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ang</a:t>
            </a: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4B449B2-DAA6-4067-ADA0-FB5A9F5820C2}"/>
              </a:ext>
            </a:extLst>
          </p:cNvPr>
          <p:cNvSpPr txBox="1"/>
          <p:nvPr/>
        </p:nvSpPr>
        <p:spPr>
          <a:xfrm>
            <a:off x="3335946" y="5378548"/>
            <a:ext cx="5787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ngắn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hơn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</a:t>
            </a: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đỏ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cxnSp>
        <p:nvCxnSpPr>
          <p:cNvPr id="19" name="Đường nối Thẳng 12">
            <a:extLst>
              <a:ext uri="{FF2B5EF4-FFF2-40B4-BE49-F238E27FC236}">
                <a16:creationId xmlns:a16="http://schemas.microsoft.com/office/drawing/2014/main" id="{E7432405-51E4-44AB-A645-B1FB98D8A5E9}"/>
              </a:ext>
            </a:extLst>
          </p:cNvPr>
          <p:cNvCxnSpPr>
            <a:cxnSpLocks/>
          </p:cNvCxnSpPr>
          <p:nvPr/>
        </p:nvCxnSpPr>
        <p:spPr>
          <a:xfrm>
            <a:off x="3981072" y="1687538"/>
            <a:ext cx="0" cy="2400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51879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34194" y="-224536"/>
            <a:ext cx="193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2650" y="4860925"/>
            <a:ext cx="19700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6613" y="4348163"/>
            <a:ext cx="20605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9926638" y="3919538"/>
            <a:ext cx="14700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thật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giỏi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!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573768" y="4843053"/>
            <a:ext cx="1147511" cy="45015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43368" y="3873326"/>
            <a:ext cx="181147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5" name="Picture 3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0796" y="5834590"/>
            <a:ext cx="952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4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74320" y="5596255"/>
            <a:ext cx="11636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5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1537046" y="3575050"/>
            <a:ext cx="88265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885363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050588" y="38227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Hình ảnh 4">
            <a:extLst>
              <a:ext uri="{FF2B5EF4-FFF2-40B4-BE49-F238E27FC236}">
                <a16:creationId xmlns:a16="http://schemas.microsoft.com/office/drawing/2014/main" id="{BA1E4D12-DA49-4F3E-AA93-A63FCE2C19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2680" y="1310639"/>
            <a:ext cx="3658280" cy="2827974"/>
          </a:xfrm>
          <a:prstGeom prst="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6A2A892E-AF4C-4C96-8E16-45B069C635C4}"/>
              </a:ext>
            </a:extLst>
          </p:cNvPr>
          <p:cNvSpPr/>
          <p:nvPr/>
        </p:nvSpPr>
        <p:spPr>
          <a:xfrm>
            <a:off x="999725" y="510749"/>
            <a:ext cx="1039693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Chiếc thang nào dài hơn? Chiếc thang nào ngắn hơn?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72101CFC-E5B2-4E32-BF59-04DA652CDA69}"/>
              </a:ext>
            </a:extLst>
          </p:cNvPr>
          <p:cNvSpPr txBox="1"/>
          <p:nvPr/>
        </p:nvSpPr>
        <p:spPr>
          <a:xfrm>
            <a:off x="2651554" y="4263928"/>
            <a:ext cx="6233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dài hơn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5B8FFDA4-6048-4E73-AE08-04333D8FA855}"/>
              </a:ext>
            </a:extLst>
          </p:cNvPr>
          <p:cNvSpPr txBox="1"/>
          <p:nvPr/>
        </p:nvSpPr>
        <p:spPr>
          <a:xfrm>
            <a:off x="2651554" y="5346849"/>
            <a:ext cx="6233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ngắn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hồng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0751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óng 23">
            <a:extLst>
              <a:ext uri="{FF2B5EF4-FFF2-40B4-BE49-F238E27FC236}">
                <a16:creationId xmlns:a16="http://schemas.microsoft.com/office/drawing/2014/main" id="{887F2D87-1A10-4851-8B4F-2270E5BBFF5E}"/>
              </a:ext>
            </a:extLst>
          </p:cNvPr>
          <p:cNvSpPr/>
          <p:nvPr/>
        </p:nvSpPr>
        <p:spPr>
          <a:xfrm>
            <a:off x="1984111" y="3849478"/>
            <a:ext cx="8253453" cy="584771"/>
          </a:xfrm>
          <a:prstGeom prst="wave">
            <a:avLst/>
          </a:prstGeom>
          <a:solidFill>
            <a:srgbClr val="D8A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3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0258" y="704622"/>
            <a:ext cx="193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2650" y="4860925"/>
            <a:ext cx="19700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6613" y="4348163"/>
            <a:ext cx="20605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9926638" y="3919538"/>
            <a:ext cx="14700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thật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tuyệt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vời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!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30992" y="5532329"/>
            <a:ext cx="1447800" cy="25082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68905" y="4340478"/>
            <a:ext cx="2004447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8444" name="Picture 3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9763" y="5420056"/>
            <a:ext cx="116522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4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610700"/>
            <a:ext cx="11636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4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334" y="5599895"/>
            <a:ext cx="7778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5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1560203" y="4084789"/>
            <a:ext cx="87947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885363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050588" y="38227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Hình ảnh 5">
            <a:extLst>
              <a:ext uri="{FF2B5EF4-FFF2-40B4-BE49-F238E27FC236}">
                <a16:creationId xmlns:a16="http://schemas.microsoft.com/office/drawing/2014/main" id="{7F59C12A-B072-40AA-A31D-2110050558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1773" y="1253471"/>
            <a:ext cx="3214989" cy="2739409"/>
          </a:xfrm>
          <a:prstGeom prst="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6A2A892E-AF4C-4C96-8E16-45B069C635C4}"/>
              </a:ext>
            </a:extLst>
          </p:cNvPr>
          <p:cNvSpPr/>
          <p:nvPr/>
        </p:nvSpPr>
        <p:spPr>
          <a:xfrm>
            <a:off x="581819" y="334309"/>
            <a:ext cx="1065981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Chiếc thang nào dài hơn? Chiếc thang nào ngắn hơn?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9C39717-2AB3-4629-BD6B-9198AF1A68FC}"/>
              </a:ext>
            </a:extLst>
          </p:cNvPr>
          <p:cNvSpPr txBox="1"/>
          <p:nvPr/>
        </p:nvSpPr>
        <p:spPr>
          <a:xfrm>
            <a:off x="2889730" y="4374848"/>
            <a:ext cx="5719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dài hơn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tím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0158B2A4-32CC-4E51-B9DE-9106DA26C18C}"/>
              </a:ext>
            </a:extLst>
          </p:cNvPr>
          <p:cNvSpPr txBox="1"/>
          <p:nvPr/>
        </p:nvSpPr>
        <p:spPr>
          <a:xfrm>
            <a:off x="2855603" y="5396984"/>
            <a:ext cx="6090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tím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ngắn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cxnSp>
        <p:nvCxnSpPr>
          <p:cNvPr id="18" name="Đường nối Thẳng 12">
            <a:extLst>
              <a:ext uri="{FF2B5EF4-FFF2-40B4-BE49-F238E27FC236}">
                <a16:creationId xmlns:a16="http://schemas.microsoft.com/office/drawing/2014/main" id="{BC353AA0-DBD9-46F8-8BF3-1B6864429451}"/>
              </a:ext>
            </a:extLst>
          </p:cNvPr>
          <p:cNvCxnSpPr>
            <a:cxnSpLocks/>
          </p:cNvCxnSpPr>
          <p:nvPr/>
        </p:nvCxnSpPr>
        <p:spPr>
          <a:xfrm flipH="1">
            <a:off x="4603926" y="3935896"/>
            <a:ext cx="2565500" cy="5698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0165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D484B99-D2C3-4C09-B008-9E50F3308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7"/>
          <a:stretch/>
        </p:blipFill>
        <p:spPr>
          <a:xfrm>
            <a:off x="3200400" y="1432071"/>
            <a:ext cx="2445025" cy="1350886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BBDB9907-9212-486E-8DB1-8E0C663B5608}"/>
              </a:ext>
            </a:extLst>
          </p:cNvPr>
          <p:cNvGrpSpPr/>
          <p:nvPr/>
        </p:nvGrpSpPr>
        <p:grpSpPr>
          <a:xfrm>
            <a:off x="861390" y="724627"/>
            <a:ext cx="1061125" cy="937052"/>
            <a:chOff x="810030" y="604864"/>
            <a:chExt cx="1305257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C371DD50-C8D5-468B-9956-01878CEBC44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0EFE4487-4678-4DB9-8FE3-7C8E8C84F773}"/>
                </a:ext>
              </a:extLst>
            </p:cNvPr>
            <p:cNvSpPr/>
            <p:nvPr/>
          </p:nvSpPr>
          <p:spPr>
            <a:xfrm>
              <a:off x="810030" y="821253"/>
              <a:ext cx="127993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DB85DEE-0660-4B0F-AD3D-1FEED4B917FC}"/>
              </a:ext>
            </a:extLst>
          </p:cNvPr>
          <p:cNvSpPr/>
          <p:nvPr/>
        </p:nvSpPr>
        <p:spPr>
          <a:xfrm>
            <a:off x="1922516" y="853579"/>
            <a:ext cx="853344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hơn?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6CC50FC-A8C6-444E-8D06-20EA8A23C9BA}"/>
              </a:ext>
            </a:extLst>
          </p:cNvPr>
          <p:cNvCxnSpPr>
            <a:cxnSpLocks/>
          </p:cNvCxnSpPr>
          <p:nvPr/>
        </p:nvCxnSpPr>
        <p:spPr>
          <a:xfrm>
            <a:off x="3200400" y="1634425"/>
            <a:ext cx="1" cy="1042513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0E2F531-D927-41AE-A775-41BF220AC9FD}"/>
              </a:ext>
            </a:extLst>
          </p:cNvPr>
          <p:cNvSpPr/>
          <p:nvPr/>
        </p:nvSpPr>
        <p:spPr>
          <a:xfrm>
            <a:off x="1015348" y="2836884"/>
            <a:ext cx="1053016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thang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hơn?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thang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">
            <a:extLst>
              <a:ext uri="{FF2B5EF4-FFF2-40B4-BE49-F238E27FC236}">
                <a16:creationId xmlns:a16="http://schemas.microsoft.com/office/drawing/2014/main" id="{0EC6733D-52D6-47B8-9717-6BA255C9F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588" y="4338831"/>
            <a:ext cx="2874106" cy="1749717"/>
          </a:xfrm>
          <a:prstGeom prst="rect">
            <a:avLst/>
          </a:prstGeom>
        </p:spPr>
      </p:pic>
      <p:pic>
        <p:nvPicPr>
          <p:cNvPr id="16" name="Hình ảnh 4">
            <a:extLst>
              <a:ext uri="{FF2B5EF4-FFF2-40B4-BE49-F238E27FC236}">
                <a16:creationId xmlns:a16="http://schemas.microsoft.com/office/drawing/2014/main" id="{D23992D4-8CAD-456F-8A45-29BE851B9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7125" y="4338831"/>
            <a:ext cx="2638354" cy="1830965"/>
          </a:xfrm>
          <a:prstGeom prst="rect">
            <a:avLst/>
          </a:prstGeom>
        </p:spPr>
      </p:pic>
      <p:pic>
        <p:nvPicPr>
          <p:cNvPr id="17" name="Hình ảnh 5">
            <a:extLst>
              <a:ext uri="{FF2B5EF4-FFF2-40B4-BE49-F238E27FC236}">
                <a16:creationId xmlns:a16="http://schemas.microsoft.com/office/drawing/2014/main" id="{9D8C87B1-C2DC-41B8-B255-73EBB7286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0503" y="3863240"/>
            <a:ext cx="2328298" cy="2290745"/>
          </a:xfrm>
          <a:prstGeom prst="rect">
            <a:avLst/>
          </a:prstGeom>
        </p:spPr>
      </p:pic>
      <p:cxnSp>
        <p:nvCxnSpPr>
          <p:cNvPr id="18" name="Đường nối Thẳng 10">
            <a:extLst>
              <a:ext uri="{FF2B5EF4-FFF2-40B4-BE49-F238E27FC236}">
                <a16:creationId xmlns:a16="http://schemas.microsoft.com/office/drawing/2014/main" id="{66AB12F6-B6B1-482C-84A9-3166CBB8931E}"/>
              </a:ext>
            </a:extLst>
          </p:cNvPr>
          <p:cNvCxnSpPr/>
          <p:nvPr/>
        </p:nvCxnSpPr>
        <p:spPr>
          <a:xfrm>
            <a:off x="4449008" y="3633985"/>
            <a:ext cx="0" cy="25200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1">
            <a:extLst>
              <a:ext uri="{FF2B5EF4-FFF2-40B4-BE49-F238E27FC236}">
                <a16:creationId xmlns:a16="http://schemas.microsoft.com/office/drawing/2014/main" id="{E68C8946-1D87-4D97-A78B-0CDC9D7BA24C}"/>
              </a:ext>
            </a:extLst>
          </p:cNvPr>
          <p:cNvCxnSpPr/>
          <p:nvPr/>
        </p:nvCxnSpPr>
        <p:spPr>
          <a:xfrm>
            <a:off x="8397553" y="3633985"/>
            <a:ext cx="0" cy="252000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50183" y="264465"/>
            <a:ext cx="193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48131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114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42EECB-7F8F-41E2-8364-EBC09D8EB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2662" y="1897790"/>
            <a:ext cx="7686675" cy="34956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27001A-7A3A-4000-9A17-F7C693B5B8B5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5C55D6ED-28EC-4322-8E53-06538B135C45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C81A81BD-9BBD-40FE-A24B-4F1A07261527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12E63F2A-B03C-489A-9B10-89A3BA3211AC}"/>
              </a:ext>
            </a:extLst>
          </p:cNvPr>
          <p:cNvSpPr/>
          <p:nvPr/>
        </p:nvSpPr>
        <p:spPr>
          <a:xfrm>
            <a:off x="2015281" y="836510"/>
            <a:ext cx="980565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Chiếc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váy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dài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Chiếc váy nào ngắn nhất?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99FEAB1-5C9C-4960-B3A2-A5582C208CDB}"/>
              </a:ext>
            </a:extLst>
          </p:cNvPr>
          <p:cNvSpPr txBox="1"/>
          <p:nvPr/>
        </p:nvSpPr>
        <p:spPr>
          <a:xfrm>
            <a:off x="2620162" y="5366038"/>
            <a:ext cx="768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váy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màu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dài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18E4395-C1C5-4141-AE38-5F4C7BA653DD}"/>
              </a:ext>
            </a:extLst>
          </p:cNvPr>
          <p:cNvSpPr txBox="1"/>
          <p:nvPr/>
        </p:nvSpPr>
        <p:spPr>
          <a:xfrm>
            <a:off x="2620163" y="5957027"/>
            <a:ext cx="801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váy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màu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thẫm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ngắn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40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725741-B5FB-45BA-84DA-DAC1EA41DD62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CC4B7BAC-8B66-4380-8663-45A7C1DAA34B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/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550AC531-227D-47B0-B740-B501EE8B0F63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9896E5E-9B6F-4A36-84D1-C83BE1FB5F0D}"/>
              </a:ext>
            </a:extLst>
          </p:cNvPr>
          <p:cNvSpPr/>
          <p:nvPr/>
        </p:nvSpPr>
        <p:spPr>
          <a:xfrm>
            <a:off x="1922516" y="853579"/>
            <a:ext cx="913341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cao hơn </a:t>
            </a:r>
            <a:r>
              <a:rPr lang="vi-VN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hơn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3B387A-5C77-4B4B-87E8-85FF08200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349" y="1970976"/>
            <a:ext cx="4845124" cy="29160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D5B6DE6-4BDE-4BB1-9BE5-EFC1A2E55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8253" y="1432071"/>
            <a:ext cx="4257675" cy="3505200"/>
          </a:xfrm>
          <a:prstGeom prst="rect">
            <a:avLst/>
          </a:prstGeom>
        </p:spPr>
      </p:pic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621B2E94-D959-4D7E-BE08-D3929D39F447}"/>
              </a:ext>
            </a:extLst>
          </p:cNvPr>
          <p:cNvCxnSpPr/>
          <p:nvPr/>
        </p:nvCxnSpPr>
        <p:spPr>
          <a:xfrm>
            <a:off x="6233159" y="2169000"/>
            <a:ext cx="0" cy="3790146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">
            <a:extLst>
              <a:ext uri="{FF2B5EF4-FFF2-40B4-BE49-F238E27FC236}">
                <a16:creationId xmlns:a16="http://schemas.microsoft.com/office/drawing/2014/main" id="{7D20363B-B282-48A9-A66C-535027E3EE39}"/>
              </a:ext>
            </a:extLst>
          </p:cNvPr>
          <p:cNvSpPr txBox="1"/>
          <p:nvPr/>
        </p:nvSpPr>
        <p:spPr>
          <a:xfrm>
            <a:off x="1901929" y="5214779"/>
            <a:ext cx="419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thỏ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cao hơn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96EC718-86BA-4B07-B8E7-542F44481176}"/>
              </a:ext>
            </a:extLst>
          </p:cNvPr>
          <p:cNvSpPr txBox="1"/>
          <p:nvPr/>
        </p:nvSpPr>
        <p:spPr>
          <a:xfrm>
            <a:off x="1901929" y="5697536"/>
            <a:ext cx="436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nhím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hơn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2253956-D838-4118-B7E6-565BF9722FEE}"/>
              </a:ext>
            </a:extLst>
          </p:cNvPr>
          <p:cNvSpPr txBox="1"/>
          <p:nvPr/>
        </p:nvSpPr>
        <p:spPr>
          <a:xfrm>
            <a:off x="6598919" y="5188473"/>
            <a:ext cx="495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hươu cao cổ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cao hơn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09CB14C-FE7A-4C48-83DB-BF2EEF738E74}"/>
              </a:ext>
            </a:extLst>
          </p:cNvPr>
          <p:cNvSpPr txBox="1"/>
          <p:nvPr/>
        </p:nvSpPr>
        <p:spPr>
          <a:xfrm>
            <a:off x="6598919" y="5696492"/>
            <a:ext cx="477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điểu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hơn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3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889555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38418DDE-0637-4D0A-8E33-37697318FF23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13" name="Sun 5">
              <a:extLst>
                <a:ext uri="{FF2B5EF4-FFF2-40B4-BE49-F238E27FC236}">
                  <a16:creationId xmlns:a16="http://schemas.microsoft.com/office/drawing/2014/main" id="{C9184C0F-57BC-4EDC-8857-E037DCA2DFA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/>
                <a:t>4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6B7C643C-96B8-4B4C-8743-DB7C29AE96EB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8463A448-70CB-4912-9176-17B90495A82A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Ai cao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Ai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Sóng 23">
            <a:extLst>
              <a:ext uri="{FF2B5EF4-FFF2-40B4-BE49-F238E27FC236}">
                <a16:creationId xmlns:a16="http://schemas.microsoft.com/office/drawing/2014/main" id="{866FC4F1-951B-4C8F-B0E6-DBF71C70425F}"/>
              </a:ext>
            </a:extLst>
          </p:cNvPr>
          <p:cNvSpPr/>
          <p:nvPr/>
        </p:nvSpPr>
        <p:spPr>
          <a:xfrm>
            <a:off x="1984111" y="3855006"/>
            <a:ext cx="8253453" cy="937052"/>
          </a:xfrm>
          <a:prstGeom prst="wave">
            <a:avLst/>
          </a:prstGeom>
          <a:solidFill>
            <a:srgbClr val="D8A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1259D91-83D4-40C8-A6F4-B17612817997}"/>
              </a:ext>
            </a:extLst>
          </p:cNvPr>
          <p:cNvGrpSpPr/>
          <p:nvPr/>
        </p:nvGrpSpPr>
        <p:grpSpPr>
          <a:xfrm>
            <a:off x="2391743" y="1467941"/>
            <a:ext cx="1850810" cy="3700893"/>
            <a:chOff x="2333263" y="1885734"/>
            <a:chExt cx="1850810" cy="3700893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914801D7-BF2F-42DC-A55F-EFF0F0340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77" b="96296" l="2335" r="21530">
                          <a14:foregroundMark x1="9728" y1="96296" x2="10895" y2="93210"/>
                          <a14:foregroundMark x1="11025" y1="87037" x2="10376" y2="9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31"/>
            <a:stretch/>
          </p:blipFill>
          <p:spPr>
            <a:xfrm>
              <a:off x="2423600" y="1885734"/>
              <a:ext cx="1760473" cy="3086531"/>
            </a:xfrm>
            <a:prstGeom prst="rect">
              <a:avLst/>
            </a:prstGeom>
          </p:spPr>
        </p:pic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88A0C9CD-129B-4C0E-B7D5-6C52BAB36F43}"/>
                </a:ext>
              </a:extLst>
            </p:cNvPr>
            <p:cNvSpPr/>
            <p:nvPr/>
          </p:nvSpPr>
          <p:spPr>
            <a:xfrm>
              <a:off x="2333263" y="4972265"/>
              <a:ext cx="185080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Cô Lan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113E1D6-EEDF-4DAB-9693-8C9E6A26E8D3}"/>
              </a:ext>
            </a:extLst>
          </p:cNvPr>
          <p:cNvGrpSpPr/>
          <p:nvPr/>
        </p:nvGrpSpPr>
        <p:grpSpPr>
          <a:xfrm>
            <a:off x="4462715" y="1467941"/>
            <a:ext cx="2110037" cy="3711918"/>
            <a:chOff x="4478259" y="1885734"/>
            <a:chExt cx="2110037" cy="3711918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A7CA7DB6-6B74-460B-8C6D-353CBE821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0" r="45095"/>
            <a:stretch/>
          </p:blipFill>
          <p:spPr>
            <a:xfrm>
              <a:off x="4987636" y="1885734"/>
              <a:ext cx="1468582" cy="3086531"/>
            </a:xfrm>
            <a:prstGeom prst="rect">
              <a:avLst/>
            </a:prstGeom>
          </p:spPr>
        </p:pic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279B7F7F-48E7-484E-98AC-C56EB047A0D5}"/>
                </a:ext>
              </a:extLst>
            </p:cNvPr>
            <p:cNvSpPr/>
            <p:nvPr/>
          </p:nvSpPr>
          <p:spPr>
            <a:xfrm>
              <a:off x="4478259" y="4983290"/>
              <a:ext cx="211003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Chú Nam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44BD8AB5-B2D8-4B12-8B0B-5C1D7E70023D}"/>
              </a:ext>
            </a:extLst>
          </p:cNvPr>
          <p:cNvGrpSpPr/>
          <p:nvPr/>
        </p:nvGrpSpPr>
        <p:grpSpPr>
          <a:xfrm>
            <a:off x="6607672" y="1513766"/>
            <a:ext cx="1853107" cy="3700893"/>
            <a:chOff x="6607672" y="1885734"/>
            <a:chExt cx="1853107" cy="3700893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17EDAAEC-C820-48E1-BA74-41FDC76FE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6" r="23039"/>
            <a:stretch/>
          </p:blipFill>
          <p:spPr>
            <a:xfrm>
              <a:off x="6607672" y="1885734"/>
              <a:ext cx="1468583" cy="3086531"/>
            </a:xfrm>
            <a:prstGeom prst="rect">
              <a:avLst/>
            </a:prstGeom>
          </p:spPr>
        </p:pic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F5FF223E-EB75-4AB8-983A-BD00398E22AF}"/>
                </a:ext>
              </a:extLst>
            </p:cNvPr>
            <p:cNvSpPr/>
            <p:nvPr/>
          </p:nvSpPr>
          <p:spPr>
            <a:xfrm>
              <a:off x="7108327" y="4972265"/>
              <a:ext cx="135245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Linh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CD187706-E0D6-474A-92E9-F00EA22B1B58}"/>
              </a:ext>
            </a:extLst>
          </p:cNvPr>
          <p:cNvGrpSpPr/>
          <p:nvPr/>
        </p:nvGrpSpPr>
        <p:grpSpPr>
          <a:xfrm>
            <a:off x="8551116" y="1513766"/>
            <a:ext cx="1686448" cy="3700893"/>
            <a:chOff x="8617526" y="1885734"/>
            <a:chExt cx="1686448" cy="3700893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4DCB1709-7E52-4DC4-9D1A-28845B52D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77" b="93827" l="85863" r="98314">
                          <a14:foregroundMark x1="91569" y1="91975" x2="91569" y2="91975"/>
                          <a14:foregroundMark x1="94034" y1="93827" x2="94034" y2="93827"/>
                          <a14:foregroundMark x1="94682" y1="91358" x2="94682" y2="92593"/>
                          <a14:foregroundMark x1="94682" y1="88889" x2="94682" y2="91358"/>
                          <a14:backgroundMark x1="93256" y1="91358" x2="93256" y2="913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31"/>
            <a:stretch/>
          </p:blipFill>
          <p:spPr>
            <a:xfrm>
              <a:off x="8617526" y="1885734"/>
              <a:ext cx="1150873" cy="3086531"/>
            </a:xfrm>
            <a:prstGeom prst="rect">
              <a:avLst/>
            </a:prstGeom>
          </p:spPr>
        </p:pic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D97D10BC-2B0B-4FDA-A4EA-B7D2802D440C}"/>
                </a:ext>
              </a:extLst>
            </p:cNvPr>
            <p:cNvSpPr/>
            <p:nvPr/>
          </p:nvSpPr>
          <p:spPr>
            <a:xfrm>
              <a:off x="8951522" y="4972265"/>
              <a:ext cx="135245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Tú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5">
            <a:extLst>
              <a:ext uri="{FF2B5EF4-FFF2-40B4-BE49-F238E27FC236}">
                <a16:creationId xmlns:a16="http://schemas.microsoft.com/office/drawing/2014/main" id="{D523A139-0F5E-412A-8951-1F34669750EE}"/>
              </a:ext>
            </a:extLst>
          </p:cNvPr>
          <p:cNvSpPr txBox="1"/>
          <p:nvPr/>
        </p:nvSpPr>
        <p:spPr>
          <a:xfrm>
            <a:off x="3739782" y="5534819"/>
            <a:ext cx="433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Chú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Nam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8466B9FD-DF64-445F-B3BC-CAF7EDEDEBE8}"/>
              </a:ext>
            </a:extLst>
          </p:cNvPr>
          <p:cNvSpPr txBox="1"/>
          <p:nvPr/>
        </p:nvSpPr>
        <p:spPr>
          <a:xfrm>
            <a:off x="3739783" y="6004421"/>
            <a:ext cx="389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Tú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7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-298349"/>
            <a:ext cx="12192000" cy="6864061"/>
          </a:xfrm>
          <a:prstGeom prst="rect">
            <a:avLst/>
          </a:prstGeom>
        </p:spPr>
      </p:pic>
      <p:pic>
        <p:nvPicPr>
          <p:cNvPr id="7" name="Picture 4" descr="C:\Users\ADMIN\Desktop\453552345 (3).jpg">
            <a:extLst>
              <a:ext uri="{FF2B5EF4-FFF2-40B4-BE49-F238E27FC236}">
                <a16:creationId xmlns:a16="http://schemas.microsoft.com/office/drawing/2014/main" id="{EBCDA701-8482-4EF5-B417-0EB6A9FB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06" y="1502578"/>
            <a:ext cx="5212080" cy="1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2157D16-959B-450D-9720-2182D583105D}"/>
              </a:ext>
            </a:extLst>
          </p:cNvPr>
          <p:cNvSpPr txBox="1"/>
          <p:nvPr/>
        </p:nvSpPr>
        <p:spPr>
          <a:xfrm>
            <a:off x="3627157" y="2210352"/>
            <a:ext cx="46590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cs typeface="Arial" panose="020B0604020202020204" pitchFamily="34" charset="0"/>
              </a:rPr>
              <a:t>32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noProof="0" dirty="0">
                <a:solidFill>
                  <a:srgbClr val="FF0000"/>
                </a:solidFill>
                <a:cs typeface="Arial" panose="020B0604020202020204" pitchFamily="34" charset="0"/>
              </a:rPr>
              <a:t>. . . . 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26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150DC03-043E-4A28-A935-8D8E73A59457}"/>
              </a:ext>
            </a:extLst>
          </p:cNvPr>
          <p:cNvSpPr txBox="1"/>
          <p:nvPr/>
        </p:nvSpPr>
        <p:spPr>
          <a:xfrm>
            <a:off x="5474027" y="2210351"/>
            <a:ext cx="1004046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noProof="0" dirty="0">
                <a:cs typeface="Arial" panose="020B0604020202020204" pitchFamily="34" charset="0"/>
              </a:rPr>
              <a:t>&gt;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A\Desktop\hộp bú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841">
            <a:off x="4434842" y="1770222"/>
            <a:ext cx="3676650" cy="18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3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68">
            <a:off x="3164330" y="2721500"/>
            <a:ext cx="387922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077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766" y="5928733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880" y="4334021"/>
            <a:ext cx="3246120" cy="2092048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744528" y="1812337"/>
            <a:ext cx="10060632" cy="230832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Lấy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ví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tế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latin typeface="UTM Avo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  <a:sym typeface="+mn-ea"/>
              </a:rPr>
              <a:t>dài</a:t>
            </a:r>
            <a:r>
              <a:rPr lang="en-US" altLang="zh-CN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  <a:sym typeface="+mn-ea"/>
              </a:rPr>
              <a:t>ngắn</a:t>
            </a:r>
            <a:r>
              <a:rPr lang="en-US" altLang="zh-CN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cao</a:t>
            </a:r>
            <a:r>
              <a:rPr lang="en-US" altLang="zh-CN" sz="4800" b="1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altLang="zh-CN" sz="4800" b="1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thấp</a:t>
            </a:r>
            <a:r>
              <a:rPr lang="en-US" altLang="zh-CN" sz="4800" b="1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altLang="zh-CN" sz="4800" b="1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  <a:sym typeface="+mn-ea"/>
              </a:rPr>
              <a:t> ?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0675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0174" y="841421"/>
            <a:ext cx="8587237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vant" pitchFamily="34" charset="0"/>
              </a:rPr>
              <a:t>TruyÒn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vant" pitchFamily="34" charset="0"/>
              </a:rPr>
              <a:t> ®</a:t>
            </a:r>
            <a:r>
              <a:rPr lang="en-US" sz="9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vant" pitchFamily="34" charset="0"/>
              </a:rPr>
              <a:t>iÖn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vant" pitchFamily="34" charset="0"/>
              </a:rPr>
              <a:t>!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9354192B-7A4B-4C2D-8C19-3EF5DEA1E744}"/>
              </a:ext>
            </a:extLst>
          </p:cNvPr>
          <p:cNvSpPr/>
          <p:nvPr/>
        </p:nvSpPr>
        <p:spPr>
          <a:xfrm>
            <a:off x="1540174" y="2874334"/>
            <a:ext cx="1788708" cy="285239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+ 7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+ 3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+ 4 = 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9354192B-7A4B-4C2D-8C19-3EF5DEA1E744}"/>
              </a:ext>
            </a:extLst>
          </p:cNvPr>
          <p:cNvSpPr/>
          <p:nvPr/>
        </p:nvSpPr>
        <p:spPr>
          <a:xfrm>
            <a:off x="8822448" y="3084763"/>
            <a:ext cx="1788708" cy="285239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+ 7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+ 6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+ 2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+ 3 = </a:t>
            </a:r>
          </a:p>
        </p:txBody>
      </p:sp>
    </p:spTree>
    <p:extLst>
      <p:ext uri="{BB962C8B-B14F-4D97-AF65-F5344CB8AC3E}">
        <p14:creationId xmlns:p14="http://schemas.microsoft.com/office/powerpoint/2010/main" val="35398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-298349"/>
            <a:ext cx="12192000" cy="6864061"/>
          </a:xfrm>
          <a:prstGeom prst="rect">
            <a:avLst/>
          </a:prstGeom>
        </p:spPr>
      </p:pic>
      <p:pic>
        <p:nvPicPr>
          <p:cNvPr id="7" name="Picture 4" descr="C:\Users\ADMIN\Desktop\453552345 (3).jpg">
            <a:extLst>
              <a:ext uri="{FF2B5EF4-FFF2-40B4-BE49-F238E27FC236}">
                <a16:creationId xmlns:a16="http://schemas.microsoft.com/office/drawing/2014/main" id="{EBCDA701-8482-4EF5-B417-0EB6A9FB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06" y="1502578"/>
            <a:ext cx="5212080" cy="1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2157D16-959B-450D-9720-2182D583105D}"/>
              </a:ext>
            </a:extLst>
          </p:cNvPr>
          <p:cNvSpPr txBox="1"/>
          <p:nvPr/>
        </p:nvSpPr>
        <p:spPr>
          <a:xfrm>
            <a:off x="3672114" y="2210352"/>
            <a:ext cx="46590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cs typeface="Arial" panose="020B0604020202020204" pitchFamily="34" charset="0"/>
              </a:rPr>
              <a:t>48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.… 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56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150DC03-043E-4A28-A935-8D8E73A59457}"/>
              </a:ext>
            </a:extLst>
          </p:cNvPr>
          <p:cNvSpPr txBox="1"/>
          <p:nvPr/>
        </p:nvSpPr>
        <p:spPr>
          <a:xfrm>
            <a:off x="5592286" y="2166971"/>
            <a:ext cx="818741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>
                <a:cs typeface="Arial" panose="020B0604020202020204" pitchFamily="34" charset="0"/>
              </a:rPr>
              <a:t>&lt;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69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-298349"/>
            <a:ext cx="12192000" cy="6864061"/>
          </a:xfrm>
          <a:prstGeom prst="rect">
            <a:avLst/>
          </a:prstGeom>
        </p:spPr>
      </p:pic>
      <p:pic>
        <p:nvPicPr>
          <p:cNvPr id="7" name="Picture 4" descr="C:\Users\ADMIN\Desktop\453552345 (3).jpg">
            <a:extLst>
              <a:ext uri="{FF2B5EF4-FFF2-40B4-BE49-F238E27FC236}">
                <a16:creationId xmlns:a16="http://schemas.microsoft.com/office/drawing/2014/main" id="{EBCDA701-8482-4EF5-B417-0EB6A9FB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06" y="1502578"/>
            <a:ext cx="5212080" cy="1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2157D16-959B-450D-9720-2182D583105D}"/>
              </a:ext>
            </a:extLst>
          </p:cNvPr>
          <p:cNvSpPr txBox="1"/>
          <p:nvPr/>
        </p:nvSpPr>
        <p:spPr>
          <a:xfrm>
            <a:off x="3672114" y="2210352"/>
            <a:ext cx="46590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76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.</a:t>
            </a:r>
            <a:r>
              <a:rPr lang="en-US" sz="5400" b="1" noProof="0" dirty="0">
                <a:solidFill>
                  <a:srgbClr val="FF0000"/>
                </a:solidFill>
                <a:cs typeface="Arial" panose="020B0604020202020204" pitchFamily="34" charset="0"/>
              </a:rPr>
              <a:t>…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7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4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150DC03-043E-4A28-A935-8D8E73A59457}"/>
              </a:ext>
            </a:extLst>
          </p:cNvPr>
          <p:cNvSpPr txBox="1"/>
          <p:nvPr/>
        </p:nvSpPr>
        <p:spPr>
          <a:xfrm>
            <a:off x="5592286" y="2195986"/>
            <a:ext cx="818741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dirty="0">
                <a:cs typeface="Arial" panose="020B0604020202020204" pitchFamily="34" charset="0"/>
              </a:rPr>
              <a:t>&gt;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5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0" y="-30979"/>
            <a:ext cx="12192000" cy="6864061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C150DC03-043E-4A28-A935-8D8E73A59457}"/>
              </a:ext>
            </a:extLst>
          </p:cNvPr>
          <p:cNvSpPr txBox="1"/>
          <p:nvPr/>
        </p:nvSpPr>
        <p:spPr>
          <a:xfrm>
            <a:off x="1228919" y="3672324"/>
            <a:ext cx="7375596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en-US" sz="2800" b="1" dirty="0" err="1">
                <a:cs typeface="Arial" panose="020B0604020202020204" pitchFamily="34" charset="0"/>
              </a:rPr>
              <a:t>Đúng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b="1" dirty="0" err="1">
                <a:cs typeface="Arial" panose="020B0604020202020204" pitchFamily="34" charset="0"/>
              </a:rPr>
              <a:t>ghi</a:t>
            </a:r>
            <a:r>
              <a:rPr lang="en-US" sz="2800" b="1" dirty="0">
                <a:cs typeface="Arial" panose="020B0604020202020204" pitchFamily="34" charset="0"/>
              </a:rPr>
              <a:t> Đ, </a:t>
            </a:r>
            <a:r>
              <a:rPr lang="en-US" sz="2800" b="1" dirty="0" err="1">
                <a:cs typeface="Arial" panose="020B0604020202020204" pitchFamily="34" charset="0"/>
              </a:rPr>
              <a:t>sai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b="1" dirty="0" err="1">
                <a:cs typeface="Arial" panose="020B0604020202020204" pitchFamily="34" charset="0"/>
              </a:rPr>
              <a:t>ghi</a:t>
            </a:r>
            <a:r>
              <a:rPr lang="en-US" sz="2800" b="1" dirty="0">
                <a:cs typeface="Arial" panose="020B0604020202020204" pitchFamily="34" charset="0"/>
              </a:rPr>
              <a:t> S</a:t>
            </a:r>
          </a:p>
          <a:p>
            <a:pPr marL="0" marR="0" lvl="0" indent="0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cs typeface="Arial" panose="020B0604020202020204" pitchFamily="34" charset="0"/>
              </a:rPr>
              <a:t>Bạn</a:t>
            </a:r>
            <a:r>
              <a:rPr lang="en-US" sz="2800" b="1" noProof="0" dirty="0"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cs typeface="Arial" panose="020B0604020202020204" pitchFamily="34" charset="0"/>
              </a:rPr>
              <a:t>Yến</a:t>
            </a:r>
            <a:r>
              <a:rPr lang="en-US" sz="2800" b="1" noProof="0" dirty="0"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cs typeface="Arial" panose="020B0604020202020204" pitchFamily="34" charset="0"/>
              </a:rPr>
              <a:t>đá</a:t>
            </a:r>
            <a:r>
              <a:rPr lang="en-US" sz="2800" b="1" noProof="0" dirty="0"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cs typeface="Arial" panose="020B0604020202020204" pitchFamily="34" charset="0"/>
              </a:rPr>
              <a:t>được</a:t>
            </a:r>
            <a:r>
              <a:rPr lang="en-US" sz="2800" b="1" noProof="0" dirty="0"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cs typeface="Arial" panose="020B0604020202020204" pitchFamily="34" charset="0"/>
              </a:rPr>
              <a:t>nhiều</a:t>
            </a:r>
            <a:r>
              <a:rPr lang="en-US" sz="2800" b="1" noProof="0" dirty="0"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cs typeface="Arial" panose="020B0604020202020204" pitchFamily="34" charset="0"/>
              </a:rPr>
              <a:t>quả</a:t>
            </a:r>
            <a:r>
              <a:rPr lang="en-US" sz="2800" b="1" noProof="0" dirty="0"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cs typeface="Arial" panose="020B0604020202020204" pitchFamily="34" charset="0"/>
              </a:rPr>
              <a:t>cầu</a:t>
            </a:r>
            <a:r>
              <a:rPr lang="en-US" sz="2800" b="1" noProof="0" dirty="0"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cs typeface="Arial" panose="020B0604020202020204" pitchFamily="34" charset="0"/>
              </a:rPr>
              <a:t>nhất</a:t>
            </a:r>
            <a:r>
              <a:rPr lang="en-US" sz="2800" b="1" noProof="0" dirty="0"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A\Desktop\cầ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9" y="-30979"/>
            <a:ext cx="7354356" cy="37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C150DC03-043E-4A28-A935-8D8E73A59457}"/>
              </a:ext>
            </a:extLst>
          </p:cNvPr>
          <p:cNvSpPr txBox="1"/>
          <p:nvPr/>
        </p:nvSpPr>
        <p:spPr>
          <a:xfrm>
            <a:off x="9044451" y="4103211"/>
            <a:ext cx="824168" cy="7694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en-US" sz="4400" b="1" dirty="0">
                <a:cs typeface="Arial" panose="020B0604020202020204" pitchFamily="34" charset="0"/>
              </a:rPr>
              <a:t>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4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76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Ngắn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hơn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\Desktop\c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18" y="2401038"/>
            <a:ext cx="50387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oon 1"/>
          <p:cNvSpPr/>
          <p:nvPr/>
        </p:nvSpPr>
        <p:spPr>
          <a:xfrm rot="3253403">
            <a:off x="4165729" y="974187"/>
            <a:ext cx="1680784" cy="3830326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2706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537</Words>
  <Application>Microsoft Office PowerPoint</Application>
  <PresentationFormat>Widescreen</PresentationFormat>
  <Paragraphs>110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.VnArial</vt:lpstr>
      <vt:lpstr>.VnAvant</vt:lpstr>
      <vt:lpstr>Arial</vt:lpstr>
      <vt:lpstr>Calibri</vt:lpstr>
      <vt:lpstr>Cambria Math</vt:lpstr>
      <vt:lpstr>inpin heiti</vt:lpstr>
      <vt:lpstr>Tahoma</vt:lpstr>
      <vt:lpstr>Times New Roman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51: Dài hơn – Ngắn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95</cp:revision>
  <dcterms:created xsi:type="dcterms:W3CDTF">2021-12-17T11:33:41Z</dcterms:created>
  <dcterms:modified xsi:type="dcterms:W3CDTF">2026-02-19T02:02:14Z</dcterms:modified>
</cp:coreProperties>
</file>