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8" r:id="rId2"/>
    <p:sldId id="271" r:id="rId3"/>
    <p:sldId id="257" r:id="rId4"/>
    <p:sldId id="259" r:id="rId5"/>
    <p:sldId id="256" r:id="rId6"/>
    <p:sldId id="260" r:id="rId7"/>
    <p:sldId id="263" r:id="rId8"/>
    <p:sldId id="267" r:id="rId9"/>
    <p:sldId id="269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00CC00"/>
    <a:srgbClr val="0066FF"/>
    <a:srgbClr val="FFFF00"/>
    <a:srgbClr val="FF6699"/>
    <a:srgbClr val="FFCCFF"/>
    <a:srgbClr val="FFF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B0309-9806-4387-8505-C448E85A2143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4E382-5E39-430B-AB3F-D68A8566C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ACE0D-A94C-409F-802D-1084ED53987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16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4E382-5E39-430B-AB3F-D68A8566CF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KHDH%20L&#7898;P%205%20M&#7898;I\GI&#193;O%20&#193;N\KHOA\Chin-bac-tinh-yeu_tainhacchuong.org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0505064335-VTE1596.jpg"/>
          <p:cNvPicPr>
            <a:picLocks noChangeAspect="1"/>
          </p:cNvPicPr>
          <p:nvPr/>
        </p:nvPicPr>
        <p:blipFill>
          <a:blip r:embed="rId3"/>
          <a:srcRect t="12800" b="128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828800" y="190500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249012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jpg"/>
          <p:cNvPicPr>
            <a:picLocks noChangeAspect="1"/>
          </p:cNvPicPr>
          <p:nvPr/>
        </p:nvPicPr>
        <p:blipFill>
          <a:blip r:embed="rId2"/>
          <a:srcRect t="19037" b="19212"/>
          <a:stretch>
            <a:fillRect/>
          </a:stretch>
        </p:blipFill>
        <p:spPr>
          <a:xfrm>
            <a:off x="1371600" y="3810000"/>
            <a:ext cx="5791200" cy="286378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914400" y="1828800"/>
            <a:ext cx="7620000" cy="1267837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3276600" y="228600"/>
            <a:ext cx="2286000" cy="13716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0656" cy="6858000"/>
          </a:xfrm>
          <a:prstGeom prst="rect">
            <a:avLst/>
          </a:prstGeom>
        </p:spPr>
      </p:pic>
      <p:pic>
        <p:nvPicPr>
          <p:cNvPr id="2" name="Picture 1" descr="images (2).jpg"/>
          <p:cNvPicPr>
            <a:picLocks noChangeAspect="1"/>
          </p:cNvPicPr>
          <p:nvPr/>
        </p:nvPicPr>
        <p:blipFill>
          <a:blip r:embed="rId4">
            <a:lum bright="-10000"/>
          </a:blip>
          <a:stretch>
            <a:fillRect/>
          </a:stretch>
        </p:blipFill>
        <p:spPr>
          <a:xfrm>
            <a:off x="0" y="3962400"/>
            <a:ext cx="3564802" cy="2880360"/>
          </a:xfrm>
          <a:prstGeom prst="heart">
            <a:avLst/>
          </a:prstGeom>
        </p:spPr>
      </p:pic>
      <p:pic>
        <p:nvPicPr>
          <p:cNvPr id="4" name="Picture 3" descr="tải xuống (5).jpg"/>
          <p:cNvPicPr>
            <a:picLocks noChangeAspect="1"/>
          </p:cNvPicPr>
          <p:nvPr/>
        </p:nvPicPr>
        <p:blipFill>
          <a:blip r:embed="rId5"/>
          <a:srcRect l="8108" t="18919" r="8108"/>
          <a:stretch>
            <a:fillRect/>
          </a:stretch>
        </p:blipFill>
        <p:spPr>
          <a:xfrm>
            <a:off x="-152400" y="0"/>
            <a:ext cx="4776893" cy="3733799"/>
          </a:xfrm>
          <a:prstGeom prst="star16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ải xuống (6).jpg"/>
          <p:cNvPicPr>
            <a:picLocks noChangeAspect="1"/>
          </p:cNvPicPr>
          <p:nvPr/>
        </p:nvPicPr>
        <p:blipFill>
          <a:blip r:embed="rId6"/>
          <a:srcRect l="22535" r="23944"/>
          <a:stretch>
            <a:fillRect/>
          </a:stretch>
        </p:blipFill>
        <p:spPr>
          <a:xfrm>
            <a:off x="5791200" y="-1"/>
            <a:ext cx="3352800" cy="3667627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ải xuống (7).jpg"/>
          <p:cNvPicPr>
            <a:picLocks noChangeAspect="1"/>
          </p:cNvPicPr>
          <p:nvPr/>
        </p:nvPicPr>
        <p:blipFill>
          <a:blip r:embed="rId7"/>
          <a:srcRect l="5419" t="9677" b="12903"/>
          <a:stretch>
            <a:fillRect/>
          </a:stretch>
        </p:blipFill>
        <p:spPr>
          <a:xfrm>
            <a:off x="5562600" y="3276600"/>
            <a:ext cx="3581400" cy="3581400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tải xuống (4).jpg"/>
          <p:cNvPicPr>
            <a:picLocks noChangeAspect="1"/>
          </p:cNvPicPr>
          <p:nvPr/>
        </p:nvPicPr>
        <p:blipFill>
          <a:blip r:embed="rId8">
            <a:lum contrast="-10000"/>
          </a:blip>
          <a:srcRect l="17294" t="11483" r="23906" b="15790"/>
          <a:stretch>
            <a:fillRect/>
          </a:stretch>
        </p:blipFill>
        <p:spPr>
          <a:xfrm>
            <a:off x="3276600" y="1600200"/>
            <a:ext cx="2707105" cy="30255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Wave 7"/>
          <p:cNvSpPr/>
          <p:nvPr/>
        </p:nvSpPr>
        <p:spPr>
          <a:xfrm>
            <a:off x="3505200" y="0"/>
            <a:ext cx="2819400" cy="1066800"/>
          </a:xfrm>
          <a:prstGeom prst="wave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hin-bac-tinh-yeu_tainhacchuong.or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1676400" y="1750874"/>
            <a:ext cx="10134600" cy="18158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noProof="0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KHOA HỌC</a:t>
            </a:r>
          </a:p>
          <a:p>
            <a:pPr algn="ctr"/>
            <a:r>
              <a:rPr lang="en-US" sz="3200" b="1" dirty="0">
                <a:ln w="11430">
                  <a:noFill/>
                </a:ln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16.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 TRÌNH PHÁT TRIỂN CỦA CON NGƯỜI </a:t>
            </a:r>
          </a:p>
          <a:p>
            <a:pPr algn="ctr"/>
            <a:r>
              <a:rPr lang="en-US" sz="3200" b="1" dirty="0">
                <a:ln w="11430">
                  <a:noFill/>
                </a:ln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(TIẾT 2)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24150" y="3086100"/>
          <a:ext cx="3695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5" imgW="3696480" imgH="685800" progId="Package">
                  <p:embed/>
                </p:oleObj>
              </mc:Choice>
              <mc:Fallback>
                <p:oleObj name="Packager Shell Object" showAsIcon="1" r:id="rId5" imgW="369648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3086100"/>
                        <a:ext cx="3695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42214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" y="14068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28800" y="1905000"/>
            <a:ext cx="5486400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KHÁM</a:t>
            </a:r>
            <a:r>
              <a:rPr kumimoji="0" lang="en-US" altLang="en-US" sz="7200" b="1" i="0" u="none" strike="noStrike" kern="1200" normalizeH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normalizeH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PHÁ</a:t>
            </a:r>
            <a:endParaRPr kumimoji="0" lang="en-US" altLang="en-US" sz="72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Kids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6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z5694829384896_7038d0b8bc43a89a6e12cae5234d4274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rcRect l="9090" t="25556" r="22132" b="22222"/>
          <a:stretch>
            <a:fillRect/>
          </a:stretch>
        </p:blipFill>
        <p:spPr>
          <a:xfrm rot="16200000">
            <a:off x="2262465" y="320231"/>
            <a:ext cx="4656304" cy="765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8458200" y="63246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ở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7935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niên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7620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ở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z5694829384426_1effaca7fc8fb21cd1070619d75f70ba.jpg"/>
          <p:cNvPicPr>
            <a:picLocks noChangeAspect="1"/>
          </p:cNvPicPr>
          <p:nvPr/>
        </p:nvPicPr>
        <p:blipFill>
          <a:blip r:embed="rId2">
            <a:lum/>
          </a:blip>
          <a:srcRect t="33333" r="6684" b="46667"/>
          <a:stretch>
            <a:fillRect/>
          </a:stretch>
        </p:blipFill>
        <p:spPr>
          <a:xfrm>
            <a:off x="381000" y="1752600"/>
            <a:ext cx="83820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8458200" y="61722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1752600" y="304800"/>
            <a:ext cx="914400" cy="2133600"/>
          </a:xfrm>
          <a:prstGeom prst="round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676400" y="4419600"/>
            <a:ext cx="914400" cy="2133600"/>
          </a:xfrm>
          <a:prstGeom prst="round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0" y="2209800"/>
            <a:ext cx="1219200" cy="2362200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niên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 Diagonal Corner Rectangle 34"/>
          <p:cNvSpPr/>
          <p:nvPr/>
        </p:nvSpPr>
        <p:spPr>
          <a:xfrm>
            <a:off x="3276600" y="228600"/>
            <a:ext cx="5791200" cy="1371600"/>
          </a:xfrm>
          <a:prstGeom prst="round2DiagRect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 Diagonal Corner Rectangle 36"/>
          <p:cNvSpPr/>
          <p:nvPr/>
        </p:nvSpPr>
        <p:spPr>
          <a:xfrm>
            <a:off x="3276600" y="2057400"/>
            <a:ext cx="5791200" cy="838200"/>
          </a:xfrm>
          <a:prstGeom prst="round2DiagRect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 Diagonal Corner Rectangle 37"/>
          <p:cNvSpPr/>
          <p:nvPr/>
        </p:nvSpPr>
        <p:spPr>
          <a:xfrm>
            <a:off x="3276600" y="3810000"/>
            <a:ext cx="5760720" cy="838200"/>
          </a:xfrm>
          <a:prstGeom prst="round2DiagRect">
            <a:avLst/>
          </a:prstGeom>
          <a:solidFill>
            <a:srgbClr val="00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39" name="Round Diagonal Corner Rectangle 38"/>
          <p:cNvSpPr/>
          <p:nvPr/>
        </p:nvSpPr>
        <p:spPr>
          <a:xfrm>
            <a:off x="3276600" y="5105400"/>
            <a:ext cx="5760720" cy="1554480"/>
          </a:xfrm>
          <a:prstGeom prst="round2DiagRect">
            <a:avLst/>
          </a:prstGeom>
          <a:solidFill>
            <a:srgbClr val="00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5" name="Straight Arrow Connector 44"/>
          <p:cNvCxnSpPr>
            <a:stCxn id="32" idx="3"/>
            <a:endCxn id="35" idx="2"/>
          </p:cNvCxnSpPr>
          <p:nvPr/>
        </p:nvCxnSpPr>
        <p:spPr>
          <a:xfrm flipV="1">
            <a:off x="2667000" y="9144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7" idx="2"/>
          </p:cNvCxnSpPr>
          <p:nvPr/>
        </p:nvCxnSpPr>
        <p:spPr>
          <a:xfrm rot="16200000" flipH="1">
            <a:off x="2571750" y="1771650"/>
            <a:ext cx="8001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8" idx="2"/>
          </p:cNvCxnSpPr>
          <p:nvPr/>
        </p:nvCxnSpPr>
        <p:spPr>
          <a:xfrm rot="5400000" flipH="1" flipV="1">
            <a:off x="2457450" y="4362450"/>
            <a:ext cx="9525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590800" y="55626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962464" y="21336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6200000" flipH="1">
            <a:off x="771964" y="43815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2999" y="-1142999"/>
            <a:ext cx="6858001" cy="9144000"/>
          </a:xfrm>
          <a:prstGeom prst="rect">
            <a:avLst/>
          </a:prstGeom>
        </p:spPr>
      </p:pic>
      <p:sp>
        <p:nvSpPr>
          <p:cNvPr id="3" name="Horizontal Scroll 2"/>
          <p:cNvSpPr>
            <a:spLocks noChangeArrowheads="1"/>
          </p:cNvSpPr>
          <p:nvPr/>
        </p:nvSpPr>
        <p:spPr bwMode="auto">
          <a:xfrm>
            <a:off x="4572000" y="0"/>
            <a:ext cx="4572000" cy="707886"/>
          </a:xfrm>
          <a:prstGeom prst="horizontalScroll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Wave2">
              <a:avLst>
                <a:gd name="adj1" fmla="val 12500"/>
                <a:gd name="adj2" fmla="val 72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ln w="11430"/>
                <a:solidFill>
                  <a:srgbClr val="FF006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 HÀNH, </a:t>
            </a:r>
            <a:r>
              <a:rPr kumimoji="0" lang="en-US" sz="4000" b="1" i="0" u="none" strike="noStrike" normalizeH="0" baseline="0" dirty="0">
                <a:ln w="11430"/>
                <a:solidFill>
                  <a:srgbClr val="FF006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4000" b="1" i="0" u="none" strike="noStrike" normalizeH="0" dirty="0">
                <a:ln w="11430"/>
                <a:solidFill>
                  <a:srgbClr val="FF006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TẬP</a:t>
            </a:r>
            <a:endParaRPr kumimoji="0" lang="en-US" sz="4000" b="1" i="0" u="none" strike="noStrike" normalizeH="0" baseline="0" dirty="0">
              <a:ln w="11430"/>
              <a:solidFill>
                <a:srgbClr val="FF0066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47800" y="2838271"/>
            <a:ext cx="670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67000" y="2057400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THẢO LUẬN</a:t>
            </a:r>
            <a:endParaRPr kumimoji="0" lang="en-US" sz="4000" b="1" i="0" u="none" strike="noStrike" normalizeH="0" baseline="0" dirty="0">
              <a:ln w="11430"/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62200" y="381000"/>
            <a:ext cx="60709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dirty="0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VẬN DỤNG</a:t>
            </a:r>
            <a:endParaRPr kumimoji="0" lang="en-US" sz="4000" b="1" i="0" u="none" strike="noStrike" normalizeH="0" baseline="0" dirty="0">
              <a:ln w="11430"/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33600" y="1371600"/>
            <a:ext cx="670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</a:p>
        </p:txBody>
      </p:sp>
      <p:pic>
        <p:nvPicPr>
          <p:cNvPr id="8" name="Picture 7" descr="tải xuống.png"/>
          <p:cNvPicPr>
            <a:picLocks noChangeAspect="1"/>
          </p:cNvPicPr>
          <p:nvPr/>
        </p:nvPicPr>
        <p:blipFill>
          <a:blip r:embed="rId2"/>
          <a:srcRect l="22764" r="18699"/>
          <a:stretch>
            <a:fillRect/>
          </a:stretch>
        </p:blipFill>
        <p:spPr>
          <a:xfrm>
            <a:off x="0" y="152400"/>
            <a:ext cx="2008094" cy="2133600"/>
          </a:xfrm>
          <a:prstGeom prst="rect">
            <a:avLst/>
          </a:prstGeom>
        </p:spPr>
      </p:pic>
      <p:pic>
        <p:nvPicPr>
          <p:cNvPr id="6" name="Picture 5" descr="tải xuố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514600"/>
            <a:ext cx="2841533" cy="32766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57400" y="5715000"/>
            <a:ext cx="495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ArchDown">
              <a:avLst>
                <a:gd name="adj" fmla="val 2143422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normalizeH="0" dirty="0" err="1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Vòng</a:t>
            </a:r>
            <a:r>
              <a:rPr kumimoji="0" lang="en-US" sz="5400" b="1" i="0" u="none" strike="noStrike" normalizeH="0" dirty="0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quay </a:t>
            </a:r>
            <a:r>
              <a:rPr kumimoji="0" lang="en-US" sz="5400" b="1" i="0" u="none" strike="noStrike" normalizeH="0" dirty="0" err="1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kì</a:t>
            </a:r>
            <a:r>
              <a:rPr kumimoji="0" lang="en-US" sz="5400" b="1" i="0" u="none" strike="noStrike" normalizeH="0" dirty="0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1" i="0" u="none" strike="noStrike" normalizeH="0" dirty="0" err="1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diệu</a:t>
            </a:r>
            <a:endParaRPr kumimoji="0" lang="en-US" sz="5400" b="1" i="0" u="none" strike="noStrike" normalizeH="0" baseline="0" dirty="0">
              <a:ln w="11430"/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316</Words>
  <Application>Microsoft Office PowerPoint</Application>
  <PresentationFormat>On-screen Show (4:3)</PresentationFormat>
  <Paragraphs>31</Paragraphs>
  <Slides>10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LE OANH</cp:lastModifiedBy>
  <cp:revision>39</cp:revision>
  <dcterms:created xsi:type="dcterms:W3CDTF">2024-07-24T15:21:39Z</dcterms:created>
  <dcterms:modified xsi:type="dcterms:W3CDTF">2026-02-21T08:48:36Z</dcterms:modified>
</cp:coreProperties>
</file>