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76" r:id="rId2"/>
    <p:sldId id="272" r:id="rId3"/>
    <p:sldId id="271" r:id="rId4"/>
    <p:sldId id="259" r:id="rId5"/>
    <p:sldId id="260" r:id="rId6"/>
    <p:sldId id="269" r:id="rId7"/>
    <p:sldId id="273" r:id="rId8"/>
    <p:sldId id="274" r:id="rId9"/>
    <p:sldId id="275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99"/>
    <a:srgbClr val="FFFF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6" autoAdjust="0"/>
    <p:restoredTop sz="86380" autoAdjust="0"/>
  </p:normalViewPr>
  <p:slideViewPr>
    <p:cSldViewPr>
      <p:cViewPr varScale="1">
        <p:scale>
          <a:sx n="99" d="100"/>
          <a:sy n="99" d="100"/>
        </p:scale>
        <p:origin x="9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B0309-9806-4387-8505-C448E85A2143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4E382-5E39-430B-AB3F-D68A8566C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ACE0D-A94C-409F-802D-1084ED53987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16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F0EA-10BD-4D56-84BE-82D8F1451E4B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0505064335-VTE1596.jpg"/>
          <p:cNvPicPr>
            <a:picLocks noChangeAspect="1"/>
          </p:cNvPicPr>
          <p:nvPr/>
        </p:nvPicPr>
        <p:blipFill>
          <a:blip r:embed="rId3"/>
          <a:srcRect t="12800" b="128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828800" y="190500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249012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jpg"/>
          <p:cNvPicPr>
            <a:picLocks noChangeAspect="1"/>
          </p:cNvPicPr>
          <p:nvPr/>
        </p:nvPicPr>
        <p:blipFill>
          <a:blip r:embed="rId2"/>
          <a:srcRect t="19037" b="19212"/>
          <a:stretch>
            <a:fillRect/>
          </a:stretch>
        </p:blipFill>
        <p:spPr>
          <a:xfrm>
            <a:off x="1371600" y="3810000"/>
            <a:ext cx="5791200" cy="286378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914400" y="1828800"/>
            <a:ext cx="7620000" cy="1431429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Wave 5"/>
          <p:cNvSpPr/>
          <p:nvPr/>
        </p:nvSpPr>
        <p:spPr>
          <a:xfrm>
            <a:off x="2743200" y="228600"/>
            <a:ext cx="3352800" cy="1600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ải xuống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5626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0"/>
            <a:ext cx="7010400" cy="78319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Kids"/>
                <a:cs typeface="Times New Roman" pitchFamily="18" charset="0"/>
              </a:rPr>
              <a:t>EM TẬP LÀM PHÓNG VIÊN</a:t>
            </a:r>
            <a:endParaRPr kumimoji="0" lang="en-US" altLang="en-US" sz="40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Kids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1905000" y="1750874"/>
            <a:ext cx="10210800" cy="169277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normalizeH="0" noProof="0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KHOA HỌC</a:t>
            </a:r>
          </a:p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BÀI 16: QUÁ TRÌNH PHÁT TRIỂN CỦA CON NGƯỜI (TIẾT 1)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42214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" y="14068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28800" y="1905000"/>
            <a:ext cx="5486400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KHÁM</a:t>
            </a:r>
            <a:r>
              <a:rPr kumimoji="0" lang="en-US" altLang="en-US" sz="7200" b="1" i="0" u="none" strike="noStrike" kern="1200" normalizeH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normalizeH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PHÁ</a:t>
            </a:r>
            <a:endParaRPr kumimoji="0" lang="en-US" altLang="en-US" sz="72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Kids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04800" y="4572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 descr="z5694829361448_189e516e631b0fd01330f6a2d3f57809.jpg"/>
          <p:cNvPicPr>
            <a:picLocks noChangeAspect="1"/>
          </p:cNvPicPr>
          <p:nvPr/>
        </p:nvPicPr>
        <p:blipFill>
          <a:blip r:embed="rId2">
            <a:lum bright="20000"/>
          </a:blip>
          <a:srcRect l="1871" t="25556" r="9090" b="13333"/>
          <a:stretch>
            <a:fillRect/>
          </a:stretch>
        </p:blipFill>
        <p:spPr>
          <a:xfrm rot="5400000">
            <a:off x="2011680" y="-182880"/>
            <a:ext cx="5120640" cy="8534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62200" y="381000"/>
            <a:ext cx="60709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ln w="1143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 HÀNH, </a:t>
            </a:r>
            <a:r>
              <a:rPr kumimoji="0" lang="en-US" sz="4000" b="1" i="0" u="none" strike="noStrike" normalizeH="0" baseline="0" dirty="0">
                <a:ln w="1143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kumimoji="0" lang="en-US" sz="4000" b="1" i="0" u="none" strike="noStrike" normalizeH="0" dirty="0">
                <a:ln w="1143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TẬP</a:t>
            </a:r>
            <a:endParaRPr kumimoji="0" lang="en-US" sz="4000" b="1" i="0" u="none" strike="noStrike" normalizeH="0" baseline="0" dirty="0">
              <a:ln w="11430"/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86000" y="1371600"/>
            <a:ext cx="624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Ai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tải xuống.png"/>
          <p:cNvPicPr>
            <a:picLocks noChangeAspect="1"/>
          </p:cNvPicPr>
          <p:nvPr/>
        </p:nvPicPr>
        <p:blipFill>
          <a:blip r:embed="rId2"/>
          <a:srcRect l="22764" r="18699"/>
          <a:stretch>
            <a:fillRect/>
          </a:stretch>
        </p:blipFill>
        <p:spPr>
          <a:xfrm>
            <a:off x="0" y="152400"/>
            <a:ext cx="1676400" cy="1781175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04800" y="2286000"/>
            <a:ext cx="84401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Phát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triển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400" b="1" i="1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bắt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đầu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tuổi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ấu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z5694829361538_8a78baf41ab32f62feb3e079ad9f4f22.jpg"/>
          <p:cNvPicPr>
            <a:picLocks noChangeAspect="1"/>
          </p:cNvPicPr>
          <p:nvPr/>
        </p:nvPicPr>
        <p:blipFill>
          <a:blip r:embed="rId3">
            <a:lum bright="10000"/>
          </a:blip>
          <a:srcRect l="25935" t="17777" r="21122" b="10000"/>
          <a:stretch>
            <a:fillRect/>
          </a:stretch>
        </p:blipFill>
        <p:spPr>
          <a:xfrm rot="16200000">
            <a:off x="2867582" y="703501"/>
            <a:ext cx="3439318" cy="841248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ải xuống (3).jpg"/>
          <p:cNvPicPr>
            <a:picLocks noChangeAspect="1"/>
          </p:cNvPicPr>
          <p:nvPr/>
        </p:nvPicPr>
        <p:blipFill>
          <a:blip r:embed="rId2">
            <a:lum contrast="10000"/>
          </a:blip>
          <a:srcRect l="6667" t="14444" r="6667" b="16667"/>
          <a:stretch>
            <a:fillRect/>
          </a:stretch>
        </p:blipFill>
        <p:spPr>
          <a:xfrm>
            <a:off x="1981200" y="2699304"/>
            <a:ext cx="5605616" cy="41586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Wave 5"/>
          <p:cNvSpPr/>
          <p:nvPr/>
        </p:nvSpPr>
        <p:spPr>
          <a:xfrm>
            <a:off x="0" y="0"/>
            <a:ext cx="2590800" cy="1905000"/>
          </a:xfrm>
          <a:prstGeom prst="wav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29000" y="1211759"/>
            <a:ext cx="5257800" cy="191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Up">
              <a:avLst>
                <a:gd name="adj" fmla="val 1074583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Kids"/>
                <a:cs typeface="Times New Roman" pitchFamily="18" charset="0"/>
              </a:rPr>
              <a:t>TIẾP SỨC</a:t>
            </a:r>
            <a:endParaRPr kumimoji="0" lang="en-US" altLang="en-US" sz="9600" b="1" i="0" u="none" strike="noStrike" kern="1200" normalizeH="0" baseline="0" noProof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Kids"/>
              <a:cs typeface="Times New Roman" pitchFamily="18" charset="0"/>
            </a:endParaRPr>
          </a:p>
        </p:txBody>
      </p:sp>
      <p:sp>
        <p:nvSpPr>
          <p:cNvPr id="4098" name="AutoShape 2" descr="Hình ảnh Chạy Tiếp Sức PNG, Vector, PSD, và biểu tượng để tải về miễn phí | 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Hình ảnh Chạy Tiếp Sức PNG, Vector, PSD, và biểu tượng để tải về miễn phí | 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14800" y="1981200"/>
            <a:ext cx="571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dirty="0">
                <a:ln w="1143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VẬN DỤNG</a:t>
            </a:r>
            <a:endParaRPr kumimoji="0" lang="en-US" sz="4000" b="1" i="0" u="none" strike="noStrike" normalizeH="0" baseline="0" dirty="0">
              <a:ln w="11430"/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ải xuống.png"/>
          <p:cNvPicPr>
            <a:picLocks noChangeAspect="1"/>
          </p:cNvPicPr>
          <p:nvPr/>
        </p:nvPicPr>
        <p:blipFill>
          <a:blip r:embed="rId2"/>
          <a:srcRect l="-1389" t="3124" b="-1890"/>
          <a:stretch>
            <a:fillRect/>
          </a:stretch>
        </p:blipFill>
        <p:spPr>
          <a:xfrm>
            <a:off x="2819400" y="1208761"/>
            <a:ext cx="5029200" cy="5649239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47800" y="762000"/>
            <a:ext cx="6705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Up">
              <a:avLst>
                <a:gd name="adj" fmla="val 1074583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Kids"/>
                <a:cs typeface="Times New Roman" pitchFamily="18" charset="0"/>
              </a:rPr>
              <a:t>VÒNG QUAY KÌ DIỆU</a:t>
            </a:r>
            <a:endParaRPr kumimoji="0" lang="en-US" altLang="en-US" sz="50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Kids"/>
              <a:cs typeface="Times New Roman" pitchFamily="18" charset="0"/>
            </a:endParaRP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rcRect l="26182" t="21311" r="27273"/>
          <a:stretch>
            <a:fillRect/>
          </a:stretch>
        </p:blipFill>
        <p:spPr>
          <a:xfrm>
            <a:off x="-1" y="3810001"/>
            <a:ext cx="2709333" cy="304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151</Words>
  <Application>Microsoft Office PowerPoint</Application>
  <PresentationFormat>On-screen Show (4:3)</PresentationFormat>
  <Paragraphs>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LE OANH</cp:lastModifiedBy>
  <cp:revision>33</cp:revision>
  <dcterms:created xsi:type="dcterms:W3CDTF">2024-07-24T15:21:39Z</dcterms:created>
  <dcterms:modified xsi:type="dcterms:W3CDTF">2026-02-21T08:48:52Z</dcterms:modified>
</cp:coreProperties>
</file>