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87" r:id="rId2"/>
  </p:sldMasterIdLst>
  <p:notesMasterIdLst>
    <p:notesMasterId r:id="rId19"/>
  </p:notesMasterIdLst>
  <p:sldIdLst>
    <p:sldId id="307" r:id="rId3"/>
    <p:sldId id="262" r:id="rId4"/>
    <p:sldId id="257" r:id="rId5"/>
    <p:sldId id="258" r:id="rId6"/>
    <p:sldId id="259" r:id="rId7"/>
    <p:sldId id="317" r:id="rId8"/>
    <p:sldId id="261" r:id="rId9"/>
    <p:sldId id="296" r:id="rId10"/>
    <p:sldId id="318" r:id="rId11"/>
    <p:sldId id="319" r:id="rId12"/>
    <p:sldId id="320" r:id="rId13"/>
    <p:sldId id="321" r:id="rId14"/>
    <p:sldId id="316" r:id="rId15"/>
    <p:sldId id="322" r:id="rId16"/>
    <p:sldId id="323" r:id="rId17"/>
    <p:sldId id="300" r:id="rId18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AEA9"/>
    <a:srgbClr val="E17711"/>
    <a:srgbClr val="F26D1F"/>
    <a:srgbClr val="FAE9EF"/>
    <a:srgbClr val="EF715A"/>
    <a:srgbClr val="FFC56E"/>
    <a:srgbClr val="54A47B"/>
    <a:srgbClr val="F0715A"/>
    <a:srgbClr val="CA5775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96" d="100"/>
          <a:sy n="96" d="100"/>
        </p:scale>
        <p:origin x="178" y="77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2487D2-45CC-4F91-960A-71CA4984812C}" type="datetimeFigureOut">
              <a:rPr lang="zh-CN" altLang="en-US" smtClean="0"/>
              <a:t>2026/2/28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23F281-0C37-4970-9E81-0F2E59851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264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2026/2/28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9590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2026/2/28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6859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2026/2/28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5314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1205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47790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1146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7651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3862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2196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1240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175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2026/2/28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644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1606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0441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5062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0634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3406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5726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210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2026/2/28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0547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2026/2/28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63800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2026/2/28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11711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2026/2/28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7242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2026/2/28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47803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2026/2/28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51864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2026/2/28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5748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0" y="4630318"/>
            <a:ext cx="12192000" cy="2256061"/>
            <a:chOff x="0" y="4332156"/>
            <a:chExt cx="12292858" cy="2554224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 userDrawn="1"/>
        </p:nvGrpSpPr>
        <p:grpSpPr>
          <a:xfrm>
            <a:off x="571500" y="442815"/>
            <a:ext cx="11049000" cy="6000750"/>
            <a:chOff x="666750" y="666750"/>
            <a:chExt cx="11049000" cy="569595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5" name="圆角矩形 4"/>
            <p:cNvSpPr/>
            <p:nvPr userDrawn="1"/>
          </p:nvSpPr>
          <p:spPr>
            <a:xfrm>
              <a:off x="666750" y="666750"/>
              <a:ext cx="11049000" cy="56959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圆角矩形 5"/>
            <p:cNvSpPr/>
            <p:nvPr userDrawn="1"/>
          </p:nvSpPr>
          <p:spPr>
            <a:xfrm>
              <a:off x="876301" y="857250"/>
              <a:ext cx="10687050" cy="53149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" name="Picture 3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111A31E8-DCDD-2B64-E891-D6432E9290C3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194" y="0"/>
            <a:ext cx="1548008" cy="154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700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8" r:id="rId13"/>
    <p:sldLayoutId id="2147483680" r:id="rId14"/>
    <p:sldLayoutId id="2147483679" r:id="rId1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7EF0754-491D-7E69-B6E5-A3B789E0FCF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194" y="0"/>
            <a:ext cx="1548008" cy="154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13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8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1.pn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35.png"/><Relationship Id="rId9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12.png"/><Relationship Id="rId12" Type="http://schemas.microsoft.com/office/2007/relationships/hdphoto" Target="../media/hdphoto1.wdp"/><Relationship Id="rId17" Type="http://schemas.microsoft.com/office/2007/relationships/hdphoto" Target="../media/hdphoto2.wdp"/><Relationship Id="rId2" Type="http://schemas.openxmlformats.org/officeDocument/2006/relationships/audio" Target="../media/media1.mp3"/><Relationship Id="rId16" Type="http://schemas.openxmlformats.org/officeDocument/2006/relationships/image" Target="../media/image19.png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slide" Target="slide3.xml"/><Relationship Id="rId10" Type="http://schemas.openxmlformats.org/officeDocument/2006/relationships/image" Target="../media/image15.png"/><Relationship Id="rId4" Type="http://schemas.openxmlformats.org/officeDocument/2006/relationships/image" Target="../media/image9.jpg"/><Relationship Id="rId9" Type="http://schemas.openxmlformats.org/officeDocument/2006/relationships/image" Target="../media/image14.gif"/><Relationship Id="rId1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0.png"/><Relationship Id="rId18" Type="http://schemas.openxmlformats.org/officeDocument/2006/relationships/slide" Target="slide7.xml"/><Relationship Id="rId26" Type="http://schemas.openxmlformats.org/officeDocument/2006/relationships/image" Target="../media/image15.png"/><Relationship Id="rId3" Type="http://schemas.openxmlformats.org/officeDocument/2006/relationships/audio" Target="NULL" TargetMode="External"/><Relationship Id="rId21" Type="http://schemas.openxmlformats.org/officeDocument/2006/relationships/image" Target="../media/image25.png"/><Relationship Id="rId7" Type="http://schemas.openxmlformats.org/officeDocument/2006/relationships/image" Target="../media/image9.jpg"/><Relationship Id="rId12" Type="http://schemas.openxmlformats.org/officeDocument/2006/relationships/slide" Target="slide4.xml"/><Relationship Id="rId17" Type="http://schemas.openxmlformats.org/officeDocument/2006/relationships/image" Target="../media/image22.png"/><Relationship Id="rId25" Type="http://schemas.openxmlformats.org/officeDocument/2006/relationships/image" Target="../media/image29.svg"/><Relationship Id="rId2" Type="http://schemas.openxmlformats.org/officeDocument/2006/relationships/audio" Target="../media/media2.mp3"/><Relationship Id="rId16" Type="http://schemas.openxmlformats.org/officeDocument/2006/relationships/slide" Target="slide6.xml"/><Relationship Id="rId20" Type="http://schemas.openxmlformats.org/officeDocument/2006/relationships/image" Target="../media/image24.png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14.gif"/><Relationship Id="rId24" Type="http://schemas.openxmlformats.org/officeDocument/2006/relationships/image" Target="../media/image28.png"/><Relationship Id="rId5" Type="http://schemas.openxmlformats.org/officeDocument/2006/relationships/slideLayout" Target="../slideLayouts/slideLayout22.xml"/><Relationship Id="rId15" Type="http://schemas.openxmlformats.org/officeDocument/2006/relationships/image" Target="../media/image21.png"/><Relationship Id="rId23" Type="http://schemas.openxmlformats.org/officeDocument/2006/relationships/image" Target="../media/image27.svg"/><Relationship Id="rId10" Type="http://schemas.openxmlformats.org/officeDocument/2006/relationships/image" Target="../media/image12.png"/><Relationship Id="rId19" Type="http://schemas.openxmlformats.org/officeDocument/2006/relationships/image" Target="../media/image23.png"/><Relationship Id="rId4" Type="http://schemas.microsoft.com/office/2007/relationships/media" Target="../media/media3.mp3"/><Relationship Id="rId9" Type="http://schemas.openxmlformats.org/officeDocument/2006/relationships/image" Target="../media/image11.png"/><Relationship Id="rId14" Type="http://schemas.openxmlformats.org/officeDocument/2006/relationships/slide" Target="slide5.xml"/><Relationship Id="rId22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9.jpg"/><Relationship Id="rId7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4.gif"/><Relationship Id="rId5" Type="http://schemas.microsoft.com/office/2007/relationships/hdphoto" Target="../media/hdphoto3.wdp"/><Relationship Id="rId10" Type="http://schemas.openxmlformats.org/officeDocument/2006/relationships/image" Target="../media/image33.svg"/><Relationship Id="rId4" Type="http://schemas.openxmlformats.org/officeDocument/2006/relationships/image" Target="../media/image30.png"/><Relationship Id="rId9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9.jpg"/><Relationship Id="rId7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2.xml"/><Relationship Id="rId6" Type="http://schemas.microsoft.com/office/2007/relationships/hdphoto" Target="../media/hdphoto3.wdp"/><Relationship Id="rId5" Type="http://schemas.openxmlformats.org/officeDocument/2006/relationships/image" Target="../media/image30.png"/><Relationship Id="rId10" Type="http://schemas.openxmlformats.org/officeDocument/2006/relationships/image" Target="../media/image33.svg"/><Relationship Id="rId4" Type="http://schemas.openxmlformats.org/officeDocument/2006/relationships/image" Target="../media/image14.gif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9.jpg"/><Relationship Id="rId7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2.xml"/><Relationship Id="rId6" Type="http://schemas.microsoft.com/office/2007/relationships/hdphoto" Target="../media/hdphoto3.wdp"/><Relationship Id="rId5" Type="http://schemas.openxmlformats.org/officeDocument/2006/relationships/image" Target="../media/image30.png"/><Relationship Id="rId10" Type="http://schemas.openxmlformats.org/officeDocument/2006/relationships/image" Target="../media/image33.svg"/><Relationship Id="rId4" Type="http://schemas.openxmlformats.org/officeDocument/2006/relationships/image" Target="../media/image14.gif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9.jpg"/><Relationship Id="rId7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2.xml"/><Relationship Id="rId6" Type="http://schemas.microsoft.com/office/2007/relationships/hdphoto" Target="../media/hdphoto3.wdp"/><Relationship Id="rId5" Type="http://schemas.openxmlformats.org/officeDocument/2006/relationships/image" Target="../media/image30.png"/><Relationship Id="rId10" Type="http://schemas.openxmlformats.org/officeDocument/2006/relationships/image" Target="../media/image33.svg"/><Relationship Id="rId4" Type="http://schemas.openxmlformats.org/officeDocument/2006/relationships/image" Target="../media/image14.gif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.png"/><Relationship Id="rId10" Type="http://schemas.openxmlformats.org/officeDocument/2006/relationships/image" Target="../media/image39.png"/><Relationship Id="rId4" Type="http://schemas.openxmlformats.org/officeDocument/2006/relationships/image" Target="../media/image2.png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564778" y="753036"/>
            <a:ext cx="1569632" cy="1250408"/>
          </a:xfrm>
          <a:prstGeom prst="rect">
            <a:avLst/>
          </a:prstGeom>
        </p:spPr>
      </p:pic>
      <p:pic>
        <p:nvPicPr>
          <p:cNvPr id="3" name="图片 49" descr="夜晚亮着灯&#10;&#10;中度可信度描述已自动生成">
            <a:extLst>
              <a:ext uri="{FF2B5EF4-FFF2-40B4-BE49-F238E27FC236}">
                <a16:creationId xmlns:a16="http://schemas.microsoft.com/office/drawing/2014/main" id="{3DDBF170-65C1-F447-9519-603C19614D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0" r="88333" b="62591"/>
          <a:stretch/>
        </p:blipFill>
        <p:spPr>
          <a:xfrm>
            <a:off x="2548273" y="-356926"/>
            <a:ext cx="1422400" cy="1857829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4" name="图片 52" descr="夜晚亮着灯&#10;&#10;中度可信度描述已自动生成">
            <a:extLst>
              <a:ext uri="{FF2B5EF4-FFF2-40B4-BE49-F238E27FC236}">
                <a16:creationId xmlns:a16="http://schemas.microsoft.com/office/drawing/2014/main" id="{9F418C6E-7E47-2D41-B853-44F8782C7D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t="10210" r="60595" b="69816"/>
          <a:stretch/>
        </p:blipFill>
        <p:spPr>
          <a:xfrm>
            <a:off x="6815377" y="-49359"/>
            <a:ext cx="1422400" cy="1364343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404201-A3C8-D04E-8765-1C218F355E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49231" y="1696418"/>
            <a:ext cx="15309550" cy="2316782"/>
          </a:xfrm>
          <a:prstGeom prst="rect">
            <a:avLst/>
          </a:pr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9F013663-CCEE-8243-ACBC-62FFC23092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456" y="1654710"/>
            <a:ext cx="5049297" cy="504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404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6">
            <a:extLst>
              <a:ext uri="{FF2B5EF4-FFF2-40B4-BE49-F238E27FC236}">
                <a16:creationId xmlns:a16="http://schemas.microsoft.com/office/drawing/2014/main" id="{24BCA694-3FA2-4E1D-7028-1148263AB934}"/>
              </a:ext>
            </a:extLst>
          </p:cNvPr>
          <p:cNvGrpSpPr/>
          <p:nvPr/>
        </p:nvGrpSpPr>
        <p:grpSpPr>
          <a:xfrm>
            <a:off x="1111587" y="143668"/>
            <a:ext cx="869613" cy="890794"/>
            <a:chOff x="1902445" y="3202395"/>
            <a:chExt cx="849086" cy="849086"/>
          </a:xfrm>
        </p:grpSpPr>
        <p:sp>
          <p:nvSpPr>
            <p:cNvPr id="3" name="矩形: 圆角 17">
              <a:extLst>
                <a:ext uri="{FF2B5EF4-FFF2-40B4-BE49-F238E27FC236}">
                  <a16:creationId xmlns:a16="http://schemas.microsoft.com/office/drawing/2014/main" id="{31FD0C34-DD36-4BA7-6F82-8DF38FAD2990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3"/>
                  </a:moveTo>
                  <a:cubicBezTo>
                    <a:pt x="-9067" y="82163"/>
                    <a:pt x="78506" y="-17465"/>
                    <a:pt x="129633" y="0"/>
                  </a:cubicBezTo>
                  <a:cubicBezTo>
                    <a:pt x="368856" y="-34380"/>
                    <a:pt x="405882" y="22591"/>
                    <a:pt x="648153" y="0"/>
                  </a:cubicBezTo>
                  <a:cubicBezTo>
                    <a:pt x="734910" y="-14259"/>
                    <a:pt x="769465" y="88559"/>
                    <a:pt x="777787" y="129633"/>
                  </a:cubicBezTo>
                  <a:cubicBezTo>
                    <a:pt x="797659" y="200656"/>
                    <a:pt x="739855" y="538940"/>
                    <a:pt x="777787" y="648153"/>
                  </a:cubicBezTo>
                  <a:cubicBezTo>
                    <a:pt x="770096" y="693221"/>
                    <a:pt x="707062" y="793507"/>
                    <a:pt x="648153" y="777788"/>
                  </a:cubicBezTo>
                  <a:cubicBezTo>
                    <a:pt x="538749" y="789875"/>
                    <a:pt x="201006" y="805438"/>
                    <a:pt x="129633" y="777788"/>
                  </a:cubicBezTo>
                  <a:cubicBezTo>
                    <a:pt x="40584" y="765814"/>
                    <a:pt x="14483" y="716890"/>
                    <a:pt x="0" y="648153"/>
                  </a:cubicBezTo>
                  <a:cubicBezTo>
                    <a:pt x="4569" y="503689"/>
                    <a:pt x="-23758" y="210795"/>
                    <a:pt x="0" y="129633"/>
                  </a:cubicBezTo>
                  <a:close/>
                </a:path>
                <a:path w="777788" h="777788" stroke="0" extrusionOk="0">
                  <a:moveTo>
                    <a:pt x="0" y="129633"/>
                  </a:moveTo>
                  <a:cubicBezTo>
                    <a:pt x="-8042" y="63104"/>
                    <a:pt x="71975" y="7540"/>
                    <a:pt x="129633" y="0"/>
                  </a:cubicBezTo>
                  <a:cubicBezTo>
                    <a:pt x="359140" y="9148"/>
                    <a:pt x="568445" y="15275"/>
                    <a:pt x="648153" y="0"/>
                  </a:cubicBezTo>
                  <a:cubicBezTo>
                    <a:pt x="723025" y="453"/>
                    <a:pt x="749140" y="43659"/>
                    <a:pt x="777787" y="129633"/>
                  </a:cubicBezTo>
                  <a:cubicBezTo>
                    <a:pt x="819663" y="194929"/>
                    <a:pt x="751052" y="562758"/>
                    <a:pt x="777787" y="648153"/>
                  </a:cubicBezTo>
                  <a:cubicBezTo>
                    <a:pt x="781826" y="729931"/>
                    <a:pt x="711408" y="772225"/>
                    <a:pt x="648153" y="777788"/>
                  </a:cubicBezTo>
                  <a:cubicBezTo>
                    <a:pt x="403103" y="733858"/>
                    <a:pt x="230795" y="759048"/>
                    <a:pt x="129633" y="777788"/>
                  </a:cubicBezTo>
                  <a:cubicBezTo>
                    <a:pt x="57779" y="755407"/>
                    <a:pt x="-6639" y="725265"/>
                    <a:pt x="0" y="648153"/>
                  </a:cubicBezTo>
                  <a:cubicBezTo>
                    <a:pt x="-17996" y="605596"/>
                    <a:pt x="15635" y="2147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7931" y="49990"/>
                    <a:pt x="69482" y="644"/>
                    <a:pt x="129633" y="0"/>
                  </a:cubicBezTo>
                  <a:cubicBezTo>
                    <a:pt x="364598" y="-29314"/>
                    <a:pt x="376234" y="50091"/>
                    <a:pt x="648153" y="0"/>
                  </a:cubicBezTo>
                  <a:cubicBezTo>
                    <a:pt x="727882" y="-7692"/>
                    <a:pt x="767685" y="66626"/>
                    <a:pt x="777787" y="129633"/>
                  </a:cubicBezTo>
                  <a:cubicBezTo>
                    <a:pt x="846856" y="203766"/>
                    <a:pt x="697331" y="560396"/>
                    <a:pt x="777787" y="648153"/>
                  </a:cubicBezTo>
                  <a:cubicBezTo>
                    <a:pt x="788277" y="710064"/>
                    <a:pt x="709298" y="779907"/>
                    <a:pt x="648153" y="777788"/>
                  </a:cubicBezTo>
                  <a:cubicBezTo>
                    <a:pt x="547087" y="795556"/>
                    <a:pt x="209177" y="783519"/>
                    <a:pt x="129633" y="777788"/>
                  </a:cubicBezTo>
                  <a:cubicBezTo>
                    <a:pt x="51127" y="751106"/>
                    <a:pt x="-11351" y="708408"/>
                    <a:pt x="0" y="648153"/>
                  </a:cubicBezTo>
                  <a:cubicBezTo>
                    <a:pt x="11982" y="508187"/>
                    <a:pt x="8372" y="2394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5223" y="67856"/>
                    <a:pt x="83989" y="-9872"/>
                    <a:pt x="129633" y="0"/>
                  </a:cubicBezTo>
                  <a:cubicBezTo>
                    <a:pt x="369215" y="-34255"/>
                    <a:pt x="393089" y="37314"/>
                    <a:pt x="648153" y="0"/>
                  </a:cubicBezTo>
                  <a:cubicBezTo>
                    <a:pt x="737347" y="-5599"/>
                    <a:pt x="763637" y="78927"/>
                    <a:pt x="777787" y="129633"/>
                  </a:cubicBezTo>
                  <a:cubicBezTo>
                    <a:pt x="810442" y="192198"/>
                    <a:pt x="722488" y="543293"/>
                    <a:pt x="777787" y="648153"/>
                  </a:cubicBezTo>
                  <a:cubicBezTo>
                    <a:pt x="778521" y="705056"/>
                    <a:pt x="701835" y="794647"/>
                    <a:pt x="648153" y="777788"/>
                  </a:cubicBezTo>
                  <a:cubicBezTo>
                    <a:pt x="545424" y="796599"/>
                    <a:pt x="200639" y="806457"/>
                    <a:pt x="129633" y="777788"/>
                  </a:cubicBezTo>
                  <a:cubicBezTo>
                    <a:pt x="48271" y="766445"/>
                    <a:pt x="-6994" y="721015"/>
                    <a:pt x="0" y="648153"/>
                  </a:cubicBezTo>
                  <a:cubicBezTo>
                    <a:pt x="3656" y="491419"/>
                    <a:pt x="-5458" y="225622"/>
                    <a:pt x="0" y="129633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/>
              </a:endParaRPr>
            </a:p>
          </p:txBody>
        </p:sp>
        <p:sp>
          <p:nvSpPr>
            <p:cNvPr id="4" name="矩形: 圆角 18">
              <a:extLst>
                <a:ext uri="{FF2B5EF4-FFF2-40B4-BE49-F238E27FC236}">
                  <a16:creationId xmlns:a16="http://schemas.microsoft.com/office/drawing/2014/main" id="{114A7254-F70F-C0BB-A899-98C2186D985B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3"/>
                  </a:moveTo>
                  <a:cubicBezTo>
                    <a:pt x="-9067" y="82163"/>
                    <a:pt x="78506" y="-17465"/>
                    <a:pt x="129633" y="0"/>
                  </a:cubicBezTo>
                  <a:cubicBezTo>
                    <a:pt x="368856" y="-34380"/>
                    <a:pt x="405882" y="22591"/>
                    <a:pt x="648153" y="0"/>
                  </a:cubicBezTo>
                  <a:cubicBezTo>
                    <a:pt x="734910" y="-14259"/>
                    <a:pt x="769465" y="88559"/>
                    <a:pt x="777787" y="129633"/>
                  </a:cubicBezTo>
                  <a:cubicBezTo>
                    <a:pt x="797659" y="200656"/>
                    <a:pt x="739855" y="538940"/>
                    <a:pt x="777787" y="648153"/>
                  </a:cubicBezTo>
                  <a:cubicBezTo>
                    <a:pt x="770096" y="693221"/>
                    <a:pt x="707062" y="793507"/>
                    <a:pt x="648153" y="777788"/>
                  </a:cubicBezTo>
                  <a:cubicBezTo>
                    <a:pt x="538749" y="789875"/>
                    <a:pt x="201006" y="805438"/>
                    <a:pt x="129633" y="777788"/>
                  </a:cubicBezTo>
                  <a:cubicBezTo>
                    <a:pt x="40584" y="765814"/>
                    <a:pt x="14483" y="716890"/>
                    <a:pt x="0" y="648153"/>
                  </a:cubicBezTo>
                  <a:cubicBezTo>
                    <a:pt x="4569" y="503689"/>
                    <a:pt x="-23758" y="210795"/>
                    <a:pt x="0" y="129633"/>
                  </a:cubicBezTo>
                  <a:close/>
                </a:path>
                <a:path w="777788" h="777788" stroke="0" extrusionOk="0">
                  <a:moveTo>
                    <a:pt x="0" y="129633"/>
                  </a:moveTo>
                  <a:cubicBezTo>
                    <a:pt x="-8042" y="63104"/>
                    <a:pt x="71975" y="7540"/>
                    <a:pt x="129633" y="0"/>
                  </a:cubicBezTo>
                  <a:cubicBezTo>
                    <a:pt x="359140" y="9148"/>
                    <a:pt x="568445" y="15275"/>
                    <a:pt x="648153" y="0"/>
                  </a:cubicBezTo>
                  <a:cubicBezTo>
                    <a:pt x="723025" y="453"/>
                    <a:pt x="749140" y="43659"/>
                    <a:pt x="777787" y="129633"/>
                  </a:cubicBezTo>
                  <a:cubicBezTo>
                    <a:pt x="819663" y="194929"/>
                    <a:pt x="751052" y="562758"/>
                    <a:pt x="777787" y="648153"/>
                  </a:cubicBezTo>
                  <a:cubicBezTo>
                    <a:pt x="781826" y="729931"/>
                    <a:pt x="711408" y="772225"/>
                    <a:pt x="648153" y="777788"/>
                  </a:cubicBezTo>
                  <a:cubicBezTo>
                    <a:pt x="403103" y="733858"/>
                    <a:pt x="230795" y="759048"/>
                    <a:pt x="129633" y="777788"/>
                  </a:cubicBezTo>
                  <a:cubicBezTo>
                    <a:pt x="57779" y="755407"/>
                    <a:pt x="-6639" y="725265"/>
                    <a:pt x="0" y="648153"/>
                  </a:cubicBezTo>
                  <a:cubicBezTo>
                    <a:pt x="-17996" y="605596"/>
                    <a:pt x="15635" y="2147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7931" y="49990"/>
                    <a:pt x="69482" y="644"/>
                    <a:pt x="129633" y="0"/>
                  </a:cubicBezTo>
                  <a:cubicBezTo>
                    <a:pt x="364598" y="-29314"/>
                    <a:pt x="376234" y="50091"/>
                    <a:pt x="648153" y="0"/>
                  </a:cubicBezTo>
                  <a:cubicBezTo>
                    <a:pt x="727882" y="-7692"/>
                    <a:pt x="767685" y="66626"/>
                    <a:pt x="777787" y="129633"/>
                  </a:cubicBezTo>
                  <a:cubicBezTo>
                    <a:pt x="846856" y="203766"/>
                    <a:pt x="697331" y="560396"/>
                    <a:pt x="777787" y="648153"/>
                  </a:cubicBezTo>
                  <a:cubicBezTo>
                    <a:pt x="788277" y="710064"/>
                    <a:pt x="709298" y="779907"/>
                    <a:pt x="648153" y="777788"/>
                  </a:cubicBezTo>
                  <a:cubicBezTo>
                    <a:pt x="547087" y="795556"/>
                    <a:pt x="209177" y="783519"/>
                    <a:pt x="129633" y="777788"/>
                  </a:cubicBezTo>
                  <a:cubicBezTo>
                    <a:pt x="51127" y="751106"/>
                    <a:pt x="-11351" y="708408"/>
                    <a:pt x="0" y="648153"/>
                  </a:cubicBezTo>
                  <a:cubicBezTo>
                    <a:pt x="11982" y="508187"/>
                    <a:pt x="8372" y="2394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5223" y="67856"/>
                    <a:pt x="83989" y="-9872"/>
                    <a:pt x="129633" y="0"/>
                  </a:cubicBezTo>
                  <a:cubicBezTo>
                    <a:pt x="369215" y="-34255"/>
                    <a:pt x="393089" y="37314"/>
                    <a:pt x="648153" y="0"/>
                  </a:cubicBezTo>
                  <a:cubicBezTo>
                    <a:pt x="737347" y="-5599"/>
                    <a:pt x="763637" y="78927"/>
                    <a:pt x="777787" y="129633"/>
                  </a:cubicBezTo>
                  <a:cubicBezTo>
                    <a:pt x="810442" y="192198"/>
                    <a:pt x="722488" y="543293"/>
                    <a:pt x="777787" y="648153"/>
                  </a:cubicBezTo>
                  <a:cubicBezTo>
                    <a:pt x="778521" y="705056"/>
                    <a:pt x="701835" y="794647"/>
                    <a:pt x="648153" y="777788"/>
                  </a:cubicBezTo>
                  <a:cubicBezTo>
                    <a:pt x="545424" y="796599"/>
                    <a:pt x="200639" y="806457"/>
                    <a:pt x="129633" y="777788"/>
                  </a:cubicBezTo>
                  <a:cubicBezTo>
                    <a:pt x="48271" y="766445"/>
                    <a:pt x="-6994" y="721015"/>
                    <a:pt x="0" y="648153"/>
                  </a:cubicBezTo>
                  <a:cubicBezTo>
                    <a:pt x="3656" y="491419"/>
                    <a:pt x="-5458" y="225622"/>
                    <a:pt x="0" y="129633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</a:endParaRPr>
            </a:p>
          </p:txBody>
        </p:sp>
      </p:grpSp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7422D667-6F6F-14C5-76EE-E44AE47E5D51}"/>
              </a:ext>
            </a:extLst>
          </p:cNvPr>
          <p:cNvSpPr/>
          <p:nvPr/>
        </p:nvSpPr>
        <p:spPr>
          <a:xfrm>
            <a:off x="2052319" y="235108"/>
            <a:ext cx="1881727" cy="699612"/>
          </a:xfrm>
          <a:prstGeom prst="roundRect">
            <a:avLst/>
          </a:prstGeom>
          <a:solidFill>
            <a:srgbClr val="FAE9EF"/>
          </a:solidFill>
          <a:ln w="57150">
            <a:solidFill>
              <a:srgbClr val="F26D1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VN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3DDFCD-16B0-1F7D-03A2-A57096470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563" y="1755590"/>
            <a:ext cx="3962400" cy="16668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5995A0-D363-A843-3C1F-3DA4A75C47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753" y="3380932"/>
            <a:ext cx="3952875" cy="17335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A074C20-9974-2C62-EC45-5A1CB5AD625F}"/>
              </a:ext>
            </a:extLst>
          </p:cNvPr>
          <p:cNvSpPr txBox="1"/>
          <p:nvPr/>
        </p:nvSpPr>
        <p:spPr>
          <a:xfrm>
            <a:off x="4433777" y="2009553"/>
            <a:ext cx="2636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155,5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cm</a:t>
            </a:r>
            <a:r>
              <a:rPr kumimoji="0" lang="en-US" alt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3</a:t>
            </a:r>
            <a:r>
              <a:rPr lang="pt-BR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7734AA-3412-ABA5-A506-896CCC3211AF}"/>
              </a:ext>
            </a:extLst>
          </p:cNvPr>
          <p:cNvSpPr txBox="1"/>
          <p:nvPr/>
        </p:nvSpPr>
        <p:spPr>
          <a:xfrm>
            <a:off x="4380615" y="2594344"/>
            <a:ext cx="2636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14,6 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m</a:t>
            </a:r>
            <a:r>
              <a:rPr kumimoji="0" lang="en-US" alt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3</a:t>
            </a:r>
            <a:r>
              <a:rPr lang="pt-BR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3AF810-0EAC-E053-CE6B-663FC87B35BC}"/>
              </a:ext>
            </a:extLst>
          </p:cNvPr>
          <p:cNvSpPr txBox="1"/>
          <p:nvPr/>
        </p:nvSpPr>
        <p:spPr>
          <a:xfrm>
            <a:off x="8559211" y="3615069"/>
            <a:ext cx="2636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360 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m</a:t>
            </a:r>
            <a:r>
              <a:rPr kumimoji="0" lang="en-US" alt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3</a:t>
            </a:r>
            <a:r>
              <a:rPr lang="pt-BR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80289F-0C87-DEFE-56AA-77A6EC7635D7}"/>
              </a:ext>
            </a:extLst>
          </p:cNvPr>
          <p:cNvSpPr txBox="1"/>
          <p:nvPr/>
        </p:nvSpPr>
        <p:spPr>
          <a:xfrm>
            <a:off x="8633639" y="4242390"/>
            <a:ext cx="2636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0,8017 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m</a:t>
            </a:r>
            <a:r>
              <a:rPr kumimoji="0" lang="en-US" alt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3</a:t>
            </a:r>
            <a:r>
              <a:rPr lang="pt-BR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0400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/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6">
            <a:extLst>
              <a:ext uri="{FF2B5EF4-FFF2-40B4-BE49-F238E27FC236}">
                <a16:creationId xmlns:a16="http://schemas.microsoft.com/office/drawing/2014/main" id="{24BCA694-3FA2-4E1D-7028-1148263AB934}"/>
              </a:ext>
            </a:extLst>
          </p:cNvPr>
          <p:cNvGrpSpPr/>
          <p:nvPr/>
        </p:nvGrpSpPr>
        <p:grpSpPr>
          <a:xfrm>
            <a:off x="1111587" y="143668"/>
            <a:ext cx="869613" cy="890794"/>
            <a:chOff x="1902445" y="3202395"/>
            <a:chExt cx="849086" cy="849086"/>
          </a:xfrm>
        </p:grpSpPr>
        <p:sp>
          <p:nvSpPr>
            <p:cNvPr id="3" name="矩形: 圆角 17">
              <a:extLst>
                <a:ext uri="{FF2B5EF4-FFF2-40B4-BE49-F238E27FC236}">
                  <a16:creationId xmlns:a16="http://schemas.microsoft.com/office/drawing/2014/main" id="{31FD0C34-DD36-4BA7-6F82-8DF38FAD2990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3"/>
                  </a:moveTo>
                  <a:cubicBezTo>
                    <a:pt x="-9067" y="82163"/>
                    <a:pt x="78506" y="-17465"/>
                    <a:pt x="129633" y="0"/>
                  </a:cubicBezTo>
                  <a:cubicBezTo>
                    <a:pt x="368856" y="-34380"/>
                    <a:pt x="405882" y="22591"/>
                    <a:pt x="648153" y="0"/>
                  </a:cubicBezTo>
                  <a:cubicBezTo>
                    <a:pt x="734910" y="-14259"/>
                    <a:pt x="769465" y="88559"/>
                    <a:pt x="777787" y="129633"/>
                  </a:cubicBezTo>
                  <a:cubicBezTo>
                    <a:pt x="797659" y="200656"/>
                    <a:pt x="739855" y="538940"/>
                    <a:pt x="777787" y="648153"/>
                  </a:cubicBezTo>
                  <a:cubicBezTo>
                    <a:pt x="770096" y="693221"/>
                    <a:pt x="707062" y="793507"/>
                    <a:pt x="648153" y="777788"/>
                  </a:cubicBezTo>
                  <a:cubicBezTo>
                    <a:pt x="538749" y="789875"/>
                    <a:pt x="201006" y="805438"/>
                    <a:pt x="129633" y="777788"/>
                  </a:cubicBezTo>
                  <a:cubicBezTo>
                    <a:pt x="40584" y="765814"/>
                    <a:pt x="14483" y="716890"/>
                    <a:pt x="0" y="648153"/>
                  </a:cubicBezTo>
                  <a:cubicBezTo>
                    <a:pt x="4569" y="503689"/>
                    <a:pt x="-23758" y="210795"/>
                    <a:pt x="0" y="129633"/>
                  </a:cubicBezTo>
                  <a:close/>
                </a:path>
                <a:path w="777788" h="777788" stroke="0" extrusionOk="0">
                  <a:moveTo>
                    <a:pt x="0" y="129633"/>
                  </a:moveTo>
                  <a:cubicBezTo>
                    <a:pt x="-8042" y="63104"/>
                    <a:pt x="71975" y="7540"/>
                    <a:pt x="129633" y="0"/>
                  </a:cubicBezTo>
                  <a:cubicBezTo>
                    <a:pt x="359140" y="9148"/>
                    <a:pt x="568445" y="15275"/>
                    <a:pt x="648153" y="0"/>
                  </a:cubicBezTo>
                  <a:cubicBezTo>
                    <a:pt x="723025" y="453"/>
                    <a:pt x="749140" y="43659"/>
                    <a:pt x="777787" y="129633"/>
                  </a:cubicBezTo>
                  <a:cubicBezTo>
                    <a:pt x="819663" y="194929"/>
                    <a:pt x="751052" y="562758"/>
                    <a:pt x="777787" y="648153"/>
                  </a:cubicBezTo>
                  <a:cubicBezTo>
                    <a:pt x="781826" y="729931"/>
                    <a:pt x="711408" y="772225"/>
                    <a:pt x="648153" y="777788"/>
                  </a:cubicBezTo>
                  <a:cubicBezTo>
                    <a:pt x="403103" y="733858"/>
                    <a:pt x="230795" y="759048"/>
                    <a:pt x="129633" y="777788"/>
                  </a:cubicBezTo>
                  <a:cubicBezTo>
                    <a:pt x="57779" y="755407"/>
                    <a:pt x="-6639" y="725265"/>
                    <a:pt x="0" y="648153"/>
                  </a:cubicBezTo>
                  <a:cubicBezTo>
                    <a:pt x="-17996" y="605596"/>
                    <a:pt x="15635" y="2147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7931" y="49990"/>
                    <a:pt x="69482" y="644"/>
                    <a:pt x="129633" y="0"/>
                  </a:cubicBezTo>
                  <a:cubicBezTo>
                    <a:pt x="364598" y="-29314"/>
                    <a:pt x="376234" y="50091"/>
                    <a:pt x="648153" y="0"/>
                  </a:cubicBezTo>
                  <a:cubicBezTo>
                    <a:pt x="727882" y="-7692"/>
                    <a:pt x="767685" y="66626"/>
                    <a:pt x="777787" y="129633"/>
                  </a:cubicBezTo>
                  <a:cubicBezTo>
                    <a:pt x="846856" y="203766"/>
                    <a:pt x="697331" y="560396"/>
                    <a:pt x="777787" y="648153"/>
                  </a:cubicBezTo>
                  <a:cubicBezTo>
                    <a:pt x="788277" y="710064"/>
                    <a:pt x="709298" y="779907"/>
                    <a:pt x="648153" y="777788"/>
                  </a:cubicBezTo>
                  <a:cubicBezTo>
                    <a:pt x="547087" y="795556"/>
                    <a:pt x="209177" y="783519"/>
                    <a:pt x="129633" y="777788"/>
                  </a:cubicBezTo>
                  <a:cubicBezTo>
                    <a:pt x="51127" y="751106"/>
                    <a:pt x="-11351" y="708408"/>
                    <a:pt x="0" y="648153"/>
                  </a:cubicBezTo>
                  <a:cubicBezTo>
                    <a:pt x="11982" y="508187"/>
                    <a:pt x="8372" y="2394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5223" y="67856"/>
                    <a:pt x="83989" y="-9872"/>
                    <a:pt x="129633" y="0"/>
                  </a:cubicBezTo>
                  <a:cubicBezTo>
                    <a:pt x="369215" y="-34255"/>
                    <a:pt x="393089" y="37314"/>
                    <a:pt x="648153" y="0"/>
                  </a:cubicBezTo>
                  <a:cubicBezTo>
                    <a:pt x="737347" y="-5599"/>
                    <a:pt x="763637" y="78927"/>
                    <a:pt x="777787" y="129633"/>
                  </a:cubicBezTo>
                  <a:cubicBezTo>
                    <a:pt x="810442" y="192198"/>
                    <a:pt x="722488" y="543293"/>
                    <a:pt x="777787" y="648153"/>
                  </a:cubicBezTo>
                  <a:cubicBezTo>
                    <a:pt x="778521" y="705056"/>
                    <a:pt x="701835" y="794647"/>
                    <a:pt x="648153" y="777788"/>
                  </a:cubicBezTo>
                  <a:cubicBezTo>
                    <a:pt x="545424" y="796599"/>
                    <a:pt x="200639" y="806457"/>
                    <a:pt x="129633" y="777788"/>
                  </a:cubicBezTo>
                  <a:cubicBezTo>
                    <a:pt x="48271" y="766445"/>
                    <a:pt x="-6994" y="721015"/>
                    <a:pt x="0" y="648153"/>
                  </a:cubicBezTo>
                  <a:cubicBezTo>
                    <a:pt x="3656" y="491419"/>
                    <a:pt x="-5458" y="225622"/>
                    <a:pt x="0" y="129633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/>
                <a:cs typeface="+mn-cs"/>
              </a:endParaRPr>
            </a:p>
          </p:txBody>
        </p:sp>
        <p:sp>
          <p:nvSpPr>
            <p:cNvPr id="4" name="矩形: 圆角 18">
              <a:extLst>
                <a:ext uri="{FF2B5EF4-FFF2-40B4-BE49-F238E27FC236}">
                  <a16:creationId xmlns:a16="http://schemas.microsoft.com/office/drawing/2014/main" id="{114A7254-F70F-C0BB-A899-98C2186D985B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3"/>
                  </a:moveTo>
                  <a:cubicBezTo>
                    <a:pt x="-9067" y="82163"/>
                    <a:pt x="78506" y="-17465"/>
                    <a:pt x="129633" y="0"/>
                  </a:cubicBezTo>
                  <a:cubicBezTo>
                    <a:pt x="368856" y="-34380"/>
                    <a:pt x="405882" y="22591"/>
                    <a:pt x="648153" y="0"/>
                  </a:cubicBezTo>
                  <a:cubicBezTo>
                    <a:pt x="734910" y="-14259"/>
                    <a:pt x="769465" y="88559"/>
                    <a:pt x="777787" y="129633"/>
                  </a:cubicBezTo>
                  <a:cubicBezTo>
                    <a:pt x="797659" y="200656"/>
                    <a:pt x="739855" y="538940"/>
                    <a:pt x="777787" y="648153"/>
                  </a:cubicBezTo>
                  <a:cubicBezTo>
                    <a:pt x="770096" y="693221"/>
                    <a:pt x="707062" y="793507"/>
                    <a:pt x="648153" y="777788"/>
                  </a:cubicBezTo>
                  <a:cubicBezTo>
                    <a:pt x="538749" y="789875"/>
                    <a:pt x="201006" y="805438"/>
                    <a:pt x="129633" y="777788"/>
                  </a:cubicBezTo>
                  <a:cubicBezTo>
                    <a:pt x="40584" y="765814"/>
                    <a:pt x="14483" y="716890"/>
                    <a:pt x="0" y="648153"/>
                  </a:cubicBezTo>
                  <a:cubicBezTo>
                    <a:pt x="4569" y="503689"/>
                    <a:pt x="-23758" y="210795"/>
                    <a:pt x="0" y="129633"/>
                  </a:cubicBezTo>
                  <a:close/>
                </a:path>
                <a:path w="777788" h="777788" stroke="0" extrusionOk="0">
                  <a:moveTo>
                    <a:pt x="0" y="129633"/>
                  </a:moveTo>
                  <a:cubicBezTo>
                    <a:pt x="-8042" y="63104"/>
                    <a:pt x="71975" y="7540"/>
                    <a:pt x="129633" y="0"/>
                  </a:cubicBezTo>
                  <a:cubicBezTo>
                    <a:pt x="359140" y="9148"/>
                    <a:pt x="568445" y="15275"/>
                    <a:pt x="648153" y="0"/>
                  </a:cubicBezTo>
                  <a:cubicBezTo>
                    <a:pt x="723025" y="453"/>
                    <a:pt x="749140" y="43659"/>
                    <a:pt x="777787" y="129633"/>
                  </a:cubicBezTo>
                  <a:cubicBezTo>
                    <a:pt x="819663" y="194929"/>
                    <a:pt x="751052" y="562758"/>
                    <a:pt x="777787" y="648153"/>
                  </a:cubicBezTo>
                  <a:cubicBezTo>
                    <a:pt x="781826" y="729931"/>
                    <a:pt x="711408" y="772225"/>
                    <a:pt x="648153" y="777788"/>
                  </a:cubicBezTo>
                  <a:cubicBezTo>
                    <a:pt x="403103" y="733858"/>
                    <a:pt x="230795" y="759048"/>
                    <a:pt x="129633" y="777788"/>
                  </a:cubicBezTo>
                  <a:cubicBezTo>
                    <a:pt x="57779" y="755407"/>
                    <a:pt x="-6639" y="725265"/>
                    <a:pt x="0" y="648153"/>
                  </a:cubicBezTo>
                  <a:cubicBezTo>
                    <a:pt x="-17996" y="605596"/>
                    <a:pt x="15635" y="2147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7931" y="49990"/>
                    <a:pt x="69482" y="644"/>
                    <a:pt x="129633" y="0"/>
                  </a:cubicBezTo>
                  <a:cubicBezTo>
                    <a:pt x="364598" y="-29314"/>
                    <a:pt x="376234" y="50091"/>
                    <a:pt x="648153" y="0"/>
                  </a:cubicBezTo>
                  <a:cubicBezTo>
                    <a:pt x="727882" y="-7692"/>
                    <a:pt x="767685" y="66626"/>
                    <a:pt x="777787" y="129633"/>
                  </a:cubicBezTo>
                  <a:cubicBezTo>
                    <a:pt x="846856" y="203766"/>
                    <a:pt x="697331" y="560396"/>
                    <a:pt x="777787" y="648153"/>
                  </a:cubicBezTo>
                  <a:cubicBezTo>
                    <a:pt x="788277" y="710064"/>
                    <a:pt x="709298" y="779907"/>
                    <a:pt x="648153" y="777788"/>
                  </a:cubicBezTo>
                  <a:cubicBezTo>
                    <a:pt x="547087" y="795556"/>
                    <a:pt x="209177" y="783519"/>
                    <a:pt x="129633" y="777788"/>
                  </a:cubicBezTo>
                  <a:cubicBezTo>
                    <a:pt x="51127" y="751106"/>
                    <a:pt x="-11351" y="708408"/>
                    <a:pt x="0" y="648153"/>
                  </a:cubicBezTo>
                  <a:cubicBezTo>
                    <a:pt x="11982" y="508187"/>
                    <a:pt x="8372" y="2394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5223" y="67856"/>
                    <a:pt x="83989" y="-9872"/>
                    <a:pt x="129633" y="0"/>
                  </a:cubicBezTo>
                  <a:cubicBezTo>
                    <a:pt x="369215" y="-34255"/>
                    <a:pt x="393089" y="37314"/>
                    <a:pt x="648153" y="0"/>
                  </a:cubicBezTo>
                  <a:cubicBezTo>
                    <a:pt x="737347" y="-5599"/>
                    <a:pt x="763637" y="78927"/>
                    <a:pt x="777787" y="129633"/>
                  </a:cubicBezTo>
                  <a:cubicBezTo>
                    <a:pt x="810442" y="192198"/>
                    <a:pt x="722488" y="543293"/>
                    <a:pt x="777787" y="648153"/>
                  </a:cubicBezTo>
                  <a:cubicBezTo>
                    <a:pt x="778521" y="705056"/>
                    <a:pt x="701835" y="794647"/>
                    <a:pt x="648153" y="777788"/>
                  </a:cubicBezTo>
                  <a:cubicBezTo>
                    <a:pt x="545424" y="796599"/>
                    <a:pt x="200639" y="806457"/>
                    <a:pt x="129633" y="777788"/>
                  </a:cubicBezTo>
                  <a:cubicBezTo>
                    <a:pt x="48271" y="766445"/>
                    <a:pt x="-6994" y="721015"/>
                    <a:pt x="0" y="648153"/>
                  </a:cubicBezTo>
                  <a:cubicBezTo>
                    <a:pt x="3656" y="491419"/>
                    <a:pt x="-5458" y="225622"/>
                    <a:pt x="0" y="129633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cs"/>
              </a:endParaRPr>
            </a:p>
          </p:txBody>
        </p:sp>
      </p:grpSp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7422D667-6F6F-14C5-76EE-E44AE47E5D51}"/>
              </a:ext>
            </a:extLst>
          </p:cNvPr>
          <p:cNvSpPr/>
          <p:nvPr/>
        </p:nvSpPr>
        <p:spPr>
          <a:xfrm>
            <a:off x="2052320" y="235108"/>
            <a:ext cx="1456424" cy="699612"/>
          </a:xfrm>
          <a:prstGeom prst="roundRect">
            <a:avLst/>
          </a:prstGeom>
          <a:solidFill>
            <a:srgbClr val="FAE9EF"/>
          </a:solidFill>
          <a:ln w="57150">
            <a:solidFill>
              <a:srgbClr val="F26D1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5C07E2-3475-8D71-D54A-A059B253C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042" y="1212112"/>
            <a:ext cx="6572606" cy="22647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198C5D7-DA0B-A77D-CF50-BC10FAC4A3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2029" y="3785191"/>
            <a:ext cx="6783572" cy="2363907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CDE81E4-9B88-53F6-B9C8-3180292491B1}"/>
              </a:ext>
            </a:extLst>
          </p:cNvPr>
          <p:cNvSpPr/>
          <p:nvPr/>
        </p:nvSpPr>
        <p:spPr>
          <a:xfrm>
            <a:off x="4625164" y="1541721"/>
            <a:ext cx="1137684" cy="776177"/>
          </a:xfrm>
          <a:prstGeom prst="round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4 000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D287251-2670-15CC-D3E7-0EE604AA32A6}"/>
              </a:ext>
            </a:extLst>
          </p:cNvPr>
          <p:cNvSpPr/>
          <p:nvPr/>
        </p:nvSpPr>
        <p:spPr>
          <a:xfrm>
            <a:off x="4625164" y="2541182"/>
            <a:ext cx="1137684" cy="776177"/>
          </a:xfrm>
          <a:prstGeom prst="round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5 060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A4BBA4C-176D-28AF-7C59-D58F6D1FC1A6}"/>
              </a:ext>
            </a:extLst>
          </p:cNvPr>
          <p:cNvSpPr/>
          <p:nvPr/>
        </p:nvSpPr>
        <p:spPr>
          <a:xfrm>
            <a:off x="7868094" y="4178596"/>
            <a:ext cx="999459" cy="776177"/>
          </a:xfrm>
          <a:prstGeom prst="round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5EBE916-3306-4EAA-199B-7E354BF9C891}"/>
              </a:ext>
            </a:extLst>
          </p:cNvPr>
          <p:cNvSpPr/>
          <p:nvPr/>
        </p:nvSpPr>
        <p:spPr>
          <a:xfrm>
            <a:off x="7804299" y="5103629"/>
            <a:ext cx="1137684" cy="776177"/>
          </a:xfrm>
          <a:prstGeom prst="round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0,385</a:t>
            </a:r>
          </a:p>
        </p:txBody>
      </p:sp>
    </p:spTree>
    <p:extLst>
      <p:ext uri="{BB962C8B-B14F-4D97-AF65-F5344CB8AC3E}">
        <p14:creationId xmlns:p14="http://schemas.microsoft.com/office/powerpoint/2010/main" val="3797374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6">
            <a:extLst>
              <a:ext uri="{FF2B5EF4-FFF2-40B4-BE49-F238E27FC236}">
                <a16:creationId xmlns:a16="http://schemas.microsoft.com/office/drawing/2014/main" id="{24BCA694-3FA2-4E1D-7028-1148263AB934}"/>
              </a:ext>
            </a:extLst>
          </p:cNvPr>
          <p:cNvGrpSpPr/>
          <p:nvPr/>
        </p:nvGrpSpPr>
        <p:grpSpPr>
          <a:xfrm>
            <a:off x="1260443" y="760356"/>
            <a:ext cx="869613" cy="890794"/>
            <a:chOff x="1902445" y="3202395"/>
            <a:chExt cx="849086" cy="849086"/>
          </a:xfrm>
        </p:grpSpPr>
        <p:sp>
          <p:nvSpPr>
            <p:cNvPr id="3" name="矩形: 圆角 17">
              <a:extLst>
                <a:ext uri="{FF2B5EF4-FFF2-40B4-BE49-F238E27FC236}">
                  <a16:creationId xmlns:a16="http://schemas.microsoft.com/office/drawing/2014/main" id="{31FD0C34-DD36-4BA7-6F82-8DF38FAD2990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3"/>
                  </a:moveTo>
                  <a:cubicBezTo>
                    <a:pt x="-9067" y="82163"/>
                    <a:pt x="78506" y="-17465"/>
                    <a:pt x="129633" y="0"/>
                  </a:cubicBezTo>
                  <a:cubicBezTo>
                    <a:pt x="368856" y="-34380"/>
                    <a:pt x="405882" y="22591"/>
                    <a:pt x="648153" y="0"/>
                  </a:cubicBezTo>
                  <a:cubicBezTo>
                    <a:pt x="734910" y="-14259"/>
                    <a:pt x="769465" y="88559"/>
                    <a:pt x="777787" y="129633"/>
                  </a:cubicBezTo>
                  <a:cubicBezTo>
                    <a:pt x="797659" y="200656"/>
                    <a:pt x="739855" y="538940"/>
                    <a:pt x="777787" y="648153"/>
                  </a:cubicBezTo>
                  <a:cubicBezTo>
                    <a:pt x="770096" y="693221"/>
                    <a:pt x="707062" y="793507"/>
                    <a:pt x="648153" y="777788"/>
                  </a:cubicBezTo>
                  <a:cubicBezTo>
                    <a:pt x="538749" y="789875"/>
                    <a:pt x="201006" y="805438"/>
                    <a:pt x="129633" y="777788"/>
                  </a:cubicBezTo>
                  <a:cubicBezTo>
                    <a:pt x="40584" y="765814"/>
                    <a:pt x="14483" y="716890"/>
                    <a:pt x="0" y="648153"/>
                  </a:cubicBezTo>
                  <a:cubicBezTo>
                    <a:pt x="4569" y="503689"/>
                    <a:pt x="-23758" y="210795"/>
                    <a:pt x="0" y="129633"/>
                  </a:cubicBezTo>
                  <a:close/>
                </a:path>
                <a:path w="777788" h="777788" stroke="0" extrusionOk="0">
                  <a:moveTo>
                    <a:pt x="0" y="129633"/>
                  </a:moveTo>
                  <a:cubicBezTo>
                    <a:pt x="-8042" y="63104"/>
                    <a:pt x="71975" y="7540"/>
                    <a:pt x="129633" y="0"/>
                  </a:cubicBezTo>
                  <a:cubicBezTo>
                    <a:pt x="359140" y="9148"/>
                    <a:pt x="568445" y="15275"/>
                    <a:pt x="648153" y="0"/>
                  </a:cubicBezTo>
                  <a:cubicBezTo>
                    <a:pt x="723025" y="453"/>
                    <a:pt x="749140" y="43659"/>
                    <a:pt x="777787" y="129633"/>
                  </a:cubicBezTo>
                  <a:cubicBezTo>
                    <a:pt x="819663" y="194929"/>
                    <a:pt x="751052" y="562758"/>
                    <a:pt x="777787" y="648153"/>
                  </a:cubicBezTo>
                  <a:cubicBezTo>
                    <a:pt x="781826" y="729931"/>
                    <a:pt x="711408" y="772225"/>
                    <a:pt x="648153" y="777788"/>
                  </a:cubicBezTo>
                  <a:cubicBezTo>
                    <a:pt x="403103" y="733858"/>
                    <a:pt x="230795" y="759048"/>
                    <a:pt x="129633" y="777788"/>
                  </a:cubicBezTo>
                  <a:cubicBezTo>
                    <a:pt x="57779" y="755407"/>
                    <a:pt x="-6639" y="725265"/>
                    <a:pt x="0" y="648153"/>
                  </a:cubicBezTo>
                  <a:cubicBezTo>
                    <a:pt x="-17996" y="605596"/>
                    <a:pt x="15635" y="2147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7931" y="49990"/>
                    <a:pt x="69482" y="644"/>
                    <a:pt x="129633" y="0"/>
                  </a:cubicBezTo>
                  <a:cubicBezTo>
                    <a:pt x="364598" y="-29314"/>
                    <a:pt x="376234" y="50091"/>
                    <a:pt x="648153" y="0"/>
                  </a:cubicBezTo>
                  <a:cubicBezTo>
                    <a:pt x="727882" y="-7692"/>
                    <a:pt x="767685" y="66626"/>
                    <a:pt x="777787" y="129633"/>
                  </a:cubicBezTo>
                  <a:cubicBezTo>
                    <a:pt x="846856" y="203766"/>
                    <a:pt x="697331" y="560396"/>
                    <a:pt x="777787" y="648153"/>
                  </a:cubicBezTo>
                  <a:cubicBezTo>
                    <a:pt x="788277" y="710064"/>
                    <a:pt x="709298" y="779907"/>
                    <a:pt x="648153" y="777788"/>
                  </a:cubicBezTo>
                  <a:cubicBezTo>
                    <a:pt x="547087" y="795556"/>
                    <a:pt x="209177" y="783519"/>
                    <a:pt x="129633" y="777788"/>
                  </a:cubicBezTo>
                  <a:cubicBezTo>
                    <a:pt x="51127" y="751106"/>
                    <a:pt x="-11351" y="708408"/>
                    <a:pt x="0" y="648153"/>
                  </a:cubicBezTo>
                  <a:cubicBezTo>
                    <a:pt x="11982" y="508187"/>
                    <a:pt x="8372" y="2394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5223" y="67856"/>
                    <a:pt x="83989" y="-9872"/>
                    <a:pt x="129633" y="0"/>
                  </a:cubicBezTo>
                  <a:cubicBezTo>
                    <a:pt x="369215" y="-34255"/>
                    <a:pt x="393089" y="37314"/>
                    <a:pt x="648153" y="0"/>
                  </a:cubicBezTo>
                  <a:cubicBezTo>
                    <a:pt x="737347" y="-5599"/>
                    <a:pt x="763637" y="78927"/>
                    <a:pt x="777787" y="129633"/>
                  </a:cubicBezTo>
                  <a:cubicBezTo>
                    <a:pt x="810442" y="192198"/>
                    <a:pt x="722488" y="543293"/>
                    <a:pt x="777787" y="648153"/>
                  </a:cubicBezTo>
                  <a:cubicBezTo>
                    <a:pt x="778521" y="705056"/>
                    <a:pt x="701835" y="794647"/>
                    <a:pt x="648153" y="777788"/>
                  </a:cubicBezTo>
                  <a:cubicBezTo>
                    <a:pt x="545424" y="796599"/>
                    <a:pt x="200639" y="806457"/>
                    <a:pt x="129633" y="777788"/>
                  </a:cubicBezTo>
                  <a:cubicBezTo>
                    <a:pt x="48271" y="766445"/>
                    <a:pt x="-6994" y="721015"/>
                    <a:pt x="0" y="648153"/>
                  </a:cubicBezTo>
                  <a:cubicBezTo>
                    <a:pt x="3656" y="491419"/>
                    <a:pt x="-5458" y="225622"/>
                    <a:pt x="0" y="129633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/>
                <a:cs typeface="+mn-cs"/>
              </a:endParaRPr>
            </a:p>
          </p:txBody>
        </p:sp>
        <p:sp>
          <p:nvSpPr>
            <p:cNvPr id="4" name="矩形: 圆角 18">
              <a:extLst>
                <a:ext uri="{FF2B5EF4-FFF2-40B4-BE49-F238E27FC236}">
                  <a16:creationId xmlns:a16="http://schemas.microsoft.com/office/drawing/2014/main" id="{114A7254-F70F-C0BB-A899-98C2186D985B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3"/>
                  </a:moveTo>
                  <a:cubicBezTo>
                    <a:pt x="-9067" y="82163"/>
                    <a:pt x="78506" y="-17465"/>
                    <a:pt x="129633" y="0"/>
                  </a:cubicBezTo>
                  <a:cubicBezTo>
                    <a:pt x="368856" y="-34380"/>
                    <a:pt x="405882" y="22591"/>
                    <a:pt x="648153" y="0"/>
                  </a:cubicBezTo>
                  <a:cubicBezTo>
                    <a:pt x="734910" y="-14259"/>
                    <a:pt x="769465" y="88559"/>
                    <a:pt x="777787" y="129633"/>
                  </a:cubicBezTo>
                  <a:cubicBezTo>
                    <a:pt x="797659" y="200656"/>
                    <a:pt x="739855" y="538940"/>
                    <a:pt x="777787" y="648153"/>
                  </a:cubicBezTo>
                  <a:cubicBezTo>
                    <a:pt x="770096" y="693221"/>
                    <a:pt x="707062" y="793507"/>
                    <a:pt x="648153" y="777788"/>
                  </a:cubicBezTo>
                  <a:cubicBezTo>
                    <a:pt x="538749" y="789875"/>
                    <a:pt x="201006" y="805438"/>
                    <a:pt x="129633" y="777788"/>
                  </a:cubicBezTo>
                  <a:cubicBezTo>
                    <a:pt x="40584" y="765814"/>
                    <a:pt x="14483" y="716890"/>
                    <a:pt x="0" y="648153"/>
                  </a:cubicBezTo>
                  <a:cubicBezTo>
                    <a:pt x="4569" y="503689"/>
                    <a:pt x="-23758" y="210795"/>
                    <a:pt x="0" y="129633"/>
                  </a:cubicBezTo>
                  <a:close/>
                </a:path>
                <a:path w="777788" h="777788" stroke="0" extrusionOk="0">
                  <a:moveTo>
                    <a:pt x="0" y="129633"/>
                  </a:moveTo>
                  <a:cubicBezTo>
                    <a:pt x="-8042" y="63104"/>
                    <a:pt x="71975" y="7540"/>
                    <a:pt x="129633" y="0"/>
                  </a:cubicBezTo>
                  <a:cubicBezTo>
                    <a:pt x="359140" y="9148"/>
                    <a:pt x="568445" y="15275"/>
                    <a:pt x="648153" y="0"/>
                  </a:cubicBezTo>
                  <a:cubicBezTo>
                    <a:pt x="723025" y="453"/>
                    <a:pt x="749140" y="43659"/>
                    <a:pt x="777787" y="129633"/>
                  </a:cubicBezTo>
                  <a:cubicBezTo>
                    <a:pt x="819663" y="194929"/>
                    <a:pt x="751052" y="562758"/>
                    <a:pt x="777787" y="648153"/>
                  </a:cubicBezTo>
                  <a:cubicBezTo>
                    <a:pt x="781826" y="729931"/>
                    <a:pt x="711408" y="772225"/>
                    <a:pt x="648153" y="777788"/>
                  </a:cubicBezTo>
                  <a:cubicBezTo>
                    <a:pt x="403103" y="733858"/>
                    <a:pt x="230795" y="759048"/>
                    <a:pt x="129633" y="777788"/>
                  </a:cubicBezTo>
                  <a:cubicBezTo>
                    <a:pt x="57779" y="755407"/>
                    <a:pt x="-6639" y="725265"/>
                    <a:pt x="0" y="648153"/>
                  </a:cubicBezTo>
                  <a:cubicBezTo>
                    <a:pt x="-17996" y="605596"/>
                    <a:pt x="15635" y="2147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7931" y="49990"/>
                    <a:pt x="69482" y="644"/>
                    <a:pt x="129633" y="0"/>
                  </a:cubicBezTo>
                  <a:cubicBezTo>
                    <a:pt x="364598" y="-29314"/>
                    <a:pt x="376234" y="50091"/>
                    <a:pt x="648153" y="0"/>
                  </a:cubicBezTo>
                  <a:cubicBezTo>
                    <a:pt x="727882" y="-7692"/>
                    <a:pt x="767685" y="66626"/>
                    <a:pt x="777787" y="129633"/>
                  </a:cubicBezTo>
                  <a:cubicBezTo>
                    <a:pt x="846856" y="203766"/>
                    <a:pt x="697331" y="560396"/>
                    <a:pt x="777787" y="648153"/>
                  </a:cubicBezTo>
                  <a:cubicBezTo>
                    <a:pt x="788277" y="710064"/>
                    <a:pt x="709298" y="779907"/>
                    <a:pt x="648153" y="777788"/>
                  </a:cubicBezTo>
                  <a:cubicBezTo>
                    <a:pt x="547087" y="795556"/>
                    <a:pt x="209177" y="783519"/>
                    <a:pt x="129633" y="777788"/>
                  </a:cubicBezTo>
                  <a:cubicBezTo>
                    <a:pt x="51127" y="751106"/>
                    <a:pt x="-11351" y="708408"/>
                    <a:pt x="0" y="648153"/>
                  </a:cubicBezTo>
                  <a:cubicBezTo>
                    <a:pt x="11982" y="508187"/>
                    <a:pt x="8372" y="2394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5223" y="67856"/>
                    <a:pt x="83989" y="-9872"/>
                    <a:pt x="129633" y="0"/>
                  </a:cubicBezTo>
                  <a:cubicBezTo>
                    <a:pt x="369215" y="-34255"/>
                    <a:pt x="393089" y="37314"/>
                    <a:pt x="648153" y="0"/>
                  </a:cubicBezTo>
                  <a:cubicBezTo>
                    <a:pt x="737347" y="-5599"/>
                    <a:pt x="763637" y="78927"/>
                    <a:pt x="777787" y="129633"/>
                  </a:cubicBezTo>
                  <a:cubicBezTo>
                    <a:pt x="810442" y="192198"/>
                    <a:pt x="722488" y="543293"/>
                    <a:pt x="777787" y="648153"/>
                  </a:cubicBezTo>
                  <a:cubicBezTo>
                    <a:pt x="778521" y="705056"/>
                    <a:pt x="701835" y="794647"/>
                    <a:pt x="648153" y="777788"/>
                  </a:cubicBezTo>
                  <a:cubicBezTo>
                    <a:pt x="545424" y="796599"/>
                    <a:pt x="200639" y="806457"/>
                    <a:pt x="129633" y="777788"/>
                  </a:cubicBezTo>
                  <a:cubicBezTo>
                    <a:pt x="48271" y="766445"/>
                    <a:pt x="-6994" y="721015"/>
                    <a:pt x="0" y="648153"/>
                  </a:cubicBezTo>
                  <a:cubicBezTo>
                    <a:pt x="3656" y="491419"/>
                    <a:pt x="-5458" y="225622"/>
                    <a:pt x="0" y="129633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979C304-F681-89D1-B49D-45CDEBB26B51}"/>
              </a:ext>
            </a:extLst>
          </p:cNvPr>
          <p:cNvSpPr txBox="1"/>
          <p:nvPr/>
        </p:nvSpPr>
        <p:spPr>
          <a:xfrm>
            <a:off x="2243470" y="776177"/>
            <a:ext cx="89100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chiếc hộp có dạng hình hộp chữ nhật với kích thước như hình sau. Theo em, chiếc hộp này chứa được bao nhiêu hình lập phương 1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cm</a:t>
            </a:r>
            <a:r>
              <a:rPr kumimoji="0" lang="en-US" alt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3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4D23E65-46F4-3027-9C47-AC8075835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0538" y="2509283"/>
            <a:ext cx="6694524" cy="349279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87CECB9-C4DF-CE6D-ABE9-EDE3A7204E3B}"/>
              </a:ext>
            </a:extLst>
          </p:cNvPr>
          <p:cNvSpPr txBox="1"/>
          <p:nvPr/>
        </p:nvSpPr>
        <p:spPr>
          <a:xfrm>
            <a:off x="1201479" y="2604977"/>
            <a:ext cx="56458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thấy: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 hộp này chứa được 6 x 4 x 5 = 120 hình lập phương 1 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m</a:t>
            </a:r>
            <a:r>
              <a:rPr kumimoji="0" lang="en-US" altLang="en-US" sz="320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3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7815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564778" y="753036"/>
            <a:ext cx="1569632" cy="1250408"/>
          </a:xfrm>
          <a:prstGeom prst="rect">
            <a:avLst/>
          </a:prstGeom>
        </p:spPr>
      </p:pic>
      <p:pic>
        <p:nvPicPr>
          <p:cNvPr id="3" name="图片 49" descr="夜晚亮着灯&#10;&#10;中度可信度描述已自动生成">
            <a:extLst>
              <a:ext uri="{FF2B5EF4-FFF2-40B4-BE49-F238E27FC236}">
                <a16:creationId xmlns:a16="http://schemas.microsoft.com/office/drawing/2014/main" id="{3DDBF170-65C1-F447-9519-603C19614D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0" r="88333" b="62591"/>
          <a:stretch/>
        </p:blipFill>
        <p:spPr>
          <a:xfrm>
            <a:off x="2548273" y="-356926"/>
            <a:ext cx="1422400" cy="1857829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4" name="图片 52" descr="夜晚亮着灯&#10;&#10;中度可信度描述已自动生成">
            <a:extLst>
              <a:ext uri="{FF2B5EF4-FFF2-40B4-BE49-F238E27FC236}">
                <a16:creationId xmlns:a16="http://schemas.microsoft.com/office/drawing/2014/main" id="{9F418C6E-7E47-2D41-B853-44F8782C7D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t="10210" r="60595" b="69816"/>
          <a:stretch/>
        </p:blipFill>
        <p:spPr>
          <a:xfrm>
            <a:off x="6815377" y="-49359"/>
            <a:ext cx="1422400" cy="1364343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9F013663-CCEE-8243-ACBC-62FFC23092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456" y="1654710"/>
            <a:ext cx="5049297" cy="50492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EE186E-3BEF-17B6-5F1A-1D2DCAD254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7840" y="1999344"/>
            <a:ext cx="14963190" cy="360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218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6">
            <a:extLst>
              <a:ext uri="{FF2B5EF4-FFF2-40B4-BE49-F238E27FC236}">
                <a16:creationId xmlns:a16="http://schemas.microsoft.com/office/drawing/2014/main" id="{24BCA694-3FA2-4E1D-7028-1148263AB934}"/>
              </a:ext>
            </a:extLst>
          </p:cNvPr>
          <p:cNvGrpSpPr/>
          <p:nvPr/>
        </p:nvGrpSpPr>
        <p:grpSpPr>
          <a:xfrm>
            <a:off x="1260443" y="760356"/>
            <a:ext cx="869613" cy="890794"/>
            <a:chOff x="1902445" y="3202395"/>
            <a:chExt cx="849086" cy="849086"/>
          </a:xfrm>
        </p:grpSpPr>
        <p:sp>
          <p:nvSpPr>
            <p:cNvPr id="3" name="矩形: 圆角 17">
              <a:extLst>
                <a:ext uri="{FF2B5EF4-FFF2-40B4-BE49-F238E27FC236}">
                  <a16:creationId xmlns:a16="http://schemas.microsoft.com/office/drawing/2014/main" id="{31FD0C34-DD36-4BA7-6F82-8DF38FAD2990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3"/>
                  </a:moveTo>
                  <a:cubicBezTo>
                    <a:pt x="-9067" y="82163"/>
                    <a:pt x="78506" y="-17465"/>
                    <a:pt x="129633" y="0"/>
                  </a:cubicBezTo>
                  <a:cubicBezTo>
                    <a:pt x="368856" y="-34380"/>
                    <a:pt x="405882" y="22591"/>
                    <a:pt x="648153" y="0"/>
                  </a:cubicBezTo>
                  <a:cubicBezTo>
                    <a:pt x="734910" y="-14259"/>
                    <a:pt x="769465" y="88559"/>
                    <a:pt x="777787" y="129633"/>
                  </a:cubicBezTo>
                  <a:cubicBezTo>
                    <a:pt x="797659" y="200656"/>
                    <a:pt x="739855" y="538940"/>
                    <a:pt x="777787" y="648153"/>
                  </a:cubicBezTo>
                  <a:cubicBezTo>
                    <a:pt x="770096" y="693221"/>
                    <a:pt x="707062" y="793507"/>
                    <a:pt x="648153" y="777788"/>
                  </a:cubicBezTo>
                  <a:cubicBezTo>
                    <a:pt x="538749" y="789875"/>
                    <a:pt x="201006" y="805438"/>
                    <a:pt x="129633" y="777788"/>
                  </a:cubicBezTo>
                  <a:cubicBezTo>
                    <a:pt x="40584" y="765814"/>
                    <a:pt x="14483" y="716890"/>
                    <a:pt x="0" y="648153"/>
                  </a:cubicBezTo>
                  <a:cubicBezTo>
                    <a:pt x="4569" y="503689"/>
                    <a:pt x="-23758" y="210795"/>
                    <a:pt x="0" y="129633"/>
                  </a:cubicBezTo>
                  <a:close/>
                </a:path>
                <a:path w="777788" h="777788" stroke="0" extrusionOk="0">
                  <a:moveTo>
                    <a:pt x="0" y="129633"/>
                  </a:moveTo>
                  <a:cubicBezTo>
                    <a:pt x="-8042" y="63104"/>
                    <a:pt x="71975" y="7540"/>
                    <a:pt x="129633" y="0"/>
                  </a:cubicBezTo>
                  <a:cubicBezTo>
                    <a:pt x="359140" y="9148"/>
                    <a:pt x="568445" y="15275"/>
                    <a:pt x="648153" y="0"/>
                  </a:cubicBezTo>
                  <a:cubicBezTo>
                    <a:pt x="723025" y="453"/>
                    <a:pt x="749140" y="43659"/>
                    <a:pt x="777787" y="129633"/>
                  </a:cubicBezTo>
                  <a:cubicBezTo>
                    <a:pt x="819663" y="194929"/>
                    <a:pt x="751052" y="562758"/>
                    <a:pt x="777787" y="648153"/>
                  </a:cubicBezTo>
                  <a:cubicBezTo>
                    <a:pt x="781826" y="729931"/>
                    <a:pt x="711408" y="772225"/>
                    <a:pt x="648153" y="777788"/>
                  </a:cubicBezTo>
                  <a:cubicBezTo>
                    <a:pt x="403103" y="733858"/>
                    <a:pt x="230795" y="759048"/>
                    <a:pt x="129633" y="777788"/>
                  </a:cubicBezTo>
                  <a:cubicBezTo>
                    <a:pt x="57779" y="755407"/>
                    <a:pt x="-6639" y="725265"/>
                    <a:pt x="0" y="648153"/>
                  </a:cubicBezTo>
                  <a:cubicBezTo>
                    <a:pt x="-17996" y="605596"/>
                    <a:pt x="15635" y="2147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7931" y="49990"/>
                    <a:pt x="69482" y="644"/>
                    <a:pt x="129633" y="0"/>
                  </a:cubicBezTo>
                  <a:cubicBezTo>
                    <a:pt x="364598" y="-29314"/>
                    <a:pt x="376234" y="50091"/>
                    <a:pt x="648153" y="0"/>
                  </a:cubicBezTo>
                  <a:cubicBezTo>
                    <a:pt x="727882" y="-7692"/>
                    <a:pt x="767685" y="66626"/>
                    <a:pt x="777787" y="129633"/>
                  </a:cubicBezTo>
                  <a:cubicBezTo>
                    <a:pt x="846856" y="203766"/>
                    <a:pt x="697331" y="560396"/>
                    <a:pt x="777787" y="648153"/>
                  </a:cubicBezTo>
                  <a:cubicBezTo>
                    <a:pt x="788277" y="710064"/>
                    <a:pt x="709298" y="779907"/>
                    <a:pt x="648153" y="777788"/>
                  </a:cubicBezTo>
                  <a:cubicBezTo>
                    <a:pt x="547087" y="795556"/>
                    <a:pt x="209177" y="783519"/>
                    <a:pt x="129633" y="777788"/>
                  </a:cubicBezTo>
                  <a:cubicBezTo>
                    <a:pt x="51127" y="751106"/>
                    <a:pt x="-11351" y="708408"/>
                    <a:pt x="0" y="648153"/>
                  </a:cubicBezTo>
                  <a:cubicBezTo>
                    <a:pt x="11982" y="508187"/>
                    <a:pt x="8372" y="2394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5223" y="67856"/>
                    <a:pt x="83989" y="-9872"/>
                    <a:pt x="129633" y="0"/>
                  </a:cubicBezTo>
                  <a:cubicBezTo>
                    <a:pt x="369215" y="-34255"/>
                    <a:pt x="393089" y="37314"/>
                    <a:pt x="648153" y="0"/>
                  </a:cubicBezTo>
                  <a:cubicBezTo>
                    <a:pt x="737347" y="-5599"/>
                    <a:pt x="763637" y="78927"/>
                    <a:pt x="777787" y="129633"/>
                  </a:cubicBezTo>
                  <a:cubicBezTo>
                    <a:pt x="810442" y="192198"/>
                    <a:pt x="722488" y="543293"/>
                    <a:pt x="777787" y="648153"/>
                  </a:cubicBezTo>
                  <a:cubicBezTo>
                    <a:pt x="778521" y="705056"/>
                    <a:pt x="701835" y="794647"/>
                    <a:pt x="648153" y="777788"/>
                  </a:cubicBezTo>
                  <a:cubicBezTo>
                    <a:pt x="545424" y="796599"/>
                    <a:pt x="200639" y="806457"/>
                    <a:pt x="129633" y="777788"/>
                  </a:cubicBezTo>
                  <a:cubicBezTo>
                    <a:pt x="48271" y="766445"/>
                    <a:pt x="-6994" y="721015"/>
                    <a:pt x="0" y="648153"/>
                  </a:cubicBezTo>
                  <a:cubicBezTo>
                    <a:pt x="3656" y="491419"/>
                    <a:pt x="-5458" y="225622"/>
                    <a:pt x="0" y="129633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/>
                <a:cs typeface="+mn-cs"/>
              </a:endParaRPr>
            </a:p>
          </p:txBody>
        </p:sp>
        <p:sp>
          <p:nvSpPr>
            <p:cNvPr id="4" name="矩形: 圆角 18">
              <a:extLst>
                <a:ext uri="{FF2B5EF4-FFF2-40B4-BE49-F238E27FC236}">
                  <a16:creationId xmlns:a16="http://schemas.microsoft.com/office/drawing/2014/main" id="{114A7254-F70F-C0BB-A899-98C2186D985B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3"/>
                  </a:moveTo>
                  <a:cubicBezTo>
                    <a:pt x="-9067" y="82163"/>
                    <a:pt x="78506" y="-17465"/>
                    <a:pt x="129633" y="0"/>
                  </a:cubicBezTo>
                  <a:cubicBezTo>
                    <a:pt x="368856" y="-34380"/>
                    <a:pt x="405882" y="22591"/>
                    <a:pt x="648153" y="0"/>
                  </a:cubicBezTo>
                  <a:cubicBezTo>
                    <a:pt x="734910" y="-14259"/>
                    <a:pt x="769465" y="88559"/>
                    <a:pt x="777787" y="129633"/>
                  </a:cubicBezTo>
                  <a:cubicBezTo>
                    <a:pt x="797659" y="200656"/>
                    <a:pt x="739855" y="538940"/>
                    <a:pt x="777787" y="648153"/>
                  </a:cubicBezTo>
                  <a:cubicBezTo>
                    <a:pt x="770096" y="693221"/>
                    <a:pt x="707062" y="793507"/>
                    <a:pt x="648153" y="777788"/>
                  </a:cubicBezTo>
                  <a:cubicBezTo>
                    <a:pt x="538749" y="789875"/>
                    <a:pt x="201006" y="805438"/>
                    <a:pt x="129633" y="777788"/>
                  </a:cubicBezTo>
                  <a:cubicBezTo>
                    <a:pt x="40584" y="765814"/>
                    <a:pt x="14483" y="716890"/>
                    <a:pt x="0" y="648153"/>
                  </a:cubicBezTo>
                  <a:cubicBezTo>
                    <a:pt x="4569" y="503689"/>
                    <a:pt x="-23758" y="210795"/>
                    <a:pt x="0" y="129633"/>
                  </a:cubicBezTo>
                  <a:close/>
                </a:path>
                <a:path w="777788" h="777788" stroke="0" extrusionOk="0">
                  <a:moveTo>
                    <a:pt x="0" y="129633"/>
                  </a:moveTo>
                  <a:cubicBezTo>
                    <a:pt x="-8042" y="63104"/>
                    <a:pt x="71975" y="7540"/>
                    <a:pt x="129633" y="0"/>
                  </a:cubicBezTo>
                  <a:cubicBezTo>
                    <a:pt x="359140" y="9148"/>
                    <a:pt x="568445" y="15275"/>
                    <a:pt x="648153" y="0"/>
                  </a:cubicBezTo>
                  <a:cubicBezTo>
                    <a:pt x="723025" y="453"/>
                    <a:pt x="749140" y="43659"/>
                    <a:pt x="777787" y="129633"/>
                  </a:cubicBezTo>
                  <a:cubicBezTo>
                    <a:pt x="819663" y="194929"/>
                    <a:pt x="751052" y="562758"/>
                    <a:pt x="777787" y="648153"/>
                  </a:cubicBezTo>
                  <a:cubicBezTo>
                    <a:pt x="781826" y="729931"/>
                    <a:pt x="711408" y="772225"/>
                    <a:pt x="648153" y="777788"/>
                  </a:cubicBezTo>
                  <a:cubicBezTo>
                    <a:pt x="403103" y="733858"/>
                    <a:pt x="230795" y="759048"/>
                    <a:pt x="129633" y="777788"/>
                  </a:cubicBezTo>
                  <a:cubicBezTo>
                    <a:pt x="57779" y="755407"/>
                    <a:pt x="-6639" y="725265"/>
                    <a:pt x="0" y="648153"/>
                  </a:cubicBezTo>
                  <a:cubicBezTo>
                    <a:pt x="-17996" y="605596"/>
                    <a:pt x="15635" y="2147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7931" y="49990"/>
                    <a:pt x="69482" y="644"/>
                    <a:pt x="129633" y="0"/>
                  </a:cubicBezTo>
                  <a:cubicBezTo>
                    <a:pt x="364598" y="-29314"/>
                    <a:pt x="376234" y="50091"/>
                    <a:pt x="648153" y="0"/>
                  </a:cubicBezTo>
                  <a:cubicBezTo>
                    <a:pt x="727882" y="-7692"/>
                    <a:pt x="767685" y="66626"/>
                    <a:pt x="777787" y="129633"/>
                  </a:cubicBezTo>
                  <a:cubicBezTo>
                    <a:pt x="846856" y="203766"/>
                    <a:pt x="697331" y="560396"/>
                    <a:pt x="777787" y="648153"/>
                  </a:cubicBezTo>
                  <a:cubicBezTo>
                    <a:pt x="788277" y="710064"/>
                    <a:pt x="709298" y="779907"/>
                    <a:pt x="648153" y="777788"/>
                  </a:cubicBezTo>
                  <a:cubicBezTo>
                    <a:pt x="547087" y="795556"/>
                    <a:pt x="209177" y="783519"/>
                    <a:pt x="129633" y="777788"/>
                  </a:cubicBezTo>
                  <a:cubicBezTo>
                    <a:pt x="51127" y="751106"/>
                    <a:pt x="-11351" y="708408"/>
                    <a:pt x="0" y="648153"/>
                  </a:cubicBezTo>
                  <a:cubicBezTo>
                    <a:pt x="11982" y="508187"/>
                    <a:pt x="8372" y="2394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5223" y="67856"/>
                    <a:pt x="83989" y="-9872"/>
                    <a:pt x="129633" y="0"/>
                  </a:cubicBezTo>
                  <a:cubicBezTo>
                    <a:pt x="369215" y="-34255"/>
                    <a:pt x="393089" y="37314"/>
                    <a:pt x="648153" y="0"/>
                  </a:cubicBezTo>
                  <a:cubicBezTo>
                    <a:pt x="737347" y="-5599"/>
                    <a:pt x="763637" y="78927"/>
                    <a:pt x="777787" y="129633"/>
                  </a:cubicBezTo>
                  <a:cubicBezTo>
                    <a:pt x="810442" y="192198"/>
                    <a:pt x="722488" y="543293"/>
                    <a:pt x="777787" y="648153"/>
                  </a:cubicBezTo>
                  <a:cubicBezTo>
                    <a:pt x="778521" y="705056"/>
                    <a:pt x="701835" y="794647"/>
                    <a:pt x="648153" y="777788"/>
                  </a:cubicBezTo>
                  <a:cubicBezTo>
                    <a:pt x="545424" y="796599"/>
                    <a:pt x="200639" y="806457"/>
                    <a:pt x="129633" y="777788"/>
                  </a:cubicBezTo>
                  <a:cubicBezTo>
                    <a:pt x="48271" y="766445"/>
                    <a:pt x="-6994" y="721015"/>
                    <a:pt x="0" y="648153"/>
                  </a:cubicBezTo>
                  <a:cubicBezTo>
                    <a:pt x="3656" y="491419"/>
                    <a:pt x="-5458" y="225622"/>
                    <a:pt x="0" y="129633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979C304-F681-89D1-B49D-45CDEBB26B51}"/>
              </a:ext>
            </a:extLst>
          </p:cNvPr>
          <p:cNvSpPr txBox="1"/>
          <p:nvPr/>
        </p:nvSpPr>
        <p:spPr>
          <a:xfrm>
            <a:off x="2190307" y="861237"/>
            <a:ext cx="89100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Kể một số đồ vật có thể tích khoảng 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cm</a:t>
            </a:r>
            <a:r>
              <a:rPr kumimoji="0" lang="en-US" altLang="en-US" sz="32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3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ED64B3-2FE6-234F-4B9F-FBF9AF2FB4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2845" y="1790811"/>
            <a:ext cx="9562415" cy="3323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02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6">
            <a:extLst>
              <a:ext uri="{FF2B5EF4-FFF2-40B4-BE49-F238E27FC236}">
                <a16:creationId xmlns:a16="http://schemas.microsoft.com/office/drawing/2014/main" id="{24BCA694-3FA2-4E1D-7028-1148263AB934}"/>
              </a:ext>
            </a:extLst>
          </p:cNvPr>
          <p:cNvGrpSpPr/>
          <p:nvPr/>
        </p:nvGrpSpPr>
        <p:grpSpPr>
          <a:xfrm>
            <a:off x="1217913" y="866681"/>
            <a:ext cx="869613" cy="890794"/>
            <a:chOff x="1902445" y="3202395"/>
            <a:chExt cx="849086" cy="849086"/>
          </a:xfrm>
        </p:grpSpPr>
        <p:sp>
          <p:nvSpPr>
            <p:cNvPr id="3" name="矩形: 圆角 17">
              <a:extLst>
                <a:ext uri="{FF2B5EF4-FFF2-40B4-BE49-F238E27FC236}">
                  <a16:creationId xmlns:a16="http://schemas.microsoft.com/office/drawing/2014/main" id="{31FD0C34-DD36-4BA7-6F82-8DF38FAD2990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3"/>
                  </a:moveTo>
                  <a:cubicBezTo>
                    <a:pt x="-9067" y="82163"/>
                    <a:pt x="78506" y="-17465"/>
                    <a:pt x="129633" y="0"/>
                  </a:cubicBezTo>
                  <a:cubicBezTo>
                    <a:pt x="368856" y="-34380"/>
                    <a:pt x="405882" y="22591"/>
                    <a:pt x="648153" y="0"/>
                  </a:cubicBezTo>
                  <a:cubicBezTo>
                    <a:pt x="734910" y="-14259"/>
                    <a:pt x="769465" y="88559"/>
                    <a:pt x="777787" y="129633"/>
                  </a:cubicBezTo>
                  <a:cubicBezTo>
                    <a:pt x="797659" y="200656"/>
                    <a:pt x="739855" y="538940"/>
                    <a:pt x="777787" y="648153"/>
                  </a:cubicBezTo>
                  <a:cubicBezTo>
                    <a:pt x="770096" y="693221"/>
                    <a:pt x="707062" y="793507"/>
                    <a:pt x="648153" y="777788"/>
                  </a:cubicBezTo>
                  <a:cubicBezTo>
                    <a:pt x="538749" y="789875"/>
                    <a:pt x="201006" y="805438"/>
                    <a:pt x="129633" y="777788"/>
                  </a:cubicBezTo>
                  <a:cubicBezTo>
                    <a:pt x="40584" y="765814"/>
                    <a:pt x="14483" y="716890"/>
                    <a:pt x="0" y="648153"/>
                  </a:cubicBezTo>
                  <a:cubicBezTo>
                    <a:pt x="4569" y="503689"/>
                    <a:pt x="-23758" y="210795"/>
                    <a:pt x="0" y="129633"/>
                  </a:cubicBezTo>
                  <a:close/>
                </a:path>
                <a:path w="777788" h="777788" stroke="0" extrusionOk="0">
                  <a:moveTo>
                    <a:pt x="0" y="129633"/>
                  </a:moveTo>
                  <a:cubicBezTo>
                    <a:pt x="-8042" y="63104"/>
                    <a:pt x="71975" y="7540"/>
                    <a:pt x="129633" y="0"/>
                  </a:cubicBezTo>
                  <a:cubicBezTo>
                    <a:pt x="359140" y="9148"/>
                    <a:pt x="568445" y="15275"/>
                    <a:pt x="648153" y="0"/>
                  </a:cubicBezTo>
                  <a:cubicBezTo>
                    <a:pt x="723025" y="453"/>
                    <a:pt x="749140" y="43659"/>
                    <a:pt x="777787" y="129633"/>
                  </a:cubicBezTo>
                  <a:cubicBezTo>
                    <a:pt x="819663" y="194929"/>
                    <a:pt x="751052" y="562758"/>
                    <a:pt x="777787" y="648153"/>
                  </a:cubicBezTo>
                  <a:cubicBezTo>
                    <a:pt x="781826" y="729931"/>
                    <a:pt x="711408" y="772225"/>
                    <a:pt x="648153" y="777788"/>
                  </a:cubicBezTo>
                  <a:cubicBezTo>
                    <a:pt x="403103" y="733858"/>
                    <a:pt x="230795" y="759048"/>
                    <a:pt x="129633" y="777788"/>
                  </a:cubicBezTo>
                  <a:cubicBezTo>
                    <a:pt x="57779" y="755407"/>
                    <a:pt x="-6639" y="725265"/>
                    <a:pt x="0" y="648153"/>
                  </a:cubicBezTo>
                  <a:cubicBezTo>
                    <a:pt x="-17996" y="605596"/>
                    <a:pt x="15635" y="2147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7931" y="49990"/>
                    <a:pt x="69482" y="644"/>
                    <a:pt x="129633" y="0"/>
                  </a:cubicBezTo>
                  <a:cubicBezTo>
                    <a:pt x="364598" y="-29314"/>
                    <a:pt x="376234" y="50091"/>
                    <a:pt x="648153" y="0"/>
                  </a:cubicBezTo>
                  <a:cubicBezTo>
                    <a:pt x="727882" y="-7692"/>
                    <a:pt x="767685" y="66626"/>
                    <a:pt x="777787" y="129633"/>
                  </a:cubicBezTo>
                  <a:cubicBezTo>
                    <a:pt x="846856" y="203766"/>
                    <a:pt x="697331" y="560396"/>
                    <a:pt x="777787" y="648153"/>
                  </a:cubicBezTo>
                  <a:cubicBezTo>
                    <a:pt x="788277" y="710064"/>
                    <a:pt x="709298" y="779907"/>
                    <a:pt x="648153" y="777788"/>
                  </a:cubicBezTo>
                  <a:cubicBezTo>
                    <a:pt x="547087" y="795556"/>
                    <a:pt x="209177" y="783519"/>
                    <a:pt x="129633" y="777788"/>
                  </a:cubicBezTo>
                  <a:cubicBezTo>
                    <a:pt x="51127" y="751106"/>
                    <a:pt x="-11351" y="708408"/>
                    <a:pt x="0" y="648153"/>
                  </a:cubicBezTo>
                  <a:cubicBezTo>
                    <a:pt x="11982" y="508187"/>
                    <a:pt x="8372" y="2394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5223" y="67856"/>
                    <a:pt x="83989" y="-9872"/>
                    <a:pt x="129633" y="0"/>
                  </a:cubicBezTo>
                  <a:cubicBezTo>
                    <a:pt x="369215" y="-34255"/>
                    <a:pt x="393089" y="37314"/>
                    <a:pt x="648153" y="0"/>
                  </a:cubicBezTo>
                  <a:cubicBezTo>
                    <a:pt x="737347" y="-5599"/>
                    <a:pt x="763637" y="78927"/>
                    <a:pt x="777787" y="129633"/>
                  </a:cubicBezTo>
                  <a:cubicBezTo>
                    <a:pt x="810442" y="192198"/>
                    <a:pt x="722488" y="543293"/>
                    <a:pt x="777787" y="648153"/>
                  </a:cubicBezTo>
                  <a:cubicBezTo>
                    <a:pt x="778521" y="705056"/>
                    <a:pt x="701835" y="794647"/>
                    <a:pt x="648153" y="777788"/>
                  </a:cubicBezTo>
                  <a:cubicBezTo>
                    <a:pt x="545424" y="796599"/>
                    <a:pt x="200639" y="806457"/>
                    <a:pt x="129633" y="777788"/>
                  </a:cubicBezTo>
                  <a:cubicBezTo>
                    <a:pt x="48271" y="766445"/>
                    <a:pt x="-6994" y="721015"/>
                    <a:pt x="0" y="648153"/>
                  </a:cubicBezTo>
                  <a:cubicBezTo>
                    <a:pt x="3656" y="491419"/>
                    <a:pt x="-5458" y="225622"/>
                    <a:pt x="0" y="129633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/>
                <a:cs typeface="+mn-cs"/>
              </a:endParaRPr>
            </a:p>
          </p:txBody>
        </p:sp>
        <p:sp>
          <p:nvSpPr>
            <p:cNvPr id="4" name="矩形: 圆角 18">
              <a:extLst>
                <a:ext uri="{FF2B5EF4-FFF2-40B4-BE49-F238E27FC236}">
                  <a16:creationId xmlns:a16="http://schemas.microsoft.com/office/drawing/2014/main" id="{114A7254-F70F-C0BB-A899-98C2186D985B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3"/>
                  </a:moveTo>
                  <a:cubicBezTo>
                    <a:pt x="-9067" y="82163"/>
                    <a:pt x="78506" y="-17465"/>
                    <a:pt x="129633" y="0"/>
                  </a:cubicBezTo>
                  <a:cubicBezTo>
                    <a:pt x="368856" y="-34380"/>
                    <a:pt x="405882" y="22591"/>
                    <a:pt x="648153" y="0"/>
                  </a:cubicBezTo>
                  <a:cubicBezTo>
                    <a:pt x="734910" y="-14259"/>
                    <a:pt x="769465" y="88559"/>
                    <a:pt x="777787" y="129633"/>
                  </a:cubicBezTo>
                  <a:cubicBezTo>
                    <a:pt x="797659" y="200656"/>
                    <a:pt x="739855" y="538940"/>
                    <a:pt x="777787" y="648153"/>
                  </a:cubicBezTo>
                  <a:cubicBezTo>
                    <a:pt x="770096" y="693221"/>
                    <a:pt x="707062" y="793507"/>
                    <a:pt x="648153" y="777788"/>
                  </a:cubicBezTo>
                  <a:cubicBezTo>
                    <a:pt x="538749" y="789875"/>
                    <a:pt x="201006" y="805438"/>
                    <a:pt x="129633" y="777788"/>
                  </a:cubicBezTo>
                  <a:cubicBezTo>
                    <a:pt x="40584" y="765814"/>
                    <a:pt x="14483" y="716890"/>
                    <a:pt x="0" y="648153"/>
                  </a:cubicBezTo>
                  <a:cubicBezTo>
                    <a:pt x="4569" y="503689"/>
                    <a:pt x="-23758" y="210795"/>
                    <a:pt x="0" y="129633"/>
                  </a:cubicBezTo>
                  <a:close/>
                </a:path>
                <a:path w="777788" h="777788" stroke="0" extrusionOk="0">
                  <a:moveTo>
                    <a:pt x="0" y="129633"/>
                  </a:moveTo>
                  <a:cubicBezTo>
                    <a:pt x="-8042" y="63104"/>
                    <a:pt x="71975" y="7540"/>
                    <a:pt x="129633" y="0"/>
                  </a:cubicBezTo>
                  <a:cubicBezTo>
                    <a:pt x="359140" y="9148"/>
                    <a:pt x="568445" y="15275"/>
                    <a:pt x="648153" y="0"/>
                  </a:cubicBezTo>
                  <a:cubicBezTo>
                    <a:pt x="723025" y="453"/>
                    <a:pt x="749140" y="43659"/>
                    <a:pt x="777787" y="129633"/>
                  </a:cubicBezTo>
                  <a:cubicBezTo>
                    <a:pt x="819663" y="194929"/>
                    <a:pt x="751052" y="562758"/>
                    <a:pt x="777787" y="648153"/>
                  </a:cubicBezTo>
                  <a:cubicBezTo>
                    <a:pt x="781826" y="729931"/>
                    <a:pt x="711408" y="772225"/>
                    <a:pt x="648153" y="777788"/>
                  </a:cubicBezTo>
                  <a:cubicBezTo>
                    <a:pt x="403103" y="733858"/>
                    <a:pt x="230795" y="759048"/>
                    <a:pt x="129633" y="777788"/>
                  </a:cubicBezTo>
                  <a:cubicBezTo>
                    <a:pt x="57779" y="755407"/>
                    <a:pt x="-6639" y="725265"/>
                    <a:pt x="0" y="648153"/>
                  </a:cubicBezTo>
                  <a:cubicBezTo>
                    <a:pt x="-17996" y="605596"/>
                    <a:pt x="15635" y="2147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7931" y="49990"/>
                    <a:pt x="69482" y="644"/>
                    <a:pt x="129633" y="0"/>
                  </a:cubicBezTo>
                  <a:cubicBezTo>
                    <a:pt x="364598" y="-29314"/>
                    <a:pt x="376234" y="50091"/>
                    <a:pt x="648153" y="0"/>
                  </a:cubicBezTo>
                  <a:cubicBezTo>
                    <a:pt x="727882" y="-7692"/>
                    <a:pt x="767685" y="66626"/>
                    <a:pt x="777787" y="129633"/>
                  </a:cubicBezTo>
                  <a:cubicBezTo>
                    <a:pt x="846856" y="203766"/>
                    <a:pt x="697331" y="560396"/>
                    <a:pt x="777787" y="648153"/>
                  </a:cubicBezTo>
                  <a:cubicBezTo>
                    <a:pt x="788277" y="710064"/>
                    <a:pt x="709298" y="779907"/>
                    <a:pt x="648153" y="777788"/>
                  </a:cubicBezTo>
                  <a:cubicBezTo>
                    <a:pt x="547087" y="795556"/>
                    <a:pt x="209177" y="783519"/>
                    <a:pt x="129633" y="777788"/>
                  </a:cubicBezTo>
                  <a:cubicBezTo>
                    <a:pt x="51127" y="751106"/>
                    <a:pt x="-11351" y="708408"/>
                    <a:pt x="0" y="648153"/>
                  </a:cubicBezTo>
                  <a:cubicBezTo>
                    <a:pt x="11982" y="508187"/>
                    <a:pt x="8372" y="2394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5223" y="67856"/>
                    <a:pt x="83989" y="-9872"/>
                    <a:pt x="129633" y="0"/>
                  </a:cubicBezTo>
                  <a:cubicBezTo>
                    <a:pt x="369215" y="-34255"/>
                    <a:pt x="393089" y="37314"/>
                    <a:pt x="648153" y="0"/>
                  </a:cubicBezTo>
                  <a:cubicBezTo>
                    <a:pt x="737347" y="-5599"/>
                    <a:pt x="763637" y="78927"/>
                    <a:pt x="777787" y="129633"/>
                  </a:cubicBezTo>
                  <a:cubicBezTo>
                    <a:pt x="810442" y="192198"/>
                    <a:pt x="722488" y="543293"/>
                    <a:pt x="777787" y="648153"/>
                  </a:cubicBezTo>
                  <a:cubicBezTo>
                    <a:pt x="778521" y="705056"/>
                    <a:pt x="701835" y="794647"/>
                    <a:pt x="648153" y="777788"/>
                  </a:cubicBezTo>
                  <a:cubicBezTo>
                    <a:pt x="545424" y="796599"/>
                    <a:pt x="200639" y="806457"/>
                    <a:pt x="129633" y="777788"/>
                  </a:cubicBezTo>
                  <a:cubicBezTo>
                    <a:pt x="48271" y="766445"/>
                    <a:pt x="-6994" y="721015"/>
                    <a:pt x="0" y="648153"/>
                  </a:cubicBezTo>
                  <a:cubicBezTo>
                    <a:pt x="3656" y="491419"/>
                    <a:pt x="-5458" y="225622"/>
                    <a:pt x="0" y="129633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979C304-F681-89D1-B49D-45CDEBB26B51}"/>
              </a:ext>
            </a:extLst>
          </p:cNvPr>
          <p:cNvSpPr txBox="1"/>
          <p:nvPr/>
        </p:nvSpPr>
        <p:spPr>
          <a:xfrm>
            <a:off x="2190307" y="861237"/>
            <a:ext cx="89100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Thực hành: Tạo 1 </a:t>
            </a:r>
            <a:r>
              <a:rPr lang="en-US" sz="4000" b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</a:t>
            </a:r>
            <a:r>
              <a:rPr lang="en-US" altLang="en-US" sz="4000" b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m</a:t>
            </a:r>
            <a:r>
              <a:rPr lang="en-US" altLang="en-US" sz="4000" b="1" baseline="300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3</a:t>
            </a: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bằng cách sử dụng ống hút, que tính, đất nặn, băng dính,...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46D221-1B66-E103-85FD-609F4E4282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8510" y="2887293"/>
            <a:ext cx="5414639" cy="3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2867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-17527" y="62892"/>
            <a:ext cx="4069174" cy="298510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149067" y="-365"/>
            <a:ext cx="3042933" cy="288870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69946" y="1096277"/>
            <a:ext cx="8740709" cy="48191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19" y="2336662"/>
            <a:ext cx="4951644" cy="4356327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4630318"/>
            <a:ext cx="12192000" cy="2256061"/>
            <a:chOff x="0" y="4332156"/>
            <a:chExt cx="12292858" cy="25542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0586025-0038-5B4F-A1CD-56059CEAD1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62860" y="2990693"/>
            <a:ext cx="11918713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627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7" name="Picture 6" descr="A group of bubbles in the air&#10;&#10;Description automatically generated">
            <a:extLst>
              <a:ext uri="{FF2B5EF4-FFF2-40B4-BE49-F238E27FC236}">
                <a16:creationId xmlns:a16="http://schemas.microsoft.com/office/drawing/2014/main" id="{F0FF0F88-F58B-EC38-3471-A2C041A3F6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7000"/>
            <a:ext cx="4521208" cy="4521208"/>
          </a:xfrm>
          <a:prstGeom prst="rect">
            <a:avLst/>
          </a:prstGeom>
        </p:spPr>
      </p:pic>
      <p:pic>
        <p:nvPicPr>
          <p:cNvPr id="9" name="Picture 8" descr="A group of bubbles in the air&#10;&#10;Description automatically generated">
            <a:extLst>
              <a:ext uri="{FF2B5EF4-FFF2-40B4-BE49-F238E27FC236}">
                <a16:creationId xmlns:a16="http://schemas.microsoft.com/office/drawing/2014/main" id="{0A2EFB6B-9C72-7B9D-996C-04D6614510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400" y="2717800"/>
            <a:ext cx="4064008" cy="4064008"/>
          </a:xfrm>
          <a:prstGeom prst="rect">
            <a:avLst/>
          </a:prstGeom>
        </p:spPr>
      </p:pic>
      <p:sp>
        <p:nvSpPr>
          <p:cNvPr id="27" name="Freeform 3">
            <a:extLst>
              <a:ext uri="{FF2B5EF4-FFF2-40B4-BE49-F238E27FC236}">
                <a16:creationId xmlns:a16="http://schemas.microsoft.com/office/drawing/2014/main" id="{4E8530B2-CA26-2E75-EB6E-C25851F7938D}"/>
              </a:ext>
            </a:extLst>
          </p:cNvPr>
          <p:cNvSpPr/>
          <p:nvPr/>
        </p:nvSpPr>
        <p:spPr>
          <a:xfrm>
            <a:off x="454024" y="3790950"/>
            <a:ext cx="3984625" cy="2898775"/>
          </a:xfrm>
          <a:custGeom>
            <a:avLst/>
            <a:gdLst/>
            <a:ahLst/>
            <a:cxnLst/>
            <a:rect l="l" t="t" r="r" b="b"/>
            <a:pathLst>
              <a:path w="10417215" h="8229600">
                <a:moveTo>
                  <a:pt x="0" y="0"/>
                </a:moveTo>
                <a:lnTo>
                  <a:pt x="10417216" y="0"/>
                </a:lnTo>
                <a:lnTo>
                  <a:pt x="104172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F17A1F4-0A8E-1971-C6A5-97C2CEC0A1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5876" y="584201"/>
            <a:ext cx="8553451" cy="163411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334A622-64BB-C42E-24B3-CBC29CEB46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5"/>
            <a:ext cx="762000" cy="71470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F477735-9174-B2DD-D8F7-8345651706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225" y="-501650"/>
            <a:ext cx="762000" cy="714704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F41333F-4EFE-3483-864C-23156891C5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600" y="2260601"/>
            <a:ext cx="762000" cy="714704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B2557D3-A1D4-D4BB-99DD-5632C38236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200" y="2057401"/>
            <a:ext cx="762000" cy="714704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F30C64F-7A62-5464-E496-0D933F0037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800" y="-177800"/>
            <a:ext cx="762000" cy="7147043"/>
          </a:xfrm>
          <a:prstGeom prst="rect">
            <a:avLst/>
          </a:prstGeom>
        </p:spPr>
      </p:pic>
      <p:pic>
        <p:nvPicPr>
          <p:cNvPr id="2" name="nhạc hay">
            <a:hlinkClick r:id="" action="ppaction://media"/>
            <a:extLst>
              <a:ext uri="{FF2B5EF4-FFF2-40B4-BE49-F238E27FC236}">
                <a16:creationId xmlns:a16="http://schemas.microsoft.com/office/drawing/2014/main" id="{DE150368-F920-92AE-7928-565649034D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46125" y="244475"/>
            <a:ext cx="406400" cy="40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F7729A-0911-FCDE-CCC0-F1C924B91D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3554810"/>
            <a:ext cx="3242521" cy="10274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9E8894-4CBF-F085-0339-AA86C8AF4B9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47370" y="4464194"/>
            <a:ext cx="1098354" cy="6850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4CFD70-68EA-12E6-1A44-8440CBB69DF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694185" y="239673"/>
            <a:ext cx="1331645" cy="830592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hlinkClick r:id="rId15" action="ppaction://hlinksldjump"/>
            <a:extLst>
              <a:ext uri="{FF2B5EF4-FFF2-40B4-BE49-F238E27FC236}">
                <a16:creationId xmlns:a16="http://schemas.microsoft.com/office/drawing/2014/main" id="{DECDD446-0217-5A54-3454-8DE4E4D3575C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8702" b="91549" l="54940" r="95042">
                        <a14:foregroundMark x1="63288" y1="79296" x2="92162" y2="81035"/>
                        <a14:foregroundMark x1="72986" y1="77800" x2="65038" y2="83583"/>
                        <a14:foregroundMark x1="63471" y1="78447" x2="68392" y2="83300"/>
                        <a14:foregroundMark x1="68392" y1="83300" x2="76741" y2="81440"/>
                        <a14:foregroundMark x1="76741" y1="81440" x2="69267" y2="83259"/>
                        <a14:foregroundMark x1="69267" y1="83259" x2="78345" y2="80873"/>
                        <a14:foregroundMark x1="78345" y1="80873" x2="67554" y2="80146"/>
                        <a14:foregroundMark x1="67554" y1="80146" x2="69304" y2="81682"/>
                        <a14:foregroundMark x1="61939" y1="78002" x2="70580" y2="77638"/>
                        <a14:foregroundMark x1="70580" y1="77638" x2="82464" y2="78447"/>
                        <a14:foregroundMark x1="65038" y1="83381" x2="81517" y2="85968"/>
                        <a14:foregroundMark x1="84214" y1="76506" x2="85199" y2="86413"/>
                        <a14:foregroundMark x1="85199" y1="86413" x2="85199" y2="86413"/>
                        <a14:foregroundMark x1="85600" y1="79094" x2="85600" y2="79094"/>
                        <a14:foregroundMark x1="80933" y1="82329" x2="80933" y2="82329"/>
                        <a14:foregroundMark x1="85381" y1="77800" x2="85381" y2="77800"/>
                        <a14:foregroundMark x1="85600" y1="79094" x2="85600" y2="83381"/>
                        <a14:foregroundMark x1="63872" y1="81237" x2="65221" y2="81440"/>
                        <a14:foregroundMark x1="63106" y1="86171" x2="65221" y2="85766"/>
                        <a14:foregroundMark x1="64856" y1="85119" x2="64856" y2="85119"/>
                        <a14:foregroundMark x1="65804" y1="84230" x2="64273" y2="84472"/>
                        <a14:foregroundMark x1="74736" y1="84027" x2="76668" y2="83825"/>
                        <a14:foregroundMark x1="75684" y1="82087" x2="76085" y2="83381"/>
                        <a14:foregroundMark x1="63288" y1="84674" x2="63288" y2="84674"/>
                        <a14:foregroundMark x1="79366" y1="81237" x2="78782" y2="85321"/>
                        <a14:foregroundMark x1="80751" y1="81682" x2="81517" y2="81884"/>
                        <a14:foregroundMark x1="81918" y1="84230" x2="81918" y2="84230"/>
                        <a14:foregroundMark x1="87532" y1="78002" x2="88115" y2="77800"/>
                        <a14:foregroundMark x1="54940" y1="81682" x2="54940" y2="81682"/>
                        <a14:foregroundMark x1="80933" y1="82329" x2="81918" y2="83825"/>
                        <a14:foregroundMark x1="85600" y1="83381" x2="85600" y2="84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41" t="65888" b="5589"/>
          <a:stretch/>
        </p:blipFill>
        <p:spPr>
          <a:xfrm>
            <a:off x="4420708" y="2122402"/>
            <a:ext cx="3427893" cy="178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94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64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-1.27955 4.44444E-6 " pathEditMode="relative" rAng="0" ptsTypes="AA">
                                      <p:cBhvr>
                                        <p:cTn id="33" dur="18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984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7" name="Picture 6" descr="A group of bubbles in the air&#10;&#10;Description automatically generated">
            <a:extLst>
              <a:ext uri="{FF2B5EF4-FFF2-40B4-BE49-F238E27FC236}">
                <a16:creationId xmlns:a16="http://schemas.microsoft.com/office/drawing/2014/main" id="{F0FF0F88-F58B-EC38-3471-A2C041A3F66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7000"/>
            <a:ext cx="4521208" cy="4521208"/>
          </a:xfrm>
          <a:prstGeom prst="rect">
            <a:avLst/>
          </a:prstGeom>
        </p:spPr>
      </p:pic>
      <p:pic>
        <p:nvPicPr>
          <p:cNvPr id="9" name="Picture 8" descr="A group of bubbles in the air&#10;&#10;Description automatically generated">
            <a:extLst>
              <a:ext uri="{FF2B5EF4-FFF2-40B4-BE49-F238E27FC236}">
                <a16:creationId xmlns:a16="http://schemas.microsoft.com/office/drawing/2014/main" id="{0A2EFB6B-9C72-7B9D-996C-04D66145107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400" y="2717800"/>
            <a:ext cx="4064008" cy="4064008"/>
          </a:xfrm>
          <a:prstGeom prst="rect">
            <a:avLst/>
          </a:prstGeom>
        </p:spPr>
      </p:pic>
      <p:sp>
        <p:nvSpPr>
          <p:cNvPr id="27" name="Freeform 3">
            <a:extLst>
              <a:ext uri="{FF2B5EF4-FFF2-40B4-BE49-F238E27FC236}">
                <a16:creationId xmlns:a16="http://schemas.microsoft.com/office/drawing/2014/main" id="{4E8530B2-CA26-2E75-EB6E-C25851F7938D}"/>
              </a:ext>
            </a:extLst>
          </p:cNvPr>
          <p:cNvSpPr/>
          <p:nvPr/>
        </p:nvSpPr>
        <p:spPr>
          <a:xfrm>
            <a:off x="387350" y="498475"/>
            <a:ext cx="2982410" cy="2438400"/>
          </a:xfrm>
          <a:custGeom>
            <a:avLst/>
            <a:gdLst/>
            <a:ahLst/>
            <a:cxnLst/>
            <a:rect l="l" t="t" r="r" b="b"/>
            <a:pathLst>
              <a:path w="10417215" h="8229600">
                <a:moveTo>
                  <a:pt x="0" y="0"/>
                </a:moveTo>
                <a:lnTo>
                  <a:pt x="10417216" y="0"/>
                </a:lnTo>
                <a:lnTo>
                  <a:pt x="104172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334A622-64BB-C42E-24B3-CBC29CEB46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5"/>
            <a:ext cx="762000" cy="71470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F477735-9174-B2DD-D8F7-83456517063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600" y="-787400"/>
            <a:ext cx="762000" cy="714704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F41333F-4EFE-3483-864C-23156891C5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600" y="2260601"/>
            <a:ext cx="762000" cy="714704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B2557D3-A1D4-D4BB-99DD-5632C382365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200" y="2057401"/>
            <a:ext cx="762000" cy="714704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F30C64F-7A62-5464-E496-0D933F0037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800" y="-177800"/>
            <a:ext cx="762000" cy="7147043"/>
          </a:xfrm>
          <a:prstGeom prst="rect">
            <a:avLst/>
          </a:prstGeom>
        </p:spPr>
      </p:pic>
      <p:pic>
        <p:nvPicPr>
          <p:cNvPr id="60" name="Picture 59">
            <a:hlinkClick r:id="rId12" action="ppaction://hlinksldjump"/>
            <a:extLst>
              <a:ext uri="{FF2B5EF4-FFF2-40B4-BE49-F238E27FC236}">
                <a16:creationId xmlns:a16="http://schemas.microsoft.com/office/drawing/2014/main" id="{41AE28E8-EDBA-4277-79FB-1518ABBCB1F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1200" y="3683000"/>
            <a:ext cx="2385775" cy="2593057"/>
          </a:xfrm>
          <a:prstGeom prst="rect">
            <a:avLst/>
          </a:prstGeom>
        </p:spPr>
      </p:pic>
      <p:pic>
        <p:nvPicPr>
          <p:cNvPr id="61" name="Picture 60">
            <a:hlinkClick r:id="rId14" action="ppaction://hlinksldjump"/>
            <a:extLst>
              <a:ext uri="{FF2B5EF4-FFF2-40B4-BE49-F238E27FC236}">
                <a16:creationId xmlns:a16="http://schemas.microsoft.com/office/drawing/2014/main" id="{2C29074D-8C3B-60FA-A481-01ECFC1E339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08400" y="2565400"/>
            <a:ext cx="2540220" cy="2564606"/>
          </a:xfrm>
          <a:prstGeom prst="rect">
            <a:avLst/>
          </a:prstGeom>
        </p:spPr>
      </p:pic>
      <p:pic>
        <p:nvPicPr>
          <p:cNvPr id="62" name="Picture 61">
            <a:hlinkClick r:id="rId16" action="ppaction://hlinksldjump"/>
            <a:extLst>
              <a:ext uri="{FF2B5EF4-FFF2-40B4-BE49-F238E27FC236}">
                <a16:creationId xmlns:a16="http://schemas.microsoft.com/office/drawing/2014/main" id="{EF56FB39-10E3-EEEC-CCF3-1EC8C9CF384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04000" y="3073400"/>
            <a:ext cx="2540220" cy="2564606"/>
          </a:xfrm>
          <a:prstGeom prst="rect">
            <a:avLst/>
          </a:prstGeom>
        </p:spPr>
      </p:pic>
      <p:pic>
        <p:nvPicPr>
          <p:cNvPr id="63" name="Picture 62">
            <a:hlinkClick r:id="rId18" action="ppaction://hlinksldjump"/>
            <a:extLst>
              <a:ext uri="{FF2B5EF4-FFF2-40B4-BE49-F238E27FC236}">
                <a16:creationId xmlns:a16="http://schemas.microsoft.com/office/drawing/2014/main" id="{E0267D4B-8E44-5EC5-9F17-A28EBAABCA9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550400" y="3327400"/>
            <a:ext cx="2540220" cy="2564606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EC04F505-8037-0483-A557-2184F2639226}"/>
              </a:ext>
            </a:extLst>
          </p:cNvPr>
          <p:cNvGrpSpPr/>
          <p:nvPr/>
        </p:nvGrpSpPr>
        <p:grpSpPr>
          <a:xfrm>
            <a:off x="552450" y="3533775"/>
            <a:ext cx="2794000" cy="2336800"/>
            <a:chOff x="705163" y="3771900"/>
            <a:chExt cx="6176989" cy="5486400"/>
          </a:xfrm>
        </p:grpSpPr>
        <p:sp>
          <p:nvSpPr>
            <p:cNvPr id="68" name="Freeform 2">
              <a:extLst>
                <a:ext uri="{FF2B5EF4-FFF2-40B4-BE49-F238E27FC236}">
                  <a16:creationId xmlns:a16="http://schemas.microsoft.com/office/drawing/2014/main" id="{4ED564FB-73DE-B5A0-53BC-69B513DB1F1D}"/>
                </a:ext>
              </a:extLst>
            </p:cNvPr>
            <p:cNvSpPr/>
            <p:nvPr/>
          </p:nvSpPr>
          <p:spPr>
            <a:xfrm>
              <a:off x="705163" y="3830271"/>
              <a:ext cx="6176989" cy="5428029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Freeform 6">
              <a:extLst>
                <a:ext uri="{FF2B5EF4-FFF2-40B4-BE49-F238E27FC236}">
                  <a16:creationId xmlns:a16="http://schemas.microsoft.com/office/drawing/2014/main" id="{5B4E44DB-C04D-CEAC-A8F6-03D2D4B3EB50}"/>
                </a:ext>
              </a:extLst>
            </p:cNvPr>
            <p:cNvSpPr/>
            <p:nvPr/>
          </p:nvSpPr>
          <p:spPr>
            <a:xfrm>
              <a:off x="1752600" y="3771900"/>
              <a:ext cx="4135349" cy="3458186"/>
            </a:xfrm>
            <a:custGeom>
              <a:avLst/>
              <a:gdLst/>
              <a:ahLst/>
              <a:cxnLst/>
              <a:rect l="l" t="t" r="r" b="b"/>
              <a:pathLst>
                <a:path w="4135349" h="3458186">
                  <a:moveTo>
                    <a:pt x="0" y="0"/>
                  </a:moveTo>
                  <a:lnTo>
                    <a:pt x="4135349" y="0"/>
                  </a:lnTo>
                  <a:lnTo>
                    <a:pt x="4135349" y="3458185"/>
                  </a:lnTo>
                  <a:lnTo>
                    <a:pt x="0" y="34581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7D7666B2-49B4-E6E4-859A-AF5DDF6B53C3}"/>
              </a:ext>
            </a:extLst>
          </p:cNvPr>
          <p:cNvGrpSpPr/>
          <p:nvPr/>
        </p:nvGrpSpPr>
        <p:grpSpPr>
          <a:xfrm>
            <a:off x="3683000" y="2835275"/>
            <a:ext cx="2692400" cy="2336800"/>
            <a:chOff x="6096000" y="5411014"/>
            <a:chExt cx="4267200" cy="3618686"/>
          </a:xfrm>
        </p:grpSpPr>
        <p:sp>
          <p:nvSpPr>
            <p:cNvPr id="71" name="Freeform 2">
              <a:extLst>
                <a:ext uri="{FF2B5EF4-FFF2-40B4-BE49-F238E27FC236}">
                  <a16:creationId xmlns:a16="http://schemas.microsoft.com/office/drawing/2014/main" id="{903967A4-2F9D-2CC6-C89A-B00806E25AB5}"/>
                </a:ext>
              </a:extLst>
            </p:cNvPr>
            <p:cNvSpPr/>
            <p:nvPr/>
          </p:nvSpPr>
          <p:spPr>
            <a:xfrm>
              <a:off x="6096000" y="5411014"/>
              <a:ext cx="4267200" cy="3618686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Freeform 5">
              <a:extLst>
                <a:ext uri="{FF2B5EF4-FFF2-40B4-BE49-F238E27FC236}">
                  <a16:creationId xmlns:a16="http://schemas.microsoft.com/office/drawing/2014/main" id="{C8909DA5-46B1-6FB0-C98D-96864B0BEEB1}"/>
                </a:ext>
              </a:extLst>
            </p:cNvPr>
            <p:cNvSpPr/>
            <p:nvPr/>
          </p:nvSpPr>
          <p:spPr>
            <a:xfrm>
              <a:off x="6781800" y="5524500"/>
              <a:ext cx="2819400" cy="2209800"/>
            </a:xfrm>
            <a:custGeom>
              <a:avLst/>
              <a:gdLst/>
              <a:ahLst/>
              <a:cxnLst/>
              <a:rect l="l" t="t" r="r" b="b"/>
              <a:pathLst>
                <a:path w="5459104" h="4114800">
                  <a:moveTo>
                    <a:pt x="0" y="0"/>
                  </a:moveTo>
                  <a:lnTo>
                    <a:pt x="5459104" y="0"/>
                  </a:lnTo>
                  <a:lnTo>
                    <a:pt x="545910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BCCB890-E499-3D8F-2BE1-6254B14C409D}"/>
              </a:ext>
            </a:extLst>
          </p:cNvPr>
          <p:cNvGrpSpPr/>
          <p:nvPr/>
        </p:nvGrpSpPr>
        <p:grpSpPr>
          <a:xfrm>
            <a:off x="9337675" y="2886075"/>
            <a:ext cx="2695575" cy="2692400"/>
            <a:chOff x="11582400" y="4914900"/>
            <a:chExt cx="4267200" cy="4304486"/>
          </a:xfrm>
        </p:grpSpPr>
        <p:sp>
          <p:nvSpPr>
            <p:cNvPr id="74" name="Freeform 2">
              <a:extLst>
                <a:ext uri="{FF2B5EF4-FFF2-40B4-BE49-F238E27FC236}">
                  <a16:creationId xmlns:a16="http://schemas.microsoft.com/office/drawing/2014/main" id="{672485A5-B57A-E0C6-8C6D-C6DC097078CE}"/>
                </a:ext>
              </a:extLst>
            </p:cNvPr>
            <p:cNvSpPr/>
            <p:nvPr/>
          </p:nvSpPr>
          <p:spPr>
            <a:xfrm>
              <a:off x="11582400" y="5600700"/>
              <a:ext cx="4267200" cy="3618686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Freeform 4">
              <a:extLst>
                <a:ext uri="{FF2B5EF4-FFF2-40B4-BE49-F238E27FC236}">
                  <a16:creationId xmlns:a16="http://schemas.microsoft.com/office/drawing/2014/main" id="{EEA3EEB5-9001-7CCA-5150-0573414099C0}"/>
                </a:ext>
              </a:extLst>
            </p:cNvPr>
            <p:cNvSpPr/>
            <p:nvPr/>
          </p:nvSpPr>
          <p:spPr>
            <a:xfrm>
              <a:off x="11963400" y="4914900"/>
              <a:ext cx="3505200" cy="2819400"/>
            </a:xfrm>
            <a:custGeom>
              <a:avLst/>
              <a:gdLst/>
              <a:ahLst/>
              <a:cxnLst/>
              <a:rect l="l" t="t" r="r" b="b"/>
              <a:pathLst>
                <a:path w="4642934" h="4114800">
                  <a:moveTo>
                    <a:pt x="0" y="0"/>
                  </a:moveTo>
                  <a:lnTo>
                    <a:pt x="4642933" y="0"/>
                  </a:lnTo>
                  <a:lnTo>
                    <a:pt x="464293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6" name="Freeform 2">
            <a:extLst>
              <a:ext uri="{FF2B5EF4-FFF2-40B4-BE49-F238E27FC236}">
                <a16:creationId xmlns:a16="http://schemas.microsoft.com/office/drawing/2014/main" id="{0DB1A191-9829-E01A-5697-0E5D01F9D5FF}"/>
              </a:ext>
            </a:extLst>
          </p:cNvPr>
          <p:cNvSpPr/>
          <p:nvPr/>
        </p:nvSpPr>
        <p:spPr>
          <a:xfrm>
            <a:off x="6607175" y="3032125"/>
            <a:ext cx="2641600" cy="2286000"/>
          </a:xfrm>
          <a:custGeom>
            <a:avLst/>
            <a:gdLst/>
            <a:ahLst/>
            <a:cxnLst/>
            <a:rect l="l" t="t" r="r" b="b"/>
            <a:pathLst>
              <a:path w="6176989" h="5428029">
                <a:moveTo>
                  <a:pt x="0" y="0"/>
                </a:moveTo>
                <a:lnTo>
                  <a:pt x="6176988" y="0"/>
                </a:lnTo>
                <a:lnTo>
                  <a:pt x="6176988" y="5428029"/>
                </a:lnTo>
                <a:lnTo>
                  <a:pt x="0" y="542802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A85E9D55-078F-1D14-896D-3C534FC38A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860425" y="1073150"/>
            <a:ext cx="406400" cy="406400"/>
          </a:xfrm>
          <a:prstGeom prst="rect">
            <a:avLst/>
          </a:prstGeom>
        </p:spPr>
      </p:pic>
      <p:pic>
        <p:nvPicPr>
          <p:cNvPr id="6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7BFD53CE-E2A7-47B4-7F93-5B92FD6EE9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860425" y="1673225"/>
            <a:ext cx="406400" cy="406400"/>
          </a:xfrm>
          <a:prstGeom prst="rect">
            <a:avLst/>
          </a:prstGeom>
        </p:spPr>
      </p:pic>
      <p:pic>
        <p:nvPicPr>
          <p:cNvPr id="8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EF33D10D-88FD-EC92-1989-8DBC46F95B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850900" y="2282825"/>
            <a:ext cx="406400" cy="406400"/>
          </a:xfrm>
          <a:prstGeom prst="rect">
            <a:avLst/>
          </a:prstGeom>
        </p:spPr>
      </p:pic>
      <p:pic>
        <p:nvPicPr>
          <p:cNvPr id="10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8BC8AD9D-6655-CF27-8830-025C2DA60A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908050" y="3025775"/>
            <a:ext cx="406400" cy="406400"/>
          </a:xfrm>
          <a:prstGeom prst="rect">
            <a:avLst/>
          </a:prstGeom>
        </p:spPr>
      </p:pic>
      <p:pic>
        <p:nvPicPr>
          <p:cNvPr id="11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4405053B-9BC9-2D66-0091-2E699F287E6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32.5"/>
                </p14:media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850900" y="352107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4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4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76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44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3A317A-0716-215C-B2CE-B73E80490A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5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1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1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1"/>
            <a:ext cx="762000" cy="714704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8A730C7C-EBFC-7436-570B-7B9719D05FC4}"/>
              </a:ext>
            </a:extLst>
          </p:cNvPr>
          <p:cNvGrpSpPr/>
          <p:nvPr/>
        </p:nvGrpSpPr>
        <p:grpSpPr>
          <a:xfrm>
            <a:off x="3962400" y="3022601"/>
            <a:ext cx="7975600" cy="3835400"/>
            <a:chOff x="3657600" y="2472952"/>
            <a:chExt cx="5468930" cy="4789573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FF7DFD4C-A504-F637-4949-A2912FD604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929DFA4-2764-DF61-8F8F-21AEC693208B}"/>
                </a:ext>
              </a:extLst>
            </p:cNvPr>
            <p:cNvSpPr txBox="1"/>
            <p:nvPr/>
          </p:nvSpPr>
          <p:spPr>
            <a:xfrm>
              <a:off x="4563283" y="4185779"/>
              <a:ext cx="3622730" cy="1153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rPr>
                <a:t>1000</a:t>
              </a:r>
              <a:endParaRPr kumimoji="0" lang="en-US" sz="5334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6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1734B16E-E072-1249-EBB6-CB5160D962DE}"/>
              </a:ext>
            </a:extLst>
          </p:cNvPr>
          <p:cNvSpPr/>
          <p:nvPr/>
        </p:nvSpPr>
        <p:spPr>
          <a:xfrm>
            <a:off x="355600" y="4749800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D86B79E-406D-9051-410E-D283ED41EF1C}"/>
              </a:ext>
            </a:extLst>
          </p:cNvPr>
          <p:cNvSpPr txBox="1"/>
          <p:nvPr/>
        </p:nvSpPr>
        <p:spPr>
          <a:xfrm>
            <a:off x="2997200" y="1143000"/>
            <a:ext cx="7264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1 dm</a:t>
            </a:r>
            <a:r>
              <a:rPr kumimoji="0" lang="en-US" altLang="en-US" sz="66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3 </a:t>
            </a:r>
            <a:r>
              <a:rPr kumimoji="0" lang="en-US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= ... cm</a:t>
            </a:r>
            <a:r>
              <a:rPr kumimoji="0" lang="en-US" altLang="en-US" sz="66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3</a:t>
            </a:r>
            <a:endParaRPr kumimoji="0" lang="en-US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44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5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1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1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1"/>
            <a:ext cx="762000" cy="71470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104A69-71FE-3467-AD66-BB677689EC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751F4C1-1C75-7E9F-1150-BF50BF276D27}"/>
              </a:ext>
            </a:extLst>
          </p:cNvPr>
          <p:cNvGrpSpPr/>
          <p:nvPr/>
        </p:nvGrpSpPr>
        <p:grpSpPr>
          <a:xfrm>
            <a:off x="3962400" y="3022601"/>
            <a:ext cx="7975600" cy="3835400"/>
            <a:chOff x="3657600" y="2472952"/>
            <a:chExt cx="5468930" cy="478957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B88EAFB-66F1-96E1-DF1C-815CA188D9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CB60F55-194C-077E-A1C0-18B787BAC942}"/>
                </a:ext>
              </a:extLst>
            </p:cNvPr>
            <p:cNvSpPr txBox="1"/>
            <p:nvPr/>
          </p:nvSpPr>
          <p:spPr>
            <a:xfrm>
              <a:off x="4563283" y="4185779"/>
              <a:ext cx="3622730" cy="1153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rPr>
                <a:t>1 cm</a:t>
              </a:r>
              <a:endParaRPr kumimoji="0" lang="en-US" sz="5334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705E711-3C9D-827C-C999-C78F5D350F06}"/>
              </a:ext>
            </a:extLst>
          </p:cNvPr>
          <p:cNvSpPr txBox="1"/>
          <p:nvPr/>
        </p:nvSpPr>
        <p:spPr>
          <a:xfrm>
            <a:off x="2997200" y="1143000"/>
            <a:ext cx="7264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Xăng-ti-mét khối là thể tích hình lập phương có cạnh là 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470B5C46-D221-462D-D6FB-3A3F09604A6B}"/>
              </a:ext>
            </a:extLst>
          </p:cNvPr>
          <p:cNvSpPr/>
          <p:nvPr/>
        </p:nvSpPr>
        <p:spPr>
          <a:xfrm>
            <a:off x="355600" y="4749800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171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5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1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1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1"/>
            <a:ext cx="762000" cy="71470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D3AF16-2114-9324-9B39-AD1502A415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7C70DD0-6BF5-2CB2-3C16-A6EC82C801C9}"/>
              </a:ext>
            </a:extLst>
          </p:cNvPr>
          <p:cNvGrpSpPr/>
          <p:nvPr/>
        </p:nvGrpSpPr>
        <p:grpSpPr>
          <a:xfrm>
            <a:off x="3962400" y="3022601"/>
            <a:ext cx="7975600" cy="3835400"/>
            <a:chOff x="3657600" y="2472952"/>
            <a:chExt cx="5468930" cy="478957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E58248A-B6AB-A614-5916-0914D8F1CE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9B950B6-56F3-8B18-68D9-7AC2ECFC153B}"/>
                </a:ext>
              </a:extLst>
            </p:cNvPr>
            <p:cNvSpPr txBox="1"/>
            <p:nvPr/>
          </p:nvSpPr>
          <p:spPr>
            <a:xfrm>
              <a:off x="4563283" y="4185779"/>
              <a:ext cx="3622730" cy="1153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rPr>
                <a:t>2 015 dm</a:t>
              </a:r>
              <a:r>
                <a:rPr kumimoji="0" lang="en-US" altLang="en-US" sz="54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rPr>
                <a:t>3</a:t>
              </a:r>
              <a:endParaRPr kumimoji="0" lang="en-US" sz="5334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7DD2224-70EC-DA2F-BC52-8E170DECAA03}"/>
              </a:ext>
            </a:extLst>
          </p:cNvPr>
          <p:cNvSpPr txBox="1"/>
          <p:nvPr/>
        </p:nvSpPr>
        <p:spPr>
          <a:xfrm>
            <a:off x="3078480" y="980440"/>
            <a:ext cx="7264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Hai nghìn không trăm mười lăm đề-xi-mét khối viết là 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9E49EAC9-B936-43EC-9BF9-064A2F138322}"/>
              </a:ext>
            </a:extLst>
          </p:cNvPr>
          <p:cNvSpPr/>
          <p:nvPr/>
        </p:nvSpPr>
        <p:spPr>
          <a:xfrm>
            <a:off x="355600" y="4749800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250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5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1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1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1"/>
            <a:ext cx="762000" cy="71470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1D6708-067A-DA10-9023-5A2C8D697C5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895AD60-4D19-1965-B712-D216C89C47F9}"/>
              </a:ext>
            </a:extLst>
          </p:cNvPr>
          <p:cNvGrpSpPr/>
          <p:nvPr/>
        </p:nvGrpSpPr>
        <p:grpSpPr>
          <a:xfrm>
            <a:off x="3962400" y="3022601"/>
            <a:ext cx="7975600" cy="3835400"/>
            <a:chOff x="3657600" y="2472952"/>
            <a:chExt cx="5468930" cy="478957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0BFDBC6-6FD1-BF0A-B6C7-142FCE283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78E0598-0209-B4EF-1388-107028E6626C}"/>
                </a:ext>
              </a:extLst>
            </p:cNvPr>
            <p:cNvSpPr txBox="1"/>
            <p:nvPr/>
          </p:nvSpPr>
          <p:spPr>
            <a:xfrm>
              <a:off x="4500582" y="4008153"/>
              <a:ext cx="3622730" cy="1268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rPr>
                <a:t>12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0A9663F-DB60-9A35-B9A0-1E94EA546DD6}"/>
              </a:ext>
            </a:extLst>
          </p:cNvPr>
          <p:cNvSpPr txBox="1"/>
          <p:nvPr/>
        </p:nvSpPr>
        <p:spPr>
          <a:xfrm>
            <a:off x="2997200" y="1143000"/>
            <a:ext cx="726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12 000 cm</a:t>
            </a:r>
            <a:r>
              <a:rPr kumimoji="0" lang="en-US" altLang="en-US" sz="5400" b="1" i="0" u="none" strike="noStrike" kern="1200" cap="none" spc="0" normalizeH="0" baseline="3000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3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= … dm</a:t>
            </a:r>
            <a:r>
              <a:rPr kumimoji="0" lang="en-US" altLang="en-US" sz="5400" b="1" i="0" u="none" strike="noStrike" kern="1200" cap="none" spc="0" normalizeH="0" baseline="3000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3</a:t>
            </a:r>
          </a:p>
        </p:txBody>
      </p:sp>
      <p:sp>
        <p:nvSpPr>
          <p:cNvPr id="3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A29A1DDD-7E04-B070-D039-7BBF82FDEC0C}"/>
              </a:ext>
            </a:extLst>
          </p:cNvPr>
          <p:cNvSpPr/>
          <p:nvPr/>
        </p:nvSpPr>
        <p:spPr>
          <a:xfrm>
            <a:off x="355600" y="4749800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9374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1481" y="-61223"/>
            <a:ext cx="10448693" cy="7298181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35313" y="4685742"/>
            <a:ext cx="12192000" cy="2256061"/>
            <a:chOff x="0" y="4332156"/>
            <a:chExt cx="12292858" cy="25542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65"/>
            <a:ext cx="3042933" cy="288870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82"/>
          <a:stretch/>
        </p:blipFill>
        <p:spPr>
          <a:xfrm>
            <a:off x="9362840" y="0"/>
            <a:ext cx="2829160" cy="2141457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8724">
            <a:off x="-413659" y="2993309"/>
            <a:ext cx="3917722" cy="3917722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170" y="3077615"/>
            <a:ext cx="3984460" cy="3984460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614B521-4085-354B-9607-7944763BA3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73509" y="122992"/>
            <a:ext cx="1523956" cy="15088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687BAA-EC9B-8ED4-92C4-D1423139A67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6691" y="1900236"/>
            <a:ext cx="7187807" cy="25178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20FF4E-81AF-CDC9-2EEF-07928001487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27931" y="3933154"/>
            <a:ext cx="2225233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357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564778" y="753036"/>
            <a:ext cx="1569632" cy="1250408"/>
          </a:xfrm>
          <a:prstGeom prst="rect">
            <a:avLst/>
          </a:prstGeom>
        </p:spPr>
      </p:pic>
      <p:pic>
        <p:nvPicPr>
          <p:cNvPr id="3" name="图片 49" descr="夜晚亮着灯&#10;&#10;中度可信度描述已自动生成">
            <a:extLst>
              <a:ext uri="{FF2B5EF4-FFF2-40B4-BE49-F238E27FC236}">
                <a16:creationId xmlns:a16="http://schemas.microsoft.com/office/drawing/2014/main" id="{3DDBF170-65C1-F447-9519-603C19614D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0" r="88333" b="62591"/>
          <a:stretch/>
        </p:blipFill>
        <p:spPr>
          <a:xfrm>
            <a:off x="2548273" y="-356926"/>
            <a:ext cx="1422400" cy="1857829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4" name="图片 52" descr="夜晚亮着灯&#10;&#10;中度可信度描述已自动生成">
            <a:extLst>
              <a:ext uri="{FF2B5EF4-FFF2-40B4-BE49-F238E27FC236}">
                <a16:creationId xmlns:a16="http://schemas.microsoft.com/office/drawing/2014/main" id="{9F418C6E-7E47-2D41-B853-44F8782C7D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t="10210" r="60595" b="69816"/>
          <a:stretch/>
        </p:blipFill>
        <p:spPr>
          <a:xfrm>
            <a:off x="6815377" y="-49359"/>
            <a:ext cx="1422400" cy="1364343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9F013663-CCEE-8243-ACBC-62FFC23092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456" y="1654710"/>
            <a:ext cx="5049297" cy="5049297"/>
          </a:xfrm>
          <a:prstGeom prst="rect">
            <a:avLst/>
          </a:prstGeom>
        </p:spPr>
      </p:pic>
      <p:pic>
        <p:nvPicPr>
          <p:cNvPr id="5" name="Picture 4" descr="A blue and red text&#10;&#10;Description automatically generated">
            <a:extLst>
              <a:ext uri="{FF2B5EF4-FFF2-40B4-BE49-F238E27FC236}">
                <a16:creationId xmlns:a16="http://schemas.microsoft.com/office/drawing/2014/main" id="{3779351F-3DA1-6656-7C24-662BD1E0CE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65" y="1209724"/>
            <a:ext cx="9906000" cy="4830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779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884712519"/>
</p:tagLst>
</file>

<file path=ppt/theme/theme1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0C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163</Words>
  <Application>Microsoft Office PowerPoint</Application>
  <PresentationFormat>Widescreen</PresentationFormat>
  <Paragraphs>27</Paragraphs>
  <Slides>16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等线</vt:lpstr>
      <vt:lpstr>Arial</vt:lpstr>
      <vt:lpstr>Calibri</vt:lpstr>
      <vt:lpstr>Cambria</vt:lpstr>
      <vt:lpstr>Cambria Math</vt:lpstr>
      <vt:lpstr>思源黑体 CN</vt:lpstr>
      <vt:lpstr>思源黑体 CN Bold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10NA</dc:title>
  <dc:subject>10NA</dc:subject>
  <dc:creator/>
  <cp:keywords>10NA</cp:keywords>
  <dc:description>10NA</dc:description>
  <cp:lastModifiedBy/>
  <cp:revision>1</cp:revision>
  <dcterms:created xsi:type="dcterms:W3CDTF">2022-03-07T11:00:09Z</dcterms:created>
  <dcterms:modified xsi:type="dcterms:W3CDTF">2026-02-28T16:01:06Z</dcterms:modified>
  <cp:category>10NA</cp:category>
  <cp:version>10NA</cp:version>
</cp:coreProperties>
</file>