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583" r:id="rId2"/>
    <p:sldId id="259" r:id="rId3"/>
    <p:sldId id="2007577170" r:id="rId4"/>
    <p:sldId id="2007577171" r:id="rId5"/>
    <p:sldId id="2007577149" r:id="rId6"/>
    <p:sldId id="2007577165" r:id="rId7"/>
    <p:sldId id="2007577166" r:id="rId8"/>
    <p:sldId id="2007577167" r:id="rId9"/>
    <p:sldId id="2007577168" r:id="rId10"/>
    <p:sldId id="2007577169" r:id="rId11"/>
    <p:sldId id="2007577137" r:id="rId12"/>
    <p:sldId id="281" r:id="rId13"/>
    <p:sldId id="417" r:id="rId14"/>
    <p:sldId id="25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0000"/>
    <a:srgbClr val="BF520A"/>
    <a:srgbClr val="FF3399"/>
    <a:srgbClr val="660066"/>
    <a:srgbClr val="000066"/>
    <a:srgbClr val="0000CC"/>
    <a:srgbClr val="009900"/>
    <a:srgbClr val="FF660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>
      <p:cViewPr>
        <p:scale>
          <a:sx n="75" d="100"/>
          <a:sy n="75" d="100"/>
        </p:scale>
        <p:origin x="-456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6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9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32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46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0" y="-127000"/>
            <a:ext cx="12433300" cy="69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0984302" y="103338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9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8795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55" r:id="rId6"/>
    <p:sldLayoutId id="2147483671" r:id="rId7"/>
    <p:sldLayoutId id="2147483657" r:id="rId8"/>
    <p:sldLayoutId id="214748368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7.png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50000"/>
              </a:lnSpc>
              <a:buSzPts val="990"/>
            </a:pPr>
            <a:r>
              <a:rPr lang="en-US" sz="5200" b="1" smtClean="0">
                <a:solidFill>
                  <a:srgbClr val="FF0000"/>
                </a:solidFill>
                <a:latin typeface="UTM Avo" panose="02040603050506020204" pitchFamily="18" charset="0"/>
              </a:rPr>
              <a:t>Bài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68: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Giờ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hút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smtClean="0">
                <a:solidFill>
                  <a:srgbClr val="FF0000"/>
                </a:solidFill>
                <a:latin typeface="UTM Avo" panose="02040603050506020204" pitchFamily="18" charset="0"/>
              </a:rPr>
              <a:t>(tiết 2)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503078" y="292124"/>
            <a:ext cx="11185843" cy="608277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B49B583-2C95-4444-9EF2-13FA6AEE4842}"/>
              </a:ext>
            </a:extLst>
          </p:cNvPr>
          <p:cNvGrpSpPr/>
          <p:nvPr/>
        </p:nvGrpSpPr>
        <p:grpSpPr>
          <a:xfrm>
            <a:off x="2518608" y="60456"/>
            <a:ext cx="7082592" cy="668959"/>
            <a:chOff x="1729056" y="116445"/>
            <a:chExt cx="6820736" cy="6045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5ED2250-F533-4F56-8ECA-92B943F32F3B}"/>
                </a:ext>
              </a:extLst>
            </p:cNvPr>
            <p:cNvSpPr/>
            <p:nvPr/>
          </p:nvSpPr>
          <p:spPr>
            <a:xfrm>
              <a:off x="1969018" y="125838"/>
              <a:ext cx="6580774" cy="595192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685A433-5DD3-43A7-A060-8D70D7406A5E}"/>
                </a:ext>
              </a:extLst>
            </p:cNvPr>
            <p:cNvSpPr/>
            <p:nvPr/>
          </p:nvSpPr>
          <p:spPr>
            <a:xfrm>
              <a:off x="1729056" y="116445"/>
              <a:ext cx="702162" cy="604584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50B00AC-7C4C-40B2-9EE5-63088377D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537" y="1207661"/>
            <a:ext cx="5961451" cy="34734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00F6CE-E0B8-4FB8-BA3B-85F6896B5CB8}"/>
              </a:ext>
            </a:extLst>
          </p:cNvPr>
          <p:cNvSpPr txBox="1"/>
          <p:nvPr/>
        </p:nvSpPr>
        <p:spPr>
          <a:xfrm>
            <a:off x="1558362" y="4902338"/>
            <a:ext cx="5181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Nam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76B8239-F06B-4CD0-9A24-71007D0BC196}"/>
              </a:ext>
            </a:extLst>
          </p:cNvPr>
          <p:cNvSpPr/>
          <p:nvPr/>
        </p:nvSpPr>
        <p:spPr>
          <a:xfrm>
            <a:off x="7318642" y="2617094"/>
            <a:ext cx="4181624" cy="122643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8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(4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4940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378044" y="397374"/>
            <a:ext cx="11520041" cy="589410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E3B2963-7DF5-431A-BB13-3F93C8662832}"/>
              </a:ext>
            </a:extLst>
          </p:cNvPr>
          <p:cNvGrpSpPr/>
          <p:nvPr/>
        </p:nvGrpSpPr>
        <p:grpSpPr>
          <a:xfrm>
            <a:off x="1191909" y="97919"/>
            <a:ext cx="9824321" cy="978407"/>
            <a:chOff x="1625746" y="130495"/>
            <a:chExt cx="9736062" cy="88425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9444788" cy="884254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nói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gian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mở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cửa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đóng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cửa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địa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50884F5B-A5D1-43BB-A463-8D23C66ADE89}"/>
                </a:ext>
              </a:extLst>
            </p:cNvPr>
            <p:cNvSpPr/>
            <p:nvPr/>
          </p:nvSpPr>
          <p:spPr>
            <a:xfrm>
              <a:off x="1625746" y="181096"/>
              <a:ext cx="69178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729C88-9A6D-41E7-937C-68C81E13A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6" t="22800" b="7171"/>
          <a:stretch/>
        </p:blipFill>
        <p:spPr>
          <a:xfrm>
            <a:off x="765906" y="1600199"/>
            <a:ext cx="10250324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83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249439" y="3487724"/>
            <a:ext cx="7391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400441" y="3429000"/>
            <a:ext cx="7391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668471" y="26777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2865433" y="3001035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34A4E6-544F-4DEA-8E7F-EC0D72AAC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" y="0"/>
            <a:ext cx="12192000" cy="6413500"/>
          </a:xfrm>
          <a:prstGeom prst="rect">
            <a:avLst/>
          </a:prstGeom>
        </p:spPr>
      </p:pic>
      <p:pic>
        <p:nvPicPr>
          <p:cNvPr id="2" name="Hát vui cùng chiếc đồng hồ Bài hát giúp bé học xem đồng hồ Học đếm giờ đồng hồ Lớp 3">
            <a:hlinkClick r:id="" action="ppaction://media"/>
            <a:extLst>
              <a:ext uri="{FF2B5EF4-FFF2-40B4-BE49-F238E27FC236}">
                <a16:creationId xmlns:a16="http://schemas.microsoft.com/office/drawing/2014/main" xmlns="" id="{EFA993CA-ECE8-4D73-A78E-F092759FD8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0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139" y="735045"/>
            <a:ext cx="9743873" cy="548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0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89D832-F696-4AD2-AAAD-CC16EC48F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" y="0"/>
            <a:ext cx="12192000" cy="641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19C3009-3148-4430-8B54-3DF597AE34FC}"/>
              </a:ext>
            </a:extLst>
          </p:cNvPr>
          <p:cNvSpPr/>
          <p:nvPr/>
        </p:nvSpPr>
        <p:spPr>
          <a:xfrm>
            <a:off x="2619665" y="68094"/>
            <a:ext cx="72250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>
                  <a:solidFill>
                    <a:srgbClr val="CC33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4000" b="1" cap="none" spc="0" dirty="0">
                <a:ln w="0">
                  <a:solidFill>
                    <a:srgbClr val="CC33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0">
                  <a:solidFill>
                    <a:srgbClr val="CC33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MÌNH</a:t>
            </a:r>
            <a:r>
              <a:rPr lang="en-US" sz="4000" b="1" cap="none" spc="0" dirty="0">
                <a:ln w="0">
                  <a:solidFill>
                    <a:srgbClr val="CC33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0">
                  <a:solidFill>
                    <a:srgbClr val="CC33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CÙNG</a:t>
            </a:r>
            <a:r>
              <a:rPr lang="en-US" sz="4000" b="1" cap="none" spc="0" dirty="0">
                <a:ln w="0">
                  <a:solidFill>
                    <a:srgbClr val="CC33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0">
                  <a:solidFill>
                    <a:srgbClr val="CC33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XEM</a:t>
            </a:r>
            <a:r>
              <a:rPr lang="en-US" sz="4000" b="1" cap="none" spc="0" dirty="0">
                <a:ln w="0">
                  <a:solidFill>
                    <a:srgbClr val="CC33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0">
                  <a:solidFill>
                    <a:srgbClr val="CC33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GIỜ</a:t>
            </a:r>
            <a:endParaRPr lang="en-US" sz="4000" b="1" cap="none" spc="0" dirty="0">
              <a:ln w="0">
                <a:solidFill>
                  <a:srgbClr val="CC33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" name="Untitled Project15d589e.autosave">
            <a:hlinkClick r:id="" action="ppaction://media"/>
            <a:extLst>
              <a:ext uri="{FF2B5EF4-FFF2-40B4-BE49-F238E27FC236}">
                <a16:creationId xmlns:a16="http://schemas.microsoft.com/office/drawing/2014/main" xmlns="" id="{5CBAC88C-18C9-4348-955A-70E1F8D574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3532" y="665737"/>
            <a:ext cx="9824936" cy="552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7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65667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503078" y="292124"/>
            <a:ext cx="11185843" cy="608277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B49B583-2C95-4444-9EF2-13FA6AEE4842}"/>
              </a:ext>
            </a:extLst>
          </p:cNvPr>
          <p:cNvGrpSpPr/>
          <p:nvPr/>
        </p:nvGrpSpPr>
        <p:grpSpPr>
          <a:xfrm>
            <a:off x="2518608" y="60456"/>
            <a:ext cx="6711117" cy="668959"/>
            <a:chOff x="1729056" y="116445"/>
            <a:chExt cx="6820736" cy="6045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5ED2250-F533-4F56-8ECA-92B943F32F3B}"/>
                </a:ext>
              </a:extLst>
            </p:cNvPr>
            <p:cNvSpPr/>
            <p:nvPr/>
          </p:nvSpPr>
          <p:spPr>
            <a:xfrm>
              <a:off x="1969018" y="125838"/>
              <a:ext cx="6580774" cy="595192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685A433-5DD3-43A7-A060-8D70D7406A5E}"/>
                </a:ext>
              </a:extLst>
            </p:cNvPr>
            <p:cNvSpPr/>
            <p:nvPr/>
          </p:nvSpPr>
          <p:spPr>
            <a:xfrm>
              <a:off x="1729056" y="116445"/>
              <a:ext cx="702162" cy="604584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32230B-1C4E-42DD-B633-42A0DD898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083"/>
          <a:stretch/>
        </p:blipFill>
        <p:spPr>
          <a:xfrm>
            <a:off x="1882359" y="819680"/>
            <a:ext cx="3692350" cy="2004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D69227-49D7-41BE-976A-C0CBC771A0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27" b="31107"/>
          <a:stretch/>
        </p:blipFill>
        <p:spPr>
          <a:xfrm>
            <a:off x="6953990" y="787882"/>
            <a:ext cx="3431180" cy="19977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19E47B-ECA4-4700-8C1E-F5BF0F2C7F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791" y="3582357"/>
            <a:ext cx="3150483" cy="2004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52ACA1E-AFAE-4C84-8ABF-7348EAF9E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3132" y="3549681"/>
            <a:ext cx="3279091" cy="191054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2EA0DAA-7CAA-4669-B304-155A4F328C52}"/>
              </a:ext>
            </a:extLst>
          </p:cNvPr>
          <p:cNvSpPr txBox="1"/>
          <p:nvPr/>
        </p:nvSpPr>
        <p:spPr>
          <a:xfrm>
            <a:off x="2143529" y="2885499"/>
            <a:ext cx="3431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Nam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Kiếm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834B90D-0E5B-49E8-A1ED-0E9F019B8291}"/>
              </a:ext>
            </a:extLst>
          </p:cNvPr>
          <p:cNvSpPr txBox="1"/>
          <p:nvPr/>
        </p:nvSpPr>
        <p:spPr>
          <a:xfrm>
            <a:off x="6892072" y="2763286"/>
            <a:ext cx="347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Nam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chùa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CC24381-EA67-4E43-8717-4AFE7DBA3712}"/>
              </a:ext>
            </a:extLst>
          </p:cNvPr>
          <p:cNvSpPr txBox="1"/>
          <p:nvPr/>
        </p:nvSpPr>
        <p:spPr>
          <a:xfrm>
            <a:off x="2183442" y="5636840"/>
            <a:ext cx="3431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Nam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Văn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Miếu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C34BA1D-41E6-431C-9014-5A35BCBC5DE7}"/>
              </a:ext>
            </a:extLst>
          </p:cNvPr>
          <p:cNvSpPr txBox="1"/>
          <p:nvPr/>
        </p:nvSpPr>
        <p:spPr>
          <a:xfrm>
            <a:off x="6861043" y="5594701"/>
            <a:ext cx="3431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Nam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lên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7091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503078" y="292124"/>
            <a:ext cx="11185843" cy="608277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B49B583-2C95-4444-9EF2-13FA6AEE4842}"/>
              </a:ext>
            </a:extLst>
          </p:cNvPr>
          <p:cNvGrpSpPr/>
          <p:nvPr/>
        </p:nvGrpSpPr>
        <p:grpSpPr>
          <a:xfrm>
            <a:off x="2518608" y="60456"/>
            <a:ext cx="7349292" cy="668959"/>
            <a:chOff x="1729056" y="116445"/>
            <a:chExt cx="6820736" cy="6045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5ED2250-F533-4F56-8ECA-92B943F32F3B}"/>
                </a:ext>
              </a:extLst>
            </p:cNvPr>
            <p:cNvSpPr/>
            <p:nvPr/>
          </p:nvSpPr>
          <p:spPr>
            <a:xfrm>
              <a:off x="1969018" y="125838"/>
              <a:ext cx="6580774" cy="595192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685A433-5DD3-43A7-A060-8D70D7406A5E}"/>
                </a:ext>
              </a:extLst>
            </p:cNvPr>
            <p:cNvSpPr/>
            <p:nvPr/>
          </p:nvSpPr>
          <p:spPr>
            <a:xfrm>
              <a:off x="1729056" y="116445"/>
              <a:ext cx="702162" cy="604584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32230B-1C4E-42DD-B633-42A0DD898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083"/>
          <a:stretch/>
        </p:blipFill>
        <p:spPr>
          <a:xfrm>
            <a:off x="941142" y="1271848"/>
            <a:ext cx="6209102" cy="337138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2EA0DAA-7CAA-4669-B304-155A4F328C52}"/>
              </a:ext>
            </a:extLst>
          </p:cNvPr>
          <p:cNvSpPr txBox="1"/>
          <p:nvPr/>
        </p:nvSpPr>
        <p:spPr>
          <a:xfrm>
            <a:off x="1377318" y="4864507"/>
            <a:ext cx="5336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Nam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Kiếm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993B830E-114E-4580-98FF-737D0013D540}"/>
              </a:ext>
            </a:extLst>
          </p:cNvPr>
          <p:cNvSpPr/>
          <p:nvPr/>
        </p:nvSpPr>
        <p:spPr>
          <a:xfrm>
            <a:off x="7920058" y="2685512"/>
            <a:ext cx="2772000" cy="648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8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478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503078" y="292124"/>
            <a:ext cx="11185843" cy="608277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B49B583-2C95-4444-9EF2-13FA6AEE4842}"/>
              </a:ext>
            </a:extLst>
          </p:cNvPr>
          <p:cNvGrpSpPr/>
          <p:nvPr/>
        </p:nvGrpSpPr>
        <p:grpSpPr>
          <a:xfrm>
            <a:off x="2518608" y="60456"/>
            <a:ext cx="7196892" cy="668959"/>
            <a:chOff x="1729056" y="116445"/>
            <a:chExt cx="6820736" cy="6045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5ED2250-F533-4F56-8ECA-92B943F32F3B}"/>
                </a:ext>
              </a:extLst>
            </p:cNvPr>
            <p:cNvSpPr/>
            <p:nvPr/>
          </p:nvSpPr>
          <p:spPr>
            <a:xfrm>
              <a:off x="1969018" y="125838"/>
              <a:ext cx="6580774" cy="595192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685A433-5DD3-43A7-A060-8D70D7406A5E}"/>
                </a:ext>
              </a:extLst>
            </p:cNvPr>
            <p:cNvSpPr/>
            <p:nvPr/>
          </p:nvSpPr>
          <p:spPr>
            <a:xfrm>
              <a:off x="1729056" y="116445"/>
              <a:ext cx="702162" cy="604584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8E3191-4A98-4749-8E86-57FB962ADD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27" b="31107"/>
          <a:stretch/>
        </p:blipFill>
        <p:spPr>
          <a:xfrm>
            <a:off x="1270774" y="1275351"/>
            <a:ext cx="5704746" cy="33214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15D227C-A50F-489D-AE76-8DF6A2151C1F}"/>
              </a:ext>
            </a:extLst>
          </p:cNvPr>
          <p:cNvSpPr txBox="1"/>
          <p:nvPr/>
        </p:nvSpPr>
        <p:spPr>
          <a:xfrm>
            <a:off x="1421517" y="4665666"/>
            <a:ext cx="5403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Nam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chùa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64034C2-68E4-4718-96F9-22AFA5883AEE}"/>
              </a:ext>
            </a:extLst>
          </p:cNvPr>
          <p:cNvSpPr/>
          <p:nvPr/>
        </p:nvSpPr>
        <p:spPr>
          <a:xfrm>
            <a:off x="7743216" y="2579633"/>
            <a:ext cx="3346315" cy="130136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8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9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8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108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503078" y="292124"/>
            <a:ext cx="11185843" cy="608277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12674E-8369-4CF6-A155-7924233F5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982" y="1322515"/>
            <a:ext cx="5835774" cy="366296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B49B583-2C95-4444-9EF2-13FA6AEE4842}"/>
              </a:ext>
            </a:extLst>
          </p:cNvPr>
          <p:cNvGrpSpPr/>
          <p:nvPr/>
        </p:nvGrpSpPr>
        <p:grpSpPr>
          <a:xfrm>
            <a:off x="2518608" y="60456"/>
            <a:ext cx="7158792" cy="668959"/>
            <a:chOff x="1729056" y="116445"/>
            <a:chExt cx="6820736" cy="6045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5ED2250-F533-4F56-8ECA-92B943F32F3B}"/>
                </a:ext>
              </a:extLst>
            </p:cNvPr>
            <p:cNvSpPr/>
            <p:nvPr/>
          </p:nvSpPr>
          <p:spPr>
            <a:xfrm>
              <a:off x="1969018" y="125838"/>
              <a:ext cx="6580774" cy="595192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685A433-5DD3-43A7-A060-8D70D7406A5E}"/>
                </a:ext>
              </a:extLst>
            </p:cNvPr>
            <p:cNvSpPr/>
            <p:nvPr/>
          </p:nvSpPr>
          <p:spPr>
            <a:xfrm>
              <a:off x="1729056" y="116445"/>
              <a:ext cx="702162" cy="604584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A444D3D-98CA-453C-BA73-F325E256CCF5}"/>
              </a:ext>
            </a:extLst>
          </p:cNvPr>
          <p:cNvSpPr/>
          <p:nvPr/>
        </p:nvSpPr>
        <p:spPr>
          <a:xfrm>
            <a:off x="7253337" y="2617094"/>
            <a:ext cx="4164003" cy="122643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8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(2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58878A4-DCD3-44BE-A402-755D769E8031}"/>
              </a:ext>
            </a:extLst>
          </p:cNvPr>
          <p:cNvSpPr txBox="1"/>
          <p:nvPr/>
        </p:nvSpPr>
        <p:spPr>
          <a:xfrm>
            <a:off x="1559459" y="4985483"/>
            <a:ext cx="5008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Nam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Miếu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5107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6283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3125</TotalTime>
  <Words>274</Words>
  <Application>Microsoft Office PowerPoint</Application>
  <PresentationFormat>Custom</PresentationFormat>
  <Paragraphs>42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Bài 68: Giờ – Phút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</cp:lastModifiedBy>
  <cp:revision>351</cp:revision>
  <dcterms:created xsi:type="dcterms:W3CDTF">2021-07-12T03:44:38Z</dcterms:created>
  <dcterms:modified xsi:type="dcterms:W3CDTF">2022-02-27T16:06:12Z</dcterms:modified>
</cp:coreProperties>
</file>