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 id="2147483660" r:id="rId2"/>
    <p:sldMasterId id="2147483696" r:id="rId3"/>
    <p:sldMasterId id="2147483708" r:id="rId4"/>
    <p:sldMasterId id="2147483720" r:id="rId5"/>
    <p:sldMasterId id="2147483732" r:id="rId6"/>
  </p:sldMasterIdLst>
  <p:notesMasterIdLst>
    <p:notesMasterId r:id="rId26"/>
  </p:notesMasterIdLst>
  <p:sldIdLst>
    <p:sldId id="256" r:id="rId7"/>
    <p:sldId id="257" r:id="rId8"/>
    <p:sldId id="354" r:id="rId9"/>
    <p:sldId id="355" r:id="rId10"/>
    <p:sldId id="260" r:id="rId11"/>
    <p:sldId id="356" r:id="rId12"/>
    <p:sldId id="357" r:id="rId13"/>
    <p:sldId id="261" r:id="rId14"/>
    <p:sldId id="262" r:id="rId15"/>
    <p:sldId id="358" r:id="rId16"/>
    <p:sldId id="351" r:id="rId17"/>
    <p:sldId id="353" r:id="rId18"/>
    <p:sldId id="359" r:id="rId19"/>
    <p:sldId id="360" r:id="rId20"/>
    <p:sldId id="263" r:id="rId21"/>
    <p:sldId id="264" r:id="rId22"/>
    <p:sldId id="265" r:id="rId23"/>
    <p:sldId id="266" r:id="rId24"/>
    <p:sldId id="296" r:id="rId25"/>
  </p:sldIdLst>
  <p:sldSz cx="12192000" cy="6858000"/>
  <p:notesSz cx="6858000" cy="9144000"/>
  <p:embeddedFontLst>
    <p:embeddedFont>
      <p:font typeface="Calibri" panose="020F0502020204030204" pitchFamily="34" charset="0"/>
      <p:regular r:id="rId27"/>
      <p:bold r:id="rId28"/>
      <p:italic r:id="rId29"/>
      <p:boldItalic r:id="rId30"/>
    </p:embeddedFont>
    <p:embeddedFont>
      <p:font typeface="Calibri Light" panose="020F0302020204030204" pitchFamily="34" charset="0"/>
      <p:regular r:id="rId31"/>
      <p:italic r:id="rId32"/>
    </p:embeddedFont>
    <p:embeddedFont>
      <p:font typeface="UTM Avo" panose="02040603050506020204" pitchFamily="18" charset="0"/>
      <p:regular r:id="rId33"/>
      <p:bold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5" roundtripDataSignature="AMtx7miaBWwIcrU9n4N1e5s1b0zNy0su1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extLst>
      <p:ext uri="{19B8F6BF-5375-455C-9EA6-DF929625EA0E}">
        <p15:presenceInfo xmlns:p15="http://schemas.microsoft.com/office/powerpoint/2012/main" userId="Administrato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AF7"/>
    <a:srgbClr val="FFFFFF"/>
    <a:srgbClr val="F5EC91"/>
    <a:srgbClr val="F7F5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286" autoAdjust="0"/>
    <p:restoredTop sz="94660"/>
  </p:normalViewPr>
  <p:slideViewPr>
    <p:cSldViewPr snapToGrid="0">
      <p:cViewPr varScale="1">
        <p:scale>
          <a:sx n="108" d="100"/>
          <a:sy n="108" d="100"/>
        </p:scale>
        <p:origin x="522"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notesMaster" Target="notesMasters/notesMaster1.xml"/><Relationship Id="rId39" Type="http://schemas.openxmlformats.org/officeDocument/2006/relationships/theme" Target="theme/theme1.xml"/><Relationship Id="rId21" Type="http://schemas.openxmlformats.org/officeDocument/2006/relationships/slide" Target="slides/slide15.xml"/><Relationship Id="rId34" Type="http://schemas.openxmlformats.org/officeDocument/2006/relationships/font" Target="fonts/font8.fntdata"/><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font" Target="fonts/font7.fntdata"/><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font" Target="fonts/font6.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font" Target="fonts/font2.fntdata"/><Relationship Id="rId36" Type="http://schemas.openxmlformats.org/officeDocument/2006/relationships/commentAuthors" Target="commentAuthor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5.fntdata"/><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font" Target="fonts/font1.fntdata"/><Relationship Id="rId30" Type="http://schemas.openxmlformats.org/officeDocument/2006/relationships/font" Target="fonts/font4.fntdata"/><Relationship Id="rId35" Type="http://customschemas.google.com/relationships/presentationmetadata" Target="metadata"/><Relationship Id="rId8" Type="http://schemas.openxmlformats.org/officeDocument/2006/relationships/slide" Target="slides/slide2.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
        <p:nvSpPr>
          <p:cNvPr id="161" name="Google Shape;16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3" name="Google Shape;20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0" name="Google Shape;21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14" name="Google Shape;214;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68" name="Google Shape;16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Hướng</a:t>
            </a:r>
            <a:r>
              <a:rPr lang="en-US" baseline="0" dirty="0"/>
              <a:t> </a:t>
            </a:r>
            <a:r>
              <a:rPr lang="en-US" baseline="0" dirty="0" err="1"/>
              <a:t>dẫn</a:t>
            </a:r>
            <a:r>
              <a:rPr lang="en-US" baseline="0" dirty="0"/>
              <a:t>: GV click </a:t>
            </a:r>
            <a:r>
              <a:rPr lang="en-US" baseline="0" dirty="0" err="1"/>
              <a:t>vào</a:t>
            </a:r>
            <a:r>
              <a:rPr lang="en-US" baseline="0" dirty="0"/>
              <a:t> </a:t>
            </a:r>
            <a:r>
              <a:rPr lang="en-US" baseline="0" dirty="0" err="1"/>
              <a:t>các</a:t>
            </a:r>
            <a:r>
              <a:rPr lang="en-US" baseline="0" dirty="0"/>
              <a:t> </a:t>
            </a:r>
            <a:r>
              <a:rPr lang="en-US" baseline="0" dirty="0" err="1"/>
              <a:t>rương</a:t>
            </a:r>
            <a:r>
              <a:rPr lang="en-US" baseline="0" dirty="0"/>
              <a:t> </a:t>
            </a:r>
            <a:r>
              <a:rPr lang="en-US" baseline="0" dirty="0" err="1"/>
              <a:t>từ</a:t>
            </a:r>
            <a:r>
              <a:rPr lang="en-US" baseline="0" dirty="0"/>
              <a:t> </a:t>
            </a:r>
            <a:r>
              <a:rPr lang="en-US" baseline="0" dirty="0" err="1"/>
              <a:t>trái</a:t>
            </a:r>
            <a:r>
              <a:rPr lang="en-US" baseline="0" dirty="0"/>
              <a:t> sang </a:t>
            </a:r>
            <a:r>
              <a:rPr lang="en-US" baseline="0" dirty="0" err="1"/>
              <a:t>phải</a:t>
            </a:r>
            <a:r>
              <a:rPr lang="en-US" baseline="0" dirty="0"/>
              <a:t> </a:t>
            </a:r>
            <a:r>
              <a:rPr lang="en-US" baseline="0" dirty="0" err="1"/>
              <a:t>để</a:t>
            </a:r>
            <a:r>
              <a:rPr lang="en-US" baseline="0" dirty="0"/>
              <a:t> </a:t>
            </a:r>
            <a:r>
              <a:rPr lang="en-US" baseline="0" dirty="0" err="1"/>
              <a:t>hiện</a:t>
            </a:r>
            <a:r>
              <a:rPr lang="en-US" baseline="0" dirty="0"/>
              <a:t> </a:t>
            </a:r>
            <a:r>
              <a:rPr lang="en-US" baseline="0" dirty="0" err="1"/>
              <a:t>câu</a:t>
            </a:r>
            <a:r>
              <a:rPr lang="en-US" baseline="0" dirty="0"/>
              <a:t> </a:t>
            </a:r>
            <a:r>
              <a:rPr lang="en-US" baseline="0" dirty="0" err="1"/>
              <a:t>hỏi</a:t>
            </a:r>
            <a:r>
              <a:rPr lang="en-US" baseline="0" dirty="0"/>
              <a:t> (</a:t>
            </a:r>
            <a:r>
              <a:rPr lang="en-US" baseline="0" dirty="0" err="1"/>
              <a:t>đúng</a:t>
            </a:r>
            <a:r>
              <a:rPr lang="en-US" baseline="0" dirty="0"/>
              <a:t> </a:t>
            </a:r>
            <a:r>
              <a:rPr lang="en-US" baseline="0" dirty="0" err="1"/>
              <a:t>thứ</a:t>
            </a:r>
            <a:r>
              <a:rPr lang="en-US" baseline="0" dirty="0"/>
              <a:t> </a:t>
            </a:r>
            <a:r>
              <a:rPr lang="en-US" baseline="0" dirty="0" err="1"/>
              <a:t>tự</a:t>
            </a:r>
            <a:r>
              <a:rPr lang="en-US" baseline="0" dirty="0"/>
              <a:t> </a:t>
            </a:r>
            <a:r>
              <a:rPr lang="en-US" baseline="0" dirty="0" err="1"/>
              <a:t>câu</a:t>
            </a:r>
            <a:r>
              <a:rPr lang="en-US" baseline="0" dirty="0"/>
              <a:t> </a:t>
            </a:r>
            <a:r>
              <a:rPr lang="en-US" baseline="0" dirty="0" err="1"/>
              <a:t>hỏi</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46045F-C343-4255-B054-77D2AE83FD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78824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Hướng</a:t>
            </a:r>
            <a:r>
              <a:rPr lang="en-US" baseline="0" dirty="0"/>
              <a:t> </a:t>
            </a:r>
            <a:r>
              <a:rPr lang="en-US" baseline="0" dirty="0" err="1"/>
              <a:t>dẫn</a:t>
            </a:r>
            <a:r>
              <a:rPr lang="en-US" baseline="0" dirty="0"/>
              <a:t>: GV click </a:t>
            </a:r>
            <a:r>
              <a:rPr lang="en-US" baseline="0" dirty="0" err="1"/>
              <a:t>vào</a:t>
            </a:r>
            <a:r>
              <a:rPr lang="en-US" baseline="0" dirty="0"/>
              <a:t> </a:t>
            </a:r>
            <a:r>
              <a:rPr lang="en-US" baseline="0" dirty="0" err="1"/>
              <a:t>vùng</a:t>
            </a:r>
            <a:r>
              <a:rPr lang="en-US" baseline="0" dirty="0"/>
              <a:t> </a:t>
            </a:r>
            <a:r>
              <a:rPr lang="en-US" baseline="0" dirty="0" err="1"/>
              <a:t>trống</a:t>
            </a:r>
            <a:r>
              <a:rPr lang="en-US" baseline="0" dirty="0"/>
              <a:t> </a:t>
            </a:r>
            <a:r>
              <a:rPr lang="en-US" baseline="0" dirty="0" err="1"/>
              <a:t>để</a:t>
            </a:r>
            <a:r>
              <a:rPr lang="en-US" baseline="0" dirty="0"/>
              <a:t> </a:t>
            </a:r>
            <a:r>
              <a:rPr lang="en-US" baseline="0" dirty="0" err="1"/>
              <a:t>hiện</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Sau </a:t>
            </a:r>
            <a:r>
              <a:rPr lang="en-US" baseline="0" dirty="0" err="1"/>
              <a:t>đó</a:t>
            </a:r>
            <a:r>
              <a:rPr lang="en-US" baseline="0" dirty="0"/>
              <a:t> click </a:t>
            </a:r>
            <a:r>
              <a:rPr lang="en-US" baseline="0" dirty="0" err="1"/>
              <a:t>vào</a:t>
            </a:r>
            <a:r>
              <a:rPr lang="en-US" baseline="0" dirty="0"/>
              <a:t> Jack </a:t>
            </a:r>
            <a:r>
              <a:rPr lang="en-US" baseline="0" dirty="0" err="1"/>
              <a:t>để</a:t>
            </a:r>
            <a:r>
              <a:rPr lang="en-US" baseline="0" dirty="0"/>
              <a:t> </a:t>
            </a:r>
            <a:r>
              <a:rPr lang="en-US" baseline="0" dirty="0" err="1"/>
              <a:t>về</a:t>
            </a:r>
            <a:r>
              <a:rPr lang="en-US" baseline="0" dirty="0"/>
              <a:t> </a:t>
            </a:r>
            <a:r>
              <a:rPr lang="en-US" baseline="0" dirty="0" err="1"/>
              <a:t>màn</a:t>
            </a:r>
            <a:r>
              <a:rPr lang="en-US" baseline="0" dirty="0"/>
              <a:t> </a:t>
            </a:r>
            <a:r>
              <a:rPr lang="en-US" baseline="0" dirty="0" err="1"/>
              <a:t>hình</a:t>
            </a:r>
            <a:r>
              <a:rPr lang="en-US" baseline="0" dirty="0"/>
              <a:t> </a:t>
            </a:r>
            <a:r>
              <a:rPr lang="en-US" baseline="0" dirty="0" err="1"/>
              <a:t>nhận</a:t>
            </a:r>
            <a:r>
              <a:rPr lang="en-US" baseline="0" dirty="0"/>
              <a:t> </a:t>
            </a:r>
            <a:r>
              <a:rPr lang="en-US" baseline="0" dirty="0" err="1"/>
              <a:t>kho</a:t>
            </a:r>
            <a:r>
              <a:rPr lang="en-US" baseline="0" dirty="0"/>
              <a:t> </a:t>
            </a:r>
            <a:r>
              <a:rPr lang="en-US" baseline="0" dirty="0" err="1"/>
              <a:t>báu</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46045F-C343-4255-B054-77D2AE83FD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92443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Hướng</a:t>
            </a:r>
            <a:r>
              <a:rPr lang="en-US" baseline="0" dirty="0"/>
              <a:t> </a:t>
            </a:r>
            <a:r>
              <a:rPr lang="en-US" baseline="0" dirty="0" err="1"/>
              <a:t>dẫn</a:t>
            </a:r>
            <a:r>
              <a:rPr lang="en-US" baseline="0" dirty="0"/>
              <a:t>: GV click </a:t>
            </a:r>
            <a:r>
              <a:rPr lang="en-US" baseline="0" dirty="0" err="1"/>
              <a:t>vào</a:t>
            </a:r>
            <a:r>
              <a:rPr lang="en-US" baseline="0" dirty="0"/>
              <a:t> </a:t>
            </a:r>
            <a:r>
              <a:rPr lang="en-US" baseline="0" dirty="0" err="1"/>
              <a:t>vùng</a:t>
            </a:r>
            <a:r>
              <a:rPr lang="en-US" baseline="0" dirty="0"/>
              <a:t> </a:t>
            </a:r>
            <a:r>
              <a:rPr lang="en-US" baseline="0" dirty="0" err="1"/>
              <a:t>trống</a:t>
            </a:r>
            <a:r>
              <a:rPr lang="en-US" baseline="0" dirty="0"/>
              <a:t> </a:t>
            </a:r>
            <a:r>
              <a:rPr lang="en-US" baseline="0" dirty="0" err="1"/>
              <a:t>để</a:t>
            </a:r>
            <a:r>
              <a:rPr lang="en-US" baseline="0" dirty="0"/>
              <a:t> </a:t>
            </a:r>
            <a:r>
              <a:rPr lang="en-US" baseline="0" dirty="0" err="1"/>
              <a:t>hiện</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Sau </a:t>
            </a:r>
            <a:r>
              <a:rPr lang="en-US" baseline="0" dirty="0" err="1"/>
              <a:t>đó</a:t>
            </a:r>
            <a:r>
              <a:rPr lang="en-US" baseline="0" dirty="0"/>
              <a:t> click </a:t>
            </a:r>
            <a:r>
              <a:rPr lang="en-US" baseline="0" dirty="0" err="1"/>
              <a:t>vào</a:t>
            </a:r>
            <a:r>
              <a:rPr lang="en-US" baseline="0" dirty="0"/>
              <a:t> Jack </a:t>
            </a:r>
            <a:r>
              <a:rPr lang="en-US" baseline="0" dirty="0" err="1"/>
              <a:t>để</a:t>
            </a:r>
            <a:r>
              <a:rPr lang="en-US" baseline="0" dirty="0"/>
              <a:t> </a:t>
            </a:r>
            <a:r>
              <a:rPr lang="en-US" baseline="0" dirty="0" err="1"/>
              <a:t>về</a:t>
            </a:r>
            <a:r>
              <a:rPr lang="en-US" baseline="0" dirty="0"/>
              <a:t> </a:t>
            </a:r>
            <a:r>
              <a:rPr lang="en-US" baseline="0" dirty="0" err="1"/>
              <a:t>màn</a:t>
            </a:r>
            <a:r>
              <a:rPr lang="en-US" baseline="0" dirty="0"/>
              <a:t> </a:t>
            </a:r>
            <a:r>
              <a:rPr lang="en-US" baseline="0" dirty="0" err="1"/>
              <a:t>hình</a:t>
            </a:r>
            <a:r>
              <a:rPr lang="en-US" baseline="0" dirty="0"/>
              <a:t> </a:t>
            </a:r>
            <a:r>
              <a:rPr lang="en-US" baseline="0" dirty="0" err="1"/>
              <a:t>nhận</a:t>
            </a:r>
            <a:r>
              <a:rPr lang="en-US" baseline="0" dirty="0"/>
              <a:t> </a:t>
            </a:r>
            <a:r>
              <a:rPr lang="en-US" baseline="0" dirty="0" err="1"/>
              <a:t>kho</a:t>
            </a:r>
            <a:r>
              <a:rPr lang="en-US" baseline="0" dirty="0"/>
              <a:t> </a:t>
            </a:r>
            <a:r>
              <a:rPr lang="en-US" baseline="0" dirty="0" err="1"/>
              <a:t>báu</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46045F-C343-4255-B054-77D2AE83FD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65870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Hướng</a:t>
            </a:r>
            <a:r>
              <a:rPr lang="en-US" baseline="0" dirty="0"/>
              <a:t> </a:t>
            </a:r>
            <a:r>
              <a:rPr lang="en-US" baseline="0" dirty="0" err="1"/>
              <a:t>dẫn</a:t>
            </a:r>
            <a:r>
              <a:rPr lang="en-US" baseline="0" dirty="0"/>
              <a:t>: GV click </a:t>
            </a:r>
            <a:r>
              <a:rPr lang="en-US" baseline="0" dirty="0" err="1"/>
              <a:t>vào</a:t>
            </a:r>
            <a:r>
              <a:rPr lang="en-US" baseline="0" dirty="0"/>
              <a:t> </a:t>
            </a:r>
            <a:r>
              <a:rPr lang="en-US" baseline="0" dirty="0" err="1"/>
              <a:t>vùng</a:t>
            </a:r>
            <a:r>
              <a:rPr lang="en-US" baseline="0" dirty="0"/>
              <a:t> </a:t>
            </a:r>
            <a:r>
              <a:rPr lang="en-US" baseline="0" dirty="0" err="1"/>
              <a:t>trống</a:t>
            </a:r>
            <a:r>
              <a:rPr lang="en-US" baseline="0" dirty="0"/>
              <a:t> </a:t>
            </a:r>
            <a:r>
              <a:rPr lang="en-US" baseline="0" dirty="0" err="1"/>
              <a:t>để</a:t>
            </a:r>
            <a:r>
              <a:rPr lang="en-US" baseline="0" dirty="0"/>
              <a:t> </a:t>
            </a:r>
            <a:r>
              <a:rPr lang="en-US" baseline="0" dirty="0" err="1"/>
              <a:t>hiện</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Sau </a:t>
            </a:r>
            <a:r>
              <a:rPr lang="en-US" baseline="0" dirty="0" err="1"/>
              <a:t>đó</a:t>
            </a:r>
            <a:r>
              <a:rPr lang="en-US" baseline="0" dirty="0"/>
              <a:t> click </a:t>
            </a:r>
            <a:r>
              <a:rPr lang="en-US" baseline="0" dirty="0" err="1"/>
              <a:t>vào</a:t>
            </a:r>
            <a:r>
              <a:rPr lang="en-US" baseline="0" dirty="0"/>
              <a:t> Jack </a:t>
            </a:r>
            <a:r>
              <a:rPr lang="en-US" baseline="0" dirty="0" err="1"/>
              <a:t>để</a:t>
            </a:r>
            <a:r>
              <a:rPr lang="en-US" baseline="0" dirty="0"/>
              <a:t> </a:t>
            </a:r>
            <a:r>
              <a:rPr lang="en-US" baseline="0" dirty="0" err="1"/>
              <a:t>về</a:t>
            </a:r>
            <a:r>
              <a:rPr lang="en-US" baseline="0" dirty="0"/>
              <a:t> </a:t>
            </a:r>
            <a:r>
              <a:rPr lang="en-US" baseline="0" dirty="0" err="1"/>
              <a:t>màn</a:t>
            </a:r>
            <a:r>
              <a:rPr lang="en-US" baseline="0" dirty="0"/>
              <a:t> </a:t>
            </a:r>
            <a:r>
              <a:rPr lang="en-US" baseline="0" dirty="0" err="1"/>
              <a:t>hình</a:t>
            </a:r>
            <a:r>
              <a:rPr lang="en-US" baseline="0" dirty="0"/>
              <a:t> </a:t>
            </a:r>
            <a:r>
              <a:rPr lang="en-US" baseline="0" dirty="0" err="1"/>
              <a:t>nhận</a:t>
            </a:r>
            <a:r>
              <a:rPr lang="en-US" baseline="0" dirty="0"/>
              <a:t> </a:t>
            </a:r>
            <a:r>
              <a:rPr lang="en-US" baseline="0" dirty="0" err="1"/>
              <a:t>kho</a:t>
            </a:r>
            <a:r>
              <a:rPr lang="en-US" baseline="0" dirty="0"/>
              <a:t> </a:t>
            </a:r>
            <a:r>
              <a:rPr lang="en-US" baseline="0" dirty="0" err="1"/>
              <a:t>báu</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46045F-C343-4255-B054-77D2AE83FD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21173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 name="Google Shape;19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071898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19" name="Google Shape;19;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20" name="Google Shape;20;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3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76" name="Google Shape;76;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77" name="Google Shape;77;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3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82" name="Google Shape;82;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83" name="Google Shape;83;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0"/>
        <p:cNvGrpSpPr/>
        <p:nvPr/>
      </p:nvGrpSpPr>
      <p:grpSpPr>
        <a:xfrm>
          <a:off x="0" y="0"/>
          <a:ext cx="0" cy="0"/>
          <a:chOff x="0" y="0"/>
          <a:chExt cx="0" cy="0"/>
        </a:xfrm>
      </p:grpSpPr>
      <p:sp>
        <p:nvSpPr>
          <p:cNvPr id="91" name="Google Shape;91;p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93" name="Google Shape;93;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6"/>
        <p:cNvGrpSpPr/>
        <p:nvPr/>
      </p:nvGrpSpPr>
      <p:grpSpPr>
        <a:xfrm>
          <a:off x="0" y="0"/>
          <a:ext cx="0" cy="0"/>
          <a:chOff x="0" y="0"/>
          <a:chExt cx="0" cy="0"/>
        </a:xfrm>
      </p:grpSpPr>
      <p:sp>
        <p:nvSpPr>
          <p:cNvPr id="97" name="Google Shape;97;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 name="Google Shape;99;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2"/>
        <p:cNvGrpSpPr/>
        <p:nvPr/>
      </p:nvGrpSpPr>
      <p:grpSpPr>
        <a:xfrm>
          <a:off x="0" y="0"/>
          <a:ext cx="0" cy="0"/>
          <a:chOff x="0" y="0"/>
          <a:chExt cx="0" cy="0"/>
        </a:xfrm>
      </p:grpSpPr>
      <p:sp>
        <p:nvSpPr>
          <p:cNvPr id="103" name="Google Shape;103;p1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1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05" name="Google Shape;10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8"/>
        <p:cNvGrpSpPr/>
        <p:nvPr/>
      </p:nvGrpSpPr>
      <p:grpSpPr>
        <a:xfrm>
          <a:off x="0" y="0"/>
          <a:ext cx="0" cy="0"/>
          <a:chOff x="0" y="0"/>
          <a:chExt cx="0" cy="0"/>
        </a:xfrm>
      </p:grpSpPr>
      <p:sp>
        <p:nvSpPr>
          <p:cNvPr id="109" name="Google Shape;109;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2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 name="Google Shape;111;p2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 name="Google Shape;11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5"/>
        <p:cNvGrpSpPr/>
        <p:nvPr/>
      </p:nvGrpSpPr>
      <p:grpSpPr>
        <a:xfrm>
          <a:off x="0" y="0"/>
          <a:ext cx="0" cy="0"/>
          <a:chOff x="0" y="0"/>
          <a:chExt cx="0" cy="0"/>
        </a:xfrm>
      </p:grpSpPr>
      <p:sp>
        <p:nvSpPr>
          <p:cNvPr id="116" name="Google Shape;116;p2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7" name="Google Shape;117;p2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8" name="Google Shape;118;p2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 name="Google Shape;119;p2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0" name="Google Shape;120;p2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 name="Google Shape;12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4"/>
        <p:cNvGrpSpPr/>
        <p:nvPr/>
      </p:nvGrpSpPr>
      <p:grpSpPr>
        <a:xfrm>
          <a:off x="0" y="0"/>
          <a:ext cx="0" cy="0"/>
          <a:chOff x="0" y="0"/>
          <a:chExt cx="0" cy="0"/>
        </a:xfrm>
      </p:grpSpPr>
      <p:sp>
        <p:nvSpPr>
          <p:cNvPr id="125" name="Google Shape;125;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9"/>
        <p:cNvGrpSpPr/>
        <p:nvPr/>
      </p:nvGrpSpPr>
      <p:grpSpPr>
        <a:xfrm>
          <a:off x="0" y="0"/>
          <a:ext cx="0" cy="0"/>
          <a:chOff x="0" y="0"/>
          <a:chExt cx="0" cy="0"/>
        </a:xfrm>
      </p:grpSpPr>
      <p:sp>
        <p:nvSpPr>
          <p:cNvPr id="130" name="Google Shape;130;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3"/>
        <p:cNvGrpSpPr/>
        <p:nvPr/>
      </p:nvGrpSpPr>
      <p:grpSpPr>
        <a:xfrm>
          <a:off x="0" y="0"/>
          <a:ext cx="0" cy="0"/>
          <a:chOff x="0" y="0"/>
          <a:chExt cx="0" cy="0"/>
        </a:xfrm>
      </p:grpSpPr>
      <p:sp>
        <p:nvSpPr>
          <p:cNvPr id="134" name="Google Shape;134;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 name="Google Shape;135;p2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36" name="Google Shape;136;p2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7" name="Google Shape;137;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23" name="Google Shape;2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24" name="Google Shape;24;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0"/>
        <p:cNvGrpSpPr/>
        <p:nvPr/>
      </p:nvGrpSpPr>
      <p:grpSpPr>
        <a:xfrm>
          <a:off x="0" y="0"/>
          <a:ext cx="0" cy="0"/>
          <a:chOff x="0" y="0"/>
          <a:chExt cx="0" cy="0"/>
        </a:xfrm>
      </p:grpSpPr>
      <p:sp>
        <p:nvSpPr>
          <p:cNvPr id="141" name="Google Shape;141;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2" name="Google Shape;142;p25"/>
          <p:cNvSpPr>
            <a:spLocks noGrp="1"/>
          </p:cNvSpPr>
          <p:nvPr>
            <p:ph type="pic" idx="2"/>
          </p:nvPr>
        </p:nvSpPr>
        <p:spPr>
          <a:xfrm>
            <a:off x="5183188" y="987425"/>
            <a:ext cx="6172200" cy="4873625"/>
          </a:xfrm>
          <a:prstGeom prst="rect">
            <a:avLst/>
          </a:prstGeom>
          <a:noFill/>
          <a:ln>
            <a:noFill/>
          </a:ln>
        </p:spPr>
      </p:sp>
      <p:sp>
        <p:nvSpPr>
          <p:cNvPr id="143" name="Google Shape;143;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4" name="Google Shape;144;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7"/>
        <p:cNvGrpSpPr/>
        <p:nvPr/>
      </p:nvGrpSpPr>
      <p:grpSpPr>
        <a:xfrm>
          <a:off x="0" y="0"/>
          <a:ext cx="0" cy="0"/>
          <a:chOff x="0" y="0"/>
          <a:chExt cx="0" cy="0"/>
        </a:xfrm>
      </p:grpSpPr>
      <p:sp>
        <p:nvSpPr>
          <p:cNvPr id="148" name="Google Shape;148;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9" name="Google Shape;149;p2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0" name="Google Shape;150;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3"/>
        <p:cNvGrpSpPr/>
        <p:nvPr/>
      </p:nvGrpSpPr>
      <p:grpSpPr>
        <a:xfrm>
          <a:off x="0" y="0"/>
          <a:ext cx="0" cy="0"/>
          <a:chOff x="0" y="0"/>
          <a:chExt cx="0" cy="0"/>
        </a:xfrm>
      </p:grpSpPr>
      <p:sp>
        <p:nvSpPr>
          <p:cNvPr id="154" name="Google Shape;154;p2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5" name="Google Shape;155;p2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6" name="Google Shape;156;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 name="Google Shape;158;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163EA-5E16-0164-3BF7-EC6193188E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76C1A5-D051-8CD0-E385-04A1BB9C46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5E8B92-5EBB-861C-F641-232B78583BCE}"/>
              </a:ext>
            </a:extLst>
          </p:cNvPr>
          <p:cNvSpPr>
            <a:spLocks noGrp="1"/>
          </p:cNvSpPr>
          <p:nvPr>
            <p:ph type="dt" sz="half" idx="10"/>
          </p:nvPr>
        </p:nvSpPr>
        <p:spPr/>
        <p:txBody>
          <a:bodyPr/>
          <a:lstStyle/>
          <a:p>
            <a:fld id="{27CDEAE1-69FA-42CF-B65D-944C8BD08CC2}" type="datetimeFigureOut">
              <a:rPr lang="en-US" smtClean="0"/>
              <a:t>12/26/2023</a:t>
            </a:fld>
            <a:endParaRPr lang="en-US"/>
          </a:p>
        </p:txBody>
      </p:sp>
      <p:sp>
        <p:nvSpPr>
          <p:cNvPr id="5" name="Footer Placeholder 4">
            <a:extLst>
              <a:ext uri="{FF2B5EF4-FFF2-40B4-BE49-F238E27FC236}">
                <a16:creationId xmlns:a16="http://schemas.microsoft.com/office/drawing/2014/main" id="{07DE1FA5-F0E9-920C-9617-20FF0411F8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35CBFB-D74C-A513-032C-49C669C55A90}"/>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442556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F5FB1-B7B6-E690-03F9-2334931133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A55743-94AF-F71F-6977-BA5AC7FF25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935840-7275-07FB-4ECD-6A47C5E26F44}"/>
              </a:ext>
            </a:extLst>
          </p:cNvPr>
          <p:cNvSpPr>
            <a:spLocks noGrp="1"/>
          </p:cNvSpPr>
          <p:nvPr>
            <p:ph type="dt" sz="half" idx="10"/>
          </p:nvPr>
        </p:nvSpPr>
        <p:spPr/>
        <p:txBody>
          <a:bodyPr/>
          <a:lstStyle/>
          <a:p>
            <a:fld id="{27CDEAE1-69FA-42CF-B65D-944C8BD08CC2}" type="datetimeFigureOut">
              <a:rPr lang="en-US" smtClean="0"/>
              <a:t>12/26/2023</a:t>
            </a:fld>
            <a:endParaRPr lang="en-US"/>
          </a:p>
        </p:txBody>
      </p:sp>
      <p:sp>
        <p:nvSpPr>
          <p:cNvPr id="5" name="Footer Placeholder 4">
            <a:extLst>
              <a:ext uri="{FF2B5EF4-FFF2-40B4-BE49-F238E27FC236}">
                <a16:creationId xmlns:a16="http://schemas.microsoft.com/office/drawing/2014/main" id="{90F6FB95-8616-2719-0EF2-AD6DA12AD8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D52DA1-4EAA-5B92-2E1E-54F03167DAD4}"/>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128011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35860-AEC1-F21E-9439-AC5E985F83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516979-79D4-4C8A-C601-95DC67AF07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0C1366-F510-43D2-F98E-965A52513E53}"/>
              </a:ext>
            </a:extLst>
          </p:cNvPr>
          <p:cNvSpPr>
            <a:spLocks noGrp="1"/>
          </p:cNvSpPr>
          <p:nvPr>
            <p:ph type="dt" sz="half" idx="10"/>
          </p:nvPr>
        </p:nvSpPr>
        <p:spPr/>
        <p:txBody>
          <a:bodyPr/>
          <a:lstStyle/>
          <a:p>
            <a:fld id="{27CDEAE1-69FA-42CF-B65D-944C8BD08CC2}" type="datetimeFigureOut">
              <a:rPr lang="en-US" smtClean="0"/>
              <a:t>12/26/2023</a:t>
            </a:fld>
            <a:endParaRPr lang="en-US"/>
          </a:p>
        </p:txBody>
      </p:sp>
      <p:sp>
        <p:nvSpPr>
          <p:cNvPr id="5" name="Footer Placeholder 4">
            <a:extLst>
              <a:ext uri="{FF2B5EF4-FFF2-40B4-BE49-F238E27FC236}">
                <a16:creationId xmlns:a16="http://schemas.microsoft.com/office/drawing/2014/main" id="{028A0301-AFD1-A01E-9432-7C0E9BEA62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AA5184-EEF7-EE92-A5D4-839DE873B3CE}"/>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08612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B18EF-B2D9-B1BE-C161-D13DE68974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CEA824-C61F-1EF0-F51E-18319AA1BC2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94C721-113D-8B59-E65F-84AE609CA1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02189D-BD29-274B-72ED-B84764A073FE}"/>
              </a:ext>
            </a:extLst>
          </p:cNvPr>
          <p:cNvSpPr>
            <a:spLocks noGrp="1"/>
          </p:cNvSpPr>
          <p:nvPr>
            <p:ph type="dt" sz="half" idx="10"/>
          </p:nvPr>
        </p:nvSpPr>
        <p:spPr/>
        <p:txBody>
          <a:bodyPr/>
          <a:lstStyle/>
          <a:p>
            <a:fld id="{27CDEAE1-69FA-42CF-B65D-944C8BD08CC2}" type="datetimeFigureOut">
              <a:rPr lang="en-US" smtClean="0"/>
              <a:t>12/26/2023</a:t>
            </a:fld>
            <a:endParaRPr lang="en-US"/>
          </a:p>
        </p:txBody>
      </p:sp>
      <p:sp>
        <p:nvSpPr>
          <p:cNvPr id="6" name="Footer Placeholder 5">
            <a:extLst>
              <a:ext uri="{FF2B5EF4-FFF2-40B4-BE49-F238E27FC236}">
                <a16:creationId xmlns:a16="http://schemas.microsoft.com/office/drawing/2014/main" id="{CFECB693-E414-2C0A-CAA5-15C4CB3F70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7725BF-2EEF-84C6-2BB1-729C28E20F24}"/>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974958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96D48-1528-BF8A-2F89-D761D88DBF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3901AC-E4A8-58D0-A52E-5CADBFB11D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DA3EE9-7C77-EEFC-CE78-00E89BAE88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B90C92-E471-B5F7-6BEC-2CE3E14082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400897-423C-07E1-A10A-7C59F23AA4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D8E054-52BB-9483-E1EB-D05C5880E859}"/>
              </a:ext>
            </a:extLst>
          </p:cNvPr>
          <p:cNvSpPr>
            <a:spLocks noGrp="1"/>
          </p:cNvSpPr>
          <p:nvPr>
            <p:ph type="dt" sz="half" idx="10"/>
          </p:nvPr>
        </p:nvSpPr>
        <p:spPr/>
        <p:txBody>
          <a:bodyPr/>
          <a:lstStyle/>
          <a:p>
            <a:fld id="{27CDEAE1-69FA-42CF-B65D-944C8BD08CC2}" type="datetimeFigureOut">
              <a:rPr lang="en-US" smtClean="0"/>
              <a:t>12/26/2023</a:t>
            </a:fld>
            <a:endParaRPr lang="en-US"/>
          </a:p>
        </p:txBody>
      </p:sp>
      <p:sp>
        <p:nvSpPr>
          <p:cNvPr id="8" name="Footer Placeholder 7">
            <a:extLst>
              <a:ext uri="{FF2B5EF4-FFF2-40B4-BE49-F238E27FC236}">
                <a16:creationId xmlns:a16="http://schemas.microsoft.com/office/drawing/2014/main" id="{39EC79F0-876F-DCD2-6992-E25F90C2DA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89AE4E-2FE4-95BC-1725-EACD29A4E573}"/>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4241074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3D625-FC08-D663-FF18-8710C7E8A0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814C6F2-7565-5AD1-9625-7F784BA6240B}"/>
              </a:ext>
            </a:extLst>
          </p:cNvPr>
          <p:cNvSpPr>
            <a:spLocks noGrp="1"/>
          </p:cNvSpPr>
          <p:nvPr>
            <p:ph type="dt" sz="half" idx="10"/>
          </p:nvPr>
        </p:nvSpPr>
        <p:spPr/>
        <p:txBody>
          <a:bodyPr/>
          <a:lstStyle/>
          <a:p>
            <a:fld id="{27CDEAE1-69FA-42CF-B65D-944C8BD08CC2}" type="datetimeFigureOut">
              <a:rPr lang="en-US" smtClean="0"/>
              <a:t>12/26/2023</a:t>
            </a:fld>
            <a:endParaRPr lang="en-US"/>
          </a:p>
        </p:txBody>
      </p:sp>
      <p:sp>
        <p:nvSpPr>
          <p:cNvPr id="4" name="Footer Placeholder 3">
            <a:extLst>
              <a:ext uri="{FF2B5EF4-FFF2-40B4-BE49-F238E27FC236}">
                <a16:creationId xmlns:a16="http://schemas.microsoft.com/office/drawing/2014/main" id="{418EB37D-3164-F74D-30C0-A3CF9C906B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FD8DA1A-C6DA-15F4-F28F-12A6846DE7B6}"/>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571019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0373B0-FE23-81C5-1342-81A7DE13F603}"/>
              </a:ext>
            </a:extLst>
          </p:cNvPr>
          <p:cNvSpPr>
            <a:spLocks noGrp="1"/>
          </p:cNvSpPr>
          <p:nvPr>
            <p:ph type="dt" sz="half" idx="10"/>
          </p:nvPr>
        </p:nvSpPr>
        <p:spPr/>
        <p:txBody>
          <a:bodyPr/>
          <a:lstStyle/>
          <a:p>
            <a:fld id="{27CDEAE1-69FA-42CF-B65D-944C8BD08CC2}" type="datetimeFigureOut">
              <a:rPr lang="en-US" smtClean="0"/>
              <a:t>12/26/2023</a:t>
            </a:fld>
            <a:endParaRPr lang="en-US"/>
          </a:p>
        </p:txBody>
      </p:sp>
      <p:sp>
        <p:nvSpPr>
          <p:cNvPr id="3" name="Footer Placeholder 2">
            <a:extLst>
              <a:ext uri="{FF2B5EF4-FFF2-40B4-BE49-F238E27FC236}">
                <a16:creationId xmlns:a16="http://schemas.microsoft.com/office/drawing/2014/main" id="{71A0B33B-6F6D-08CE-F79B-EDC97DD9C0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C02294D-94A1-C185-CA85-2DE03FE4CCC7}"/>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981295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29" name="Google Shape;29;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30" name="Google Shape;30;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85DBE-06F2-A90E-2773-94F8464192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8090A59-53B7-5DAD-4D2D-46531514AE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C06CDE-6ADF-3AE3-6DFD-D9A0EC8BB5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6B2EB0-C857-5536-3D6F-AEB2489AF9A7}"/>
              </a:ext>
            </a:extLst>
          </p:cNvPr>
          <p:cNvSpPr>
            <a:spLocks noGrp="1"/>
          </p:cNvSpPr>
          <p:nvPr>
            <p:ph type="dt" sz="half" idx="10"/>
          </p:nvPr>
        </p:nvSpPr>
        <p:spPr/>
        <p:txBody>
          <a:bodyPr/>
          <a:lstStyle/>
          <a:p>
            <a:fld id="{27CDEAE1-69FA-42CF-B65D-944C8BD08CC2}" type="datetimeFigureOut">
              <a:rPr lang="en-US" smtClean="0"/>
              <a:t>12/26/2023</a:t>
            </a:fld>
            <a:endParaRPr lang="en-US"/>
          </a:p>
        </p:txBody>
      </p:sp>
      <p:sp>
        <p:nvSpPr>
          <p:cNvPr id="6" name="Footer Placeholder 5">
            <a:extLst>
              <a:ext uri="{FF2B5EF4-FFF2-40B4-BE49-F238E27FC236}">
                <a16:creationId xmlns:a16="http://schemas.microsoft.com/office/drawing/2014/main" id="{63D6DA25-59E1-8576-4DDB-60DD5B5CB1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9E5CBE-DCE2-C05B-F325-632066928EAC}"/>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215136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5A1A3-C002-BE74-93F5-FDB4A1AC85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077B58-B74F-002B-32B6-14E76C63AD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11DC5D-FF3E-4100-4F80-E4D1073F84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EA2486-3500-0000-44B3-599E88FABF10}"/>
              </a:ext>
            </a:extLst>
          </p:cNvPr>
          <p:cNvSpPr>
            <a:spLocks noGrp="1"/>
          </p:cNvSpPr>
          <p:nvPr>
            <p:ph type="dt" sz="half" idx="10"/>
          </p:nvPr>
        </p:nvSpPr>
        <p:spPr/>
        <p:txBody>
          <a:bodyPr/>
          <a:lstStyle/>
          <a:p>
            <a:fld id="{27CDEAE1-69FA-42CF-B65D-944C8BD08CC2}" type="datetimeFigureOut">
              <a:rPr lang="en-US" smtClean="0"/>
              <a:t>12/26/2023</a:t>
            </a:fld>
            <a:endParaRPr lang="en-US"/>
          </a:p>
        </p:txBody>
      </p:sp>
      <p:sp>
        <p:nvSpPr>
          <p:cNvPr id="6" name="Footer Placeholder 5">
            <a:extLst>
              <a:ext uri="{FF2B5EF4-FFF2-40B4-BE49-F238E27FC236}">
                <a16:creationId xmlns:a16="http://schemas.microsoft.com/office/drawing/2014/main" id="{595029E0-8C18-D056-9955-D030C24E87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A773AE-FB84-2633-7C9E-CF58AF68EAD8}"/>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375828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393D7-77AB-6883-3786-975512956D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748A89-586A-D3F5-2955-B2C04E3398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D291DF-C5C3-9C6D-FABE-2704A8FE99BF}"/>
              </a:ext>
            </a:extLst>
          </p:cNvPr>
          <p:cNvSpPr>
            <a:spLocks noGrp="1"/>
          </p:cNvSpPr>
          <p:nvPr>
            <p:ph type="dt" sz="half" idx="10"/>
          </p:nvPr>
        </p:nvSpPr>
        <p:spPr/>
        <p:txBody>
          <a:bodyPr/>
          <a:lstStyle/>
          <a:p>
            <a:fld id="{27CDEAE1-69FA-42CF-B65D-944C8BD08CC2}" type="datetimeFigureOut">
              <a:rPr lang="en-US" smtClean="0"/>
              <a:t>12/26/2023</a:t>
            </a:fld>
            <a:endParaRPr lang="en-US"/>
          </a:p>
        </p:txBody>
      </p:sp>
      <p:sp>
        <p:nvSpPr>
          <p:cNvPr id="5" name="Footer Placeholder 4">
            <a:extLst>
              <a:ext uri="{FF2B5EF4-FFF2-40B4-BE49-F238E27FC236}">
                <a16:creationId xmlns:a16="http://schemas.microsoft.com/office/drawing/2014/main" id="{A4A8887F-0F21-1832-AFB6-2C135249C3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075050-4C27-476B-843C-DD44B93ADC8F}"/>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437473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EFA051-CA26-FA49-A07B-5EA4E5FC910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B17C35-63EA-6A66-24CE-146DFB58568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B6019F-AA6A-078D-9D2E-AB27C7AACBA0}"/>
              </a:ext>
            </a:extLst>
          </p:cNvPr>
          <p:cNvSpPr>
            <a:spLocks noGrp="1"/>
          </p:cNvSpPr>
          <p:nvPr>
            <p:ph type="dt" sz="half" idx="10"/>
          </p:nvPr>
        </p:nvSpPr>
        <p:spPr/>
        <p:txBody>
          <a:bodyPr/>
          <a:lstStyle/>
          <a:p>
            <a:fld id="{27CDEAE1-69FA-42CF-B65D-944C8BD08CC2}" type="datetimeFigureOut">
              <a:rPr lang="en-US" smtClean="0"/>
              <a:t>12/26/2023</a:t>
            </a:fld>
            <a:endParaRPr lang="en-US"/>
          </a:p>
        </p:txBody>
      </p:sp>
      <p:sp>
        <p:nvSpPr>
          <p:cNvPr id="5" name="Footer Placeholder 4">
            <a:extLst>
              <a:ext uri="{FF2B5EF4-FFF2-40B4-BE49-F238E27FC236}">
                <a16:creationId xmlns:a16="http://schemas.microsoft.com/office/drawing/2014/main" id="{C438E183-218B-EC4C-402E-8CFDF480AC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13DF49-864D-94D6-0F01-4C5F95F2896C}"/>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534520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0"/>
        <p:cNvGrpSpPr/>
        <p:nvPr/>
      </p:nvGrpSpPr>
      <p:grpSpPr>
        <a:xfrm>
          <a:off x="0" y="0"/>
          <a:ext cx="0" cy="0"/>
          <a:chOff x="0" y="0"/>
          <a:chExt cx="0" cy="0"/>
        </a:xfrm>
      </p:grpSpPr>
      <p:sp>
        <p:nvSpPr>
          <p:cNvPr id="91" name="Google Shape;91;p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93" name="Google Shape;93;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10939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96"/>
        <p:cNvGrpSpPr/>
        <p:nvPr/>
      </p:nvGrpSpPr>
      <p:grpSpPr>
        <a:xfrm>
          <a:off x="0" y="0"/>
          <a:ext cx="0" cy="0"/>
          <a:chOff x="0" y="0"/>
          <a:chExt cx="0" cy="0"/>
        </a:xfrm>
      </p:grpSpPr>
      <p:sp>
        <p:nvSpPr>
          <p:cNvPr id="97" name="Google Shape;97;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 name="Google Shape;99;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58629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1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1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05" name="Google Shape;10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13986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08"/>
        <p:cNvGrpSpPr/>
        <p:nvPr/>
      </p:nvGrpSpPr>
      <p:grpSpPr>
        <a:xfrm>
          <a:off x="0" y="0"/>
          <a:ext cx="0" cy="0"/>
          <a:chOff x="0" y="0"/>
          <a:chExt cx="0" cy="0"/>
        </a:xfrm>
      </p:grpSpPr>
      <p:sp>
        <p:nvSpPr>
          <p:cNvPr id="109" name="Google Shape;109;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2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 name="Google Shape;111;p2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 name="Google Shape;11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92675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15"/>
        <p:cNvGrpSpPr/>
        <p:nvPr/>
      </p:nvGrpSpPr>
      <p:grpSpPr>
        <a:xfrm>
          <a:off x="0" y="0"/>
          <a:ext cx="0" cy="0"/>
          <a:chOff x="0" y="0"/>
          <a:chExt cx="0" cy="0"/>
        </a:xfrm>
      </p:grpSpPr>
      <p:sp>
        <p:nvSpPr>
          <p:cNvPr id="116" name="Google Shape;116;p2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7" name="Google Shape;117;p2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8" name="Google Shape;118;p2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 name="Google Shape;119;p2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0" name="Google Shape;120;p2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 name="Google Shape;12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01123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4"/>
        <p:cNvGrpSpPr/>
        <p:nvPr/>
      </p:nvGrpSpPr>
      <p:grpSpPr>
        <a:xfrm>
          <a:off x="0" y="0"/>
          <a:ext cx="0" cy="0"/>
          <a:chOff x="0" y="0"/>
          <a:chExt cx="0" cy="0"/>
        </a:xfrm>
      </p:grpSpPr>
      <p:sp>
        <p:nvSpPr>
          <p:cNvPr id="125" name="Google Shape;125;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26139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2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2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35" name="Google Shape;35;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36" name="Google Shape;36;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9"/>
        <p:cNvGrpSpPr/>
        <p:nvPr/>
      </p:nvGrpSpPr>
      <p:grpSpPr>
        <a:xfrm>
          <a:off x="0" y="0"/>
          <a:ext cx="0" cy="0"/>
          <a:chOff x="0" y="0"/>
          <a:chExt cx="0" cy="0"/>
        </a:xfrm>
      </p:grpSpPr>
      <p:sp>
        <p:nvSpPr>
          <p:cNvPr id="130" name="Google Shape;130;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34178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33"/>
        <p:cNvGrpSpPr/>
        <p:nvPr/>
      </p:nvGrpSpPr>
      <p:grpSpPr>
        <a:xfrm>
          <a:off x="0" y="0"/>
          <a:ext cx="0" cy="0"/>
          <a:chOff x="0" y="0"/>
          <a:chExt cx="0" cy="0"/>
        </a:xfrm>
      </p:grpSpPr>
      <p:sp>
        <p:nvSpPr>
          <p:cNvPr id="134" name="Google Shape;134;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 name="Google Shape;135;p2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36" name="Google Shape;136;p2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7" name="Google Shape;137;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33514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40"/>
        <p:cNvGrpSpPr/>
        <p:nvPr/>
      </p:nvGrpSpPr>
      <p:grpSpPr>
        <a:xfrm>
          <a:off x="0" y="0"/>
          <a:ext cx="0" cy="0"/>
          <a:chOff x="0" y="0"/>
          <a:chExt cx="0" cy="0"/>
        </a:xfrm>
      </p:grpSpPr>
      <p:sp>
        <p:nvSpPr>
          <p:cNvPr id="141" name="Google Shape;141;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2" name="Google Shape;142;p25"/>
          <p:cNvSpPr>
            <a:spLocks noGrp="1"/>
          </p:cNvSpPr>
          <p:nvPr>
            <p:ph type="pic" idx="2"/>
          </p:nvPr>
        </p:nvSpPr>
        <p:spPr>
          <a:xfrm>
            <a:off x="5183188" y="987425"/>
            <a:ext cx="6172200" cy="4873625"/>
          </a:xfrm>
          <a:prstGeom prst="rect">
            <a:avLst/>
          </a:prstGeom>
          <a:noFill/>
          <a:ln>
            <a:noFill/>
          </a:ln>
        </p:spPr>
      </p:sp>
      <p:sp>
        <p:nvSpPr>
          <p:cNvPr id="143" name="Google Shape;143;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4" name="Google Shape;144;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97973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47"/>
        <p:cNvGrpSpPr/>
        <p:nvPr/>
      </p:nvGrpSpPr>
      <p:grpSpPr>
        <a:xfrm>
          <a:off x="0" y="0"/>
          <a:ext cx="0" cy="0"/>
          <a:chOff x="0" y="0"/>
          <a:chExt cx="0" cy="0"/>
        </a:xfrm>
      </p:grpSpPr>
      <p:sp>
        <p:nvSpPr>
          <p:cNvPr id="148" name="Google Shape;148;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9" name="Google Shape;149;p2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0" name="Google Shape;150;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17296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53"/>
        <p:cNvGrpSpPr/>
        <p:nvPr/>
      </p:nvGrpSpPr>
      <p:grpSpPr>
        <a:xfrm>
          <a:off x="0" y="0"/>
          <a:ext cx="0" cy="0"/>
          <a:chOff x="0" y="0"/>
          <a:chExt cx="0" cy="0"/>
        </a:xfrm>
      </p:grpSpPr>
      <p:sp>
        <p:nvSpPr>
          <p:cNvPr id="154" name="Google Shape;154;p2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5" name="Google Shape;155;p2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6" name="Google Shape;156;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 name="Google Shape;158;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81027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0"/>
        <p:cNvGrpSpPr/>
        <p:nvPr/>
      </p:nvGrpSpPr>
      <p:grpSpPr>
        <a:xfrm>
          <a:off x="0" y="0"/>
          <a:ext cx="0" cy="0"/>
          <a:chOff x="0" y="0"/>
          <a:chExt cx="0" cy="0"/>
        </a:xfrm>
      </p:grpSpPr>
      <p:sp>
        <p:nvSpPr>
          <p:cNvPr id="91" name="Google Shape;91;p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93" name="Google Shape;93;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78167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96"/>
        <p:cNvGrpSpPr/>
        <p:nvPr/>
      </p:nvGrpSpPr>
      <p:grpSpPr>
        <a:xfrm>
          <a:off x="0" y="0"/>
          <a:ext cx="0" cy="0"/>
          <a:chOff x="0" y="0"/>
          <a:chExt cx="0" cy="0"/>
        </a:xfrm>
      </p:grpSpPr>
      <p:sp>
        <p:nvSpPr>
          <p:cNvPr id="97" name="Google Shape;97;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 name="Google Shape;99;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37756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1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1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05" name="Google Shape;10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56970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08"/>
        <p:cNvGrpSpPr/>
        <p:nvPr/>
      </p:nvGrpSpPr>
      <p:grpSpPr>
        <a:xfrm>
          <a:off x="0" y="0"/>
          <a:ext cx="0" cy="0"/>
          <a:chOff x="0" y="0"/>
          <a:chExt cx="0" cy="0"/>
        </a:xfrm>
      </p:grpSpPr>
      <p:sp>
        <p:nvSpPr>
          <p:cNvPr id="109" name="Google Shape;109;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2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 name="Google Shape;111;p2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 name="Google Shape;11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0570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15"/>
        <p:cNvGrpSpPr/>
        <p:nvPr/>
      </p:nvGrpSpPr>
      <p:grpSpPr>
        <a:xfrm>
          <a:off x="0" y="0"/>
          <a:ext cx="0" cy="0"/>
          <a:chOff x="0" y="0"/>
          <a:chExt cx="0" cy="0"/>
        </a:xfrm>
      </p:grpSpPr>
      <p:sp>
        <p:nvSpPr>
          <p:cNvPr id="116" name="Google Shape;116;p2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7" name="Google Shape;117;p2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8" name="Google Shape;118;p2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 name="Google Shape;119;p2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0" name="Google Shape;120;p2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 name="Google Shape;12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90226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3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3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42" name="Google Shape;42;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43" name="Google Shape;43;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4"/>
        <p:cNvGrpSpPr/>
        <p:nvPr/>
      </p:nvGrpSpPr>
      <p:grpSpPr>
        <a:xfrm>
          <a:off x="0" y="0"/>
          <a:ext cx="0" cy="0"/>
          <a:chOff x="0" y="0"/>
          <a:chExt cx="0" cy="0"/>
        </a:xfrm>
      </p:grpSpPr>
      <p:sp>
        <p:nvSpPr>
          <p:cNvPr id="125" name="Google Shape;125;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06048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9"/>
        <p:cNvGrpSpPr/>
        <p:nvPr/>
      </p:nvGrpSpPr>
      <p:grpSpPr>
        <a:xfrm>
          <a:off x="0" y="0"/>
          <a:ext cx="0" cy="0"/>
          <a:chOff x="0" y="0"/>
          <a:chExt cx="0" cy="0"/>
        </a:xfrm>
      </p:grpSpPr>
      <p:sp>
        <p:nvSpPr>
          <p:cNvPr id="130" name="Google Shape;130;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30517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33"/>
        <p:cNvGrpSpPr/>
        <p:nvPr/>
      </p:nvGrpSpPr>
      <p:grpSpPr>
        <a:xfrm>
          <a:off x="0" y="0"/>
          <a:ext cx="0" cy="0"/>
          <a:chOff x="0" y="0"/>
          <a:chExt cx="0" cy="0"/>
        </a:xfrm>
      </p:grpSpPr>
      <p:sp>
        <p:nvSpPr>
          <p:cNvPr id="134" name="Google Shape;134;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 name="Google Shape;135;p2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36" name="Google Shape;136;p2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7" name="Google Shape;137;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49061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40"/>
        <p:cNvGrpSpPr/>
        <p:nvPr/>
      </p:nvGrpSpPr>
      <p:grpSpPr>
        <a:xfrm>
          <a:off x="0" y="0"/>
          <a:ext cx="0" cy="0"/>
          <a:chOff x="0" y="0"/>
          <a:chExt cx="0" cy="0"/>
        </a:xfrm>
      </p:grpSpPr>
      <p:sp>
        <p:nvSpPr>
          <p:cNvPr id="141" name="Google Shape;141;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2" name="Google Shape;142;p25"/>
          <p:cNvSpPr>
            <a:spLocks noGrp="1"/>
          </p:cNvSpPr>
          <p:nvPr>
            <p:ph type="pic" idx="2"/>
          </p:nvPr>
        </p:nvSpPr>
        <p:spPr>
          <a:xfrm>
            <a:off x="5183188" y="987425"/>
            <a:ext cx="6172200" cy="4873625"/>
          </a:xfrm>
          <a:prstGeom prst="rect">
            <a:avLst/>
          </a:prstGeom>
          <a:noFill/>
          <a:ln>
            <a:noFill/>
          </a:ln>
        </p:spPr>
      </p:sp>
      <p:sp>
        <p:nvSpPr>
          <p:cNvPr id="143" name="Google Shape;143;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4" name="Google Shape;144;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08099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47"/>
        <p:cNvGrpSpPr/>
        <p:nvPr/>
      </p:nvGrpSpPr>
      <p:grpSpPr>
        <a:xfrm>
          <a:off x="0" y="0"/>
          <a:ext cx="0" cy="0"/>
          <a:chOff x="0" y="0"/>
          <a:chExt cx="0" cy="0"/>
        </a:xfrm>
      </p:grpSpPr>
      <p:sp>
        <p:nvSpPr>
          <p:cNvPr id="148" name="Google Shape;148;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9" name="Google Shape;149;p2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0" name="Google Shape;150;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26534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53"/>
        <p:cNvGrpSpPr/>
        <p:nvPr/>
      </p:nvGrpSpPr>
      <p:grpSpPr>
        <a:xfrm>
          <a:off x="0" y="0"/>
          <a:ext cx="0" cy="0"/>
          <a:chOff x="0" y="0"/>
          <a:chExt cx="0" cy="0"/>
        </a:xfrm>
      </p:grpSpPr>
      <p:sp>
        <p:nvSpPr>
          <p:cNvPr id="154" name="Google Shape;154;p2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5" name="Google Shape;155;p2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6" name="Google Shape;156;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 name="Google Shape;158;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97565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467539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9826232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054297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891397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3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3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3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3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3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51" name="Google Shape;51;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52" name="Google Shape;52;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6794229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588857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6748108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1310670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4851196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2597369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616673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56" name="Google Shape;56;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57" name="Google Shape;57;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63" name="Google Shape;63;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64" name="Google Shape;64;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4"/>
          <p:cNvSpPr>
            <a:spLocks noGrp="1"/>
          </p:cNvSpPr>
          <p:nvPr>
            <p:ph type="pic" idx="2"/>
          </p:nvPr>
        </p:nvSpPr>
        <p:spPr>
          <a:xfrm>
            <a:off x="5183188" y="987425"/>
            <a:ext cx="6172200" cy="4873625"/>
          </a:xfrm>
          <a:prstGeom prst="rect">
            <a:avLst/>
          </a:prstGeom>
          <a:noFill/>
          <a:ln>
            <a:noFill/>
          </a:ln>
        </p:spPr>
      </p:sp>
      <p:sp>
        <p:nvSpPr>
          <p:cNvPr id="68" name="Google Shape;68;p3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70" name="Google Shape;70;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71" name="Google Shape;71;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85" name="Google Shape;85;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6" name="Google Shape;86;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 name="Google Shape;87;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8" name="Google Shape;88;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9" name="Google Shape;89;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CB8E471B-AE77-BA89-2C2C-3C1B3FFC444A}"/>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AD2C8457-2C65-AECF-4226-BAA6D30A47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05DB20-E44C-5BFC-4FA7-C96AFFC982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A4B673-F1CA-CC81-D3CF-2EA41B43D8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CDEAE1-69FA-42CF-B65D-944C8BD08CC2}" type="datetimeFigureOut">
              <a:rPr lang="en-US" smtClean="0"/>
              <a:t>12/26/2023</a:t>
            </a:fld>
            <a:endParaRPr lang="en-US"/>
          </a:p>
        </p:txBody>
      </p:sp>
      <p:sp>
        <p:nvSpPr>
          <p:cNvPr id="5" name="Footer Placeholder 4">
            <a:extLst>
              <a:ext uri="{FF2B5EF4-FFF2-40B4-BE49-F238E27FC236}">
                <a16:creationId xmlns:a16="http://schemas.microsoft.com/office/drawing/2014/main" id="{7925DDE0-5353-BD71-71EC-BEA2574C66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CE4915A-B8CD-FCF9-59A0-649E8CB848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FCAD0A-DAF0-46D1-BC9F-C74D80005738}" type="slidenum">
              <a:rPr lang="en-US" smtClean="0"/>
              <a:t>‹#›</a:t>
            </a:fld>
            <a:endParaRPr lang="en-US"/>
          </a:p>
        </p:txBody>
      </p:sp>
    </p:spTree>
    <p:extLst>
      <p:ext uri="{BB962C8B-B14F-4D97-AF65-F5344CB8AC3E}">
        <p14:creationId xmlns:p14="http://schemas.microsoft.com/office/powerpoint/2010/main" val="408485987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2" name="9Slide.vn - 2019">
            <a:extLst>
              <a:ext uri="{FF2B5EF4-FFF2-40B4-BE49-F238E27FC236}">
                <a16:creationId xmlns:a16="http://schemas.microsoft.com/office/drawing/2014/main" id="{962D52B3-CF31-4732-86D0-40AC1C07CA05}"/>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85" name="Google Shape;85;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6" name="Google Shape;86;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 name="Google Shape;87;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8" name="Google Shape;88;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9" name="Google Shape;89;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00469301"/>
      </p:ext>
    </p:extLst>
  </p:cSld>
  <p:clrMap bg1="lt1" tx1="dk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3" name="9Slide.vn - 2019">
            <a:extLst>
              <a:ext uri="{FF2B5EF4-FFF2-40B4-BE49-F238E27FC236}">
                <a16:creationId xmlns:a16="http://schemas.microsoft.com/office/drawing/2014/main" id="{C1B85617-5F9C-4A1A-B683-2137AA5F1868}"/>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85" name="Google Shape;85;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6" name="Google Shape;86;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 name="Google Shape;87;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8" name="Google Shape;88;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9" name="Google Shape;89;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44479308"/>
      </p:ext>
    </p:extLst>
  </p:cSld>
  <p:clrMap bg1="lt1" tx1="dk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12/26/2023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19842811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hyperlink" Target="https://hoc10.vn/doc-sach/toan-4-tap-2/1/391/35/" TargetMode="External"/><Relationship Id="rId2" Type="http://schemas.openxmlformats.org/officeDocument/2006/relationships/image" Target="../media/image25.jpg"/><Relationship Id="rId1" Type="http://schemas.openxmlformats.org/officeDocument/2006/relationships/slideLayout" Target="../slideLayouts/slideLayout40.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Layout" Target="../slideLayouts/slideLayout51.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51.xml"/><Relationship Id="rId5" Type="http://schemas.openxmlformats.org/officeDocument/2006/relationships/image" Target="../media/image31.png"/><Relationship Id="rId4" Type="http://schemas.openxmlformats.org/officeDocument/2006/relationships/image" Target="../media/image30.svg"/></Relationships>
</file>

<file path=ppt/slides/_rels/slide1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hyperlink" Target="https://hoc10.vn/doc-sach/toan-4-tap-2/1/391/35/"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g"/><Relationship Id="rId7" Type="http://schemas.openxmlformats.org/officeDocument/2006/relationships/image" Target="../media/image39.png"/><Relationship Id="rId2" Type="http://schemas.openxmlformats.org/officeDocument/2006/relationships/slideLayout" Target="../slideLayouts/slideLayout23.xml"/><Relationship Id="rId1" Type="http://schemas.openxmlformats.org/officeDocument/2006/relationships/tags" Target="../tags/tag1.xml"/><Relationship Id="rId6" Type="http://schemas.microsoft.com/office/2007/relationships/hdphoto" Target="../media/hdphoto1.wdp"/><Relationship Id="rId5" Type="http://schemas.openxmlformats.org/officeDocument/2006/relationships/image" Target="../media/image38.png"/><Relationship Id="rId4" Type="http://schemas.openxmlformats.org/officeDocument/2006/relationships/hyperlink" Target="https://www.facebook.com/groups/hoc10donghanhcunggiaovientieuhoc"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hyperlink" Target="https://hoc10.vn/doc-sach/toan-4-tap-2/1/391/35/" TargetMode="External"/></Relationships>
</file>

<file path=ppt/slides/_rels/slide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5.gif"/><Relationship Id="rId1" Type="http://schemas.openxmlformats.org/officeDocument/2006/relationships/slideLayout" Target="../slideLayouts/slideLayout57.xml"/><Relationship Id="rId5" Type="http://schemas.openxmlformats.org/officeDocument/2006/relationships/image" Target="../media/image7.pn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13.png"/><Relationship Id="rId3" Type="http://schemas.openxmlformats.org/officeDocument/2006/relationships/slideLayout" Target="../slideLayouts/slideLayout56.xml"/><Relationship Id="rId7" Type="http://schemas.openxmlformats.org/officeDocument/2006/relationships/image" Target="../media/image5.gif"/><Relationship Id="rId12" Type="http://schemas.openxmlformats.org/officeDocument/2006/relationships/image" Target="../media/image12.png"/><Relationship Id="rId17" Type="http://schemas.openxmlformats.org/officeDocument/2006/relationships/image" Target="../media/image7.png"/><Relationship Id="rId2" Type="http://schemas.openxmlformats.org/officeDocument/2006/relationships/audio" Target="../media/media1.mp3"/><Relationship Id="rId16" Type="http://schemas.openxmlformats.org/officeDocument/2006/relationships/image" Target="../media/image15.png"/><Relationship Id="rId1" Type="http://schemas.microsoft.com/office/2007/relationships/media" Target="../media/media1.mp3"/><Relationship Id="rId6" Type="http://schemas.openxmlformats.org/officeDocument/2006/relationships/image" Target="../media/image9.png"/><Relationship Id="rId11" Type="http://schemas.openxmlformats.org/officeDocument/2006/relationships/image" Target="../media/image11.gif"/><Relationship Id="rId5" Type="http://schemas.openxmlformats.org/officeDocument/2006/relationships/image" Target="../media/image8.jpeg"/><Relationship Id="rId15" Type="http://schemas.openxmlformats.org/officeDocument/2006/relationships/slide" Target="slide7.xml"/><Relationship Id="rId10" Type="http://schemas.openxmlformats.org/officeDocument/2006/relationships/slide" Target="slide5.xml"/><Relationship Id="rId4" Type="http://schemas.openxmlformats.org/officeDocument/2006/relationships/notesSlide" Target="../notesSlides/notesSlide3.xml"/><Relationship Id="rId9" Type="http://schemas.openxmlformats.org/officeDocument/2006/relationships/image" Target="../media/image10.png"/><Relationship Id="rId1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 Target="slide4.xml"/><Relationship Id="rId7" Type="http://schemas.openxmlformats.org/officeDocument/2006/relationships/image" Target="../media/image18.svg"/><Relationship Id="rId2" Type="http://schemas.openxmlformats.org/officeDocument/2006/relationships/notesSlide" Target="../notesSlides/notesSlide4.xml"/><Relationship Id="rId1" Type="http://schemas.openxmlformats.org/officeDocument/2006/relationships/slideLayout" Target="../slideLayouts/slideLayout56.xml"/><Relationship Id="rId6" Type="http://schemas.openxmlformats.org/officeDocument/2006/relationships/image" Target="../media/image17.png"/><Relationship Id="rId5" Type="http://schemas.openxmlformats.org/officeDocument/2006/relationships/image" Target="../media/image16.gif"/><Relationship Id="rId10" Type="http://schemas.openxmlformats.org/officeDocument/2006/relationships/image" Target="../media/image7.png"/><Relationship Id="rId4" Type="http://schemas.openxmlformats.org/officeDocument/2006/relationships/image" Target="../media/image5.gif"/><Relationship Id="rId9" Type="http://schemas.openxmlformats.org/officeDocument/2006/relationships/image" Target="../media/image20.sv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 Target="slide4.xml"/><Relationship Id="rId7" Type="http://schemas.openxmlformats.org/officeDocument/2006/relationships/image" Target="../media/image18.svg"/><Relationship Id="rId2" Type="http://schemas.openxmlformats.org/officeDocument/2006/relationships/notesSlide" Target="../notesSlides/notesSlide5.xml"/><Relationship Id="rId1" Type="http://schemas.openxmlformats.org/officeDocument/2006/relationships/slideLayout" Target="../slideLayouts/slideLayout56.xml"/><Relationship Id="rId6" Type="http://schemas.openxmlformats.org/officeDocument/2006/relationships/image" Target="../media/image17.png"/><Relationship Id="rId5" Type="http://schemas.openxmlformats.org/officeDocument/2006/relationships/image" Target="../media/image16.gif"/><Relationship Id="rId10" Type="http://schemas.openxmlformats.org/officeDocument/2006/relationships/image" Target="../media/image7.png"/><Relationship Id="rId4" Type="http://schemas.openxmlformats.org/officeDocument/2006/relationships/image" Target="../media/image5.gif"/><Relationship Id="rId9" Type="http://schemas.openxmlformats.org/officeDocument/2006/relationships/image" Target="../media/image20.sv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 Target="slide4.xml"/><Relationship Id="rId7" Type="http://schemas.openxmlformats.org/officeDocument/2006/relationships/image" Target="../media/image18.svg"/><Relationship Id="rId2" Type="http://schemas.openxmlformats.org/officeDocument/2006/relationships/notesSlide" Target="../notesSlides/notesSlide6.xml"/><Relationship Id="rId1" Type="http://schemas.openxmlformats.org/officeDocument/2006/relationships/slideLayout" Target="../slideLayouts/slideLayout56.xml"/><Relationship Id="rId6" Type="http://schemas.openxmlformats.org/officeDocument/2006/relationships/image" Target="../media/image17.png"/><Relationship Id="rId5" Type="http://schemas.openxmlformats.org/officeDocument/2006/relationships/image" Target="../media/image16.gif"/><Relationship Id="rId10" Type="http://schemas.openxmlformats.org/officeDocument/2006/relationships/image" Target="../media/image7.png"/><Relationship Id="rId4" Type="http://schemas.openxmlformats.org/officeDocument/2006/relationships/image" Target="../media/image5.gif"/><Relationship Id="rId9" Type="http://schemas.openxmlformats.org/officeDocument/2006/relationships/image" Target="../media/image20.svg"/></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hyperlink" Target="https://hoc10.vn/doc-sach/toan-4-tap-2/1/391/35/"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2"/>
        <p:cNvGrpSpPr/>
        <p:nvPr/>
      </p:nvGrpSpPr>
      <p:grpSpPr>
        <a:xfrm>
          <a:off x="0" y="0"/>
          <a:ext cx="0" cy="0"/>
          <a:chOff x="0" y="0"/>
          <a:chExt cx="0" cy="0"/>
        </a:xfrm>
      </p:grpSpPr>
      <p:sp>
        <p:nvSpPr>
          <p:cNvPr id="163" name="Google Shape;163;p1"/>
          <p:cNvSpPr txBox="1"/>
          <p:nvPr/>
        </p:nvSpPr>
        <p:spPr>
          <a:xfrm>
            <a:off x="9510944" y="81280"/>
            <a:ext cx="2681056"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dirty="0">
                <a:solidFill>
                  <a:srgbClr val="FFFFFF"/>
                </a:solidFill>
                <a:latin typeface="UTM Avo" panose="02040603050506020204" pitchFamily="18" charset="0"/>
                <a:sym typeface="Arial"/>
              </a:rPr>
              <a:t>TOÁN 4</a:t>
            </a:r>
            <a:endParaRPr dirty="0">
              <a:latin typeface="UTM Avo" panose="02040603050506020204" pitchFamily="18" charset="0"/>
            </a:endParaRPr>
          </a:p>
        </p:txBody>
      </p:sp>
      <p:sp>
        <p:nvSpPr>
          <p:cNvPr id="164" name="Google Shape;164;p1"/>
          <p:cNvSpPr/>
          <p:nvPr/>
        </p:nvSpPr>
        <p:spPr>
          <a:xfrm>
            <a:off x="10807051" y="670412"/>
            <a:ext cx="9909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dirty="0" err="1">
                <a:solidFill>
                  <a:srgbClr val="FFFFFF"/>
                </a:solidFill>
                <a:latin typeface="UTM Avo" panose="02040603050506020204" pitchFamily="18" charset="0"/>
                <a:sym typeface="Arial"/>
              </a:rPr>
              <a:t>Tập</a:t>
            </a:r>
            <a:r>
              <a:rPr lang="en-US" sz="2400" b="0" i="0" u="none" strike="noStrike" cap="none" dirty="0">
                <a:solidFill>
                  <a:srgbClr val="FFFFFF"/>
                </a:solidFill>
                <a:latin typeface="UTM Avo" panose="02040603050506020204" pitchFamily="18" charset="0"/>
                <a:sym typeface="Arial"/>
              </a:rPr>
              <a:t> 2</a:t>
            </a:r>
            <a:endParaRPr dirty="0">
              <a:latin typeface="UTM Avo" panose="02040603050506020204" pitchFamily="18" charset="0"/>
            </a:endParaRPr>
          </a:p>
        </p:txBody>
      </p:sp>
      <p:sp>
        <p:nvSpPr>
          <p:cNvPr id="165" name="Google Shape;165;p1"/>
          <p:cNvSpPr txBox="1"/>
          <p:nvPr/>
        </p:nvSpPr>
        <p:spPr>
          <a:xfrm>
            <a:off x="564716" y="727611"/>
            <a:ext cx="10737785" cy="3910737"/>
          </a:xfrm>
          <a:prstGeom prst="rect">
            <a:avLst/>
          </a:prstGeom>
          <a:noFill/>
          <a:ln>
            <a:noFill/>
          </a:ln>
        </p:spPr>
        <p:txBody>
          <a:bodyPr spcFirstLastPara="1" wrap="square" lIns="91425" tIns="45700" rIns="91425" bIns="45700" anchor="b" anchorCtr="0">
            <a:noAutofit/>
          </a:bodyPr>
          <a:lstStyle/>
          <a:p>
            <a:pPr marL="0" marR="0" lvl="0" indent="0" algn="ctr" rtl="0">
              <a:lnSpc>
                <a:spcPct val="150000"/>
              </a:lnSpc>
              <a:spcBef>
                <a:spcPts val="0"/>
              </a:spcBef>
              <a:spcAft>
                <a:spcPts val="0"/>
              </a:spcAft>
              <a:buClr>
                <a:srgbClr val="000000"/>
              </a:buClr>
              <a:buSzPts val="990"/>
              <a:buFont typeface="Arial"/>
              <a:buNone/>
            </a:pPr>
            <a:r>
              <a:rPr lang="en-US" sz="6000" b="1" i="0" u="none" strike="noStrike" cap="none" dirty="0" err="1">
                <a:solidFill>
                  <a:srgbClr val="002060"/>
                </a:solidFill>
                <a:latin typeface="UTM Avo" panose="02040603050506020204" pitchFamily="18" charset="0"/>
                <a:sym typeface="Arial"/>
              </a:rPr>
              <a:t>Tuần</a:t>
            </a:r>
            <a:r>
              <a:rPr lang="en-US" sz="6000" b="1" i="0" u="none" strike="noStrike" cap="none" dirty="0">
                <a:solidFill>
                  <a:srgbClr val="002060"/>
                </a:solidFill>
                <a:latin typeface="UTM Avo" panose="02040603050506020204" pitchFamily="18" charset="0"/>
                <a:sym typeface="Arial"/>
              </a:rPr>
              <a:t> 24</a:t>
            </a:r>
            <a:endParaRPr sz="1800" dirty="0">
              <a:latin typeface="UTM Avo" panose="02040603050506020204" pitchFamily="18" charset="0"/>
            </a:endParaRPr>
          </a:p>
          <a:p>
            <a:pPr marL="0" marR="0" lvl="0" indent="0" algn="ctr" rtl="0">
              <a:lnSpc>
                <a:spcPct val="150000"/>
              </a:lnSpc>
              <a:spcBef>
                <a:spcPts val="0"/>
              </a:spcBef>
              <a:spcAft>
                <a:spcPts val="0"/>
              </a:spcAft>
              <a:buClr>
                <a:srgbClr val="000000"/>
              </a:buClr>
              <a:buSzPts val="4400"/>
              <a:buFont typeface="Calibri"/>
              <a:buNone/>
            </a:pPr>
            <a:r>
              <a:rPr lang="en-US" sz="6000" b="1" i="0" u="none" strike="noStrike" cap="none" dirty="0">
                <a:solidFill>
                  <a:srgbClr val="FF0000"/>
                </a:solidFill>
                <a:latin typeface="UTM Avo" panose="02040603050506020204" pitchFamily="18" charset="0"/>
                <a:sym typeface="Arial"/>
              </a:rPr>
              <a:t>Bài 67: </a:t>
            </a:r>
            <a:r>
              <a:rPr lang="en-US" sz="6000" b="1" i="0" u="none" strike="noStrike" cap="none" dirty="0" err="1">
                <a:solidFill>
                  <a:srgbClr val="FF0000"/>
                </a:solidFill>
                <a:latin typeface="UTM Avo" panose="02040603050506020204" pitchFamily="18" charset="0"/>
                <a:sym typeface="Arial"/>
              </a:rPr>
              <a:t>Mét</a:t>
            </a:r>
            <a:r>
              <a:rPr lang="en-US" sz="6000" b="1" i="0" u="none" strike="noStrike" cap="none" dirty="0">
                <a:solidFill>
                  <a:srgbClr val="FF0000"/>
                </a:solidFill>
                <a:latin typeface="UTM Avo" panose="02040603050506020204" pitchFamily="18" charset="0"/>
                <a:sym typeface="Arial"/>
              </a:rPr>
              <a:t> </a:t>
            </a:r>
            <a:r>
              <a:rPr lang="en-US" sz="6000" b="1" i="0" u="none" strike="noStrike" cap="none" dirty="0" err="1">
                <a:solidFill>
                  <a:srgbClr val="FF0000"/>
                </a:solidFill>
                <a:latin typeface="UTM Avo" panose="02040603050506020204" pitchFamily="18" charset="0"/>
                <a:sym typeface="Arial"/>
              </a:rPr>
              <a:t>vuông</a:t>
            </a:r>
            <a:r>
              <a:rPr lang="en-US" sz="6000" b="1" i="0" u="none" strike="noStrike" cap="none" dirty="0">
                <a:solidFill>
                  <a:srgbClr val="FF0000"/>
                </a:solidFill>
                <a:latin typeface="UTM Avo" panose="02040603050506020204" pitchFamily="18" charset="0"/>
                <a:sym typeface="Arial"/>
              </a:rPr>
              <a:t> </a:t>
            </a:r>
            <a:r>
              <a:rPr lang="en-US" sz="6000" b="1" dirty="0">
                <a:solidFill>
                  <a:srgbClr val="FF0000"/>
                </a:solidFill>
                <a:latin typeface="UTM Avo" panose="02040603050506020204" pitchFamily="18" charset="0"/>
              </a:rPr>
              <a:t>- </a:t>
            </a:r>
            <a:r>
              <a:rPr lang="en-US" sz="6000" b="1" i="0" u="none" strike="noStrike" cap="none" dirty="0" err="1">
                <a:solidFill>
                  <a:srgbClr val="FF0000"/>
                </a:solidFill>
                <a:latin typeface="UTM Avo" panose="02040603050506020204" pitchFamily="18" charset="0"/>
                <a:sym typeface="Arial"/>
              </a:rPr>
              <a:t>Tiết</a:t>
            </a:r>
            <a:r>
              <a:rPr lang="en-US" sz="6000" b="1" i="0" u="none" strike="noStrike" cap="none" dirty="0">
                <a:solidFill>
                  <a:srgbClr val="FF0000"/>
                </a:solidFill>
                <a:latin typeface="UTM Avo" panose="02040603050506020204" pitchFamily="18" charset="0"/>
                <a:sym typeface="Arial"/>
              </a:rPr>
              <a:t> 2</a:t>
            </a:r>
            <a:endParaRPr sz="1800" dirty="0">
              <a:latin typeface="UTM Avo" panose="020406030505060202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6"/>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31EC15C-4F50-D363-C3AD-A6E17BA196A9}"/>
              </a:ext>
            </a:extLst>
          </p:cNvPr>
          <p:cNvSpPr/>
          <p:nvPr/>
        </p:nvSpPr>
        <p:spPr>
          <a:xfrm>
            <a:off x="762001" y="1774612"/>
            <a:ext cx="640080" cy="457200"/>
          </a:xfrm>
          <a:prstGeom prst="roundRect">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latin typeface="UTM Avo" panose="02040603050506020204" pitchFamily="18" charset="0"/>
              </a:rPr>
              <a:t>04</a:t>
            </a:r>
          </a:p>
        </p:txBody>
      </p:sp>
      <p:sp>
        <p:nvSpPr>
          <p:cNvPr id="4" name="Freeform 2">
            <a:extLst>
              <a:ext uri="{FF2B5EF4-FFF2-40B4-BE49-F238E27FC236}">
                <a16:creationId xmlns:a16="http://schemas.microsoft.com/office/drawing/2014/main" id="{336898FD-95B1-7661-996D-E65EF31F0A41}"/>
              </a:ext>
            </a:extLst>
          </p:cNvPr>
          <p:cNvSpPr/>
          <p:nvPr/>
        </p:nvSpPr>
        <p:spPr>
          <a:xfrm>
            <a:off x="5793502" y="2961829"/>
            <a:ext cx="5842000" cy="3928745"/>
          </a:xfrm>
          <a:custGeom>
            <a:avLst/>
            <a:gdLst/>
            <a:ahLst/>
            <a:cxnLst/>
            <a:rect l="l" t="t" r="r" b="b"/>
            <a:pathLst>
              <a:path w="7413789" h="4985773">
                <a:moveTo>
                  <a:pt x="0" y="0"/>
                </a:moveTo>
                <a:lnTo>
                  <a:pt x="7413789" y="0"/>
                </a:lnTo>
                <a:lnTo>
                  <a:pt x="7413789" y="4985774"/>
                </a:lnTo>
                <a:lnTo>
                  <a:pt x="0" y="4985774"/>
                </a:lnTo>
                <a:lnTo>
                  <a:pt x="0" y="0"/>
                </a:lnTo>
                <a:close/>
              </a:path>
            </a:pathLst>
          </a:custGeom>
          <a:blipFill>
            <a:blip r:embed="rId4"/>
            <a:stretch>
              <a:fillRect/>
            </a:stretch>
          </a:blipFill>
        </p:spPr>
      </p:sp>
      <p:sp>
        <p:nvSpPr>
          <p:cNvPr id="6" name="TextBox 5">
            <a:extLst>
              <a:ext uri="{FF2B5EF4-FFF2-40B4-BE49-F238E27FC236}">
                <a16:creationId xmlns:a16="http://schemas.microsoft.com/office/drawing/2014/main" id="{F2C7FB1F-6AF9-7E2F-013F-A2594F786689}"/>
              </a:ext>
            </a:extLst>
          </p:cNvPr>
          <p:cNvSpPr txBox="1"/>
          <p:nvPr/>
        </p:nvSpPr>
        <p:spPr>
          <a:xfrm>
            <a:off x="762000" y="1937346"/>
            <a:ext cx="5270063" cy="3786678"/>
          </a:xfrm>
          <a:prstGeom prst="rect">
            <a:avLst/>
          </a:prstGeom>
          <a:noFill/>
        </p:spPr>
        <p:txBody>
          <a:bodyPr wrap="square">
            <a:spAutoFit/>
          </a:bodyPr>
          <a:lstStyle/>
          <a:p>
            <a:pPr algn="ctr">
              <a:lnSpc>
                <a:spcPct val="150000"/>
              </a:lnSpc>
              <a:spcAft>
                <a:spcPts val="667"/>
              </a:spcAft>
            </a:pPr>
            <a:r>
              <a:rPr lang="en-US" sz="2400" b="1" dirty="0" err="1">
                <a:latin typeface="UTM Avo" panose="02040603050506020204" pitchFamily="18" charset="0"/>
                <a:ea typeface="Calibri" panose="020F0502020204030204" pitchFamily="34" charset="0"/>
                <a:cs typeface="Arial" panose="020B0604020202020204" pitchFamily="34" charset="0"/>
              </a:rPr>
              <a:t>Bài</a:t>
            </a:r>
            <a:r>
              <a:rPr lang="en-US" sz="2400" b="1" dirty="0">
                <a:latin typeface="UTM Avo" panose="02040603050506020204" pitchFamily="18" charset="0"/>
                <a:ea typeface="Calibri" panose="020F0502020204030204" pitchFamily="34" charset="0"/>
                <a:cs typeface="Arial" panose="020B0604020202020204" pitchFamily="34" charset="0"/>
              </a:rPr>
              <a:t> </a:t>
            </a:r>
            <a:r>
              <a:rPr lang="en-US" sz="2400" b="1" dirty="0" err="1">
                <a:latin typeface="UTM Avo" panose="02040603050506020204" pitchFamily="18" charset="0"/>
                <a:ea typeface="Calibri" panose="020F0502020204030204" pitchFamily="34" charset="0"/>
                <a:cs typeface="Arial" panose="020B0604020202020204" pitchFamily="34" charset="0"/>
              </a:rPr>
              <a:t>giải</a:t>
            </a:r>
            <a:endParaRPr lang="en-VN" sz="2400" b="1" dirty="0">
              <a:latin typeface="UTM Avo" panose="02040603050506020204" pitchFamily="18" charset="0"/>
              <a:ea typeface="Calibri" panose="020F0502020204030204" pitchFamily="34" charset="0"/>
              <a:cs typeface="Arial" panose="020B0604020202020204" pitchFamily="34" charset="0"/>
            </a:endParaRPr>
          </a:p>
          <a:p>
            <a:pPr algn="ctr">
              <a:lnSpc>
                <a:spcPct val="150000"/>
              </a:lnSpc>
              <a:spcAft>
                <a:spcPts val="667"/>
              </a:spcAft>
            </a:pPr>
            <a:r>
              <a:rPr lang="en-US" sz="2400" dirty="0" err="1">
                <a:latin typeface="UTM Avo" panose="02040603050506020204" pitchFamily="18" charset="0"/>
                <a:ea typeface="Calibri" panose="020F0502020204030204" pitchFamily="34" charset="0"/>
                <a:cs typeface="Arial" panose="020B0604020202020204" pitchFamily="34" charset="0"/>
              </a:rPr>
              <a:t>Diện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tích</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bức</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tường</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là</a:t>
            </a:r>
            <a:r>
              <a:rPr lang="en-US" sz="2400" dirty="0">
                <a:latin typeface="UTM Avo" panose="02040603050506020204" pitchFamily="18" charset="0"/>
                <a:ea typeface="Calibri" panose="020F0502020204030204" pitchFamily="34" charset="0"/>
                <a:cs typeface="Arial" panose="020B0604020202020204" pitchFamily="34" charset="0"/>
              </a:rPr>
              <a:t>:</a:t>
            </a:r>
          </a:p>
          <a:p>
            <a:pPr algn="ctr">
              <a:lnSpc>
                <a:spcPct val="150000"/>
              </a:lnSpc>
              <a:spcAft>
                <a:spcPts val="667"/>
              </a:spcAft>
            </a:pPr>
            <a:r>
              <a:rPr lang="en-US" sz="2400" dirty="0">
                <a:latin typeface="UTM Avo" panose="02040603050506020204" pitchFamily="18" charset="0"/>
                <a:ea typeface="Calibri" panose="020F0502020204030204" pitchFamily="34" charset="0"/>
                <a:cs typeface="Arial" panose="020B0604020202020204" pitchFamily="34" charset="0"/>
              </a:rPr>
              <a:t>8 x 3 = 24 (m</a:t>
            </a:r>
            <a:r>
              <a:rPr lang="en-US" sz="2400" baseline="30000" dirty="0">
                <a:latin typeface="UTM Avo" panose="02040603050506020204" pitchFamily="18" charset="0"/>
                <a:ea typeface="Calibri" panose="020F0502020204030204" pitchFamily="34" charset="0"/>
                <a:cs typeface="Arial" panose="020B0604020202020204" pitchFamily="34" charset="0"/>
              </a:rPr>
              <a:t>2</a:t>
            </a:r>
            <a:r>
              <a:rPr lang="en-US" sz="2400" dirty="0">
                <a:latin typeface="UTM Avo" panose="02040603050506020204" pitchFamily="18" charset="0"/>
                <a:ea typeface="Calibri" panose="020F0502020204030204" pitchFamily="34" charset="0"/>
                <a:cs typeface="Arial" panose="020B0604020202020204" pitchFamily="34" charset="0"/>
              </a:rPr>
              <a:t>)</a:t>
            </a:r>
            <a:endParaRPr lang="en-VN" sz="2400" dirty="0">
              <a:latin typeface="UTM Avo" panose="02040603050506020204" pitchFamily="18" charset="0"/>
              <a:ea typeface="Calibri" panose="020F0502020204030204" pitchFamily="34" charset="0"/>
              <a:cs typeface="Arial" panose="020B0604020202020204" pitchFamily="34" charset="0"/>
            </a:endParaRPr>
          </a:p>
          <a:p>
            <a:pPr algn="ctr">
              <a:lnSpc>
                <a:spcPct val="150000"/>
              </a:lnSpc>
              <a:spcAft>
                <a:spcPts val="667"/>
              </a:spcAft>
            </a:pPr>
            <a:r>
              <a:rPr lang="en-US" sz="2400" dirty="0" err="1">
                <a:latin typeface="UTM Avo" panose="02040603050506020204" pitchFamily="18" charset="0"/>
                <a:ea typeface="Calibri" panose="020F0502020204030204" pitchFamily="34" charset="0"/>
                <a:cs typeface="Arial" panose="020B0604020202020204" pitchFamily="34" charset="0"/>
              </a:rPr>
              <a:t>Diện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tích</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cần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sơn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là</a:t>
            </a:r>
            <a:r>
              <a:rPr lang="en-US" sz="2400" dirty="0">
                <a:latin typeface="UTM Avo" panose="02040603050506020204" pitchFamily="18" charset="0"/>
                <a:ea typeface="Calibri" panose="020F0502020204030204" pitchFamily="34" charset="0"/>
                <a:cs typeface="Arial" panose="020B0604020202020204" pitchFamily="34" charset="0"/>
              </a:rPr>
              <a:t>:</a:t>
            </a:r>
            <a:endParaRPr lang="en-VN" sz="2400" dirty="0">
              <a:latin typeface="UTM Avo" panose="02040603050506020204" pitchFamily="18" charset="0"/>
              <a:ea typeface="Calibri" panose="020F0502020204030204" pitchFamily="34" charset="0"/>
              <a:cs typeface="Arial" panose="020B0604020202020204" pitchFamily="34" charset="0"/>
            </a:endParaRPr>
          </a:p>
          <a:p>
            <a:pPr algn="ctr">
              <a:lnSpc>
                <a:spcPct val="150000"/>
              </a:lnSpc>
              <a:spcAft>
                <a:spcPts val="667"/>
              </a:spcAft>
            </a:pPr>
            <a:r>
              <a:rPr lang="en-US" sz="2400" dirty="0">
                <a:latin typeface="UTM Avo" panose="02040603050506020204" pitchFamily="18" charset="0"/>
                <a:ea typeface="Calibri" panose="020F0502020204030204" pitchFamily="34" charset="0"/>
                <a:cs typeface="Arial" panose="020B0604020202020204" pitchFamily="34" charset="0"/>
              </a:rPr>
              <a:t>24 – 6 = 18 (m</a:t>
            </a:r>
            <a:r>
              <a:rPr lang="en-US" sz="2400" baseline="30000" dirty="0">
                <a:latin typeface="UTM Avo" panose="02040603050506020204" pitchFamily="18" charset="0"/>
                <a:ea typeface="Calibri" panose="020F0502020204030204" pitchFamily="34" charset="0"/>
                <a:cs typeface="Arial" panose="020B0604020202020204" pitchFamily="34" charset="0"/>
              </a:rPr>
              <a:t>2</a:t>
            </a:r>
            <a:r>
              <a:rPr lang="en-US" sz="2400" dirty="0">
                <a:latin typeface="UTM Avo" panose="02040603050506020204" pitchFamily="18" charset="0"/>
                <a:ea typeface="Calibri" panose="020F0502020204030204" pitchFamily="34" charset="0"/>
                <a:cs typeface="Arial" panose="020B0604020202020204" pitchFamily="34" charset="0"/>
              </a:rPr>
              <a:t>)</a:t>
            </a:r>
            <a:endParaRPr lang="en-VN" sz="2400" dirty="0">
              <a:latin typeface="UTM Avo" panose="02040603050506020204" pitchFamily="18" charset="0"/>
              <a:ea typeface="Calibri" panose="020F0502020204030204" pitchFamily="34" charset="0"/>
              <a:cs typeface="Arial" panose="020B0604020202020204" pitchFamily="34" charset="0"/>
            </a:endParaRPr>
          </a:p>
          <a:p>
            <a:pPr algn="ctr">
              <a:lnSpc>
                <a:spcPct val="150000"/>
              </a:lnSpc>
              <a:spcAft>
                <a:spcPts val="667"/>
              </a:spcAft>
            </a:pPr>
            <a:r>
              <a:rPr lang="en-US" sz="2400" dirty="0" err="1">
                <a:latin typeface="UTM Avo" panose="02040603050506020204" pitchFamily="18" charset="0"/>
                <a:ea typeface="Calibri" panose="020F0502020204030204" pitchFamily="34" charset="0"/>
                <a:cs typeface="Arial" panose="020B0604020202020204" pitchFamily="34" charset="0"/>
              </a:rPr>
              <a:t>Đáp</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số</a:t>
            </a:r>
            <a:r>
              <a:rPr lang="en-US" sz="2400" dirty="0">
                <a:latin typeface="UTM Avo" panose="02040603050506020204" pitchFamily="18" charset="0"/>
                <a:ea typeface="Calibri" panose="020F0502020204030204" pitchFamily="34" charset="0"/>
                <a:cs typeface="Arial" panose="020B0604020202020204" pitchFamily="34" charset="0"/>
              </a:rPr>
              <a:t>: 18 (m</a:t>
            </a:r>
            <a:r>
              <a:rPr lang="en-US" sz="2400" baseline="30000" dirty="0">
                <a:latin typeface="UTM Avo" panose="02040603050506020204" pitchFamily="18" charset="0"/>
                <a:ea typeface="Calibri" panose="020F0502020204030204" pitchFamily="34" charset="0"/>
                <a:cs typeface="Arial" panose="020B0604020202020204" pitchFamily="34" charset="0"/>
              </a:rPr>
              <a:t>2</a:t>
            </a:r>
            <a:r>
              <a:rPr lang="en-US" sz="2400" dirty="0">
                <a:latin typeface="UTM Avo" panose="02040603050506020204" pitchFamily="18" charset="0"/>
                <a:ea typeface="Calibri" panose="020F0502020204030204" pitchFamily="34" charset="0"/>
                <a:cs typeface="Arial" panose="020B0604020202020204" pitchFamily="34" charset="0"/>
              </a:rPr>
              <a:t>)</a:t>
            </a:r>
            <a:endParaRPr lang="en-VN" sz="2400" dirty="0">
              <a:latin typeface="UTM Avo" panose="02040603050506020204" pitchFamily="18" charset="0"/>
              <a:ea typeface="Calibri" panose="020F050202020403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57C28B3B-244D-53A3-9420-FE6306DBA619}"/>
              </a:ext>
            </a:extLst>
          </p:cNvPr>
          <p:cNvPicPr>
            <a:picLocks noChangeAspect="1"/>
          </p:cNvPicPr>
          <p:nvPr/>
        </p:nvPicPr>
        <p:blipFill>
          <a:blip r:embed="rId5"/>
          <a:stretch>
            <a:fillRect/>
          </a:stretch>
        </p:blipFill>
        <p:spPr>
          <a:xfrm>
            <a:off x="5793502" y="680970"/>
            <a:ext cx="5314972" cy="2228618"/>
          </a:xfrm>
          <a:prstGeom prst="rect">
            <a:avLst/>
          </a:prstGeom>
        </p:spPr>
      </p:pic>
    </p:spTree>
    <p:extLst>
      <p:ext uri="{BB962C8B-B14F-4D97-AF65-F5344CB8AC3E}">
        <p14:creationId xmlns:p14="http://schemas.microsoft.com/office/powerpoint/2010/main" val="1629778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wipe(left)">
                                      <p:cBhvr>
                                        <p:cTn id="14" dur="500"/>
                                        <p:tgtEl>
                                          <p:spTgt spid="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wipe(left)">
                                      <p:cBhvr>
                                        <p:cTn id="19" dur="500"/>
                                        <p:tgtEl>
                                          <p:spTgt spid="6">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6">
                                            <p:txEl>
                                              <p:pRg st="2" end="2"/>
                                            </p:txEl>
                                          </p:spTgt>
                                        </p:tgtEl>
                                        <p:attrNameLst>
                                          <p:attrName>style.visibility</p:attrName>
                                        </p:attrNameLst>
                                      </p:cBhvr>
                                      <p:to>
                                        <p:strVal val="visible"/>
                                      </p:to>
                                    </p:set>
                                    <p:animEffect transition="in" filter="wipe(left)">
                                      <p:cBhvr>
                                        <p:cTn id="24" dur="500"/>
                                        <p:tgtEl>
                                          <p:spTgt spid="6">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6">
                                            <p:txEl>
                                              <p:pRg st="3" end="3"/>
                                            </p:txEl>
                                          </p:spTgt>
                                        </p:tgtEl>
                                        <p:attrNameLst>
                                          <p:attrName>style.visibility</p:attrName>
                                        </p:attrNameLst>
                                      </p:cBhvr>
                                      <p:to>
                                        <p:strVal val="visible"/>
                                      </p:to>
                                    </p:set>
                                    <p:animEffect transition="in" filter="wipe(left)">
                                      <p:cBhvr>
                                        <p:cTn id="29" dur="500"/>
                                        <p:tgtEl>
                                          <p:spTgt spid="6">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6">
                                            <p:txEl>
                                              <p:pRg st="4" end="4"/>
                                            </p:txEl>
                                          </p:spTgt>
                                        </p:tgtEl>
                                        <p:attrNameLst>
                                          <p:attrName>style.visibility</p:attrName>
                                        </p:attrNameLst>
                                      </p:cBhvr>
                                      <p:to>
                                        <p:strVal val="visible"/>
                                      </p:to>
                                    </p:set>
                                    <p:animEffect transition="in" filter="wipe(left)">
                                      <p:cBhvr>
                                        <p:cTn id="34" dur="500"/>
                                        <p:tgtEl>
                                          <p:spTgt spid="6">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6">
                                            <p:txEl>
                                              <p:pRg st="5" end="5"/>
                                            </p:txEl>
                                          </p:spTgt>
                                        </p:tgtEl>
                                        <p:attrNameLst>
                                          <p:attrName>style.visibility</p:attrName>
                                        </p:attrNameLst>
                                      </p:cBhvr>
                                      <p:to>
                                        <p:strVal val="visible"/>
                                      </p:to>
                                    </p:set>
                                    <p:animEffect transition="in" filter="wipe(left)">
                                      <p:cBhvr>
                                        <p:cTn id="39"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Google Shape;192;p6">
            <a:hlinkClick r:id="rId3"/>
            <a:extLst>
              <a:ext uri="{FF2B5EF4-FFF2-40B4-BE49-F238E27FC236}">
                <a16:creationId xmlns:a16="http://schemas.microsoft.com/office/drawing/2014/main" id="{663A64C2-18F5-0C63-027F-B27F21CBEB25}"/>
              </a:ext>
            </a:extLst>
          </p:cNvPr>
          <p:cNvPicPr preferRelativeResize="0"/>
          <p:nvPr/>
        </p:nvPicPr>
        <p:blipFill rotWithShape="1">
          <a:blip r:embed="rId4">
            <a:alphaModFix/>
          </a:blip>
          <a:srcRect/>
          <a:stretch/>
        </p:blipFill>
        <p:spPr>
          <a:xfrm>
            <a:off x="4662693" y="2657109"/>
            <a:ext cx="2866614" cy="1879966"/>
          </a:xfrm>
          <a:prstGeom prst="rect">
            <a:avLst/>
          </a:prstGeom>
          <a:noFill/>
          <a:ln>
            <a:noFill/>
          </a:ln>
        </p:spPr>
      </p:pic>
    </p:spTree>
    <p:extLst>
      <p:ext uri="{BB962C8B-B14F-4D97-AF65-F5344CB8AC3E}">
        <p14:creationId xmlns:p14="http://schemas.microsoft.com/office/powerpoint/2010/main" val="2333356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EF11228-AD21-D458-9398-1C752383BD5B}"/>
              </a:ext>
            </a:extLst>
          </p:cNvPr>
          <p:cNvSpPr/>
          <p:nvPr/>
        </p:nvSpPr>
        <p:spPr>
          <a:xfrm>
            <a:off x="618836" y="1838339"/>
            <a:ext cx="640080" cy="457200"/>
          </a:xfrm>
          <a:prstGeom prst="roundRect">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05</a:t>
            </a:r>
          </a:p>
        </p:txBody>
      </p:sp>
      <p:sp>
        <p:nvSpPr>
          <p:cNvPr id="7" name="TextBox 6">
            <a:extLst>
              <a:ext uri="{FF2B5EF4-FFF2-40B4-BE49-F238E27FC236}">
                <a16:creationId xmlns:a16="http://schemas.microsoft.com/office/drawing/2014/main" id="{5F4BE783-AA9F-401A-B489-90DD261E2B5E}"/>
              </a:ext>
            </a:extLst>
          </p:cNvPr>
          <p:cNvSpPr txBox="1"/>
          <p:nvPr/>
        </p:nvSpPr>
        <p:spPr>
          <a:xfrm>
            <a:off x="1340847" y="1701172"/>
            <a:ext cx="10232317" cy="1121846"/>
          </a:xfrm>
          <a:prstGeom prst="rect">
            <a:avLst/>
          </a:prstGeom>
          <a:noFill/>
        </p:spPr>
        <p:txBody>
          <a:bodyPr wrap="square">
            <a:spAutoFit/>
          </a:bodyPr>
          <a:lstStyle/>
          <a:p>
            <a:pPr algn="just">
              <a:lnSpc>
                <a:spcPct val="150000"/>
              </a:lnSpc>
              <a:spcAft>
                <a:spcPts val="667"/>
              </a:spcAft>
            </a:pPr>
            <a:r>
              <a:rPr lang="en-US" sz="2400" dirty="0">
                <a:latin typeface="UTM Avo" panose="02040603050506020204" pitchFamily="18" charset="0"/>
                <a:ea typeface="Calibri" panose="020F0502020204030204" pitchFamily="34" charset="0"/>
                <a:cs typeface="Arial" panose="020B0604020202020204" pitchFamily="34" charset="0"/>
              </a:rPr>
              <a:t>a) </a:t>
            </a:r>
            <a:r>
              <a:rPr lang="en-US" sz="2400" dirty="0" err="1">
                <a:latin typeface="UTM Avo" panose="02040603050506020204" pitchFamily="18" charset="0"/>
                <a:ea typeface="Calibri" panose="020F0502020204030204" pitchFamily="34" charset="0"/>
                <a:cs typeface="Arial" panose="020B0604020202020204" pitchFamily="34" charset="0"/>
              </a:rPr>
              <a:t>Hãy</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đánh</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dấu</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trên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nền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phòng</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học</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một</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hình</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vuông</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có</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diện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tích</a:t>
            </a:r>
            <a:r>
              <a:rPr lang="en-US" sz="2400" dirty="0">
                <a:latin typeface="UTM Avo" panose="02040603050506020204" pitchFamily="18" charset="0"/>
                <a:ea typeface="Calibri" panose="020F0502020204030204" pitchFamily="34" charset="0"/>
                <a:cs typeface="Arial" panose="020B0604020202020204" pitchFamily="34" charset="0"/>
              </a:rPr>
              <a:t> 1 m</a:t>
            </a:r>
            <a:r>
              <a:rPr lang="en-US" sz="2400" baseline="30000" dirty="0">
                <a:latin typeface="UTM Avo" panose="02040603050506020204" pitchFamily="18" charset="0"/>
                <a:ea typeface="Calibri" panose="020F0502020204030204" pitchFamily="34" charset="0"/>
                <a:cs typeface="Arial" panose="020B0604020202020204" pitchFamily="34" charset="0"/>
              </a:rPr>
              <a:t>2</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SimSun" panose="02010600030101010101" pitchFamily="2" charset="-122"/>
                <a:cs typeface="Arial" panose="020B0604020202020204" pitchFamily="34" charset="0"/>
              </a:rPr>
              <a:t>rồi</a:t>
            </a:r>
            <a:r>
              <a:rPr lang="en-US" sz="2400" dirty="0">
                <a:latin typeface="UTM Avo" panose="02040603050506020204" pitchFamily="18" charset="0"/>
                <a:ea typeface="SimSun" panose="02010600030101010101" pitchFamily="2" charset="-122"/>
                <a:cs typeface="Arial" panose="020B0604020202020204" pitchFamily="34" charset="0"/>
              </a:rPr>
              <a:t> </a:t>
            </a:r>
            <a:r>
              <a:rPr lang="en-US" sz="2400" dirty="0" err="1">
                <a:latin typeface="UTM Avo" panose="02040603050506020204" pitchFamily="18" charset="0"/>
                <a:ea typeface="SimSun" panose="02010600030101010101" pitchFamily="2" charset="-122"/>
                <a:cs typeface="Arial" panose="020B0604020202020204" pitchFamily="34" charset="0"/>
              </a:rPr>
              <a:t>thử</a:t>
            </a:r>
            <a:r>
              <a:rPr lang="en-US" sz="2400" dirty="0">
                <a:latin typeface="UTM Avo" panose="02040603050506020204" pitchFamily="18" charset="0"/>
                <a:ea typeface="SimSun" panose="02010600030101010101" pitchFamily="2" charset="-122"/>
                <a:cs typeface="Arial" panose="020B0604020202020204" pitchFamily="34" charset="0"/>
              </a:rPr>
              <a:t> </a:t>
            </a:r>
            <a:r>
              <a:rPr lang="en-US" sz="2400" dirty="0" err="1">
                <a:latin typeface="UTM Avo" panose="02040603050506020204" pitchFamily="18" charset="0"/>
                <a:ea typeface="SimSun" panose="02010600030101010101" pitchFamily="2" charset="-122"/>
                <a:cs typeface="Arial" panose="020B0604020202020204" pitchFamily="34" charset="0"/>
              </a:rPr>
              <a:t>xem</a:t>
            </a:r>
            <a:r>
              <a:rPr lang="en-US" sz="2400" dirty="0">
                <a:latin typeface="UTM Avo" panose="02040603050506020204" pitchFamily="18" charset="0"/>
                <a:ea typeface="SimSun" panose="02010600030101010101" pitchFamily="2" charset="-122"/>
                <a:cs typeface="Arial" panose="020B0604020202020204" pitchFamily="34" charset="0"/>
              </a:rPr>
              <a:t> </a:t>
            </a:r>
            <a:r>
              <a:rPr lang="en-US" sz="2400" dirty="0" err="1">
                <a:latin typeface="UTM Avo" panose="02040603050506020204" pitchFamily="18" charset="0"/>
                <a:ea typeface="SimSun" panose="02010600030101010101" pitchFamily="2" charset="-122"/>
                <a:cs typeface="Arial" panose="020B0604020202020204" pitchFamily="34" charset="0"/>
              </a:rPr>
              <a:t>có</a:t>
            </a:r>
            <a:r>
              <a:rPr lang="en-US" sz="2400" dirty="0">
                <a:latin typeface="UTM Avo" panose="02040603050506020204" pitchFamily="18" charset="0"/>
                <a:ea typeface="SimSun" panose="02010600030101010101" pitchFamily="2" charset="-122"/>
                <a:cs typeface="Arial" panose="020B0604020202020204" pitchFamily="34" charset="0"/>
              </a:rPr>
              <a:t> bao </a:t>
            </a:r>
            <a:r>
              <a:rPr lang="en-US" sz="2400" dirty="0" err="1">
                <a:latin typeface="UTM Avo" panose="02040603050506020204" pitchFamily="18" charset="0"/>
                <a:ea typeface="SimSun" panose="02010600030101010101" pitchFamily="2" charset="-122"/>
                <a:cs typeface="Arial" panose="020B0604020202020204" pitchFamily="34" charset="0"/>
              </a:rPr>
              <a:t>nhiêu</a:t>
            </a:r>
            <a:r>
              <a:rPr lang="en-US" sz="2400" dirty="0">
                <a:latin typeface="UTM Avo" panose="02040603050506020204" pitchFamily="18" charset="0"/>
                <a:ea typeface="SimSun" panose="02010600030101010101" pitchFamily="2" charset="-122"/>
                <a:cs typeface="Arial" panose="020B0604020202020204" pitchFamily="34" charset="0"/>
              </a:rPr>
              <a:t> </a:t>
            </a:r>
            <a:r>
              <a:rPr lang="en-US" sz="2400" dirty="0" err="1">
                <a:latin typeface="UTM Avo" panose="02040603050506020204" pitchFamily="18" charset="0"/>
                <a:ea typeface="SimSun" panose="02010600030101010101" pitchFamily="2" charset="-122"/>
                <a:cs typeface="Arial" panose="020B0604020202020204" pitchFamily="34" charset="0"/>
              </a:rPr>
              <a:t>bạn</a:t>
            </a:r>
            <a:r>
              <a:rPr lang="en-US" sz="2400" dirty="0">
                <a:latin typeface="UTM Avo" panose="02040603050506020204" pitchFamily="18" charset="0"/>
                <a:ea typeface="SimSun" panose="02010600030101010101" pitchFamily="2" charset="-122"/>
                <a:cs typeface="Arial" panose="020B0604020202020204" pitchFamily="34" charset="0"/>
              </a:rPr>
              <a:t> </a:t>
            </a:r>
            <a:r>
              <a:rPr lang="en-US" sz="2400" dirty="0" err="1">
                <a:latin typeface="UTM Avo" panose="02040603050506020204" pitchFamily="18" charset="0"/>
                <a:ea typeface="SimSun" panose="02010600030101010101" pitchFamily="2" charset="-122"/>
                <a:cs typeface="Arial" panose="020B0604020202020204" pitchFamily="34" charset="0"/>
              </a:rPr>
              <a:t>đứng</a:t>
            </a:r>
            <a:r>
              <a:rPr lang="en-US" sz="2400" dirty="0">
                <a:latin typeface="UTM Avo" panose="02040603050506020204" pitchFamily="18" charset="0"/>
                <a:ea typeface="SimSun" panose="02010600030101010101" pitchFamily="2" charset="-122"/>
                <a:cs typeface="Arial" panose="020B0604020202020204" pitchFamily="34" charset="0"/>
              </a:rPr>
              <a:t> </a:t>
            </a:r>
            <a:r>
              <a:rPr lang="en-US" sz="2400" dirty="0" err="1">
                <a:latin typeface="UTM Avo" panose="02040603050506020204" pitchFamily="18" charset="0"/>
                <a:ea typeface="SimSun" panose="02010600030101010101" pitchFamily="2" charset="-122"/>
                <a:cs typeface="Arial" panose="020B0604020202020204" pitchFamily="34" charset="0"/>
              </a:rPr>
              <a:t>được</a:t>
            </a:r>
            <a:r>
              <a:rPr lang="en-US" sz="2400" dirty="0">
                <a:latin typeface="UTM Avo" panose="02040603050506020204" pitchFamily="18" charset="0"/>
                <a:ea typeface="SimSun" panose="02010600030101010101" pitchFamily="2" charset="-122"/>
                <a:cs typeface="Arial" panose="020B0604020202020204" pitchFamily="34" charset="0"/>
              </a:rPr>
              <a:t> </a:t>
            </a:r>
            <a:r>
              <a:rPr lang="en-US" sz="2400" dirty="0" err="1">
                <a:latin typeface="UTM Avo" panose="02040603050506020204" pitchFamily="18" charset="0"/>
                <a:ea typeface="SimSun" panose="02010600030101010101" pitchFamily="2" charset="-122"/>
                <a:cs typeface="Arial" panose="020B0604020202020204" pitchFamily="34" charset="0"/>
              </a:rPr>
              <a:t>trong</a:t>
            </a:r>
            <a:r>
              <a:rPr lang="en-US" sz="2400" dirty="0">
                <a:latin typeface="UTM Avo" panose="02040603050506020204" pitchFamily="18" charset="0"/>
                <a:ea typeface="SimSun" panose="02010600030101010101" pitchFamily="2" charset="-122"/>
                <a:cs typeface="Arial" panose="020B0604020202020204" pitchFamily="34" charset="0"/>
              </a:rPr>
              <a:t> </a:t>
            </a:r>
            <a:r>
              <a:rPr lang="en-US" sz="2400" dirty="0" err="1">
                <a:latin typeface="UTM Avo" panose="02040603050506020204" pitchFamily="18" charset="0"/>
                <a:ea typeface="SimSun" panose="02010600030101010101" pitchFamily="2" charset="-122"/>
                <a:cs typeface="Arial" panose="020B0604020202020204" pitchFamily="34" charset="0"/>
              </a:rPr>
              <a:t>diện</a:t>
            </a:r>
            <a:r>
              <a:rPr lang="en-US" sz="2400" dirty="0">
                <a:latin typeface="UTM Avo" panose="02040603050506020204" pitchFamily="18" charset="0"/>
                <a:ea typeface="SimSun" panose="02010600030101010101" pitchFamily="2" charset="-122"/>
                <a:cs typeface="Arial" panose="020B0604020202020204" pitchFamily="34" charset="0"/>
              </a:rPr>
              <a:t> </a:t>
            </a:r>
            <a:r>
              <a:rPr lang="en-US" sz="2400" dirty="0" err="1">
                <a:latin typeface="UTM Avo" panose="02040603050506020204" pitchFamily="18" charset="0"/>
                <a:ea typeface="SimSun" panose="02010600030101010101" pitchFamily="2" charset="-122"/>
                <a:cs typeface="Arial" panose="020B0604020202020204" pitchFamily="34" charset="0"/>
              </a:rPr>
              <a:t>tích</a:t>
            </a:r>
            <a:r>
              <a:rPr lang="en-US" sz="2400" dirty="0">
                <a:latin typeface="UTM Avo" panose="02040603050506020204" pitchFamily="18" charset="0"/>
                <a:ea typeface="SimSun" panose="02010600030101010101" pitchFamily="2" charset="-122"/>
                <a:cs typeface="Arial" panose="020B0604020202020204" pitchFamily="34" charset="0"/>
              </a:rPr>
              <a:t> </a:t>
            </a:r>
            <a:r>
              <a:rPr lang="en-US" sz="2400" dirty="0" err="1">
                <a:latin typeface="UTM Avo" panose="02040603050506020204" pitchFamily="18" charset="0"/>
                <a:ea typeface="SimSun" panose="02010600030101010101" pitchFamily="2" charset="-122"/>
                <a:cs typeface="Arial" panose="020B0604020202020204" pitchFamily="34" charset="0"/>
              </a:rPr>
              <a:t>đó</a:t>
            </a:r>
            <a:r>
              <a:rPr lang="en-US" sz="2400" dirty="0">
                <a:latin typeface="UTM Avo" panose="02040603050506020204" pitchFamily="18" charset="0"/>
                <a:ea typeface="SimSun" panose="02010600030101010101" pitchFamily="2" charset="-122"/>
                <a:cs typeface="Arial" panose="020B0604020202020204" pitchFamily="34" charset="0"/>
              </a:rPr>
              <a:t>. </a:t>
            </a:r>
            <a:endParaRPr lang="en-VN" sz="2400" dirty="0">
              <a:latin typeface="UTM Avo" panose="02040603050506020204" pitchFamily="18" charset="0"/>
              <a:ea typeface="Calibri" panose="020F050202020403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8862CE5B-348D-00E5-EB95-687151EEA75A}"/>
              </a:ext>
            </a:extLst>
          </p:cNvPr>
          <p:cNvPicPr>
            <a:picLocks noChangeAspect="1"/>
          </p:cNvPicPr>
          <p:nvPr/>
        </p:nvPicPr>
        <p:blipFill>
          <a:blip r:embed="rId3"/>
          <a:stretch>
            <a:fillRect/>
          </a:stretch>
        </p:blipFill>
        <p:spPr>
          <a:xfrm>
            <a:off x="5104631" y="2823018"/>
            <a:ext cx="6468533" cy="3936763"/>
          </a:xfrm>
          <a:prstGeom prst="rect">
            <a:avLst/>
          </a:prstGeom>
        </p:spPr>
      </p:pic>
      <p:sp>
        <p:nvSpPr>
          <p:cNvPr id="9" name="TextBox 8">
            <a:extLst>
              <a:ext uri="{FF2B5EF4-FFF2-40B4-BE49-F238E27FC236}">
                <a16:creationId xmlns:a16="http://schemas.microsoft.com/office/drawing/2014/main" id="{8ECCE488-AB7E-027C-5785-B2B18B1BD6E5}"/>
              </a:ext>
            </a:extLst>
          </p:cNvPr>
          <p:cNvSpPr txBox="1"/>
          <p:nvPr/>
        </p:nvSpPr>
        <p:spPr>
          <a:xfrm>
            <a:off x="848328" y="3350496"/>
            <a:ext cx="4079273" cy="1121846"/>
          </a:xfrm>
          <a:prstGeom prst="rect">
            <a:avLst/>
          </a:prstGeom>
          <a:solidFill>
            <a:schemeClr val="accent2">
              <a:lumMod val="20000"/>
              <a:lumOff val="80000"/>
            </a:schemeClr>
          </a:solidFill>
        </p:spPr>
        <p:txBody>
          <a:bodyPr wrap="square">
            <a:spAutoFit/>
          </a:bodyPr>
          <a:lstStyle/>
          <a:p>
            <a:pPr algn="ctr">
              <a:lnSpc>
                <a:spcPct val="150000"/>
              </a:lnSpc>
              <a:spcAft>
                <a:spcPts val="667"/>
              </a:spcAft>
            </a:pPr>
            <a:r>
              <a:rPr lang="en-US" sz="2400" dirty="0" err="1">
                <a:latin typeface="UTM Avo" panose="02040603050506020204" pitchFamily="18" charset="0"/>
                <a:ea typeface="Calibri" panose="020F0502020204030204" pitchFamily="34" charset="0"/>
                <a:cs typeface="Arial" panose="020B0604020202020204" pitchFamily="34" charset="0"/>
              </a:rPr>
              <a:t>Có</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khoảng</a:t>
            </a:r>
            <a:r>
              <a:rPr lang="en-US" sz="2400" dirty="0">
                <a:latin typeface="UTM Avo" panose="02040603050506020204" pitchFamily="18" charset="0"/>
                <a:ea typeface="Calibri" panose="020F0502020204030204" pitchFamily="34" charset="0"/>
                <a:cs typeface="Arial" panose="020B0604020202020204" pitchFamily="34" charset="0"/>
              </a:rPr>
              <a:t> 12 </a:t>
            </a:r>
            <a:r>
              <a:rPr lang="en-US" sz="2400" dirty="0" err="1">
                <a:latin typeface="UTM Avo" panose="02040603050506020204" pitchFamily="18" charset="0"/>
                <a:ea typeface="Calibri" panose="020F0502020204030204" pitchFamily="34" charset="0"/>
                <a:cs typeface="Arial" panose="020B0604020202020204" pitchFamily="34" charset="0"/>
              </a:rPr>
              <a:t>bạn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đứng</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được</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trong</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diện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tích</a:t>
            </a:r>
            <a:r>
              <a:rPr lang="en-US" sz="2400" dirty="0">
                <a:latin typeface="UTM Avo" panose="02040603050506020204" pitchFamily="18" charset="0"/>
                <a:ea typeface="Calibri" panose="020F0502020204030204" pitchFamily="34" charset="0"/>
                <a:cs typeface="Arial" panose="020B0604020202020204" pitchFamily="34" charset="0"/>
              </a:rPr>
              <a:t> 1 m</a:t>
            </a:r>
            <a:r>
              <a:rPr lang="en-US" sz="2400" baseline="30000" dirty="0">
                <a:latin typeface="UTM Avo" panose="02040603050506020204" pitchFamily="18" charset="0"/>
                <a:ea typeface="Calibri" panose="020F0502020204030204" pitchFamily="34" charset="0"/>
                <a:cs typeface="Arial" panose="020B0604020202020204" pitchFamily="34" charset="0"/>
              </a:rPr>
              <a:t>2</a:t>
            </a:r>
            <a:r>
              <a:rPr lang="en-US" sz="2400" dirty="0">
                <a:latin typeface="UTM Avo" panose="02040603050506020204" pitchFamily="18" charset="0"/>
                <a:ea typeface="Calibri" panose="020F0502020204030204" pitchFamily="34" charset="0"/>
                <a:cs typeface="Arial" panose="020B0604020202020204" pitchFamily="34" charset="0"/>
              </a:rPr>
              <a:t>.</a:t>
            </a:r>
            <a:endParaRPr lang="en-VN" sz="2400" dirty="0">
              <a:latin typeface="UTM Avo" panose="02040603050506020204" pitchFamily="18"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693521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dissolv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EF11228-AD21-D458-9398-1C752383BD5B}"/>
              </a:ext>
            </a:extLst>
          </p:cNvPr>
          <p:cNvSpPr/>
          <p:nvPr/>
        </p:nvSpPr>
        <p:spPr>
          <a:xfrm>
            <a:off x="517236" y="1757059"/>
            <a:ext cx="640080" cy="457200"/>
          </a:xfrm>
          <a:prstGeom prst="roundRect">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05</a:t>
            </a:r>
          </a:p>
        </p:txBody>
      </p:sp>
      <p:sp>
        <p:nvSpPr>
          <p:cNvPr id="7" name="TextBox 6">
            <a:extLst>
              <a:ext uri="{FF2B5EF4-FFF2-40B4-BE49-F238E27FC236}">
                <a16:creationId xmlns:a16="http://schemas.microsoft.com/office/drawing/2014/main" id="{5F4BE783-AA9F-401A-B489-90DD261E2B5E}"/>
              </a:ext>
            </a:extLst>
          </p:cNvPr>
          <p:cNvSpPr txBox="1"/>
          <p:nvPr/>
        </p:nvSpPr>
        <p:spPr>
          <a:xfrm>
            <a:off x="1316217" y="1628021"/>
            <a:ext cx="10232317" cy="567848"/>
          </a:xfrm>
          <a:prstGeom prst="rect">
            <a:avLst/>
          </a:prstGeom>
          <a:noFill/>
        </p:spPr>
        <p:txBody>
          <a:bodyPr wrap="square">
            <a:spAutoFit/>
          </a:bodyPr>
          <a:lstStyle/>
          <a:p>
            <a:pPr algn="just">
              <a:lnSpc>
                <a:spcPct val="150000"/>
              </a:lnSpc>
              <a:spcAft>
                <a:spcPts val="667"/>
              </a:spcAft>
            </a:pPr>
            <a:r>
              <a:rPr lang="en-US" sz="2400" dirty="0">
                <a:latin typeface="UTM Avo" panose="02040603050506020204" pitchFamily="18" charset="0"/>
                <a:ea typeface="Calibri" panose="020F0502020204030204" pitchFamily="34" charset="0"/>
                <a:cs typeface="Arial" panose="020B0604020202020204" pitchFamily="34" charset="0"/>
              </a:rPr>
              <a:t>b) </a:t>
            </a:r>
            <a:r>
              <a:rPr lang="en-US" sz="2400" dirty="0" err="1">
                <a:latin typeface="UTM Avo" panose="02040603050506020204" pitchFamily="18" charset="0"/>
                <a:ea typeface="Calibri" panose="020F0502020204030204" pitchFamily="34" charset="0"/>
                <a:cs typeface="Arial" panose="020B0604020202020204" pitchFamily="34" charset="0"/>
              </a:rPr>
              <a:t>Tìm</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trong</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thực</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tế</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những</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vật</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có</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diện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tích</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khoảng</a:t>
            </a:r>
            <a:r>
              <a:rPr lang="en-US" sz="2400" dirty="0">
                <a:latin typeface="UTM Avo" panose="02040603050506020204" pitchFamily="18" charset="0"/>
                <a:ea typeface="Calibri" panose="020F0502020204030204" pitchFamily="34" charset="0"/>
                <a:cs typeface="Arial" panose="020B0604020202020204" pitchFamily="34" charset="0"/>
              </a:rPr>
              <a:t> 1 m</a:t>
            </a:r>
            <a:r>
              <a:rPr lang="en-US" sz="2400" baseline="30000" dirty="0">
                <a:latin typeface="UTM Avo" panose="02040603050506020204" pitchFamily="18" charset="0"/>
                <a:ea typeface="Calibri" panose="020F0502020204030204" pitchFamily="34" charset="0"/>
                <a:cs typeface="Arial" panose="020B0604020202020204" pitchFamily="34" charset="0"/>
              </a:rPr>
              <a:t>2</a:t>
            </a:r>
            <a:r>
              <a:rPr lang="en-US" sz="2400" dirty="0">
                <a:latin typeface="UTM Avo" panose="02040603050506020204" pitchFamily="18" charset="0"/>
                <a:ea typeface="Calibri" panose="020F0502020204030204" pitchFamily="34" charset="0"/>
                <a:cs typeface="Arial" panose="020B0604020202020204" pitchFamily="34" charset="0"/>
              </a:rPr>
              <a:t>.</a:t>
            </a:r>
          </a:p>
        </p:txBody>
      </p:sp>
      <p:pic>
        <p:nvPicPr>
          <p:cNvPr id="3" name="Picture 2">
            <a:extLst>
              <a:ext uri="{FF2B5EF4-FFF2-40B4-BE49-F238E27FC236}">
                <a16:creationId xmlns:a16="http://schemas.microsoft.com/office/drawing/2014/main" id="{0CA49DCE-585A-6C25-88FF-A8998D108430}"/>
              </a:ext>
            </a:extLst>
          </p:cNvPr>
          <p:cNvPicPr>
            <a:picLocks noChangeAspect="1"/>
          </p:cNvPicPr>
          <p:nvPr/>
        </p:nvPicPr>
        <p:blipFill rotWithShape="1">
          <a:blip r:embed="rId3">
            <a:extLst>
              <a:ext uri="{28A0092B-C50C-407E-A947-70E740481C1C}">
                <a14:useLocalDpi xmlns:a14="http://schemas.microsoft.com/office/drawing/2010/main" val="0"/>
              </a:ext>
            </a:extLst>
          </a:blip>
          <a:srcRect l="6679" t="9159" r="3148" b="25531"/>
          <a:stretch/>
        </p:blipFill>
        <p:spPr>
          <a:xfrm>
            <a:off x="1015659" y="2505317"/>
            <a:ext cx="9991348" cy="4070550"/>
          </a:xfrm>
          <a:prstGeom prst="rect">
            <a:avLst/>
          </a:prstGeom>
        </p:spPr>
      </p:pic>
    </p:spTree>
    <p:extLst>
      <p:ext uri="{BB962C8B-B14F-4D97-AF65-F5344CB8AC3E}">
        <p14:creationId xmlns:p14="http://schemas.microsoft.com/office/powerpoint/2010/main" val="2136349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EF11228-AD21-D458-9398-1C752383BD5B}"/>
              </a:ext>
            </a:extLst>
          </p:cNvPr>
          <p:cNvSpPr/>
          <p:nvPr/>
        </p:nvSpPr>
        <p:spPr>
          <a:xfrm>
            <a:off x="551102" y="1736739"/>
            <a:ext cx="640080" cy="457200"/>
          </a:xfrm>
          <a:prstGeom prst="roundRect">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06</a:t>
            </a:r>
          </a:p>
        </p:txBody>
      </p:sp>
      <p:sp>
        <p:nvSpPr>
          <p:cNvPr id="7" name="TextBox 6">
            <a:extLst>
              <a:ext uri="{FF2B5EF4-FFF2-40B4-BE49-F238E27FC236}">
                <a16:creationId xmlns:a16="http://schemas.microsoft.com/office/drawing/2014/main" id="{5F4BE783-AA9F-401A-B489-90DD261E2B5E}"/>
              </a:ext>
            </a:extLst>
          </p:cNvPr>
          <p:cNvSpPr txBox="1"/>
          <p:nvPr/>
        </p:nvSpPr>
        <p:spPr>
          <a:xfrm>
            <a:off x="1299283" y="1641567"/>
            <a:ext cx="10232317" cy="574388"/>
          </a:xfrm>
          <a:prstGeom prst="rect">
            <a:avLst/>
          </a:prstGeom>
          <a:noFill/>
        </p:spPr>
        <p:txBody>
          <a:bodyPr wrap="square">
            <a:spAutoFit/>
          </a:bodyPr>
          <a:lstStyle/>
          <a:p>
            <a:pPr algn="just">
              <a:lnSpc>
                <a:spcPct val="150000"/>
              </a:lnSpc>
              <a:spcAft>
                <a:spcPts val="667"/>
              </a:spcAft>
            </a:pPr>
            <a:r>
              <a:rPr lang="vi-VN" sz="2400" b="1" dirty="0">
                <a:latin typeface="UTM Avo" panose="02040603050506020204" pitchFamily="18" charset="0"/>
                <a:ea typeface="Calibri" panose="020F0502020204030204" pitchFamily="34" charset="0"/>
                <a:cs typeface="Arial" panose="020B0604020202020204" pitchFamily="34" charset="0"/>
              </a:rPr>
              <a:t>Em hãy ước lượng và cho biết: </a:t>
            </a:r>
            <a:endParaRPr lang="en-US" sz="2400" b="1" dirty="0">
              <a:latin typeface="UTM Avo" panose="02040603050506020204" pitchFamily="18" charset="0"/>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17CE2CD8-F9ED-B12A-8512-24D8137F72D4}"/>
              </a:ext>
            </a:extLst>
          </p:cNvPr>
          <p:cNvSpPr txBox="1"/>
          <p:nvPr/>
        </p:nvSpPr>
        <p:spPr>
          <a:xfrm>
            <a:off x="486483" y="2234234"/>
            <a:ext cx="10232317" cy="1211614"/>
          </a:xfrm>
          <a:prstGeom prst="rect">
            <a:avLst/>
          </a:prstGeom>
          <a:noFill/>
        </p:spPr>
        <p:txBody>
          <a:bodyPr wrap="square">
            <a:spAutoFit/>
          </a:bodyPr>
          <a:lstStyle/>
          <a:p>
            <a:pPr algn="just">
              <a:lnSpc>
                <a:spcPct val="150000"/>
              </a:lnSpc>
              <a:spcAft>
                <a:spcPts val="667"/>
              </a:spcAft>
            </a:pPr>
            <a:r>
              <a:rPr lang="vi-VN" sz="2400" dirty="0">
                <a:latin typeface="UTM Avo" panose="02040603050506020204" pitchFamily="18" charset="0"/>
                <a:ea typeface="Calibri" panose="020F0502020204030204" pitchFamily="34" charset="0"/>
                <a:cs typeface="Arial" panose="020B0604020202020204" pitchFamily="34" charset="0"/>
              </a:rPr>
              <a:t>a) Diện tích nền nhà em khoảng bao nhiêu mét vuông</a:t>
            </a:r>
            <a:r>
              <a:rPr lang="en-US" sz="2400" dirty="0">
                <a:latin typeface="UTM Avo" panose="02040603050506020204" pitchFamily="18" charset="0"/>
                <a:ea typeface="Calibri" panose="020F0502020204030204" pitchFamily="34" charset="0"/>
                <a:cs typeface="Arial" panose="020B0604020202020204" pitchFamily="34" charset="0"/>
              </a:rPr>
              <a:t>?</a:t>
            </a:r>
            <a:endParaRPr lang="vi-VN" sz="2400" dirty="0">
              <a:latin typeface="UTM Avo" panose="02040603050506020204" pitchFamily="18" charset="0"/>
              <a:ea typeface="Calibri" panose="020F0502020204030204" pitchFamily="34" charset="0"/>
              <a:cs typeface="Arial" panose="020B0604020202020204" pitchFamily="34" charset="0"/>
            </a:endParaRPr>
          </a:p>
          <a:p>
            <a:pPr algn="just">
              <a:lnSpc>
                <a:spcPct val="150000"/>
              </a:lnSpc>
              <a:spcAft>
                <a:spcPts val="667"/>
              </a:spcAft>
            </a:pPr>
            <a:r>
              <a:rPr lang="vi-VN" sz="2400" dirty="0">
                <a:latin typeface="UTM Avo" panose="02040603050506020204" pitchFamily="18" charset="0"/>
                <a:ea typeface="Calibri" panose="020F0502020204030204" pitchFamily="34" charset="0"/>
                <a:cs typeface="Arial" panose="020B0604020202020204" pitchFamily="34" charset="0"/>
              </a:rPr>
              <a:t>b) Diện tích lớp học em khoảng bao nhiêu mét vuông</a:t>
            </a:r>
            <a:r>
              <a:rPr lang="en-US" sz="2400" dirty="0">
                <a:latin typeface="UTM Avo" panose="02040603050506020204" pitchFamily="18" charset="0"/>
                <a:ea typeface="Calibri" panose="020F0502020204030204" pitchFamily="34" charset="0"/>
                <a:cs typeface="Arial" panose="020B0604020202020204" pitchFamily="34" charset="0"/>
              </a:rPr>
              <a:t>?</a:t>
            </a:r>
            <a:endParaRPr lang="vi-VN" sz="2400" dirty="0">
              <a:latin typeface="UTM Avo" panose="02040603050506020204" pitchFamily="18"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12CB5F53-23A2-2F3E-54D0-6DA8398400C5}"/>
              </a:ext>
            </a:extLst>
          </p:cNvPr>
          <p:cNvSpPr txBox="1"/>
          <p:nvPr/>
        </p:nvSpPr>
        <p:spPr>
          <a:xfrm>
            <a:off x="508036" y="3521547"/>
            <a:ext cx="7890897" cy="1855380"/>
          </a:xfrm>
          <a:prstGeom prst="rect">
            <a:avLst/>
          </a:prstGeom>
          <a:noFill/>
        </p:spPr>
        <p:txBody>
          <a:bodyPr wrap="square">
            <a:spAutoFit/>
          </a:bodyPr>
          <a:lstStyle/>
          <a:p>
            <a:pPr>
              <a:lnSpc>
                <a:spcPct val="150000"/>
              </a:lnSpc>
              <a:spcAft>
                <a:spcPts val="667"/>
              </a:spcAft>
            </a:pPr>
            <a:r>
              <a:rPr lang="en-US" sz="2400" b="1" dirty="0" err="1">
                <a:latin typeface="UTM Avo" panose="02040603050506020204" pitchFamily="18" charset="0"/>
                <a:ea typeface="Calibri" panose="020F0502020204030204" pitchFamily="34" charset="0"/>
                <a:cs typeface="Arial" panose="020B0604020202020204" pitchFamily="34" charset="0"/>
              </a:rPr>
              <a:t>Ví</a:t>
            </a:r>
            <a:r>
              <a:rPr lang="en-US" sz="2400" b="1" dirty="0">
                <a:latin typeface="UTM Avo" panose="02040603050506020204" pitchFamily="18" charset="0"/>
                <a:ea typeface="Calibri" panose="020F0502020204030204" pitchFamily="34" charset="0"/>
                <a:cs typeface="Arial" panose="020B0604020202020204" pitchFamily="34" charset="0"/>
              </a:rPr>
              <a:t> </a:t>
            </a:r>
            <a:r>
              <a:rPr lang="en-US" sz="2400" b="1" dirty="0" err="1">
                <a:latin typeface="UTM Avo" panose="02040603050506020204" pitchFamily="18" charset="0"/>
                <a:ea typeface="Calibri" panose="020F0502020204030204" pitchFamily="34" charset="0"/>
                <a:cs typeface="Arial" panose="020B0604020202020204" pitchFamily="34" charset="0"/>
              </a:rPr>
              <a:t>dụ</a:t>
            </a:r>
            <a:r>
              <a:rPr lang="en-US" sz="2400" b="1" dirty="0">
                <a:latin typeface="UTM Avo" panose="02040603050506020204" pitchFamily="18" charset="0"/>
                <a:ea typeface="Calibri" panose="020F0502020204030204" pitchFamily="34" charset="0"/>
                <a:cs typeface="Arial" panose="020B0604020202020204" pitchFamily="34" charset="0"/>
              </a:rPr>
              <a:t>:</a:t>
            </a:r>
          </a:p>
          <a:p>
            <a:pPr>
              <a:lnSpc>
                <a:spcPct val="150000"/>
              </a:lnSpc>
              <a:spcAft>
                <a:spcPts val="667"/>
              </a:spcAft>
            </a:pPr>
            <a:r>
              <a:rPr lang="en-US" sz="2400" dirty="0">
                <a:latin typeface="UTM Avo" panose="02040603050506020204" pitchFamily="18" charset="0"/>
                <a:ea typeface="Calibri" panose="020F0502020204030204" pitchFamily="34" charset="0"/>
                <a:cs typeface="Arial" panose="020B0604020202020204" pitchFamily="34" charset="0"/>
              </a:rPr>
              <a:t>a) </a:t>
            </a:r>
            <a:r>
              <a:rPr lang="en-US" sz="2400" dirty="0" err="1">
                <a:latin typeface="UTM Avo" panose="02040603050506020204" pitchFamily="18" charset="0"/>
                <a:ea typeface="Calibri" panose="020F0502020204030204" pitchFamily="34" charset="0"/>
                <a:cs typeface="Arial" panose="020B0604020202020204" pitchFamily="34" charset="0"/>
              </a:rPr>
              <a:t>Diện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tích</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nền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nhà</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em</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khoảng</a:t>
            </a:r>
            <a:r>
              <a:rPr lang="en-US" sz="2400" dirty="0">
                <a:latin typeface="UTM Avo" panose="02040603050506020204" pitchFamily="18" charset="0"/>
                <a:ea typeface="Calibri" panose="020F0502020204030204" pitchFamily="34" charset="0"/>
                <a:cs typeface="Arial" panose="020B0604020202020204" pitchFamily="34" charset="0"/>
              </a:rPr>
              <a:t> 60 m</a:t>
            </a:r>
            <a:r>
              <a:rPr lang="en-US" sz="2400" baseline="30000" dirty="0">
                <a:latin typeface="UTM Avo" panose="02040603050506020204" pitchFamily="18" charset="0"/>
                <a:ea typeface="Calibri" panose="020F0502020204030204" pitchFamily="34" charset="0"/>
                <a:cs typeface="Arial" panose="020B0604020202020204" pitchFamily="34" charset="0"/>
              </a:rPr>
              <a:t>2</a:t>
            </a:r>
            <a:r>
              <a:rPr lang="en-US" sz="2400" dirty="0">
                <a:latin typeface="UTM Avo" panose="02040603050506020204" pitchFamily="18" charset="0"/>
                <a:ea typeface="Calibri" panose="020F0502020204030204" pitchFamily="34" charset="0"/>
                <a:cs typeface="Arial" panose="020B0604020202020204" pitchFamily="34" charset="0"/>
              </a:rPr>
              <a:t>.</a:t>
            </a:r>
            <a:endParaRPr lang="en-VN" sz="2400" dirty="0">
              <a:latin typeface="UTM Avo" panose="02040603050506020204" pitchFamily="18" charset="0"/>
              <a:ea typeface="Calibri" panose="020F0502020204030204" pitchFamily="34" charset="0"/>
              <a:cs typeface="Arial" panose="020B0604020202020204" pitchFamily="34" charset="0"/>
            </a:endParaRPr>
          </a:p>
          <a:p>
            <a:pPr>
              <a:lnSpc>
                <a:spcPct val="150000"/>
              </a:lnSpc>
              <a:spcAft>
                <a:spcPts val="667"/>
              </a:spcAft>
            </a:pPr>
            <a:r>
              <a:rPr lang="en-US" sz="2400" dirty="0">
                <a:latin typeface="UTM Avo" panose="02040603050506020204" pitchFamily="18" charset="0"/>
                <a:ea typeface="Calibri" panose="020F0502020204030204" pitchFamily="34" charset="0"/>
                <a:cs typeface="Arial" panose="020B0604020202020204" pitchFamily="34" charset="0"/>
              </a:rPr>
              <a:t>b) </a:t>
            </a:r>
            <a:r>
              <a:rPr lang="en-US" sz="2400" dirty="0" err="1">
                <a:latin typeface="UTM Avo" panose="02040603050506020204" pitchFamily="18" charset="0"/>
                <a:ea typeface="Calibri" panose="020F0502020204030204" pitchFamily="34" charset="0"/>
                <a:cs typeface="Arial" panose="020B0604020202020204" pitchFamily="34" charset="0"/>
              </a:rPr>
              <a:t>Diện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tích</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lớp</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học</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em</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khoảng</a:t>
            </a:r>
            <a:r>
              <a:rPr lang="en-US" sz="2400" dirty="0">
                <a:latin typeface="UTM Avo" panose="02040603050506020204" pitchFamily="18" charset="0"/>
                <a:ea typeface="Calibri" panose="020F0502020204030204" pitchFamily="34" charset="0"/>
                <a:cs typeface="Arial" panose="020B0604020202020204" pitchFamily="34" charset="0"/>
              </a:rPr>
              <a:t> 40 m</a:t>
            </a:r>
            <a:r>
              <a:rPr lang="en-US" sz="2400" baseline="30000" dirty="0">
                <a:latin typeface="UTM Avo" panose="02040603050506020204" pitchFamily="18" charset="0"/>
                <a:ea typeface="Calibri" panose="020F0502020204030204" pitchFamily="34" charset="0"/>
                <a:cs typeface="Arial" panose="020B0604020202020204" pitchFamily="34" charset="0"/>
              </a:rPr>
              <a:t>2</a:t>
            </a:r>
            <a:r>
              <a:rPr lang="en-US" sz="2400" dirty="0">
                <a:latin typeface="UTM Avo" panose="02040603050506020204" pitchFamily="18" charset="0"/>
                <a:ea typeface="Calibri" panose="020F0502020204030204" pitchFamily="34" charset="0"/>
                <a:cs typeface="Arial" panose="020B0604020202020204" pitchFamily="34" charset="0"/>
              </a:rPr>
              <a:t>.</a:t>
            </a:r>
            <a:endParaRPr lang="en-VN" sz="2400" dirty="0">
              <a:latin typeface="UTM Avo" panose="02040603050506020204" pitchFamily="18" charset="0"/>
              <a:ea typeface="Calibri" panose="020F0502020204030204" pitchFamily="34" charset="0"/>
              <a:cs typeface="Arial" panose="020B0604020202020204" pitchFamily="34" charset="0"/>
            </a:endParaRPr>
          </a:p>
        </p:txBody>
      </p:sp>
      <p:sp>
        <p:nvSpPr>
          <p:cNvPr id="6" name="Freeform 3">
            <a:extLst>
              <a:ext uri="{FF2B5EF4-FFF2-40B4-BE49-F238E27FC236}">
                <a16:creationId xmlns:a16="http://schemas.microsoft.com/office/drawing/2014/main" id="{9CE83393-F75B-DD2D-B303-71182520B0D0}"/>
              </a:ext>
            </a:extLst>
          </p:cNvPr>
          <p:cNvSpPr/>
          <p:nvPr/>
        </p:nvSpPr>
        <p:spPr>
          <a:xfrm>
            <a:off x="9276990" y="1801307"/>
            <a:ext cx="2446874" cy="2364293"/>
          </a:xfrm>
          <a:custGeom>
            <a:avLst/>
            <a:gdLst/>
            <a:ahLst/>
            <a:cxnLst/>
            <a:rect l="l" t="t" r="r" b="b"/>
            <a:pathLst>
              <a:path w="4258525" h="4114800">
                <a:moveTo>
                  <a:pt x="0" y="0"/>
                </a:moveTo>
                <a:lnTo>
                  <a:pt x="4258525" y="0"/>
                </a:lnTo>
                <a:lnTo>
                  <a:pt x="4258525"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4">
            <a:extLst>
              <a:ext uri="{FF2B5EF4-FFF2-40B4-BE49-F238E27FC236}">
                <a16:creationId xmlns:a16="http://schemas.microsoft.com/office/drawing/2014/main" id="{421CDC3E-48DC-082C-DC52-FE202F809E07}"/>
              </a:ext>
            </a:extLst>
          </p:cNvPr>
          <p:cNvSpPr/>
          <p:nvPr/>
        </p:nvSpPr>
        <p:spPr>
          <a:xfrm>
            <a:off x="8606737" y="4364360"/>
            <a:ext cx="3213316" cy="2036439"/>
          </a:xfrm>
          <a:custGeom>
            <a:avLst/>
            <a:gdLst/>
            <a:ahLst/>
            <a:cxnLst/>
            <a:rect l="l" t="t" r="r" b="b"/>
            <a:pathLst>
              <a:path w="4469775" h="2832720">
                <a:moveTo>
                  <a:pt x="0" y="0"/>
                </a:moveTo>
                <a:lnTo>
                  <a:pt x="4469775" y="0"/>
                </a:lnTo>
                <a:lnTo>
                  <a:pt x="4469775" y="2832720"/>
                </a:lnTo>
                <a:lnTo>
                  <a:pt x="0" y="2832720"/>
                </a:lnTo>
                <a:lnTo>
                  <a:pt x="0" y="0"/>
                </a:lnTo>
                <a:close/>
              </a:path>
            </a:pathLst>
          </a:custGeom>
          <a:blipFill>
            <a:blip r:embed="rId5"/>
            <a:stretch>
              <a:fillRect/>
            </a:stretch>
          </a:blipFill>
        </p:spPr>
      </p:sp>
    </p:spTree>
    <p:extLst>
      <p:ext uri="{BB962C8B-B14F-4D97-AF65-F5344CB8AC3E}">
        <p14:creationId xmlns:p14="http://schemas.microsoft.com/office/powerpoint/2010/main" val="433007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linds(horizontal)">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4"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00"/>
        <p:cNvGrpSpPr/>
        <p:nvPr/>
      </p:nvGrpSpPr>
      <p:grpSpPr>
        <a:xfrm>
          <a:off x="0" y="0"/>
          <a:ext cx="0" cy="0"/>
          <a:chOff x="0" y="0"/>
          <a:chExt cx="0" cy="0"/>
        </a:xfrm>
      </p:grpSpPr>
      <p:sp>
        <p:nvSpPr>
          <p:cNvPr id="4" name="TextBox 3">
            <a:extLst>
              <a:ext uri="{FF2B5EF4-FFF2-40B4-BE49-F238E27FC236}">
                <a16:creationId xmlns:a16="http://schemas.microsoft.com/office/drawing/2014/main" id="{D61805FE-F4B8-89FA-B008-9FB0A4F1061C}"/>
              </a:ext>
            </a:extLst>
          </p:cNvPr>
          <p:cNvSpPr txBox="1"/>
          <p:nvPr/>
        </p:nvSpPr>
        <p:spPr>
          <a:xfrm>
            <a:off x="1544319" y="1605343"/>
            <a:ext cx="9059334" cy="1644746"/>
          </a:xfrm>
          <a:prstGeom prst="rect">
            <a:avLst/>
          </a:prstGeom>
          <a:noFill/>
        </p:spPr>
        <p:txBody>
          <a:bodyPr wrap="square">
            <a:spAutoFit/>
          </a:bodyPr>
          <a:lstStyle/>
          <a:p>
            <a:pPr algn="ctr">
              <a:lnSpc>
                <a:spcPct val="150000"/>
              </a:lnSpc>
              <a:spcAft>
                <a:spcPts val="1000"/>
              </a:spcAft>
            </a:pPr>
            <a:r>
              <a:rPr lang="vi-VN" sz="3600" b="1" dirty="0">
                <a:latin typeface="UTM Avo" panose="02040603050506020204" pitchFamily="18" charset="0"/>
                <a:ea typeface="Calibri" panose="020F0502020204030204" pitchFamily="34" charset="0"/>
                <a:cs typeface="Times New Roman" panose="02020603050405020304" pitchFamily="18" charset="0"/>
              </a:rPr>
              <a:t>Qua bài học hôm nay, em học được những kiến thức gì?</a:t>
            </a:r>
            <a:endParaRPr lang="vi-VN" sz="3600" dirty="0">
              <a:latin typeface="UTM Avo" panose="02040603050506020204" pitchFamily="18"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04"/>
        <p:cNvGrpSpPr/>
        <p:nvPr/>
      </p:nvGrpSpPr>
      <p:grpSpPr>
        <a:xfrm>
          <a:off x="0" y="0"/>
          <a:ext cx="0" cy="0"/>
          <a:chOff x="0" y="0"/>
          <a:chExt cx="0" cy="0"/>
        </a:xfrm>
      </p:grpSpPr>
      <p:pic>
        <p:nvPicPr>
          <p:cNvPr id="2" name="Google Shape;192;p6">
            <a:hlinkClick r:id="rId4"/>
            <a:extLst>
              <a:ext uri="{FF2B5EF4-FFF2-40B4-BE49-F238E27FC236}">
                <a16:creationId xmlns:a16="http://schemas.microsoft.com/office/drawing/2014/main" id="{92858F76-8A7A-9B8E-D035-ECD50DDFFB8C}"/>
              </a:ext>
            </a:extLst>
          </p:cNvPr>
          <p:cNvPicPr preferRelativeResize="0"/>
          <p:nvPr/>
        </p:nvPicPr>
        <p:blipFill rotWithShape="1">
          <a:blip r:embed="rId5">
            <a:alphaModFix/>
          </a:blip>
          <a:srcRect/>
          <a:stretch/>
        </p:blipFill>
        <p:spPr>
          <a:xfrm>
            <a:off x="4662693" y="2657109"/>
            <a:ext cx="2866614" cy="187996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11"/>
        <p:cNvGrpSpPr/>
        <p:nvPr/>
      </p:nvGrpSpPr>
      <p:grpSpPr>
        <a:xfrm>
          <a:off x="0" y="0"/>
          <a:ext cx="0" cy="0"/>
          <a:chOff x="0" y="0"/>
          <a:chExt cx="0" cy="0"/>
        </a:xfrm>
      </p:grpSpPr>
      <p:grpSp>
        <p:nvGrpSpPr>
          <p:cNvPr id="2" name="Google Shape;2813;p56">
            <a:extLst>
              <a:ext uri="{FF2B5EF4-FFF2-40B4-BE49-F238E27FC236}">
                <a16:creationId xmlns:a16="http://schemas.microsoft.com/office/drawing/2014/main" id="{E69692BD-BC2E-8764-1FB9-E2B67904CC66}"/>
              </a:ext>
            </a:extLst>
          </p:cNvPr>
          <p:cNvGrpSpPr/>
          <p:nvPr/>
        </p:nvGrpSpPr>
        <p:grpSpPr>
          <a:xfrm>
            <a:off x="2180402" y="2162361"/>
            <a:ext cx="3142799" cy="1746026"/>
            <a:chOff x="2475929" y="1409100"/>
            <a:chExt cx="4192200" cy="2329036"/>
          </a:xfrm>
          <a:solidFill>
            <a:schemeClr val="accent2"/>
          </a:solidFill>
        </p:grpSpPr>
        <p:grpSp>
          <p:nvGrpSpPr>
            <p:cNvPr id="3" name="Google Shape;2814;p56">
              <a:extLst>
                <a:ext uri="{FF2B5EF4-FFF2-40B4-BE49-F238E27FC236}">
                  <a16:creationId xmlns:a16="http://schemas.microsoft.com/office/drawing/2014/main" id="{048B393E-0D61-67A3-ADC7-EE9D1ED0BF06}"/>
                </a:ext>
              </a:extLst>
            </p:cNvPr>
            <p:cNvGrpSpPr/>
            <p:nvPr/>
          </p:nvGrpSpPr>
          <p:grpSpPr>
            <a:xfrm>
              <a:off x="2475929" y="1409100"/>
              <a:ext cx="4192200" cy="2329036"/>
              <a:chOff x="2475929" y="1409100"/>
              <a:chExt cx="4192200" cy="2329036"/>
            </a:xfrm>
            <a:grpFill/>
          </p:grpSpPr>
          <p:sp>
            <p:nvSpPr>
              <p:cNvPr id="5" name="Google Shape;2815;p56">
                <a:extLst>
                  <a:ext uri="{FF2B5EF4-FFF2-40B4-BE49-F238E27FC236}">
                    <a16:creationId xmlns:a16="http://schemas.microsoft.com/office/drawing/2014/main" id="{589BA6D3-58CD-4488-0E38-241396A859D2}"/>
                  </a:ext>
                </a:extLst>
              </p:cNvPr>
              <p:cNvSpPr/>
              <p:nvPr/>
            </p:nvSpPr>
            <p:spPr>
              <a:xfrm>
                <a:off x="2475929" y="3556636"/>
                <a:ext cx="4192200" cy="181500"/>
              </a:xfrm>
              <a:prstGeom prst="roundRect">
                <a:avLst>
                  <a:gd name="adj" fmla="val 24076"/>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816;p56">
                <a:extLst>
                  <a:ext uri="{FF2B5EF4-FFF2-40B4-BE49-F238E27FC236}">
                    <a16:creationId xmlns:a16="http://schemas.microsoft.com/office/drawing/2014/main" id="{B65DD50C-70E0-7EDB-24FA-941214C9FFD6}"/>
                  </a:ext>
                </a:extLst>
              </p:cNvPr>
              <p:cNvSpPr/>
              <p:nvPr/>
            </p:nvSpPr>
            <p:spPr>
              <a:xfrm>
                <a:off x="2769475" y="1409100"/>
                <a:ext cx="3605100" cy="2147700"/>
              </a:xfrm>
              <a:prstGeom prst="roundRect">
                <a:avLst>
                  <a:gd name="adj" fmla="val 6101"/>
                </a:avLst>
              </a:prstGeom>
              <a:solidFill>
                <a:schemeClr val="accent2">
                  <a:lumMod val="20000"/>
                  <a:lumOff val="80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 name="Google Shape;2817;p56">
                <a:extLst>
                  <a:ext uri="{FF2B5EF4-FFF2-40B4-BE49-F238E27FC236}">
                    <a16:creationId xmlns:a16="http://schemas.microsoft.com/office/drawing/2014/main" id="{FB6A8CAD-52F1-BA2B-B14F-27C3962D8EE3}"/>
                  </a:ext>
                </a:extLst>
              </p:cNvPr>
              <p:cNvSpPr/>
              <p:nvPr/>
            </p:nvSpPr>
            <p:spPr>
              <a:xfrm>
                <a:off x="4208075" y="3556625"/>
                <a:ext cx="727800" cy="80100"/>
              </a:xfrm>
              <a:prstGeom prst="roundRect">
                <a:avLst>
                  <a:gd name="adj" fmla="val 50000"/>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Google Shape;2818;p56">
              <a:extLst>
                <a:ext uri="{FF2B5EF4-FFF2-40B4-BE49-F238E27FC236}">
                  <a16:creationId xmlns:a16="http://schemas.microsoft.com/office/drawing/2014/main" id="{2514CB88-3925-82C9-D82D-B1ACE5295585}"/>
                </a:ext>
              </a:extLst>
            </p:cNvPr>
            <p:cNvSpPr/>
            <p:nvPr/>
          </p:nvSpPr>
          <p:spPr>
            <a:xfrm>
              <a:off x="4540627" y="1472528"/>
              <a:ext cx="62700" cy="62700"/>
            </a:xfrm>
            <a:prstGeom prst="ellipse">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 name="Google Shape;2813;p56">
            <a:extLst>
              <a:ext uri="{FF2B5EF4-FFF2-40B4-BE49-F238E27FC236}">
                <a16:creationId xmlns:a16="http://schemas.microsoft.com/office/drawing/2014/main" id="{27ADE279-C5C1-7CC0-5017-7885514F0142}"/>
              </a:ext>
            </a:extLst>
          </p:cNvPr>
          <p:cNvGrpSpPr/>
          <p:nvPr/>
        </p:nvGrpSpPr>
        <p:grpSpPr>
          <a:xfrm>
            <a:off x="6407598" y="2162361"/>
            <a:ext cx="3142799" cy="1746026"/>
            <a:chOff x="2475929" y="1409100"/>
            <a:chExt cx="4192200" cy="2329036"/>
          </a:xfrm>
          <a:solidFill>
            <a:schemeClr val="accent2"/>
          </a:solidFill>
        </p:grpSpPr>
        <p:grpSp>
          <p:nvGrpSpPr>
            <p:cNvPr id="9" name="Google Shape;2814;p56">
              <a:extLst>
                <a:ext uri="{FF2B5EF4-FFF2-40B4-BE49-F238E27FC236}">
                  <a16:creationId xmlns:a16="http://schemas.microsoft.com/office/drawing/2014/main" id="{A269A6B1-B4A6-6610-A88B-5D216F3DBBDC}"/>
                </a:ext>
              </a:extLst>
            </p:cNvPr>
            <p:cNvGrpSpPr/>
            <p:nvPr/>
          </p:nvGrpSpPr>
          <p:grpSpPr>
            <a:xfrm>
              <a:off x="2475929" y="1409100"/>
              <a:ext cx="4192200" cy="2329036"/>
              <a:chOff x="2475929" y="1409100"/>
              <a:chExt cx="4192200" cy="2329036"/>
            </a:xfrm>
            <a:grpFill/>
          </p:grpSpPr>
          <p:sp>
            <p:nvSpPr>
              <p:cNvPr id="11" name="Google Shape;2815;p56">
                <a:extLst>
                  <a:ext uri="{FF2B5EF4-FFF2-40B4-BE49-F238E27FC236}">
                    <a16:creationId xmlns:a16="http://schemas.microsoft.com/office/drawing/2014/main" id="{3B511914-1266-F264-819F-B468EB2ABDC3}"/>
                  </a:ext>
                </a:extLst>
              </p:cNvPr>
              <p:cNvSpPr/>
              <p:nvPr/>
            </p:nvSpPr>
            <p:spPr>
              <a:xfrm>
                <a:off x="2475929" y="3556636"/>
                <a:ext cx="4192200" cy="181500"/>
              </a:xfrm>
              <a:prstGeom prst="roundRect">
                <a:avLst>
                  <a:gd name="adj" fmla="val 24076"/>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816;p56">
                <a:extLst>
                  <a:ext uri="{FF2B5EF4-FFF2-40B4-BE49-F238E27FC236}">
                    <a16:creationId xmlns:a16="http://schemas.microsoft.com/office/drawing/2014/main" id="{ED4E6027-345B-9D64-FD71-BFD717CCB28E}"/>
                  </a:ext>
                </a:extLst>
              </p:cNvPr>
              <p:cNvSpPr/>
              <p:nvPr/>
            </p:nvSpPr>
            <p:spPr>
              <a:xfrm>
                <a:off x="2769475" y="1409100"/>
                <a:ext cx="3605100" cy="2147700"/>
              </a:xfrm>
              <a:prstGeom prst="roundRect">
                <a:avLst>
                  <a:gd name="adj" fmla="val 6101"/>
                </a:avLst>
              </a:prstGeom>
              <a:solidFill>
                <a:schemeClr val="accent2">
                  <a:lumMod val="20000"/>
                  <a:lumOff val="80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2817;p56">
                <a:extLst>
                  <a:ext uri="{FF2B5EF4-FFF2-40B4-BE49-F238E27FC236}">
                    <a16:creationId xmlns:a16="http://schemas.microsoft.com/office/drawing/2014/main" id="{CA0A627C-6500-356C-4872-6FAE6EEA4950}"/>
                  </a:ext>
                </a:extLst>
              </p:cNvPr>
              <p:cNvSpPr/>
              <p:nvPr/>
            </p:nvSpPr>
            <p:spPr>
              <a:xfrm>
                <a:off x="4208075" y="3556625"/>
                <a:ext cx="727800" cy="80100"/>
              </a:xfrm>
              <a:prstGeom prst="roundRect">
                <a:avLst>
                  <a:gd name="adj" fmla="val 50000"/>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2818;p56">
              <a:extLst>
                <a:ext uri="{FF2B5EF4-FFF2-40B4-BE49-F238E27FC236}">
                  <a16:creationId xmlns:a16="http://schemas.microsoft.com/office/drawing/2014/main" id="{DA095A6C-F066-C53B-3125-2CF0CCB4EA88}"/>
                </a:ext>
              </a:extLst>
            </p:cNvPr>
            <p:cNvSpPr/>
            <p:nvPr/>
          </p:nvSpPr>
          <p:spPr>
            <a:xfrm>
              <a:off x="4540627" y="1472528"/>
              <a:ext cx="62700" cy="62700"/>
            </a:xfrm>
            <a:prstGeom prst="ellipse">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TextBox 13">
            <a:extLst>
              <a:ext uri="{FF2B5EF4-FFF2-40B4-BE49-F238E27FC236}">
                <a16:creationId xmlns:a16="http://schemas.microsoft.com/office/drawing/2014/main" id="{3F856922-F7CD-DBB1-8360-98888FC6C773}"/>
              </a:ext>
            </a:extLst>
          </p:cNvPr>
          <p:cNvSpPr txBox="1"/>
          <p:nvPr/>
        </p:nvSpPr>
        <p:spPr>
          <a:xfrm>
            <a:off x="2603790" y="2659452"/>
            <a:ext cx="2295940" cy="958660"/>
          </a:xfrm>
          <a:prstGeom prst="rect">
            <a:avLst/>
          </a:prstGeom>
          <a:noFill/>
        </p:spPr>
        <p:txBody>
          <a:bodyPr wrap="square" rtlCol="0">
            <a:spAutoFit/>
          </a:bodyPr>
          <a:lstStyle/>
          <a:p>
            <a:pPr algn="ctr">
              <a:lnSpc>
                <a:spcPct val="150000"/>
              </a:lnSpc>
            </a:pPr>
            <a:r>
              <a:rPr lang="en-US" sz="2000" dirty="0" err="1">
                <a:effectLst/>
                <a:latin typeface="UTM Avo" panose="02040603050506020204" pitchFamily="18" charset="0"/>
                <a:ea typeface="Calibri" panose="020F0502020204030204" pitchFamily="34" charset="0"/>
              </a:rPr>
              <a:t>Ôn</a:t>
            </a:r>
            <a:r>
              <a:rPr lang="en-US" sz="2000" dirty="0">
                <a:effectLst/>
                <a:latin typeface="UTM Avo" panose="02040603050506020204" pitchFamily="18" charset="0"/>
                <a:ea typeface="Calibri" panose="020F0502020204030204" pitchFamily="34" charset="0"/>
              </a:rPr>
              <a:t> </a:t>
            </a:r>
            <a:r>
              <a:rPr lang="en-US" sz="2000" dirty="0" err="1">
                <a:effectLst/>
                <a:latin typeface="UTM Avo" panose="02040603050506020204" pitchFamily="18" charset="0"/>
                <a:ea typeface="Calibri" panose="020F0502020204030204" pitchFamily="34" charset="0"/>
              </a:rPr>
              <a:t>tập</a:t>
            </a:r>
            <a:r>
              <a:rPr lang="en-US" sz="2000" dirty="0">
                <a:effectLst/>
                <a:latin typeface="UTM Avo" panose="02040603050506020204" pitchFamily="18" charset="0"/>
                <a:ea typeface="Calibri" panose="020F0502020204030204" pitchFamily="34" charset="0"/>
              </a:rPr>
              <a:t> </a:t>
            </a:r>
            <a:r>
              <a:rPr lang="en-US" sz="2000" dirty="0" err="1">
                <a:effectLst/>
                <a:latin typeface="UTM Avo" panose="02040603050506020204" pitchFamily="18" charset="0"/>
                <a:ea typeface="Calibri" panose="020F0502020204030204" pitchFamily="34" charset="0"/>
              </a:rPr>
              <a:t>kiến</a:t>
            </a:r>
            <a:r>
              <a:rPr lang="en-US" sz="2000" dirty="0">
                <a:effectLst/>
                <a:latin typeface="UTM Avo" panose="02040603050506020204" pitchFamily="18" charset="0"/>
                <a:ea typeface="Calibri" panose="020F0502020204030204" pitchFamily="34" charset="0"/>
              </a:rPr>
              <a:t> </a:t>
            </a:r>
            <a:r>
              <a:rPr lang="en-US" sz="2000" dirty="0" err="1">
                <a:effectLst/>
                <a:latin typeface="UTM Avo" panose="02040603050506020204" pitchFamily="18" charset="0"/>
                <a:ea typeface="Calibri" panose="020F0502020204030204" pitchFamily="34" charset="0"/>
              </a:rPr>
              <a:t>thức</a:t>
            </a:r>
            <a:r>
              <a:rPr lang="en-US" sz="2000" dirty="0">
                <a:effectLst/>
                <a:latin typeface="UTM Avo" panose="02040603050506020204" pitchFamily="18" charset="0"/>
                <a:ea typeface="Calibri" panose="020F0502020204030204" pitchFamily="34" charset="0"/>
              </a:rPr>
              <a:t> </a:t>
            </a:r>
            <a:r>
              <a:rPr lang="en-US" sz="2000" dirty="0" err="1">
                <a:effectLst/>
                <a:latin typeface="UTM Avo" panose="02040603050506020204" pitchFamily="18" charset="0"/>
                <a:ea typeface="Calibri" panose="020F0502020204030204" pitchFamily="34" charset="0"/>
              </a:rPr>
              <a:t>đã</a:t>
            </a:r>
            <a:r>
              <a:rPr lang="en-US" sz="2000" dirty="0">
                <a:effectLst/>
                <a:latin typeface="UTM Avo" panose="02040603050506020204" pitchFamily="18" charset="0"/>
                <a:ea typeface="Calibri" panose="020F0502020204030204" pitchFamily="34" charset="0"/>
              </a:rPr>
              <a:t> </a:t>
            </a:r>
            <a:r>
              <a:rPr lang="en-US" sz="2000" dirty="0" err="1">
                <a:effectLst/>
                <a:latin typeface="UTM Avo" panose="02040603050506020204" pitchFamily="18" charset="0"/>
                <a:ea typeface="Calibri" panose="020F0502020204030204" pitchFamily="34" charset="0"/>
              </a:rPr>
              <a:t>học</a:t>
            </a:r>
            <a:r>
              <a:rPr lang="en-VN" sz="2000" dirty="0">
                <a:effectLst/>
                <a:latin typeface="UTM Avo" panose="02040603050506020204" pitchFamily="18" charset="0"/>
              </a:rPr>
              <a:t> </a:t>
            </a:r>
            <a:endParaRPr lang="en-VN" sz="2000" dirty="0">
              <a:latin typeface="UTM Avo" panose="02040603050506020204" pitchFamily="18" charset="0"/>
            </a:endParaRPr>
          </a:p>
        </p:txBody>
      </p:sp>
      <p:sp>
        <p:nvSpPr>
          <p:cNvPr id="15" name="TextBox 14">
            <a:extLst>
              <a:ext uri="{FF2B5EF4-FFF2-40B4-BE49-F238E27FC236}">
                <a16:creationId xmlns:a16="http://schemas.microsoft.com/office/drawing/2014/main" id="{120C22F3-1D2F-D176-A30B-05C34ECD1318}"/>
              </a:ext>
            </a:extLst>
          </p:cNvPr>
          <p:cNvSpPr txBox="1"/>
          <p:nvPr/>
        </p:nvSpPr>
        <p:spPr>
          <a:xfrm>
            <a:off x="6854491" y="2633889"/>
            <a:ext cx="2295940" cy="958596"/>
          </a:xfrm>
          <a:prstGeom prst="rect">
            <a:avLst/>
          </a:prstGeom>
          <a:noFill/>
        </p:spPr>
        <p:txBody>
          <a:bodyPr wrap="square" rtlCol="0">
            <a:spAutoFit/>
          </a:bodyPr>
          <a:lstStyle/>
          <a:p>
            <a:pPr algn="ctr">
              <a:lnSpc>
                <a:spcPct val="150000"/>
              </a:lnSpc>
            </a:pPr>
            <a:r>
              <a:rPr lang="en-US" sz="2000" dirty="0">
                <a:effectLst/>
                <a:latin typeface="UTM Avo" panose="02040603050506020204" pitchFamily="18" charset="0"/>
                <a:ea typeface="Calibri" panose="020F0502020204030204" pitchFamily="34" charset="0"/>
                <a:cs typeface="Times New Roman" panose="02020603050405020304" pitchFamily="18" charset="0"/>
              </a:rPr>
              <a:t>Hoàn </a:t>
            </a:r>
            <a:r>
              <a:rPr lang="en-US" sz="2000" dirty="0" err="1">
                <a:effectLst/>
                <a:latin typeface="UTM Avo" panose="02040603050506020204" pitchFamily="18" charset="0"/>
                <a:ea typeface="Calibri" panose="020F0502020204030204" pitchFamily="34" charset="0"/>
                <a:cs typeface="Times New Roman" panose="02020603050405020304" pitchFamily="18" charset="0"/>
              </a:rPr>
              <a:t>thành</a:t>
            </a:r>
            <a:r>
              <a:rPr lang="en-US" sz="2000" dirty="0">
                <a:effectLst/>
                <a:latin typeface="UTM Avo" panose="02040603050506020204" pitchFamily="18" charset="0"/>
                <a:ea typeface="Calibri" panose="020F0502020204030204" pitchFamily="34" charset="0"/>
                <a:cs typeface="Times New Roman" panose="02020603050405020304" pitchFamily="18" charset="0"/>
              </a:rPr>
              <a:t> </a:t>
            </a:r>
            <a:r>
              <a:rPr lang="en-US" sz="2000" dirty="0" err="1">
                <a:effectLst/>
                <a:latin typeface="UTM Avo" panose="02040603050506020204" pitchFamily="18" charset="0"/>
                <a:ea typeface="Calibri" panose="020F0502020204030204" pitchFamily="34" charset="0"/>
                <a:cs typeface="Times New Roman" panose="02020603050405020304" pitchFamily="18" charset="0"/>
              </a:rPr>
              <a:t>bài</a:t>
            </a:r>
            <a:r>
              <a:rPr lang="en-US" sz="2000" dirty="0">
                <a:effectLst/>
                <a:latin typeface="UTM Avo" panose="02040603050506020204" pitchFamily="18" charset="0"/>
                <a:ea typeface="Calibri" panose="020F0502020204030204" pitchFamily="34" charset="0"/>
                <a:cs typeface="Times New Roman" panose="02020603050405020304" pitchFamily="18" charset="0"/>
              </a:rPr>
              <a:t> </a:t>
            </a:r>
            <a:r>
              <a:rPr lang="en-US" sz="2000" dirty="0" err="1">
                <a:effectLst/>
                <a:latin typeface="UTM Avo" panose="02040603050506020204" pitchFamily="18" charset="0"/>
                <a:ea typeface="Calibri" panose="020F0502020204030204" pitchFamily="34" charset="0"/>
                <a:cs typeface="Times New Roman" panose="02020603050405020304" pitchFamily="18" charset="0"/>
              </a:rPr>
              <a:t>tập</a:t>
            </a:r>
            <a:r>
              <a:rPr lang="en-US" sz="2000" dirty="0">
                <a:effectLst/>
                <a:latin typeface="UTM Avo" panose="02040603050506020204" pitchFamily="18" charset="0"/>
                <a:ea typeface="Calibri" panose="020F0502020204030204" pitchFamily="34" charset="0"/>
                <a:cs typeface="Times New Roman" panose="02020603050405020304" pitchFamily="18" charset="0"/>
              </a:rPr>
              <a:t> </a:t>
            </a:r>
            <a:r>
              <a:rPr lang="en-US" sz="2000" dirty="0" err="1">
                <a:effectLst/>
                <a:latin typeface="UTM Avo" panose="02040603050506020204" pitchFamily="18" charset="0"/>
                <a:ea typeface="Calibri" panose="020F0502020204030204" pitchFamily="34" charset="0"/>
                <a:cs typeface="Times New Roman" panose="02020603050405020304" pitchFamily="18" charset="0"/>
              </a:rPr>
              <a:t>trong</a:t>
            </a:r>
            <a:r>
              <a:rPr lang="en-US" sz="2000" dirty="0">
                <a:effectLst/>
                <a:latin typeface="UTM Avo" panose="02040603050506020204" pitchFamily="18" charset="0"/>
                <a:ea typeface="Calibri" panose="020F0502020204030204" pitchFamily="34" charset="0"/>
                <a:cs typeface="Times New Roman" panose="02020603050405020304" pitchFamily="18" charset="0"/>
              </a:rPr>
              <a:t> VBT</a:t>
            </a:r>
            <a:endParaRPr lang="en-VN" sz="2000" dirty="0">
              <a:effectLst/>
              <a:latin typeface="UTM Avo" panose="02040603050506020204" pitchFamily="18" charset="0"/>
              <a:ea typeface="Calibri" panose="020F0502020204030204" pitchFamily="34" charset="0"/>
              <a:cs typeface="Times New Roman" panose="02020603050405020304" pitchFamily="18" charset="0"/>
            </a:endParaRPr>
          </a:p>
        </p:txBody>
      </p:sp>
      <p:pic>
        <p:nvPicPr>
          <p:cNvPr id="16" name="Picture 15">
            <a:extLst>
              <a:ext uri="{FF2B5EF4-FFF2-40B4-BE49-F238E27FC236}">
                <a16:creationId xmlns:a16="http://schemas.microsoft.com/office/drawing/2014/main" id="{3EAC2217-DE0E-9730-2CDC-B02D6F57905E}"/>
              </a:ext>
            </a:extLst>
          </p:cNvPr>
          <p:cNvPicPr>
            <a:picLocks noChangeAspect="1"/>
          </p:cNvPicPr>
          <p:nvPr/>
        </p:nvPicPr>
        <p:blipFill>
          <a:blip r:embed="rId4"/>
          <a:stretch>
            <a:fillRect/>
          </a:stretch>
        </p:blipFill>
        <p:spPr>
          <a:xfrm>
            <a:off x="3168650" y="1767029"/>
            <a:ext cx="932769" cy="932769"/>
          </a:xfrm>
          <a:prstGeom prst="rect">
            <a:avLst/>
          </a:prstGeom>
        </p:spPr>
      </p:pic>
      <p:pic>
        <p:nvPicPr>
          <p:cNvPr id="17" name="Picture 16">
            <a:extLst>
              <a:ext uri="{FF2B5EF4-FFF2-40B4-BE49-F238E27FC236}">
                <a16:creationId xmlns:a16="http://schemas.microsoft.com/office/drawing/2014/main" id="{BC15673D-FC98-7274-A138-1139896D38BD}"/>
              </a:ext>
            </a:extLst>
          </p:cNvPr>
          <p:cNvPicPr>
            <a:picLocks noChangeAspect="1"/>
          </p:cNvPicPr>
          <p:nvPr/>
        </p:nvPicPr>
        <p:blipFill>
          <a:blip r:embed="rId4"/>
          <a:stretch>
            <a:fillRect/>
          </a:stretch>
        </p:blipFill>
        <p:spPr>
          <a:xfrm>
            <a:off x="7488119" y="1657802"/>
            <a:ext cx="932769" cy="932769"/>
          </a:xfrm>
          <a:prstGeom prst="rect">
            <a:avLst/>
          </a:prstGeom>
        </p:spPr>
      </p:pic>
      <p:grpSp>
        <p:nvGrpSpPr>
          <p:cNvPr id="18" name="Google Shape;2813;p56">
            <a:extLst>
              <a:ext uri="{FF2B5EF4-FFF2-40B4-BE49-F238E27FC236}">
                <a16:creationId xmlns:a16="http://schemas.microsoft.com/office/drawing/2014/main" id="{303C0D4B-5E2F-7700-F4F3-05B10209836D}"/>
              </a:ext>
            </a:extLst>
          </p:cNvPr>
          <p:cNvGrpSpPr/>
          <p:nvPr/>
        </p:nvGrpSpPr>
        <p:grpSpPr>
          <a:xfrm>
            <a:off x="3649052" y="4319773"/>
            <a:ext cx="4377347" cy="1746026"/>
            <a:chOff x="2475929" y="1409100"/>
            <a:chExt cx="4192200" cy="2329036"/>
          </a:xfrm>
          <a:solidFill>
            <a:schemeClr val="accent2"/>
          </a:solidFill>
        </p:grpSpPr>
        <p:grpSp>
          <p:nvGrpSpPr>
            <p:cNvPr id="19" name="Google Shape;2814;p56">
              <a:extLst>
                <a:ext uri="{FF2B5EF4-FFF2-40B4-BE49-F238E27FC236}">
                  <a16:creationId xmlns:a16="http://schemas.microsoft.com/office/drawing/2014/main" id="{94F565BC-3A87-0007-3D01-EFB0918E72B6}"/>
                </a:ext>
              </a:extLst>
            </p:cNvPr>
            <p:cNvGrpSpPr/>
            <p:nvPr/>
          </p:nvGrpSpPr>
          <p:grpSpPr>
            <a:xfrm>
              <a:off x="2475929" y="1409100"/>
              <a:ext cx="4192200" cy="2329036"/>
              <a:chOff x="2475929" y="1409100"/>
              <a:chExt cx="4192200" cy="2329036"/>
            </a:xfrm>
            <a:grpFill/>
          </p:grpSpPr>
          <p:sp>
            <p:nvSpPr>
              <p:cNvPr id="21" name="Google Shape;2815;p56">
                <a:extLst>
                  <a:ext uri="{FF2B5EF4-FFF2-40B4-BE49-F238E27FC236}">
                    <a16:creationId xmlns:a16="http://schemas.microsoft.com/office/drawing/2014/main" id="{F90D5895-1CC6-9704-3E0B-C1C92EDA448B}"/>
                  </a:ext>
                </a:extLst>
              </p:cNvPr>
              <p:cNvSpPr/>
              <p:nvPr/>
            </p:nvSpPr>
            <p:spPr>
              <a:xfrm>
                <a:off x="2475929" y="3556636"/>
                <a:ext cx="4192200" cy="181500"/>
              </a:xfrm>
              <a:prstGeom prst="roundRect">
                <a:avLst>
                  <a:gd name="adj" fmla="val 24076"/>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816;p56">
                <a:extLst>
                  <a:ext uri="{FF2B5EF4-FFF2-40B4-BE49-F238E27FC236}">
                    <a16:creationId xmlns:a16="http://schemas.microsoft.com/office/drawing/2014/main" id="{4378A2A1-1F50-C6F0-F9DB-83E18DA504CA}"/>
                  </a:ext>
                </a:extLst>
              </p:cNvPr>
              <p:cNvSpPr/>
              <p:nvPr/>
            </p:nvSpPr>
            <p:spPr>
              <a:xfrm>
                <a:off x="2769475" y="1409100"/>
                <a:ext cx="3605100" cy="2147700"/>
              </a:xfrm>
              <a:prstGeom prst="roundRect">
                <a:avLst>
                  <a:gd name="adj" fmla="val 6101"/>
                </a:avLst>
              </a:prstGeom>
              <a:solidFill>
                <a:schemeClr val="accent2">
                  <a:lumMod val="20000"/>
                  <a:lumOff val="80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 name="Google Shape;2817;p56">
                <a:extLst>
                  <a:ext uri="{FF2B5EF4-FFF2-40B4-BE49-F238E27FC236}">
                    <a16:creationId xmlns:a16="http://schemas.microsoft.com/office/drawing/2014/main" id="{AF510153-6472-BEC2-F21B-2651A3A8AC9B}"/>
                  </a:ext>
                </a:extLst>
              </p:cNvPr>
              <p:cNvSpPr/>
              <p:nvPr/>
            </p:nvSpPr>
            <p:spPr>
              <a:xfrm>
                <a:off x="4208075" y="3556625"/>
                <a:ext cx="727800" cy="80100"/>
              </a:xfrm>
              <a:prstGeom prst="roundRect">
                <a:avLst>
                  <a:gd name="adj" fmla="val 50000"/>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 name="Google Shape;2818;p56">
              <a:extLst>
                <a:ext uri="{FF2B5EF4-FFF2-40B4-BE49-F238E27FC236}">
                  <a16:creationId xmlns:a16="http://schemas.microsoft.com/office/drawing/2014/main" id="{D3BB1711-8ECA-77B9-EED5-89C3C1A2B234}"/>
                </a:ext>
              </a:extLst>
            </p:cNvPr>
            <p:cNvSpPr/>
            <p:nvPr/>
          </p:nvSpPr>
          <p:spPr>
            <a:xfrm>
              <a:off x="4540627" y="1472528"/>
              <a:ext cx="62700" cy="62700"/>
            </a:xfrm>
            <a:prstGeom prst="ellipse">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TextBox 23">
            <a:extLst>
              <a:ext uri="{FF2B5EF4-FFF2-40B4-BE49-F238E27FC236}">
                <a16:creationId xmlns:a16="http://schemas.microsoft.com/office/drawing/2014/main" id="{103B4FF0-0060-7213-8AE0-5E2B9063B8DF}"/>
              </a:ext>
            </a:extLst>
          </p:cNvPr>
          <p:cNvSpPr txBox="1"/>
          <p:nvPr/>
        </p:nvSpPr>
        <p:spPr>
          <a:xfrm>
            <a:off x="4109174" y="4434114"/>
            <a:ext cx="3479566" cy="955774"/>
          </a:xfrm>
          <a:prstGeom prst="rect">
            <a:avLst/>
          </a:prstGeom>
          <a:noFill/>
        </p:spPr>
        <p:txBody>
          <a:bodyPr wrap="square" rtlCol="0">
            <a:spAutoFit/>
          </a:bodyPr>
          <a:lstStyle/>
          <a:p>
            <a:pPr algn="ctr">
              <a:lnSpc>
                <a:spcPct val="150000"/>
              </a:lnSpc>
            </a:pPr>
            <a:r>
              <a:rPr lang="vi-VN" sz="2000" dirty="0">
                <a:latin typeface="UTM Avo" panose="02040603050506020204" pitchFamily="18" charset="0"/>
                <a:ea typeface="Calibri" panose="020F0502020204030204" pitchFamily="34" charset="0"/>
                <a:cs typeface="Times New Roman" panose="02020603050405020304" pitchFamily="18" charset="0"/>
              </a:rPr>
              <a:t>Đọc và chuẩn bị trước</a:t>
            </a:r>
            <a:endParaRPr lang="en-US" sz="2000" dirty="0">
              <a:latin typeface="UTM Avo" panose="02040603050506020204" pitchFamily="18" charset="0"/>
              <a:ea typeface="Calibri" panose="020F0502020204030204" pitchFamily="34" charset="0"/>
              <a:cs typeface="Times New Roman" panose="02020603050405020304" pitchFamily="18" charset="0"/>
            </a:endParaRPr>
          </a:p>
          <a:p>
            <a:pPr algn="ctr">
              <a:lnSpc>
                <a:spcPct val="150000"/>
              </a:lnSpc>
            </a:pPr>
            <a:r>
              <a:rPr lang="en-US" sz="2000" b="1" dirty="0">
                <a:latin typeface="UTM Avo" panose="02040603050506020204" pitchFamily="18" charset="0"/>
                <a:cs typeface="Arial" panose="020B0604020202020204" pitchFamily="34" charset="0"/>
              </a:rPr>
              <a:t>Bài 68: </a:t>
            </a:r>
            <a:r>
              <a:rPr lang="en-US" sz="2000" b="1" dirty="0" err="1">
                <a:latin typeface="UTM Avo" panose="02040603050506020204" pitchFamily="18" charset="0"/>
                <a:cs typeface="Arial" panose="020B0604020202020204" pitchFamily="34" charset="0"/>
              </a:rPr>
              <a:t>Đề</a:t>
            </a:r>
            <a:r>
              <a:rPr lang="en-US" sz="2000" b="1" dirty="0">
                <a:latin typeface="UTM Avo" panose="02040603050506020204" pitchFamily="18" charset="0"/>
                <a:cs typeface="Arial" panose="020B0604020202020204" pitchFamily="34" charset="0"/>
              </a:rPr>
              <a:t>-xi-</a:t>
            </a:r>
            <a:r>
              <a:rPr lang="en-US" sz="2000" b="1" dirty="0" err="1">
                <a:latin typeface="UTM Avo" panose="02040603050506020204" pitchFamily="18" charset="0"/>
                <a:cs typeface="Arial" panose="020B0604020202020204" pitchFamily="34" charset="0"/>
              </a:rPr>
              <a:t>mét</a:t>
            </a:r>
            <a:r>
              <a:rPr lang="en-US" sz="2000" b="1" dirty="0">
                <a:latin typeface="UTM Avo" panose="02040603050506020204" pitchFamily="18" charset="0"/>
                <a:cs typeface="Arial" panose="020B0604020202020204" pitchFamily="34" charset="0"/>
              </a:rPr>
              <a:t> </a:t>
            </a:r>
            <a:r>
              <a:rPr lang="en-US" sz="2000" b="1" dirty="0" err="1">
                <a:latin typeface="UTM Avo" panose="02040603050506020204" pitchFamily="18" charset="0"/>
                <a:cs typeface="Arial" panose="020B0604020202020204" pitchFamily="34" charset="0"/>
              </a:rPr>
              <a:t>vuông</a:t>
            </a:r>
            <a:r>
              <a:rPr lang="en-US" sz="2000" b="1" dirty="0">
                <a:latin typeface="UTM Avo" panose="02040603050506020204" pitchFamily="18" charset="0"/>
                <a:cs typeface="Arial" panose="020B0604020202020204" pitchFamily="34" charset="0"/>
              </a:rPr>
              <a:t> </a:t>
            </a:r>
            <a:endParaRPr lang="vi-VN" sz="2000" b="1" dirty="0">
              <a:latin typeface="UTM Avo" panose="02040603050506020204" pitchFamily="18"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CD64170D-490C-3E5D-5924-72599EB4DC8B}"/>
              </a:ext>
            </a:extLst>
          </p:cNvPr>
          <p:cNvPicPr>
            <a:picLocks noChangeAspect="1"/>
          </p:cNvPicPr>
          <p:nvPr/>
        </p:nvPicPr>
        <p:blipFill>
          <a:blip r:embed="rId4"/>
          <a:stretch>
            <a:fillRect/>
          </a:stretch>
        </p:blipFill>
        <p:spPr>
          <a:xfrm>
            <a:off x="5402145" y="3600900"/>
            <a:ext cx="932769" cy="93276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par>
                                <p:cTn id="33" presetID="10" presetClass="entr" presetSubtype="0"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5"/>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ACB027CB-33A2-DB8E-FDCD-11D3E26EE0D0}"/>
              </a:ext>
            </a:extLst>
          </p:cNvPr>
          <p:cNvSpPr/>
          <p:nvPr/>
        </p:nvSpPr>
        <p:spPr>
          <a:xfrm>
            <a:off x="4775418" y="3585180"/>
            <a:ext cx="2944537" cy="2958470"/>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8" name="TextBox 7">
            <a:extLst>
              <a:ext uri="{FF2B5EF4-FFF2-40B4-BE49-F238E27FC236}">
                <a16:creationId xmlns:a16="http://schemas.microsoft.com/office/drawing/2014/main" id="{E3EB4BD1-2902-EC4A-0F38-79BCCA9B2602}"/>
              </a:ext>
            </a:extLst>
          </p:cNvPr>
          <p:cNvSpPr txBox="1"/>
          <p:nvPr/>
        </p:nvSpPr>
        <p:spPr>
          <a:xfrm>
            <a:off x="454403" y="574846"/>
            <a:ext cx="11367083" cy="141199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Arial"/>
                <a:sym typeface="Arial"/>
              </a:rPr>
              <a:t>Để kết nối cộng đồng giáo viên và nhận thêm nhiều tài liệu giảng dạy,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Arial"/>
                <a:sym typeface="Arial"/>
              </a:rPr>
              <a:t>mời quý thầy cô tham gia Group Facebook</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Arial"/>
                <a:sym typeface="Arial"/>
              </a:rPr>
              <a:t>theo đường link:  </a:t>
            </a:r>
          </a:p>
        </p:txBody>
      </p:sp>
      <p:sp>
        <p:nvSpPr>
          <p:cNvPr id="11" name="Rectangle: Rounded Corners 10">
            <a:extLst>
              <a:ext uri="{FF2B5EF4-FFF2-40B4-BE49-F238E27FC236}">
                <a16:creationId xmlns:a16="http://schemas.microsoft.com/office/drawing/2014/main" id="{277F7C17-E574-9332-676F-7B4FC88CD262}"/>
              </a:ext>
            </a:extLst>
          </p:cNvPr>
          <p:cNvSpPr/>
          <p:nvPr/>
        </p:nvSpPr>
        <p:spPr>
          <a:xfrm>
            <a:off x="2441908" y="2000034"/>
            <a:ext cx="7407478" cy="461665"/>
          </a:xfrm>
          <a:prstGeom prst="roundRect">
            <a:avLst/>
          </a:prstGeom>
          <a:solidFill>
            <a:schemeClr val="accent2">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 name="TextBox 9">
            <a:hlinkClick r:id="rId4"/>
            <a:extLst>
              <a:ext uri="{FF2B5EF4-FFF2-40B4-BE49-F238E27FC236}">
                <a16:creationId xmlns:a16="http://schemas.microsoft.com/office/drawing/2014/main" id="{EEDCC7DA-65BA-6B5F-4904-487E49566583}"/>
              </a:ext>
            </a:extLst>
          </p:cNvPr>
          <p:cNvSpPr txBox="1"/>
          <p:nvPr/>
        </p:nvSpPr>
        <p:spPr>
          <a:xfrm>
            <a:off x="2644617" y="2000034"/>
            <a:ext cx="71222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Arial"/>
                <a:sym typeface="Arial"/>
              </a:rPr>
              <a:t>Hoc10 – Đồng hành cùng giáo viên tiểu học</a:t>
            </a:r>
          </a:p>
        </p:txBody>
      </p:sp>
      <p:sp>
        <p:nvSpPr>
          <p:cNvPr id="15" name="TextBox 14">
            <a:extLst>
              <a:ext uri="{FF2B5EF4-FFF2-40B4-BE49-F238E27FC236}">
                <a16:creationId xmlns:a16="http://schemas.microsoft.com/office/drawing/2014/main" id="{27B892AE-66B0-F635-0B83-4AD3E5525730}"/>
              </a:ext>
            </a:extLst>
          </p:cNvPr>
          <p:cNvSpPr txBox="1"/>
          <p:nvPr/>
        </p:nvSpPr>
        <p:spPr>
          <a:xfrm>
            <a:off x="4011326" y="2381351"/>
            <a:ext cx="4321723" cy="48866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Arial"/>
                <a:sym typeface="Arial"/>
              </a:rPr>
              <a:t>Hoặc truy cập qua QR code</a:t>
            </a:r>
          </a:p>
        </p:txBody>
      </p:sp>
      <p:pic>
        <p:nvPicPr>
          <p:cNvPr id="1026" name="Picture 2" descr="Ngón Trỏ, ngón tay, Máy tính Biểu tượng Tay - tay png tải về - Miễn phí  trong suốt Tay png Tải về.">
            <a:extLst>
              <a:ext uri="{FF2B5EF4-FFF2-40B4-BE49-F238E27FC236}">
                <a16:creationId xmlns:a16="http://schemas.microsoft.com/office/drawing/2014/main" id="{7E39AE3B-04ED-AC20-C486-F5B9A97F621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6200000">
            <a:off x="5679086" y="2851979"/>
            <a:ext cx="1053311" cy="74902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832875A-4427-A797-26A3-6FCDC20AC818}"/>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905420" y="3722149"/>
            <a:ext cx="2684532" cy="2684532"/>
          </a:xfrm>
          <a:prstGeom prst="roundRect">
            <a:avLst>
              <a:gd name="adj" fmla="val 12957"/>
            </a:avLst>
          </a:prstGeom>
        </p:spPr>
      </p:pic>
    </p:spTree>
    <p:custDataLst>
      <p:tags r:id="rId1"/>
    </p:custDataLst>
    <p:extLst>
      <p:ext uri="{BB962C8B-B14F-4D97-AF65-F5344CB8AC3E}">
        <p14:creationId xmlns:p14="http://schemas.microsoft.com/office/powerpoint/2010/main" val="2718016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childTnLst>
                                    <p:animClr clrSpc="hsl" dir="cw">
                                      <p:cBhvr override="childStyle">
                                        <p:cTn id="6" dur="1000" fill="hold"/>
                                        <p:tgtEl>
                                          <p:spTgt spid="10"/>
                                        </p:tgtEl>
                                        <p:attrNameLst>
                                          <p:attrName>style.color</p:attrName>
                                        </p:attrNameLst>
                                      </p:cBhvr>
                                      <p:by>
                                        <p:hsl h="7200000" s="0" l="0"/>
                                      </p:by>
                                    </p:animClr>
                                    <p:animClr clrSpc="hsl" dir="cw">
                                      <p:cBhvr>
                                        <p:cTn id="7" dur="1000" fill="hold"/>
                                        <p:tgtEl>
                                          <p:spTgt spid="10"/>
                                        </p:tgtEl>
                                        <p:attrNameLst>
                                          <p:attrName>fillcolor</p:attrName>
                                        </p:attrNameLst>
                                      </p:cBhvr>
                                      <p:by>
                                        <p:hsl h="7200000" s="0" l="0"/>
                                      </p:by>
                                    </p:animClr>
                                    <p:animClr clrSpc="hsl" dir="cw">
                                      <p:cBhvr>
                                        <p:cTn id="8" dur="1000" fill="hold"/>
                                        <p:tgtEl>
                                          <p:spTgt spid="10"/>
                                        </p:tgtEl>
                                        <p:attrNameLst>
                                          <p:attrName>stroke.color</p:attrName>
                                        </p:attrNameLst>
                                      </p:cBhvr>
                                      <p:by>
                                        <p:hsl h="7200000" s="0" l="0"/>
                                      </p:by>
                                    </p:animClr>
                                    <p:set>
                                      <p:cBhvr>
                                        <p:cTn id="9" dur="1000" fill="hold"/>
                                        <p:tgtEl>
                                          <p:spTgt spid="10"/>
                                        </p:tgtEl>
                                        <p:attrNameLst>
                                          <p:attrName>fill.type</p:attrName>
                                        </p:attrNameLst>
                                      </p:cBhvr>
                                      <p:to>
                                        <p:strVal val="solid"/>
                                      </p:to>
                                    </p:set>
                                  </p:childTnLst>
                                </p:cTn>
                              </p:par>
                              <p:par>
                                <p:cTn id="10" presetID="1" presetClass="emph" presetSubtype="2" repeatCount="indefinite" fill="hold" nodeType="withEffect">
                                  <p:stCondLst>
                                    <p:cond delay="0"/>
                                  </p:stCondLst>
                                  <p:childTnLst>
                                    <p:animClr clrSpc="rgb" dir="cw">
                                      <p:cBhvr>
                                        <p:cTn id="11" dur="1000" fill="hold"/>
                                        <p:tgtEl>
                                          <p:spTgt spid="11"/>
                                        </p:tgtEl>
                                        <p:attrNameLst>
                                          <p:attrName>fillcolor</p:attrName>
                                        </p:attrNameLst>
                                      </p:cBhvr>
                                      <p:to>
                                        <a:srgbClr val="C5E0B3"/>
                                      </p:to>
                                    </p:animClr>
                                    <p:set>
                                      <p:cBhvr>
                                        <p:cTn id="12" dur="1000" fill="hold"/>
                                        <p:tgtEl>
                                          <p:spTgt spid="11"/>
                                        </p:tgtEl>
                                        <p:attrNameLst>
                                          <p:attrName>fill.type</p:attrName>
                                        </p:attrNameLst>
                                      </p:cBhvr>
                                      <p:to>
                                        <p:strVal val="solid"/>
                                      </p:to>
                                    </p:set>
                                    <p:set>
                                      <p:cBhvr>
                                        <p:cTn id="13" dur="1000" fill="hold"/>
                                        <p:tgtEl>
                                          <p:spTgt spid="11"/>
                                        </p:tgtEl>
                                        <p:attrNameLst>
                                          <p:attrName>fill.on</p:attrName>
                                        </p:attrNameLst>
                                      </p:cBhvr>
                                      <p:to>
                                        <p:strVal val="true"/>
                                      </p:to>
                                    </p:set>
                                  </p:childTnLst>
                                </p:cTn>
                              </p:par>
                              <p:par>
                                <p:cTn id="14" presetID="21" presetClass="emph" presetSubtype="0" repeatCount="indefinite" fill="hold" grpId="0" nodeType="withEffect">
                                  <p:stCondLst>
                                    <p:cond delay="0"/>
                                  </p:stCondLst>
                                  <p:childTnLst>
                                    <p:animClr clrSpc="hsl" dir="cw">
                                      <p:cBhvr override="childStyle">
                                        <p:cTn id="15" dur="1000" fill="hold"/>
                                        <p:tgtEl>
                                          <p:spTgt spid="6"/>
                                        </p:tgtEl>
                                        <p:attrNameLst>
                                          <p:attrName>style.color</p:attrName>
                                        </p:attrNameLst>
                                      </p:cBhvr>
                                      <p:by>
                                        <p:hsl h="7200000" s="0" l="0"/>
                                      </p:by>
                                    </p:animClr>
                                    <p:animClr clrSpc="hsl" dir="cw">
                                      <p:cBhvr>
                                        <p:cTn id="16" dur="1000" fill="hold"/>
                                        <p:tgtEl>
                                          <p:spTgt spid="6"/>
                                        </p:tgtEl>
                                        <p:attrNameLst>
                                          <p:attrName>fillcolor</p:attrName>
                                        </p:attrNameLst>
                                      </p:cBhvr>
                                      <p:by>
                                        <p:hsl h="7200000" s="0" l="0"/>
                                      </p:by>
                                    </p:animClr>
                                    <p:animClr clrSpc="hsl" dir="cw">
                                      <p:cBhvr>
                                        <p:cTn id="17" dur="1000" fill="hold"/>
                                        <p:tgtEl>
                                          <p:spTgt spid="6"/>
                                        </p:tgtEl>
                                        <p:attrNameLst>
                                          <p:attrName>stroke.color</p:attrName>
                                        </p:attrNameLst>
                                      </p:cBhvr>
                                      <p:by>
                                        <p:hsl h="7200000" s="0" l="0"/>
                                      </p:by>
                                    </p:animClr>
                                    <p:set>
                                      <p:cBhvr>
                                        <p:cTn id="18" dur="10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69"/>
        <p:cNvGrpSpPr/>
        <p:nvPr/>
      </p:nvGrpSpPr>
      <p:grpSpPr>
        <a:xfrm>
          <a:off x="0" y="0"/>
          <a:ext cx="0" cy="0"/>
          <a:chOff x="0" y="0"/>
          <a:chExt cx="0" cy="0"/>
        </a:xfrm>
      </p:grpSpPr>
      <p:pic>
        <p:nvPicPr>
          <p:cNvPr id="2" name="Google Shape;192;p6">
            <a:hlinkClick r:id="rId4"/>
            <a:extLst>
              <a:ext uri="{FF2B5EF4-FFF2-40B4-BE49-F238E27FC236}">
                <a16:creationId xmlns:a16="http://schemas.microsoft.com/office/drawing/2014/main" id="{007E1E99-D33E-9CE9-970E-A77BD03DB89A}"/>
              </a:ext>
            </a:extLst>
          </p:cNvPr>
          <p:cNvPicPr preferRelativeResize="0"/>
          <p:nvPr/>
        </p:nvPicPr>
        <p:blipFill rotWithShape="1">
          <a:blip r:embed="rId5">
            <a:alphaModFix/>
          </a:blip>
          <a:srcRect/>
          <a:stretch/>
        </p:blipFill>
        <p:spPr>
          <a:xfrm>
            <a:off x="4662693" y="2657109"/>
            <a:ext cx="2866614" cy="187996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sney-jake-and-the-neverland-pirates-clip-art-images--29662.gif"/>
          <p:cNvPicPr>
            <a:picLocks noChangeAspect="1"/>
          </p:cNvPicPr>
          <p:nvPr/>
        </p:nvPicPr>
        <p:blipFill>
          <a:blip r:embed="rId2" cstate="print"/>
          <a:stretch>
            <a:fillRect/>
          </a:stretch>
        </p:blipFill>
        <p:spPr>
          <a:xfrm>
            <a:off x="4572000" y="1524000"/>
            <a:ext cx="4724400" cy="4953000"/>
          </a:xfrm>
          <a:prstGeom prst="rect">
            <a:avLst/>
          </a:prstGeom>
        </p:spPr>
      </p:pic>
      <p:pic>
        <p:nvPicPr>
          <p:cNvPr id="7" name="Picture 6" descr="1757a1bdb9a1b22.jpg">
            <a:hlinkClick r:id="rId3" action="ppaction://hlinksldjump"/>
          </p:cNvPr>
          <p:cNvPicPr>
            <a:picLocks noChangeAspect="1"/>
          </p:cNvPicPr>
          <p:nvPr/>
        </p:nvPicPr>
        <p:blipFill>
          <a:blip r:embed="rId4" cstate="print"/>
          <a:stretch>
            <a:fillRect/>
          </a:stretch>
        </p:blipFill>
        <p:spPr>
          <a:xfrm>
            <a:off x="9677400" y="5410200"/>
            <a:ext cx="1272503" cy="749300"/>
          </a:xfrm>
          <a:prstGeom prst="rect">
            <a:avLst/>
          </a:prstGeom>
        </p:spPr>
      </p:pic>
      <p:sp>
        <p:nvSpPr>
          <p:cNvPr id="10" name="Rectangle 9">
            <a:extLst>
              <a:ext uri="{FF2B5EF4-FFF2-40B4-BE49-F238E27FC236}">
                <a16:creationId xmlns:a16="http://schemas.microsoft.com/office/drawing/2014/main" id="{BD7A2930-7667-43D2-8B42-8AF6C3389138}"/>
              </a:ext>
            </a:extLst>
          </p:cNvPr>
          <p:cNvSpPr/>
          <p:nvPr/>
        </p:nvSpPr>
        <p:spPr>
          <a:xfrm>
            <a:off x="4038600" y="152400"/>
            <a:ext cx="4876800" cy="1295400"/>
          </a:xfrm>
          <a:prstGeom prst="rect">
            <a:avLst/>
          </a:prstGeom>
          <a:noFill/>
        </p:spPr>
        <p:txBody>
          <a:bodyPr wrap="none" lIns="91440" tIns="45720" rIns="91440" bIns="45720" numCol="1">
            <a:prstTxWarp prst="textDeflat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12700" cmpd="sng">
                  <a:solidFill>
                    <a:srgbClr val="8064A2"/>
                  </a:solidFill>
                  <a:prstDash val="solid"/>
                </a:ln>
                <a:solidFill>
                  <a:srgbClr val="1F497D">
                    <a:lumMod val="20000"/>
                    <a:lumOff val="80000"/>
                  </a:srgbClr>
                </a:solidFill>
                <a:effectLst/>
                <a:uLnTx/>
                <a:uFillTx/>
                <a:latin typeface="UTM Avo" panose="02040603050506020204" pitchFamily="18" charset="0"/>
                <a:ea typeface="Tahoma" panose="020B0604030504040204" pitchFamily="34" charset="0"/>
                <a:cs typeface="Tahoma" panose="020B0604030504040204" pitchFamily="34" charset="0"/>
              </a:rPr>
              <a:t>JACK TÌM KHO BÁU </a:t>
            </a:r>
          </a:p>
        </p:txBody>
      </p:sp>
      <p:pic>
        <p:nvPicPr>
          <p:cNvPr id="3" name="Picture 2">
            <a:extLst>
              <a:ext uri="{FF2B5EF4-FFF2-40B4-BE49-F238E27FC236}">
                <a16:creationId xmlns:a16="http://schemas.microsoft.com/office/drawing/2014/main" id="{33F742C5-3507-4E6D-A7DC-9BF4A2ABA046}"/>
              </a:ext>
            </a:extLst>
          </p:cNvPr>
          <p:cNvPicPr>
            <a:picLocks noChangeAspect="1"/>
          </p:cNvPicPr>
          <p:nvPr/>
        </p:nvPicPr>
        <p:blipFill>
          <a:blip r:embed="rId5"/>
          <a:stretch>
            <a:fillRect/>
          </a:stretch>
        </p:blipFill>
        <p:spPr>
          <a:xfrm>
            <a:off x="0" y="0"/>
            <a:ext cx="1138936" cy="1270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ADMIN\Desktop\game_scree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free-clip-art-pirate-ship-cliparts-that-you-can-download-to--29666.png"/>
          <p:cNvPicPr>
            <a:picLocks noChangeAspect="1"/>
          </p:cNvPicPr>
          <p:nvPr/>
        </p:nvPicPr>
        <p:blipFill>
          <a:blip r:embed="rId6" cstate="print"/>
          <a:stretch>
            <a:fillRect/>
          </a:stretch>
        </p:blipFill>
        <p:spPr>
          <a:xfrm>
            <a:off x="3352800" y="304800"/>
            <a:ext cx="3505200" cy="3037114"/>
          </a:xfrm>
          <a:prstGeom prst="rect">
            <a:avLst/>
          </a:prstGeom>
        </p:spPr>
      </p:pic>
      <p:pic>
        <p:nvPicPr>
          <p:cNvPr id="9" name="Picture 8" descr="disney-jake-and-the-neverland-pirates-clip-art-images--29662.gif"/>
          <p:cNvPicPr>
            <a:picLocks noChangeAspect="1"/>
          </p:cNvPicPr>
          <p:nvPr/>
        </p:nvPicPr>
        <p:blipFill>
          <a:blip r:embed="rId7" cstate="print"/>
          <a:stretch>
            <a:fillRect/>
          </a:stretch>
        </p:blipFill>
        <p:spPr>
          <a:xfrm>
            <a:off x="6553200" y="685800"/>
            <a:ext cx="2286000" cy="2438400"/>
          </a:xfrm>
          <a:prstGeom prst="rect">
            <a:avLst/>
          </a:prstGeom>
        </p:spPr>
      </p:pic>
      <p:pic>
        <p:nvPicPr>
          <p:cNvPr id="12" name="Picture 11" descr="fb44a5326e85d476b1b0027a81526e0e.png">
            <a:hlinkClick r:id="rId8" action="ppaction://hlinksldjump"/>
          </p:cNvPr>
          <p:cNvPicPr>
            <a:picLocks noChangeAspect="1"/>
          </p:cNvPicPr>
          <p:nvPr/>
        </p:nvPicPr>
        <p:blipFill>
          <a:blip r:embed="rId9" cstate="print"/>
          <a:stretch>
            <a:fillRect/>
          </a:stretch>
        </p:blipFill>
        <p:spPr>
          <a:xfrm>
            <a:off x="4876800" y="4948518"/>
            <a:ext cx="1905000" cy="1600200"/>
          </a:xfrm>
          <a:prstGeom prst="rect">
            <a:avLst/>
          </a:prstGeom>
        </p:spPr>
      </p:pic>
      <p:pic>
        <p:nvPicPr>
          <p:cNvPr id="14" name="Picture 7" descr="C:\Users\ADMIN\Desktop\Doreamon cau ca\animated-tropical-fish-5-2.gif">
            <a:hlinkClick r:id="rId10" action="ppaction://hlinksldjump"/>
          </p:cNvPr>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99726" y="3384030"/>
            <a:ext cx="799726" cy="62858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e0719548b26d2f34b9b299abba325ffd.png">
            <a:hlinkClick r:id="rId10" action="ppaction://hlinksldjump"/>
          </p:cNvPr>
          <p:cNvPicPr>
            <a:picLocks noChangeAspect="1"/>
          </p:cNvPicPr>
          <p:nvPr/>
        </p:nvPicPr>
        <p:blipFill>
          <a:blip r:embed="rId12" cstate="print"/>
          <a:stretch>
            <a:fillRect/>
          </a:stretch>
        </p:blipFill>
        <p:spPr>
          <a:xfrm>
            <a:off x="1981200" y="4572000"/>
            <a:ext cx="2133600" cy="1976718"/>
          </a:xfrm>
          <a:prstGeom prst="rect">
            <a:avLst/>
          </a:prstGeom>
        </p:spPr>
      </p:pic>
      <p:pic>
        <p:nvPicPr>
          <p:cNvPr id="11" name="Picture 10" descr="3e0d0b8091e5297e6b938ce3eaa17115.png"/>
          <p:cNvPicPr>
            <a:picLocks noChangeAspect="1"/>
          </p:cNvPicPr>
          <p:nvPr/>
        </p:nvPicPr>
        <p:blipFill>
          <a:blip r:embed="rId13" cstate="print"/>
          <a:stretch>
            <a:fillRect/>
          </a:stretch>
        </p:blipFill>
        <p:spPr>
          <a:xfrm flipH="1">
            <a:off x="12170764" y="3694574"/>
            <a:ext cx="2090890" cy="1145940"/>
          </a:xfrm>
          <a:prstGeom prst="rect">
            <a:avLst/>
          </a:prstGeom>
        </p:spPr>
      </p:pic>
      <p:pic>
        <p:nvPicPr>
          <p:cNvPr id="3" name="Am-thanh-tra-loi-dung-chinh-xac-www_tiengdong_com">
            <a:hlinkClick r:id="" action="ppaction://media"/>
            <a:extLst>
              <a:ext uri="{FF2B5EF4-FFF2-40B4-BE49-F238E27FC236}">
                <a16:creationId xmlns:a16="http://schemas.microsoft.com/office/drawing/2014/main" id="{FA828D72-6A2C-0C41-D77B-CEC9B75D2A76}"/>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474788" y="2451100"/>
            <a:ext cx="609600" cy="609600"/>
          </a:xfrm>
          <a:prstGeom prst="rect">
            <a:avLst/>
          </a:prstGeom>
        </p:spPr>
      </p:pic>
      <p:pic>
        <p:nvPicPr>
          <p:cNvPr id="5" name="Am-thanh-tra-loi-dung-chinh-xac-www_tiengdong_com">
            <a:hlinkClick r:id="" action="ppaction://media"/>
            <a:extLst>
              <a:ext uri="{FF2B5EF4-FFF2-40B4-BE49-F238E27FC236}">
                <a16:creationId xmlns:a16="http://schemas.microsoft.com/office/drawing/2014/main" id="{D9F86808-FE2F-6AD2-3BDB-B488F6BB26B4}"/>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2019300" y="4724400"/>
            <a:ext cx="609600" cy="609600"/>
          </a:xfrm>
          <a:prstGeom prst="rect">
            <a:avLst/>
          </a:prstGeom>
        </p:spPr>
      </p:pic>
      <p:pic>
        <p:nvPicPr>
          <p:cNvPr id="6" name="Am-thanh-tra-loi-dung-chinh-xac-www_tiengdong_com">
            <a:hlinkClick r:id="" action="ppaction://media"/>
            <a:extLst>
              <a:ext uri="{FF2B5EF4-FFF2-40B4-BE49-F238E27FC236}">
                <a16:creationId xmlns:a16="http://schemas.microsoft.com/office/drawing/2014/main" id="{9098CDDF-CE90-2097-625F-6554C696EF7C}"/>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43000" y="5318178"/>
            <a:ext cx="609600" cy="609600"/>
          </a:xfrm>
          <a:prstGeom prst="rect">
            <a:avLst/>
          </a:prstGeom>
        </p:spPr>
      </p:pic>
      <p:pic>
        <p:nvPicPr>
          <p:cNvPr id="15" name="Am-thanh-tra-loi-dung-chinh-xac-www_tiengdong_com">
            <a:hlinkClick r:id="" action="ppaction://media"/>
            <a:extLst>
              <a:ext uri="{FF2B5EF4-FFF2-40B4-BE49-F238E27FC236}">
                <a16:creationId xmlns:a16="http://schemas.microsoft.com/office/drawing/2014/main" id="{9B658BA8-4954-FBF3-07C3-B7EC0AC03C5A}"/>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841920" y="3797301"/>
            <a:ext cx="609600" cy="609600"/>
          </a:xfrm>
          <a:prstGeom prst="rect">
            <a:avLst/>
          </a:prstGeom>
        </p:spPr>
      </p:pic>
      <p:pic>
        <p:nvPicPr>
          <p:cNvPr id="16" name="Picture 15">
            <a:hlinkClick r:id="rId15" action="ppaction://hlinksldjump"/>
            <a:extLst>
              <a:ext uri="{FF2B5EF4-FFF2-40B4-BE49-F238E27FC236}">
                <a16:creationId xmlns:a16="http://schemas.microsoft.com/office/drawing/2014/main" id="{4F0B03A7-F4DA-41FF-51AC-E5DDE14E4DF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772400" y="4419600"/>
            <a:ext cx="2336905" cy="2336905"/>
          </a:xfrm>
          <a:prstGeom prst="rect">
            <a:avLst/>
          </a:prstGeom>
        </p:spPr>
      </p:pic>
      <p:pic>
        <p:nvPicPr>
          <p:cNvPr id="17" name="Am-thanh-tra-loi-dung-chinh-xac-www_tiengdong_com">
            <a:hlinkClick r:id="" action="ppaction://media"/>
            <a:extLst>
              <a:ext uri="{FF2B5EF4-FFF2-40B4-BE49-F238E27FC236}">
                <a16:creationId xmlns:a16="http://schemas.microsoft.com/office/drawing/2014/main" id="{CC5541E3-D0C1-51E1-C45C-2DF00BEC33A0}"/>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762000" y="4419600"/>
            <a:ext cx="609600" cy="609600"/>
          </a:xfrm>
          <a:prstGeom prst="rect">
            <a:avLst/>
          </a:prstGeom>
        </p:spPr>
      </p:pic>
      <p:pic>
        <p:nvPicPr>
          <p:cNvPr id="2" name="Picture 1">
            <a:extLst>
              <a:ext uri="{FF2B5EF4-FFF2-40B4-BE49-F238E27FC236}">
                <a16:creationId xmlns:a16="http://schemas.microsoft.com/office/drawing/2014/main" id="{A94A7382-D3BF-C55D-BB2B-C645CFACDD65}"/>
              </a:ext>
            </a:extLst>
          </p:cNvPr>
          <p:cNvPicPr>
            <a:picLocks noChangeAspect="1"/>
          </p:cNvPicPr>
          <p:nvPr/>
        </p:nvPicPr>
        <p:blipFill>
          <a:blip r:embed="rId17"/>
          <a:stretch>
            <a:fillRect/>
          </a:stretch>
        </p:blipFill>
        <p:spPr>
          <a:xfrm>
            <a:off x="0" y="0"/>
            <a:ext cx="1138936" cy="1270000"/>
          </a:xfrm>
          <a:prstGeom prst="rect">
            <a:avLst/>
          </a:prstGeom>
        </p:spPr>
      </p:pic>
      <p:sp>
        <p:nvSpPr>
          <p:cNvPr id="10" name="Arrow: Right 9">
            <a:hlinkClick r:id="" action="ppaction://hlinkshowjump?jump=nextslide"/>
            <a:extLst>
              <a:ext uri="{FF2B5EF4-FFF2-40B4-BE49-F238E27FC236}">
                <a16:creationId xmlns:a16="http://schemas.microsoft.com/office/drawing/2014/main" id="{56F7BF70-8255-2870-F3D2-2D198BC277F6}"/>
              </a:ext>
            </a:extLst>
          </p:cNvPr>
          <p:cNvSpPr/>
          <p:nvPr/>
        </p:nvSpPr>
        <p:spPr>
          <a:xfrm>
            <a:off x="9669517" y="357352"/>
            <a:ext cx="2028497" cy="809296"/>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err="1">
                <a:latin typeface="UTM Avo" panose="02040603050506020204" pitchFamily="18" charset="0"/>
              </a:rPr>
              <a:t>Phần</a:t>
            </a:r>
            <a:r>
              <a:rPr lang="en-US" sz="1600" dirty="0">
                <a:latin typeface="UTM Avo" panose="02040603050506020204" pitchFamily="18" charset="0"/>
              </a:rPr>
              <a:t> </a:t>
            </a:r>
            <a:r>
              <a:rPr lang="en-US" sz="1600" dirty="0" err="1">
                <a:latin typeface="UTM Avo" panose="02040603050506020204" pitchFamily="18" charset="0"/>
              </a:rPr>
              <a:t>tiếp</a:t>
            </a:r>
            <a:r>
              <a:rPr lang="en-US" sz="1600" dirty="0">
                <a:latin typeface="UTM Avo" panose="02040603050506020204" pitchFamily="18" charset="0"/>
              </a:rPr>
              <a:t> </a:t>
            </a:r>
            <a:r>
              <a:rPr lang="en-US" sz="1600" dirty="0" err="1">
                <a:latin typeface="UTM Avo" panose="02040603050506020204" pitchFamily="18" charset="0"/>
              </a:rPr>
              <a:t>theo</a:t>
            </a:r>
            <a:endParaRPr lang="en-US" sz="1600" dirty="0">
              <a:latin typeface="UTM Avo" panose="02040603050506020204" pitchFamily="18"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afterEffect">
                                  <p:stCondLst>
                                    <p:cond delay="200"/>
                                  </p:stCondLst>
                                  <p:childTnLst>
                                    <p:set>
                                      <p:cBhvr>
                                        <p:cTn id="6"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64" presetClass="path" presetSubtype="0" accel="50000" decel="50000" fill="hold" nodeType="withEffect">
                                  <p:stCondLst>
                                    <p:cond delay="0"/>
                                  </p:stCondLst>
                                  <p:childTnLst>
                                    <p:animMotion origin="layout" path="M 5.55112E-17 2.96296E-6 L 0.15 -0.42778 " pathEditMode="relative" rAng="0" ptsTypes="AA">
                                      <p:cBhvr>
                                        <p:cTn id="11" dur="2000" fill="hold"/>
                                        <p:tgtEl>
                                          <p:spTgt spid="7"/>
                                        </p:tgtEl>
                                        <p:attrNameLst>
                                          <p:attrName>ppt_x</p:attrName>
                                          <p:attrName>ppt_y</p:attrName>
                                        </p:attrNameLst>
                                      </p:cBhvr>
                                      <p:rCtr x="7500" y="-21389"/>
                                    </p:animMotion>
                                  </p:childTnLst>
                                </p:cTn>
                              </p:par>
                            </p:childTnLst>
                          </p:cTn>
                        </p:par>
                        <p:par>
                          <p:cTn id="12" fill="hold">
                            <p:stCondLst>
                              <p:cond delay="2000"/>
                            </p:stCondLst>
                            <p:childTnLst>
                              <p:par>
                                <p:cTn id="13" presetID="47" presetClass="exit" presetSubtype="0" fill="hold" nodeType="afterEffect">
                                  <p:stCondLst>
                                    <p:cond delay="0"/>
                                  </p:stCondLst>
                                  <p:childTnLst>
                                    <p:animEffect transition="out" filter="fade">
                                      <p:cBhvr>
                                        <p:cTn id="14" dur="1000"/>
                                        <p:tgtEl>
                                          <p:spTgt spid="7"/>
                                        </p:tgtEl>
                                      </p:cBhvr>
                                    </p:animEffect>
                                    <p:anim calcmode="lin" valueType="num">
                                      <p:cBhvr>
                                        <p:cTn id="15" dur="1000"/>
                                        <p:tgtEl>
                                          <p:spTgt spid="7"/>
                                        </p:tgtEl>
                                        <p:attrNameLst>
                                          <p:attrName>ppt_x</p:attrName>
                                        </p:attrNameLst>
                                      </p:cBhvr>
                                      <p:tavLst>
                                        <p:tav tm="0">
                                          <p:val>
                                            <p:strVal val="ppt_x"/>
                                          </p:val>
                                        </p:tav>
                                        <p:tav tm="100000">
                                          <p:val>
                                            <p:strVal val="ppt_x"/>
                                          </p:val>
                                        </p:tav>
                                      </p:tavLst>
                                    </p:anim>
                                    <p:anim calcmode="lin" valueType="num">
                                      <p:cBhvr>
                                        <p:cTn id="16" dur="1000"/>
                                        <p:tgtEl>
                                          <p:spTgt spid="7"/>
                                        </p:tgtEl>
                                        <p:attrNameLst>
                                          <p:attrName>ppt_y</p:attrName>
                                        </p:attrNameLst>
                                      </p:cBhvr>
                                      <p:tavLst>
                                        <p:tav tm="0">
                                          <p:val>
                                            <p:strVal val="ppt_y"/>
                                          </p:val>
                                        </p:tav>
                                        <p:tav tm="100000">
                                          <p:val>
                                            <p:strVal val="ppt_y-.1"/>
                                          </p:val>
                                        </p:tav>
                                      </p:tavLst>
                                    </p:anim>
                                    <p:set>
                                      <p:cBhvr>
                                        <p:cTn id="17" dur="1" fill="hold">
                                          <p:stCondLst>
                                            <p:cond delay="999"/>
                                          </p:stCondLst>
                                        </p:cTn>
                                        <p:tgtEl>
                                          <p:spTgt spid="7"/>
                                        </p:tgtEl>
                                        <p:attrNameLst>
                                          <p:attrName>style.visibility</p:attrName>
                                        </p:attrNameLst>
                                      </p:cBhvr>
                                      <p:to>
                                        <p:strVal val="hidden"/>
                                      </p:to>
                                    </p:set>
                                  </p:childTnLst>
                                </p:cTn>
                              </p:par>
                              <p:par>
                                <p:cTn id="18" presetID="1" presetClass="mediacall" presetSubtype="0" fill="hold" nodeType="withEffect">
                                  <p:stCondLst>
                                    <p:cond delay="0"/>
                                  </p:stCondLst>
                                  <p:childTnLst>
                                    <p:cmd type="call" cmd="playFrom(0.0)">
                                      <p:cBhvr>
                                        <p:cTn id="19" dur="1724" fill="hold"/>
                                        <p:tgtEl>
                                          <p:spTgt spid="3"/>
                                        </p:tgtEl>
                                      </p:cBhvr>
                                    </p:cmd>
                                  </p:childTnLst>
                                </p:cTn>
                              </p:par>
                            </p:childTnLst>
                          </p:cTn>
                        </p:par>
                      </p:childTnLst>
                    </p:cTn>
                  </p:par>
                </p:childTnLst>
              </p:cTn>
              <p:nextCondLst>
                <p:cond evt="onClick" delay="0">
                  <p:tgtEl>
                    <p:spTgt spid="7"/>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42" presetClass="path" presetSubtype="0" accel="50000" decel="50000" fill="hold" nodeType="withEffect">
                                  <p:stCondLst>
                                    <p:cond delay="0"/>
                                  </p:stCondLst>
                                  <p:childTnLst>
                                    <p:animMotion origin="layout" path="M 5E-6 -3.33333E-6 L -0.1125 -0.46111 " pathEditMode="relative" rAng="0" ptsTypes="AA">
                                      <p:cBhvr>
                                        <p:cTn id="24" dur="2000" fill="hold"/>
                                        <p:tgtEl>
                                          <p:spTgt spid="12"/>
                                        </p:tgtEl>
                                        <p:attrNameLst>
                                          <p:attrName>ppt_x</p:attrName>
                                          <p:attrName>ppt_y</p:attrName>
                                        </p:attrNameLst>
                                      </p:cBhvr>
                                      <p:rCtr x="-5625" y="-23056"/>
                                    </p:animMotion>
                                  </p:childTnLst>
                                </p:cTn>
                              </p:par>
                            </p:childTnLst>
                          </p:cTn>
                        </p:par>
                        <p:par>
                          <p:cTn id="25" fill="hold">
                            <p:stCondLst>
                              <p:cond delay="2000"/>
                            </p:stCondLst>
                            <p:childTnLst>
                              <p:par>
                                <p:cTn id="26" presetID="47" presetClass="exit" presetSubtype="0" fill="hold" nodeType="afterEffect">
                                  <p:stCondLst>
                                    <p:cond delay="0"/>
                                  </p:stCondLst>
                                  <p:childTnLst>
                                    <p:animEffect transition="out" filter="fade">
                                      <p:cBhvr>
                                        <p:cTn id="27" dur="1000"/>
                                        <p:tgtEl>
                                          <p:spTgt spid="12"/>
                                        </p:tgtEl>
                                      </p:cBhvr>
                                    </p:animEffect>
                                    <p:anim calcmode="lin" valueType="num">
                                      <p:cBhvr>
                                        <p:cTn id="28" dur="1000"/>
                                        <p:tgtEl>
                                          <p:spTgt spid="12"/>
                                        </p:tgtEl>
                                        <p:attrNameLst>
                                          <p:attrName>ppt_x</p:attrName>
                                        </p:attrNameLst>
                                      </p:cBhvr>
                                      <p:tavLst>
                                        <p:tav tm="0">
                                          <p:val>
                                            <p:strVal val="ppt_x"/>
                                          </p:val>
                                        </p:tav>
                                        <p:tav tm="100000">
                                          <p:val>
                                            <p:strVal val="ppt_x"/>
                                          </p:val>
                                        </p:tav>
                                      </p:tavLst>
                                    </p:anim>
                                    <p:anim calcmode="lin" valueType="num">
                                      <p:cBhvr>
                                        <p:cTn id="29" dur="1000"/>
                                        <p:tgtEl>
                                          <p:spTgt spid="12"/>
                                        </p:tgtEl>
                                        <p:attrNameLst>
                                          <p:attrName>ppt_y</p:attrName>
                                        </p:attrNameLst>
                                      </p:cBhvr>
                                      <p:tavLst>
                                        <p:tav tm="0">
                                          <p:val>
                                            <p:strVal val="ppt_y"/>
                                          </p:val>
                                        </p:tav>
                                        <p:tav tm="100000">
                                          <p:val>
                                            <p:strVal val="ppt_y-.1"/>
                                          </p:val>
                                        </p:tav>
                                      </p:tavLst>
                                    </p:anim>
                                    <p:set>
                                      <p:cBhvr>
                                        <p:cTn id="30" dur="1" fill="hold">
                                          <p:stCondLst>
                                            <p:cond delay="999"/>
                                          </p:stCondLst>
                                        </p:cTn>
                                        <p:tgtEl>
                                          <p:spTgt spid="12"/>
                                        </p:tgtEl>
                                        <p:attrNameLst>
                                          <p:attrName>style.visibility</p:attrName>
                                        </p:attrNameLst>
                                      </p:cBhvr>
                                      <p:to>
                                        <p:strVal val="hidden"/>
                                      </p:to>
                                    </p:set>
                                  </p:childTnLst>
                                </p:cTn>
                              </p:par>
                              <p:par>
                                <p:cTn id="31" presetID="1" presetClass="mediacall" presetSubtype="0" fill="hold" nodeType="withEffect">
                                  <p:stCondLst>
                                    <p:cond delay="0"/>
                                  </p:stCondLst>
                                  <p:childTnLst>
                                    <p:cmd type="call" cmd="playFrom(0.0)">
                                      <p:cBhvr>
                                        <p:cTn id="32" dur="1724" fill="hold"/>
                                        <p:tgtEl>
                                          <p:spTgt spid="15"/>
                                        </p:tgtEl>
                                      </p:cBhvr>
                                    </p:cmd>
                                  </p:childTnLst>
                                </p:cTn>
                              </p:par>
                            </p:childTnLst>
                          </p:cTn>
                        </p:par>
                      </p:childTnLst>
                    </p:cTn>
                  </p:par>
                </p:childTnLst>
              </p:cTn>
              <p:nextCondLst>
                <p:cond evt="onClick" delay="0">
                  <p:tgtEl>
                    <p:spTgt spid="12"/>
                  </p:tgtEl>
                </p:cond>
              </p:nextCondLst>
            </p:seq>
            <p:audio>
              <p:cMediaNode vol="80000">
                <p:cTn id="33" fill="hold" display="0">
                  <p:stCondLst>
                    <p:cond delay="indefinite"/>
                  </p:stCondLst>
                  <p:endCondLst>
                    <p:cond evt="onStopAudio" delay="0">
                      <p:tgtEl>
                        <p:sldTgt/>
                      </p:tgtEl>
                    </p:cond>
                  </p:endCondLst>
                </p:cTn>
                <p:tgtEl>
                  <p:spTgt spid="3"/>
                </p:tgtEl>
              </p:cMediaNode>
            </p:audio>
            <p:audio>
              <p:cMediaNode vol="80000">
                <p:cTn id="34" fill="hold" display="0">
                  <p:stCondLst>
                    <p:cond delay="indefinite"/>
                  </p:stCondLst>
                  <p:endCondLst>
                    <p:cond evt="onStopAudio" delay="0">
                      <p:tgtEl>
                        <p:sldTgt/>
                      </p:tgtEl>
                    </p:cond>
                  </p:endCondLst>
                </p:cTn>
                <p:tgtEl>
                  <p:spTgt spid="5"/>
                </p:tgtEl>
              </p:cMediaNode>
            </p:audio>
            <p:audio>
              <p:cMediaNode vol="80000">
                <p:cTn id="35" fill="hold" display="0">
                  <p:stCondLst>
                    <p:cond delay="indefinite"/>
                  </p:stCondLst>
                  <p:endCondLst>
                    <p:cond evt="onStopAudio" delay="0">
                      <p:tgtEl>
                        <p:sldTgt/>
                      </p:tgtEl>
                    </p:cond>
                  </p:endCondLst>
                </p:cTn>
                <p:tgtEl>
                  <p:spTgt spid="6"/>
                </p:tgtEl>
              </p:cMediaNode>
            </p:audio>
            <p:audio>
              <p:cMediaNode vol="80000">
                <p:cTn id="36" fill="hold" display="0">
                  <p:stCondLst>
                    <p:cond delay="indefinite"/>
                  </p:stCondLst>
                  <p:endCondLst>
                    <p:cond evt="onStopAudio" delay="0">
                      <p:tgtEl>
                        <p:sldTgt/>
                      </p:tgtEl>
                    </p:cond>
                  </p:endCondLst>
                </p:cTn>
                <p:tgtEl>
                  <p:spTgt spid="15"/>
                </p:tgtEl>
              </p:cMediaNode>
            </p:audio>
            <p:seq concurrent="1" nextAc="seek">
              <p:cTn id="37" restart="whenNotActive" fill="hold" evtFilter="cancelBubble" nodeType="interactiveSeq">
                <p:stCondLst>
                  <p:cond evt="onClick" delay="0">
                    <p:tgtEl>
                      <p:spTgt spid="16"/>
                    </p:tgtEl>
                  </p:cond>
                </p:stCondLst>
                <p:endSync evt="end" delay="0">
                  <p:rtn val="all"/>
                </p:endSync>
                <p:childTnLst>
                  <p:par>
                    <p:cTn id="38" fill="hold">
                      <p:stCondLst>
                        <p:cond delay="0"/>
                      </p:stCondLst>
                      <p:childTnLst>
                        <p:par>
                          <p:cTn id="39" fill="hold">
                            <p:stCondLst>
                              <p:cond delay="0"/>
                            </p:stCondLst>
                            <p:childTnLst>
                              <p:par>
                                <p:cTn id="40" presetID="42" presetClass="path" presetSubtype="0" accel="50000" decel="50000" fill="hold" nodeType="withEffect">
                                  <p:stCondLst>
                                    <p:cond delay="0"/>
                                  </p:stCondLst>
                                  <p:childTnLst>
                                    <p:animMotion origin="layout" path="M -3.33333E-6 -4.81481E-6 L -0.32083 -0.44814 " pathEditMode="relative" rAng="0" ptsTypes="AA">
                                      <p:cBhvr>
                                        <p:cTn id="41" dur="2000" fill="hold"/>
                                        <p:tgtEl>
                                          <p:spTgt spid="16"/>
                                        </p:tgtEl>
                                        <p:attrNameLst>
                                          <p:attrName>ppt_x</p:attrName>
                                          <p:attrName>ppt_y</p:attrName>
                                        </p:attrNameLst>
                                      </p:cBhvr>
                                      <p:rCtr x="-16042" y="-22407"/>
                                    </p:animMotion>
                                  </p:childTnLst>
                                </p:cTn>
                              </p:par>
                            </p:childTnLst>
                          </p:cTn>
                        </p:par>
                        <p:par>
                          <p:cTn id="42" fill="hold">
                            <p:stCondLst>
                              <p:cond delay="2000"/>
                            </p:stCondLst>
                            <p:childTnLst>
                              <p:par>
                                <p:cTn id="43" presetID="47" presetClass="exit" presetSubtype="0" fill="hold" nodeType="afterEffect">
                                  <p:stCondLst>
                                    <p:cond delay="0"/>
                                  </p:stCondLst>
                                  <p:childTnLst>
                                    <p:animEffect transition="out" filter="fade">
                                      <p:cBhvr>
                                        <p:cTn id="44" dur="1000"/>
                                        <p:tgtEl>
                                          <p:spTgt spid="16"/>
                                        </p:tgtEl>
                                      </p:cBhvr>
                                    </p:animEffect>
                                    <p:anim calcmode="lin" valueType="num">
                                      <p:cBhvr>
                                        <p:cTn id="45" dur="1000"/>
                                        <p:tgtEl>
                                          <p:spTgt spid="16"/>
                                        </p:tgtEl>
                                        <p:attrNameLst>
                                          <p:attrName>ppt_x</p:attrName>
                                        </p:attrNameLst>
                                      </p:cBhvr>
                                      <p:tavLst>
                                        <p:tav tm="0">
                                          <p:val>
                                            <p:strVal val="ppt_x"/>
                                          </p:val>
                                        </p:tav>
                                        <p:tav tm="100000">
                                          <p:val>
                                            <p:strVal val="ppt_x"/>
                                          </p:val>
                                        </p:tav>
                                      </p:tavLst>
                                    </p:anim>
                                    <p:anim calcmode="lin" valueType="num">
                                      <p:cBhvr>
                                        <p:cTn id="46" dur="1000"/>
                                        <p:tgtEl>
                                          <p:spTgt spid="16"/>
                                        </p:tgtEl>
                                        <p:attrNameLst>
                                          <p:attrName>ppt_y</p:attrName>
                                        </p:attrNameLst>
                                      </p:cBhvr>
                                      <p:tavLst>
                                        <p:tav tm="0">
                                          <p:val>
                                            <p:strVal val="ppt_y"/>
                                          </p:val>
                                        </p:tav>
                                        <p:tav tm="100000">
                                          <p:val>
                                            <p:strVal val="ppt_y-.1"/>
                                          </p:val>
                                        </p:tav>
                                      </p:tavLst>
                                    </p:anim>
                                    <p:set>
                                      <p:cBhvr>
                                        <p:cTn id="47" dur="1" fill="hold">
                                          <p:stCondLst>
                                            <p:cond delay="999"/>
                                          </p:stCondLst>
                                        </p:cTn>
                                        <p:tgtEl>
                                          <p:spTgt spid="16"/>
                                        </p:tgtEl>
                                        <p:attrNameLst>
                                          <p:attrName>style.visibility</p:attrName>
                                        </p:attrNameLst>
                                      </p:cBhvr>
                                      <p:to>
                                        <p:strVal val="hidden"/>
                                      </p:to>
                                    </p:set>
                                  </p:childTnLst>
                                </p:cTn>
                              </p:par>
                              <p:par>
                                <p:cTn id="48" presetID="1" presetClass="mediacall" presetSubtype="0" fill="hold" nodeType="withEffect">
                                  <p:stCondLst>
                                    <p:cond delay="0"/>
                                  </p:stCondLst>
                                  <p:childTnLst>
                                    <p:cmd type="call" cmd="playFrom(0.0)">
                                      <p:cBhvr>
                                        <p:cTn id="49" dur="1724" fill="hold"/>
                                        <p:tgtEl>
                                          <p:spTgt spid="17"/>
                                        </p:tgtEl>
                                      </p:cBhvr>
                                    </p:cmd>
                                  </p:childTnLst>
                                </p:cTn>
                              </p:par>
                            </p:childTnLst>
                          </p:cTn>
                        </p:par>
                      </p:childTnLst>
                    </p:cTn>
                  </p:par>
                </p:childTnLst>
              </p:cTn>
              <p:nextCondLst>
                <p:cond evt="onClick" delay="0">
                  <p:tgtEl>
                    <p:spTgt spid="16"/>
                  </p:tgtEl>
                </p:cond>
              </p:nextCondLst>
            </p:seq>
            <p:audio>
              <p:cMediaNode vol="80000">
                <p:cTn id="50" fill="hold" display="0">
                  <p:stCondLst>
                    <p:cond delay="indefinite"/>
                  </p:stCondLst>
                  <p:endCondLst>
                    <p:cond evt="onStopAudio" delay="0">
                      <p:tgtEl>
                        <p:sldTgt/>
                      </p:tgtEl>
                    </p:cond>
                  </p:endCondLst>
                </p:cTn>
                <p:tgtEl>
                  <p:spTgt spid="1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disney-jake-and-the-neverland-pirates-clip-art-images--29662.gif">
            <a:hlinkClick r:id="rId3" action="ppaction://hlinksldjump"/>
            <a:extLst>
              <a:ext uri="{FF2B5EF4-FFF2-40B4-BE49-F238E27FC236}">
                <a16:creationId xmlns:a16="http://schemas.microsoft.com/office/drawing/2014/main" id="{DBEB5BA0-417C-005D-C041-2F6A65F455E2}"/>
              </a:ext>
            </a:extLst>
          </p:cNvPr>
          <p:cNvPicPr>
            <a:picLocks noChangeAspect="1"/>
          </p:cNvPicPr>
          <p:nvPr/>
        </p:nvPicPr>
        <p:blipFill>
          <a:blip r:embed="rId4" cstate="print"/>
          <a:stretch>
            <a:fillRect/>
          </a:stretch>
        </p:blipFill>
        <p:spPr>
          <a:xfrm>
            <a:off x="8991600" y="2895600"/>
            <a:ext cx="2838450" cy="3409950"/>
          </a:xfrm>
          <a:prstGeom prst="rect">
            <a:avLst/>
          </a:prstGeom>
        </p:spPr>
      </p:pic>
      <p:pic>
        <p:nvPicPr>
          <p:cNvPr id="4" name="Picture 3" descr="disney-jake-and-the-neverland-pirates-clip-art-images--29681.gif">
            <a:hlinkClick r:id="rId3" action="ppaction://hlinksldjump"/>
            <a:extLst>
              <a:ext uri="{FF2B5EF4-FFF2-40B4-BE49-F238E27FC236}">
                <a16:creationId xmlns:a16="http://schemas.microsoft.com/office/drawing/2014/main" id="{27F2BE7C-D626-FEA7-2A36-65B9905F3A24}"/>
              </a:ext>
            </a:extLst>
          </p:cNvPr>
          <p:cNvPicPr>
            <a:picLocks noChangeAspect="1"/>
          </p:cNvPicPr>
          <p:nvPr/>
        </p:nvPicPr>
        <p:blipFill>
          <a:blip r:embed="rId5" cstate="print"/>
          <a:stretch>
            <a:fillRect/>
          </a:stretch>
        </p:blipFill>
        <p:spPr>
          <a:xfrm>
            <a:off x="1524000" y="2743200"/>
            <a:ext cx="2286000" cy="3343277"/>
          </a:xfrm>
          <a:prstGeom prst="rect">
            <a:avLst/>
          </a:prstGeom>
        </p:spPr>
      </p:pic>
      <p:grpSp>
        <p:nvGrpSpPr>
          <p:cNvPr id="5" name="Group 4">
            <a:extLst>
              <a:ext uri="{FF2B5EF4-FFF2-40B4-BE49-F238E27FC236}">
                <a16:creationId xmlns:a16="http://schemas.microsoft.com/office/drawing/2014/main" id="{EF579CDD-2367-1D30-6B23-466A355CBE5C}"/>
              </a:ext>
            </a:extLst>
          </p:cNvPr>
          <p:cNvGrpSpPr/>
          <p:nvPr/>
        </p:nvGrpSpPr>
        <p:grpSpPr>
          <a:xfrm>
            <a:off x="1219200" y="304800"/>
            <a:ext cx="5333999" cy="2349527"/>
            <a:chOff x="1888703" y="196228"/>
            <a:chExt cx="4020309" cy="2349527"/>
          </a:xfrm>
        </p:grpSpPr>
        <p:pic>
          <p:nvPicPr>
            <p:cNvPr id="6" name="Graphic 5">
              <a:extLst>
                <a:ext uri="{FF2B5EF4-FFF2-40B4-BE49-F238E27FC236}">
                  <a16:creationId xmlns:a16="http://schemas.microsoft.com/office/drawing/2014/main" id="{11EEBAAF-2E86-C409-86DC-6C9BC4C7BE7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88703" y="196228"/>
              <a:ext cx="4020309" cy="2349527"/>
            </a:xfrm>
            <a:prstGeom prst="rect">
              <a:avLst/>
            </a:prstGeom>
          </p:spPr>
        </p:pic>
        <p:sp>
          <p:nvSpPr>
            <p:cNvPr id="9" name="TextBox 8">
              <a:extLst>
                <a:ext uri="{FF2B5EF4-FFF2-40B4-BE49-F238E27FC236}">
                  <a16:creationId xmlns:a16="http://schemas.microsoft.com/office/drawing/2014/main" id="{73CF7820-CC08-035C-B4B3-A72EFA00AA86}"/>
                </a:ext>
              </a:extLst>
            </p:cNvPr>
            <p:cNvSpPr txBox="1"/>
            <p:nvPr/>
          </p:nvSpPr>
          <p:spPr>
            <a:xfrm>
              <a:off x="2526847" y="484094"/>
              <a:ext cx="2539814"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Câu</a:t>
              </a:r>
              <a:r>
                <a:rPr kumimoji="0" lang="fr-FR" sz="32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1: </a:t>
              </a:r>
              <a:r>
                <a:rPr kumimoji="0" lang="fr-FR"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Mét </a:t>
              </a:r>
              <a:r>
                <a:rPr kumimoji="0" lang="fr-FR" sz="32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vuông</a:t>
              </a:r>
              <a:r>
                <a:rPr kumimoji="0" lang="fr-FR"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là </a:t>
              </a:r>
              <a:r>
                <a:rPr kumimoji="0" lang="fr-FR" sz="32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gì</a:t>
              </a:r>
              <a:r>
                <a:rPr kumimoji="0" lang="fr-FR"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a:t>
              </a:r>
            </a:p>
          </p:txBody>
        </p:sp>
      </p:grpSp>
      <p:grpSp>
        <p:nvGrpSpPr>
          <p:cNvPr id="10" name="Group 9">
            <a:extLst>
              <a:ext uri="{FF2B5EF4-FFF2-40B4-BE49-F238E27FC236}">
                <a16:creationId xmlns:a16="http://schemas.microsoft.com/office/drawing/2014/main" id="{357007E5-A5BA-81C5-DD5D-A01DAF4B53CC}"/>
              </a:ext>
            </a:extLst>
          </p:cNvPr>
          <p:cNvGrpSpPr/>
          <p:nvPr/>
        </p:nvGrpSpPr>
        <p:grpSpPr>
          <a:xfrm>
            <a:off x="4114801" y="2438398"/>
            <a:ext cx="5181600" cy="2438401"/>
            <a:chOff x="4869992" y="2968399"/>
            <a:chExt cx="3105114" cy="2097360"/>
          </a:xfrm>
        </p:grpSpPr>
        <p:pic>
          <p:nvPicPr>
            <p:cNvPr id="11" name="Graphic 10">
              <a:extLst>
                <a:ext uri="{FF2B5EF4-FFF2-40B4-BE49-F238E27FC236}">
                  <a16:creationId xmlns:a16="http://schemas.microsoft.com/office/drawing/2014/main" id="{2CEA0060-DCA7-BB43-F314-30A49F643A3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4869992" y="2968399"/>
              <a:ext cx="3105114" cy="2097360"/>
            </a:xfrm>
            <a:prstGeom prst="rect">
              <a:avLst/>
            </a:prstGeom>
          </p:spPr>
        </p:pic>
        <p:sp>
          <p:nvSpPr>
            <p:cNvPr id="12" name="TextBox 11">
              <a:extLst>
                <a:ext uri="{FF2B5EF4-FFF2-40B4-BE49-F238E27FC236}">
                  <a16:creationId xmlns:a16="http://schemas.microsoft.com/office/drawing/2014/main" id="{D6684A3B-3E91-AF2C-2F18-A981A0C5B012}"/>
                </a:ext>
              </a:extLst>
            </p:cNvPr>
            <p:cNvSpPr txBox="1"/>
            <p:nvPr/>
          </p:nvSpPr>
          <p:spPr>
            <a:xfrm>
              <a:off x="5291110" y="3485459"/>
              <a:ext cx="1963528" cy="10324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Mét vuông là diện tích của hình vuông có cạnh dài 1 m.</a:t>
              </a:r>
              <a:endPar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pic>
        <p:nvPicPr>
          <p:cNvPr id="13" name="Picture 12">
            <a:extLst>
              <a:ext uri="{FF2B5EF4-FFF2-40B4-BE49-F238E27FC236}">
                <a16:creationId xmlns:a16="http://schemas.microsoft.com/office/drawing/2014/main" id="{A00608AD-47E8-D3CE-4229-7AFC847F114D}"/>
              </a:ext>
            </a:extLst>
          </p:cNvPr>
          <p:cNvPicPr>
            <a:picLocks noChangeAspect="1"/>
          </p:cNvPicPr>
          <p:nvPr/>
        </p:nvPicPr>
        <p:blipFill>
          <a:blip r:embed="rId10"/>
          <a:stretch>
            <a:fillRect/>
          </a:stretch>
        </p:blipFill>
        <p:spPr>
          <a:xfrm>
            <a:off x="0" y="0"/>
            <a:ext cx="1138936" cy="1270000"/>
          </a:xfrm>
          <a:prstGeom prst="rect">
            <a:avLst/>
          </a:prstGeom>
        </p:spPr>
      </p:pic>
    </p:spTree>
    <p:extLst>
      <p:ext uri="{BB962C8B-B14F-4D97-AF65-F5344CB8AC3E}">
        <p14:creationId xmlns:p14="http://schemas.microsoft.com/office/powerpoint/2010/main" val="3784588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9" name="Picture 8" descr="disney-jake-and-the-neverland-pirates-clip-art-images--29662.gif">
            <a:hlinkClick r:id="rId3" action="ppaction://hlinksldjump"/>
          </p:cNvPr>
          <p:cNvPicPr>
            <a:picLocks noChangeAspect="1"/>
          </p:cNvPicPr>
          <p:nvPr/>
        </p:nvPicPr>
        <p:blipFill>
          <a:blip r:embed="rId4" cstate="print"/>
          <a:stretch>
            <a:fillRect/>
          </a:stretch>
        </p:blipFill>
        <p:spPr>
          <a:xfrm>
            <a:off x="8991600" y="2895600"/>
            <a:ext cx="2838450" cy="3409950"/>
          </a:xfrm>
          <a:prstGeom prst="rect">
            <a:avLst/>
          </a:prstGeom>
        </p:spPr>
      </p:pic>
      <p:pic>
        <p:nvPicPr>
          <p:cNvPr id="17" name="Picture 16" descr="disney-jake-and-the-neverland-pirates-clip-art-images--29681.gif">
            <a:hlinkClick r:id="rId3" action="ppaction://hlinksldjump"/>
          </p:cNvPr>
          <p:cNvPicPr>
            <a:picLocks noChangeAspect="1"/>
          </p:cNvPicPr>
          <p:nvPr/>
        </p:nvPicPr>
        <p:blipFill>
          <a:blip r:embed="rId5" cstate="print"/>
          <a:stretch>
            <a:fillRect/>
          </a:stretch>
        </p:blipFill>
        <p:spPr>
          <a:xfrm>
            <a:off x="1524000" y="2743200"/>
            <a:ext cx="2286000" cy="3343277"/>
          </a:xfrm>
          <a:prstGeom prst="rect">
            <a:avLst/>
          </a:prstGeom>
        </p:spPr>
      </p:pic>
      <p:grpSp>
        <p:nvGrpSpPr>
          <p:cNvPr id="5" name="Group 4">
            <a:extLst>
              <a:ext uri="{FF2B5EF4-FFF2-40B4-BE49-F238E27FC236}">
                <a16:creationId xmlns:a16="http://schemas.microsoft.com/office/drawing/2014/main" id="{580E8E2A-C768-F637-356A-35C18571B743}"/>
              </a:ext>
            </a:extLst>
          </p:cNvPr>
          <p:cNvGrpSpPr/>
          <p:nvPr/>
        </p:nvGrpSpPr>
        <p:grpSpPr>
          <a:xfrm>
            <a:off x="1219200" y="304800"/>
            <a:ext cx="5333999" cy="2349527"/>
            <a:chOff x="1888703" y="196228"/>
            <a:chExt cx="4020309" cy="2349527"/>
          </a:xfrm>
        </p:grpSpPr>
        <p:pic>
          <p:nvPicPr>
            <p:cNvPr id="6" name="Graphic 5">
              <a:extLst>
                <a:ext uri="{FF2B5EF4-FFF2-40B4-BE49-F238E27FC236}">
                  <a16:creationId xmlns:a16="http://schemas.microsoft.com/office/drawing/2014/main" id="{4B4D92B4-7CBA-602E-C682-C5455C9C773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88703" y="196228"/>
              <a:ext cx="4020309" cy="2349527"/>
            </a:xfrm>
            <a:prstGeom prst="rect">
              <a:avLst/>
            </a:prstGeom>
          </p:spPr>
        </p:pic>
        <p:sp>
          <p:nvSpPr>
            <p:cNvPr id="7" name="TextBox 6">
              <a:extLst>
                <a:ext uri="{FF2B5EF4-FFF2-40B4-BE49-F238E27FC236}">
                  <a16:creationId xmlns:a16="http://schemas.microsoft.com/office/drawing/2014/main" id="{68801298-51F3-209A-7A1F-185D828DD253}"/>
                </a:ext>
              </a:extLst>
            </p:cNvPr>
            <p:cNvSpPr txBox="1"/>
            <p:nvPr/>
          </p:nvSpPr>
          <p:spPr>
            <a:xfrm>
              <a:off x="2348166" y="433295"/>
              <a:ext cx="287165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Câu</a:t>
              </a:r>
              <a:r>
                <a:rPr kumimoji="0" lang="fr-FR" sz="32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2: </a:t>
              </a:r>
              <a:r>
                <a:rPr kumimoji="0" lang="fr-FR"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188 m</a:t>
              </a:r>
              <a:r>
                <a:rPr kumimoji="0" lang="fr-FR" sz="3200" b="0" i="0" u="none" kern="1200" cap="none" spc="0" normalizeH="0" baseline="30000" noProof="0" dirty="0">
                  <a:ln>
                    <a:noFill/>
                  </a:ln>
                  <a:solidFill>
                    <a:prstClr val="black"/>
                  </a:solidFill>
                  <a:effectLst/>
                  <a:uLnTx/>
                  <a:uFillTx/>
                  <a:latin typeface="UTM Avo" panose="02040603050506020204" pitchFamily="18" charset="0"/>
                  <a:ea typeface="+mn-ea"/>
                  <a:cs typeface="+mn-cs"/>
                </a:rPr>
                <a:t>2</a:t>
              </a:r>
              <a:r>
                <a:rPr kumimoji="0" lang="fr-FR"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fr-FR" sz="32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được</a:t>
              </a:r>
              <a:r>
                <a:rPr kumimoji="0" lang="fr-FR"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fr-FR" sz="32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đọc</a:t>
              </a:r>
              <a:r>
                <a:rPr kumimoji="0" lang="fr-FR"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là:</a:t>
              </a:r>
              <a:endParaRPr kumimoji="0" lang="en-US"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grpSp>
        <p:nvGrpSpPr>
          <p:cNvPr id="8" name="Group 7">
            <a:extLst>
              <a:ext uri="{FF2B5EF4-FFF2-40B4-BE49-F238E27FC236}">
                <a16:creationId xmlns:a16="http://schemas.microsoft.com/office/drawing/2014/main" id="{99A93B83-1C31-EB57-5A62-CCCB2255C5AB}"/>
              </a:ext>
            </a:extLst>
          </p:cNvPr>
          <p:cNvGrpSpPr/>
          <p:nvPr/>
        </p:nvGrpSpPr>
        <p:grpSpPr>
          <a:xfrm>
            <a:off x="4114801" y="2438398"/>
            <a:ext cx="5181600" cy="2438401"/>
            <a:chOff x="4869992" y="2968399"/>
            <a:chExt cx="3105114" cy="2097360"/>
          </a:xfrm>
        </p:grpSpPr>
        <p:pic>
          <p:nvPicPr>
            <p:cNvPr id="12" name="Graphic 11">
              <a:extLst>
                <a:ext uri="{FF2B5EF4-FFF2-40B4-BE49-F238E27FC236}">
                  <a16:creationId xmlns:a16="http://schemas.microsoft.com/office/drawing/2014/main" id="{6C2A57BC-4025-6EE6-5660-9EB1BD198D3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4869992" y="2968399"/>
              <a:ext cx="3105114" cy="2097360"/>
            </a:xfrm>
            <a:prstGeom prst="rect">
              <a:avLst/>
            </a:prstGeom>
          </p:spPr>
        </p:pic>
        <p:sp>
          <p:nvSpPr>
            <p:cNvPr id="13" name="TextBox 12">
              <a:extLst>
                <a:ext uri="{FF2B5EF4-FFF2-40B4-BE49-F238E27FC236}">
                  <a16:creationId xmlns:a16="http://schemas.microsoft.com/office/drawing/2014/main" id="{FEEFD39C-956E-C52C-F5E6-5E35DDCD3A47}"/>
                </a:ext>
              </a:extLst>
            </p:cNvPr>
            <p:cNvSpPr txBox="1"/>
            <p:nvPr/>
          </p:nvSpPr>
          <p:spPr>
            <a:xfrm>
              <a:off x="5260667" y="3368938"/>
              <a:ext cx="1963528" cy="11912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Một trăm tám mươi tám mét vuông.</a:t>
              </a:r>
              <a:endPar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pic>
        <p:nvPicPr>
          <p:cNvPr id="2" name="Picture 1">
            <a:extLst>
              <a:ext uri="{FF2B5EF4-FFF2-40B4-BE49-F238E27FC236}">
                <a16:creationId xmlns:a16="http://schemas.microsoft.com/office/drawing/2014/main" id="{DB37CC41-6BE8-9294-3F43-3B8051BE3BB2}"/>
              </a:ext>
            </a:extLst>
          </p:cNvPr>
          <p:cNvPicPr>
            <a:picLocks noChangeAspect="1"/>
          </p:cNvPicPr>
          <p:nvPr/>
        </p:nvPicPr>
        <p:blipFill>
          <a:blip r:embed="rId10"/>
          <a:stretch>
            <a:fillRect/>
          </a:stretch>
        </p:blipFill>
        <p:spPr>
          <a:xfrm>
            <a:off x="0" y="0"/>
            <a:ext cx="1138936" cy="1270000"/>
          </a:xfrm>
          <a:prstGeom prst="rect">
            <a:avLst/>
          </a:prstGeom>
        </p:spPr>
      </p:pic>
    </p:spTree>
    <p:extLst>
      <p:ext uri="{BB962C8B-B14F-4D97-AF65-F5344CB8AC3E}">
        <p14:creationId xmlns:p14="http://schemas.microsoft.com/office/powerpoint/2010/main" val="2559225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9" name="Picture 8" descr="disney-jake-and-the-neverland-pirates-clip-art-images--29662.gif">
            <a:hlinkClick r:id="rId3" action="ppaction://hlinksldjump"/>
          </p:cNvPr>
          <p:cNvPicPr>
            <a:picLocks noChangeAspect="1"/>
          </p:cNvPicPr>
          <p:nvPr/>
        </p:nvPicPr>
        <p:blipFill>
          <a:blip r:embed="rId4" cstate="print"/>
          <a:stretch>
            <a:fillRect/>
          </a:stretch>
        </p:blipFill>
        <p:spPr>
          <a:xfrm>
            <a:off x="8991600" y="2895600"/>
            <a:ext cx="2838450" cy="3409950"/>
          </a:xfrm>
          <a:prstGeom prst="rect">
            <a:avLst/>
          </a:prstGeom>
        </p:spPr>
      </p:pic>
      <p:pic>
        <p:nvPicPr>
          <p:cNvPr id="17" name="Picture 16" descr="disney-jake-and-the-neverland-pirates-clip-art-images--29681.gif">
            <a:hlinkClick r:id="rId3" action="ppaction://hlinksldjump"/>
          </p:cNvPr>
          <p:cNvPicPr>
            <a:picLocks noChangeAspect="1"/>
          </p:cNvPicPr>
          <p:nvPr/>
        </p:nvPicPr>
        <p:blipFill>
          <a:blip r:embed="rId5" cstate="print"/>
          <a:stretch>
            <a:fillRect/>
          </a:stretch>
        </p:blipFill>
        <p:spPr>
          <a:xfrm>
            <a:off x="1524000" y="2743200"/>
            <a:ext cx="2286000" cy="3343277"/>
          </a:xfrm>
          <a:prstGeom prst="rect">
            <a:avLst/>
          </a:prstGeom>
        </p:spPr>
      </p:pic>
      <p:grpSp>
        <p:nvGrpSpPr>
          <p:cNvPr id="5" name="Group 4">
            <a:extLst>
              <a:ext uri="{FF2B5EF4-FFF2-40B4-BE49-F238E27FC236}">
                <a16:creationId xmlns:a16="http://schemas.microsoft.com/office/drawing/2014/main" id="{580E8E2A-C768-F637-356A-35C18571B743}"/>
              </a:ext>
            </a:extLst>
          </p:cNvPr>
          <p:cNvGrpSpPr/>
          <p:nvPr/>
        </p:nvGrpSpPr>
        <p:grpSpPr>
          <a:xfrm>
            <a:off x="1219200" y="304800"/>
            <a:ext cx="5333999" cy="2349527"/>
            <a:chOff x="1888703" y="196228"/>
            <a:chExt cx="4020309" cy="2349527"/>
          </a:xfrm>
        </p:grpSpPr>
        <p:pic>
          <p:nvPicPr>
            <p:cNvPr id="6" name="Graphic 5">
              <a:extLst>
                <a:ext uri="{FF2B5EF4-FFF2-40B4-BE49-F238E27FC236}">
                  <a16:creationId xmlns:a16="http://schemas.microsoft.com/office/drawing/2014/main" id="{4B4D92B4-7CBA-602E-C682-C5455C9C773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88703" y="196228"/>
              <a:ext cx="4020309" cy="2349527"/>
            </a:xfrm>
            <a:prstGeom prst="rect">
              <a:avLst/>
            </a:prstGeom>
          </p:spPr>
        </p:pic>
        <p:sp>
          <p:nvSpPr>
            <p:cNvPr id="7" name="TextBox 6">
              <a:extLst>
                <a:ext uri="{FF2B5EF4-FFF2-40B4-BE49-F238E27FC236}">
                  <a16:creationId xmlns:a16="http://schemas.microsoft.com/office/drawing/2014/main" id="{68801298-51F3-209A-7A1F-185D828DD253}"/>
                </a:ext>
              </a:extLst>
            </p:cNvPr>
            <p:cNvSpPr txBox="1"/>
            <p:nvPr/>
          </p:nvSpPr>
          <p:spPr>
            <a:xfrm>
              <a:off x="2335403" y="484094"/>
              <a:ext cx="293546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Câu</a:t>
              </a:r>
              <a:r>
                <a:rPr kumimoji="0" lang="fr-FR" sz="32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3: </a:t>
              </a:r>
              <a:r>
                <a:rPr kumimoji="0" lang="fr-FR"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Mét </a:t>
              </a:r>
              <a:r>
                <a:rPr kumimoji="0" lang="fr-FR" sz="32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vuông</a:t>
              </a:r>
              <a:r>
                <a:rPr kumimoji="0" lang="fr-FR"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fr-FR" sz="32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viết</a:t>
              </a:r>
              <a:r>
                <a:rPr kumimoji="0" lang="fr-FR"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fr-FR" sz="32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tắt</a:t>
              </a:r>
              <a:r>
                <a:rPr kumimoji="0" lang="fr-FR"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là:</a:t>
              </a:r>
            </a:p>
          </p:txBody>
        </p:sp>
      </p:grpSp>
      <p:grpSp>
        <p:nvGrpSpPr>
          <p:cNvPr id="8" name="Group 7">
            <a:extLst>
              <a:ext uri="{FF2B5EF4-FFF2-40B4-BE49-F238E27FC236}">
                <a16:creationId xmlns:a16="http://schemas.microsoft.com/office/drawing/2014/main" id="{99A93B83-1C31-EB57-5A62-CCCB2255C5AB}"/>
              </a:ext>
            </a:extLst>
          </p:cNvPr>
          <p:cNvGrpSpPr/>
          <p:nvPr/>
        </p:nvGrpSpPr>
        <p:grpSpPr>
          <a:xfrm>
            <a:off x="4978399" y="2438399"/>
            <a:ext cx="4318002" cy="2032002"/>
            <a:chOff x="4869992" y="2968399"/>
            <a:chExt cx="3105114" cy="2097360"/>
          </a:xfrm>
        </p:grpSpPr>
        <p:pic>
          <p:nvPicPr>
            <p:cNvPr id="12" name="Graphic 11">
              <a:extLst>
                <a:ext uri="{FF2B5EF4-FFF2-40B4-BE49-F238E27FC236}">
                  <a16:creationId xmlns:a16="http://schemas.microsoft.com/office/drawing/2014/main" id="{6C2A57BC-4025-6EE6-5660-9EB1BD198D3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4869992" y="2968399"/>
              <a:ext cx="3105114" cy="2097360"/>
            </a:xfrm>
            <a:prstGeom prst="rect">
              <a:avLst/>
            </a:prstGeom>
          </p:spPr>
        </p:pic>
        <p:sp>
          <p:nvSpPr>
            <p:cNvPr id="13" name="TextBox 12">
              <a:extLst>
                <a:ext uri="{FF2B5EF4-FFF2-40B4-BE49-F238E27FC236}">
                  <a16:creationId xmlns:a16="http://schemas.microsoft.com/office/drawing/2014/main" id="{FEEFD39C-956E-C52C-F5E6-5E35DDCD3A47}"/>
                </a:ext>
              </a:extLst>
            </p:cNvPr>
            <p:cNvSpPr txBox="1"/>
            <p:nvPr/>
          </p:nvSpPr>
          <p:spPr>
            <a:xfrm>
              <a:off x="5321552" y="3529154"/>
              <a:ext cx="1963528" cy="7941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m</a:t>
              </a:r>
              <a:r>
                <a:rPr kumimoji="0" lang="vi-VN" sz="6000" b="0" i="0" u="none" kern="1200" cap="none" spc="0" normalizeH="0" baseline="30000" noProof="0" dirty="0">
                  <a:ln>
                    <a:noFill/>
                  </a:ln>
                  <a:solidFill>
                    <a:prstClr val="black"/>
                  </a:solidFill>
                  <a:effectLst/>
                  <a:uLnTx/>
                  <a:uFillTx/>
                  <a:latin typeface="UTM Avo" panose="02040603050506020204" pitchFamily="18" charset="0"/>
                  <a:ea typeface="+mn-ea"/>
                  <a:cs typeface="+mn-cs"/>
                </a:rPr>
                <a:t>2</a:t>
              </a:r>
              <a:endParaRPr kumimoji="0" lang="en-US" sz="5400" b="0" i="0" u="none" kern="1200" cap="none" spc="0" normalizeH="0" baseline="30000" noProof="0" dirty="0">
                <a:ln>
                  <a:noFill/>
                </a:ln>
                <a:solidFill>
                  <a:prstClr val="black"/>
                </a:solidFill>
                <a:effectLst/>
                <a:uLnTx/>
                <a:uFillTx/>
                <a:latin typeface="UTM Avo" panose="02040603050506020204" pitchFamily="18" charset="0"/>
                <a:ea typeface="+mn-ea"/>
                <a:cs typeface="+mn-cs"/>
              </a:endParaRPr>
            </a:p>
          </p:txBody>
        </p:sp>
      </p:grpSp>
      <p:pic>
        <p:nvPicPr>
          <p:cNvPr id="2" name="Picture 1">
            <a:extLst>
              <a:ext uri="{FF2B5EF4-FFF2-40B4-BE49-F238E27FC236}">
                <a16:creationId xmlns:a16="http://schemas.microsoft.com/office/drawing/2014/main" id="{963C22FE-DB49-F9B6-532D-8F12BA168127}"/>
              </a:ext>
            </a:extLst>
          </p:cNvPr>
          <p:cNvPicPr>
            <a:picLocks noChangeAspect="1"/>
          </p:cNvPicPr>
          <p:nvPr/>
        </p:nvPicPr>
        <p:blipFill>
          <a:blip r:embed="rId10"/>
          <a:stretch>
            <a:fillRect/>
          </a:stretch>
        </p:blipFill>
        <p:spPr>
          <a:xfrm>
            <a:off x="0" y="0"/>
            <a:ext cx="1138936" cy="1270000"/>
          </a:xfrm>
          <a:prstGeom prst="rect">
            <a:avLst/>
          </a:prstGeom>
        </p:spPr>
      </p:pic>
    </p:spTree>
    <p:extLst>
      <p:ext uri="{BB962C8B-B14F-4D97-AF65-F5344CB8AC3E}">
        <p14:creationId xmlns:p14="http://schemas.microsoft.com/office/powerpoint/2010/main" val="2112540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91"/>
        <p:cNvGrpSpPr/>
        <p:nvPr/>
      </p:nvGrpSpPr>
      <p:grpSpPr>
        <a:xfrm>
          <a:off x="0" y="0"/>
          <a:ext cx="0" cy="0"/>
          <a:chOff x="0" y="0"/>
          <a:chExt cx="0" cy="0"/>
        </a:xfrm>
      </p:grpSpPr>
      <p:pic>
        <p:nvPicPr>
          <p:cNvPr id="2" name="Google Shape;192;p6">
            <a:hlinkClick r:id="rId4"/>
            <a:extLst>
              <a:ext uri="{FF2B5EF4-FFF2-40B4-BE49-F238E27FC236}">
                <a16:creationId xmlns:a16="http://schemas.microsoft.com/office/drawing/2014/main" id="{5B3AEBED-39B8-ED47-F88D-12823ADF86BB}"/>
              </a:ext>
            </a:extLst>
          </p:cNvPr>
          <p:cNvPicPr preferRelativeResize="0"/>
          <p:nvPr/>
        </p:nvPicPr>
        <p:blipFill rotWithShape="1">
          <a:blip r:embed="rId5">
            <a:alphaModFix/>
          </a:blip>
          <a:srcRect/>
          <a:stretch/>
        </p:blipFill>
        <p:spPr>
          <a:xfrm>
            <a:off x="4662693" y="2657109"/>
            <a:ext cx="2866614" cy="187996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6"/>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31EC15C-4F50-D363-C3AD-A6E17BA196A9}"/>
              </a:ext>
            </a:extLst>
          </p:cNvPr>
          <p:cNvSpPr/>
          <p:nvPr/>
        </p:nvSpPr>
        <p:spPr>
          <a:xfrm>
            <a:off x="762001" y="1774612"/>
            <a:ext cx="640080" cy="457200"/>
          </a:xfrm>
          <a:prstGeom prst="roundRect">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latin typeface="UTM Avo" panose="02040603050506020204" pitchFamily="18" charset="0"/>
              </a:rPr>
              <a:t>04</a:t>
            </a:r>
          </a:p>
        </p:txBody>
      </p:sp>
      <p:sp>
        <p:nvSpPr>
          <p:cNvPr id="3" name="TextBox 2">
            <a:extLst>
              <a:ext uri="{FF2B5EF4-FFF2-40B4-BE49-F238E27FC236}">
                <a16:creationId xmlns:a16="http://schemas.microsoft.com/office/drawing/2014/main" id="{9CCE4AAE-802D-2A1C-CF78-C08FCD693EF5}"/>
              </a:ext>
            </a:extLst>
          </p:cNvPr>
          <p:cNvSpPr txBox="1"/>
          <p:nvPr/>
        </p:nvSpPr>
        <p:spPr>
          <a:xfrm>
            <a:off x="1551092" y="1657425"/>
            <a:ext cx="10014373" cy="1472711"/>
          </a:xfrm>
          <a:prstGeom prst="rect">
            <a:avLst/>
          </a:prstGeom>
          <a:noFill/>
        </p:spPr>
        <p:txBody>
          <a:bodyPr wrap="square">
            <a:spAutoFit/>
          </a:bodyPr>
          <a:lstStyle/>
          <a:p>
            <a:pPr algn="just">
              <a:lnSpc>
                <a:spcPct val="130000"/>
              </a:lnSpc>
              <a:spcAft>
                <a:spcPts val="1000"/>
              </a:spcAft>
            </a:pPr>
            <a:r>
              <a:rPr lang="vi-VN" sz="2400" dirty="0">
                <a:latin typeface="UTM Avo" panose="02040603050506020204" pitchFamily="18" charset="0"/>
                <a:ea typeface="Calibri" panose="020F0502020204030204" pitchFamily="34" charset="0"/>
                <a:cs typeface="Times New Roman" panose="02020603050405020304" pitchFamily="18" charset="0"/>
              </a:rPr>
              <a:t>Người ta sơn một bức tường có dạng hình chữ nhật với kích thước như hình vẽ dưới đây. Hãy tính diện tích cần sơn, biết rằng tổng diện tích cửa số và cửa ra vào là 6 </a:t>
            </a:r>
            <a:r>
              <a:rPr lang="en-US" sz="2400" dirty="0">
                <a:latin typeface="UTM Avo" panose="02040603050506020204" pitchFamily="18" charset="0"/>
                <a:ea typeface="Calibri" panose="020F0502020204030204" pitchFamily="34" charset="0"/>
                <a:cs typeface="Arial" panose="020B0604020202020204" pitchFamily="34" charset="0"/>
              </a:rPr>
              <a:t>m</a:t>
            </a:r>
            <a:r>
              <a:rPr lang="en-US" sz="2400" baseline="30000" dirty="0">
                <a:latin typeface="UTM Avo" panose="02040603050506020204" pitchFamily="18" charset="0"/>
                <a:ea typeface="Calibri" panose="020F0502020204030204" pitchFamily="34" charset="0"/>
                <a:cs typeface="Arial" panose="020B0604020202020204" pitchFamily="34" charset="0"/>
              </a:rPr>
              <a:t>2</a:t>
            </a:r>
            <a:r>
              <a:rPr lang="vi-VN" sz="2400" dirty="0">
                <a:latin typeface="UTM Avo" panose="02040603050506020204" pitchFamily="18" charset="0"/>
                <a:ea typeface="Calibri" panose="020F0502020204030204" pitchFamily="34" charset="0"/>
                <a:cs typeface="Times New Roman" panose="02020603050405020304" pitchFamily="18" charset="0"/>
              </a:rPr>
              <a:t>.</a:t>
            </a:r>
          </a:p>
        </p:txBody>
      </p:sp>
      <p:pic>
        <p:nvPicPr>
          <p:cNvPr id="5" name="Picture 4">
            <a:extLst>
              <a:ext uri="{FF2B5EF4-FFF2-40B4-BE49-F238E27FC236}">
                <a16:creationId xmlns:a16="http://schemas.microsoft.com/office/drawing/2014/main" id="{7E4CC3F8-F4ED-DD24-9168-FFCB88723BF8}"/>
              </a:ext>
            </a:extLst>
          </p:cNvPr>
          <p:cNvPicPr>
            <a:picLocks noChangeAspect="1"/>
          </p:cNvPicPr>
          <p:nvPr/>
        </p:nvPicPr>
        <p:blipFill>
          <a:blip r:embed="rId4"/>
          <a:stretch>
            <a:fillRect/>
          </a:stretch>
        </p:blipFill>
        <p:spPr>
          <a:xfrm>
            <a:off x="-567020" y="3130136"/>
            <a:ext cx="8940800" cy="37489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7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1222</TotalTime>
  <Words>458</Words>
  <Application>Microsoft Office PowerPoint</Application>
  <PresentationFormat>Widescreen</PresentationFormat>
  <Paragraphs>51</Paragraphs>
  <Slides>19</Slides>
  <Notes>13</Notes>
  <HiddenSlides>3</HiddenSlides>
  <MMClips>5</MMClips>
  <ScaleCrop>false</ScaleCrop>
  <HeadingPairs>
    <vt:vector size="6" baseType="variant">
      <vt:variant>
        <vt:lpstr>Fonts Used</vt:lpstr>
      </vt:variant>
      <vt:variant>
        <vt:i4>4</vt:i4>
      </vt:variant>
      <vt:variant>
        <vt:lpstr>Theme</vt:lpstr>
      </vt:variant>
      <vt:variant>
        <vt:i4>6</vt:i4>
      </vt:variant>
      <vt:variant>
        <vt:lpstr>Slide Titles</vt:lpstr>
      </vt:variant>
      <vt:variant>
        <vt:i4>19</vt:i4>
      </vt:variant>
    </vt:vector>
  </HeadingPairs>
  <TitlesOfParts>
    <vt:vector size="29" baseType="lpstr">
      <vt:lpstr>Calibri</vt:lpstr>
      <vt:lpstr>UTM Avo</vt:lpstr>
      <vt:lpstr>Arial</vt:lpstr>
      <vt:lpstr>Calibri Light</vt:lpstr>
      <vt:lpstr>1_Office Theme</vt:lpstr>
      <vt:lpstr>Office Theme</vt:lpstr>
      <vt:lpstr>4_Office Theme</vt:lpstr>
      <vt:lpstr>6_Office Theme</vt:lpstr>
      <vt:lpstr>7_Office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22</cp:revision>
  <dcterms:created xsi:type="dcterms:W3CDTF">2023-10-24T04:45:10Z</dcterms:created>
  <dcterms:modified xsi:type="dcterms:W3CDTF">2023-12-26T09:23:25Z</dcterms:modified>
</cp:coreProperties>
</file>