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56" r:id="rId3"/>
    <p:sldId id="257" r:id="rId4"/>
    <p:sldId id="260" r:id="rId5"/>
    <p:sldId id="258" r:id="rId6"/>
    <p:sldId id="268" r:id="rId7"/>
    <p:sldId id="269" r:id="rId8"/>
    <p:sldId id="261" r:id="rId9"/>
    <p:sldId id="270" r:id="rId10"/>
    <p:sldId id="271" r:id="rId11"/>
    <p:sldId id="272" r:id="rId12"/>
    <p:sldId id="273" r:id="rId13"/>
    <p:sldId id="265" r:id="rId14"/>
    <p:sldId id="267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26" d="100"/>
          <a:sy n="26" d="100"/>
        </p:scale>
        <p:origin x="1205" y="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20199">
            <a:off x="-107116" y="1551075"/>
            <a:ext cx="18502234" cy="82785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939635">
            <a:off x="14695359" y="6998963"/>
            <a:ext cx="3507040" cy="29064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78828">
            <a:off x="13278706" y="1577844"/>
            <a:ext cx="3390922" cy="25984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546932">
            <a:off x="84722" y="6144451"/>
            <a:ext cx="2467551" cy="30046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9837" y="5448300"/>
            <a:ext cx="1772731" cy="179744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27663" y="3583676"/>
            <a:ext cx="13632676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0324"/>
          <a:stretch>
            <a:fillRect/>
          </a:stretch>
        </p:blipFill>
        <p:spPr>
          <a:xfrm>
            <a:off x="1447800" y="419100"/>
            <a:ext cx="15468600" cy="9137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57475" y="7734299"/>
            <a:ext cx="2296207" cy="24075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11084">
            <a:off x="-159391" y="7370880"/>
            <a:ext cx="3051871" cy="33768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29859">
            <a:off x="292134" y="578217"/>
            <a:ext cx="2148824" cy="2044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314101">
            <a:off x="15810272" y="3945169"/>
            <a:ext cx="2407672" cy="1049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3371" y="1356906"/>
            <a:ext cx="9517457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0494" y="2337239"/>
            <a:ext cx="105514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U, Ư</a:t>
            </a:r>
          </a:p>
          <a:p>
            <a:pPr>
              <a:lnSpc>
                <a:spcPct val="150000"/>
              </a:lnSpc>
            </a:pPr>
            <a:r>
              <a:rPr lang="en-US" sz="42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Ư</a:t>
            </a:r>
            <a:endParaRPr lang="en-US" sz="4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22334" y="4194479"/>
            <a:ext cx="7948905" cy="3769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Chữ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Ư hoa có cấu tạo như chữ U (nét 1, 2), thêm một dấu râu (nét 3) trên đầu nét 2. 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19" y="4337646"/>
            <a:ext cx="4184503" cy="469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2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0324"/>
          <a:stretch>
            <a:fillRect/>
          </a:stretch>
        </p:blipFill>
        <p:spPr>
          <a:xfrm>
            <a:off x="1447800" y="419100"/>
            <a:ext cx="15468600" cy="9137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57475" y="7734299"/>
            <a:ext cx="2296207" cy="24075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11084">
            <a:off x="-159391" y="7370880"/>
            <a:ext cx="3051871" cy="33768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29859">
            <a:off x="292134" y="578217"/>
            <a:ext cx="2148824" cy="2044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314101">
            <a:off x="15810272" y="3945169"/>
            <a:ext cx="2407672" cy="1049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3371" y="1356906"/>
            <a:ext cx="9517457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0494" y="2337239"/>
            <a:ext cx="10551443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400" y="3695700"/>
            <a:ext cx="64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0" y="4730593"/>
            <a:ext cx="6193797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4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0324"/>
          <a:stretch>
            <a:fillRect/>
          </a:stretch>
        </p:blipFill>
        <p:spPr>
          <a:xfrm>
            <a:off x="1447800" y="419100"/>
            <a:ext cx="15468600" cy="9137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02000" y="8200380"/>
            <a:ext cx="1851682" cy="19414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11084">
            <a:off x="-175515" y="7640241"/>
            <a:ext cx="2793591" cy="30911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29859">
            <a:off x="292134" y="578217"/>
            <a:ext cx="2148824" cy="2044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314101">
            <a:off x="15810272" y="3945169"/>
            <a:ext cx="2407672" cy="1049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3371" y="1356906"/>
            <a:ext cx="9517457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0494" y="2337239"/>
            <a:ext cx="10551443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3100" y="3409143"/>
            <a:ext cx="64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8490" y="4332602"/>
            <a:ext cx="14053982" cy="4657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Wingdings" panose="05000000000000000000" pitchFamily="2" charset="2"/>
              <a:buChar char="§"/>
              <a:tabLst>
                <a:tab pos="2824480" algn="l"/>
              </a:tabLst>
            </a:pPr>
            <a:r>
              <a:rPr lang="nl-NL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“Uống </a:t>
            </a:r>
            <a:r>
              <a:rPr lang="nl-NL" sz="3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nước”: 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 động nhận lấy, hưởng thụ những thành quả, hiện vật do người khác tạo nên.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Wingdings" panose="05000000000000000000" pitchFamily="2" charset="2"/>
              <a:buChar char="§"/>
              <a:tabLst>
                <a:tab pos="2824480" algn="l"/>
              </a:tabLst>
            </a:pPr>
            <a:r>
              <a:rPr lang="nl-NL" sz="3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nl-NL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 nguồn</a:t>
            </a:r>
            <a:r>
              <a:rPr lang="nl-NL" sz="3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”: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 là suy nghĩ, hành động luôn nhớ đến, ghi nhớ và biết ơn những người, những tập thể đã tạo ra thành quả cho chúng ta sử dụng.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8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02"/>
          <a:stretch>
            <a:fillRect/>
          </a:stretch>
        </p:blipFill>
        <p:spPr>
          <a:xfrm rot="-136905">
            <a:off x="2416038" y="589405"/>
            <a:ext cx="13757278" cy="104858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922014">
            <a:off x="-895141" y="4049937"/>
            <a:ext cx="2772759" cy="40257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385707">
            <a:off x="-621356" y="5602059"/>
            <a:ext cx="4009699" cy="48824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96415">
            <a:off x="2453930" y="6361255"/>
            <a:ext cx="3039285" cy="46938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082491">
            <a:off x="15302531" y="3018707"/>
            <a:ext cx="3598092" cy="39812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89181" y="-604910"/>
            <a:ext cx="3368269" cy="32672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657666">
            <a:off x="16402965" y="583242"/>
            <a:ext cx="3311008" cy="358916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5367157" y="2415926"/>
            <a:ext cx="785504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400" b="1" dirty="0" smtClean="0">
                <a:solidFill>
                  <a:srgbClr val="112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  <a:endParaRPr lang="en-US" sz="6400" b="1" dirty="0">
              <a:solidFill>
                <a:srgbClr val="112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20199">
            <a:off x="-107116" y="1551075"/>
            <a:ext cx="18502234" cy="82785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939635">
            <a:off x="14695359" y="6998963"/>
            <a:ext cx="3507040" cy="29064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78828">
            <a:off x="13278706" y="1577844"/>
            <a:ext cx="3390922" cy="25984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546932">
            <a:off x="84722" y="6144451"/>
            <a:ext cx="2467551" cy="30046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9837" y="5448300"/>
            <a:ext cx="1772731" cy="179744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27663" y="3583676"/>
            <a:ext cx="13632676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HỌC SAU!</a:t>
            </a:r>
            <a:endParaRPr lang="en-US" sz="7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4978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386"/>
          <a:stretch>
            <a:fillRect/>
          </a:stretch>
        </p:blipFill>
        <p:spPr>
          <a:xfrm rot="61919">
            <a:off x="1523935" y="1566506"/>
            <a:ext cx="15462796" cy="71715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26847">
            <a:off x="193736" y="7830352"/>
            <a:ext cx="3619286" cy="22303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269315">
            <a:off x="263472" y="6641319"/>
            <a:ext cx="2493868" cy="37785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79876">
            <a:off x="13045919" y="-36196"/>
            <a:ext cx="3160869" cy="34687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76020">
            <a:off x="356461" y="5492736"/>
            <a:ext cx="2070245" cy="20991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303019">
            <a:off x="15288199" y="1774243"/>
            <a:ext cx="3011458" cy="27743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028060">
            <a:off x="247289" y="875566"/>
            <a:ext cx="3946599" cy="12460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148402" y="708453"/>
            <a:ext cx="2094016" cy="22699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549749" y="6898481"/>
            <a:ext cx="5148614" cy="359679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763193" y="1909347"/>
            <a:ext cx="295201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 smtClean="0">
                <a:solidFill>
                  <a:srgbClr val="112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24</a:t>
            </a:r>
            <a:endParaRPr lang="en-US" sz="7200" dirty="0">
              <a:solidFill>
                <a:srgbClr val="112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7248100" y="3356236"/>
            <a:ext cx="398219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400" b="1" i="1" dirty="0" err="1" smtClean="0">
                <a:solidFill>
                  <a:srgbClr val="112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i="1" dirty="0" smtClean="0">
                <a:solidFill>
                  <a:srgbClr val="112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dirty="0" err="1" smtClean="0">
                <a:solidFill>
                  <a:srgbClr val="112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6400" b="1" i="1" dirty="0" smtClean="0">
                <a:solidFill>
                  <a:srgbClr val="112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6400" b="1" i="1" dirty="0">
              <a:solidFill>
                <a:srgbClr val="112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2220588" y="4385696"/>
            <a:ext cx="14037222" cy="3377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8600" b="1" dirty="0" smtClean="0">
                <a:solidFill>
                  <a:srgbClr val="112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 RỪNG TÂY NGUYÊN – CHỮ HOA U, Ư</a:t>
            </a:r>
            <a:endParaRPr lang="en-US" sz="8600" b="1" dirty="0">
              <a:solidFill>
                <a:srgbClr val="112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3950"/>
          <a:stretch>
            <a:fillRect/>
          </a:stretch>
        </p:blipFill>
        <p:spPr>
          <a:xfrm rot="5320084">
            <a:off x="5806801" y="-2666277"/>
            <a:ext cx="6988813" cy="156833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69844">
            <a:off x="13031669" y="-268010"/>
            <a:ext cx="5301213" cy="37307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80188">
            <a:off x="-428814" y="5561844"/>
            <a:ext cx="2620788" cy="40475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961099">
            <a:off x="1167918" y="6972557"/>
            <a:ext cx="2712185" cy="34715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10588">
            <a:off x="15213474" y="2726235"/>
            <a:ext cx="2746102" cy="21900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79437" y="2098196"/>
            <a:ext cx="118952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…”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“…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9" b="22464"/>
          <a:stretch/>
        </p:blipFill>
        <p:spPr>
          <a:xfrm>
            <a:off x="6009448" y="5174646"/>
            <a:ext cx="6035236" cy="3815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47" r="647"/>
          <a:stretch>
            <a:fillRect/>
          </a:stretch>
        </p:blipFill>
        <p:spPr>
          <a:xfrm>
            <a:off x="1524000" y="571500"/>
            <a:ext cx="16023936" cy="9097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5" y="7274372"/>
            <a:ext cx="2275335" cy="29938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053097">
            <a:off x="16417601" y="245789"/>
            <a:ext cx="1578701" cy="15017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558805">
            <a:off x="1147730" y="8216641"/>
            <a:ext cx="1491483" cy="22055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77239" y="963107"/>
            <a:ext cx="9517457" cy="1977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35000"/>
              </a:lnSpc>
            </a:pPr>
            <a:r>
              <a:rPr lang="en-US" sz="4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8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7467" y="2780944"/>
            <a:ext cx="14097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gặt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Con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nục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trầm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Chàng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e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ổ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ườm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200000"/>
              </a:lnSpc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Theo TÔ HOÀI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0" y="3244516"/>
            <a:ext cx="6096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67200" y="7048500"/>
            <a:ext cx="6096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115800" y="7077104"/>
            <a:ext cx="6096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067800" y="4540480"/>
            <a:ext cx="9144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268200" y="4511238"/>
            <a:ext cx="9144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106416" y="5800613"/>
            <a:ext cx="1180583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34000" y="3234241"/>
            <a:ext cx="6096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058649" y="4535278"/>
            <a:ext cx="9144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US" sz="4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268200" y="4524160"/>
            <a:ext cx="9144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US" sz="4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06415" y="5815928"/>
            <a:ext cx="1180583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endParaRPr lang="en-US" sz="4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67200" y="7043298"/>
            <a:ext cx="6096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115800" y="7056525"/>
            <a:ext cx="6096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559"/>
          <a:stretch>
            <a:fillRect/>
          </a:stretch>
        </p:blipFill>
        <p:spPr>
          <a:xfrm>
            <a:off x="1295400" y="1001981"/>
            <a:ext cx="15965453" cy="8997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52998">
            <a:off x="210483" y="9013482"/>
            <a:ext cx="4470508" cy="11790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-313907" y="2529422"/>
            <a:ext cx="3555829" cy="8874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37565">
            <a:off x="14504260" y="-369207"/>
            <a:ext cx="3733003" cy="40356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19397" y="1984395"/>
            <a:ext cx="9517457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1902" y="3208478"/>
            <a:ext cx="10551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012932" y="3257999"/>
            <a:ext cx="639622" cy="63962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699847" y="3180614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4" y="3706516"/>
            <a:ext cx="15416157" cy="4310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559"/>
          <a:stretch>
            <a:fillRect/>
          </a:stretch>
        </p:blipFill>
        <p:spPr>
          <a:xfrm>
            <a:off x="1229094" y="1020779"/>
            <a:ext cx="17608186" cy="992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52998">
            <a:off x="210483" y="9013482"/>
            <a:ext cx="4470508" cy="11790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-313907" y="2529422"/>
            <a:ext cx="3555829" cy="8874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37565">
            <a:off x="14504260" y="-369207"/>
            <a:ext cx="3733003" cy="40356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19397" y="1984395"/>
            <a:ext cx="9517457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1902" y="3208478"/>
            <a:ext cx="10551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012932" y="3257999"/>
            <a:ext cx="639622" cy="63962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938" y="3854594"/>
            <a:ext cx="10627796" cy="29718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7167211"/>
            <a:ext cx="1653209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Symbol" panose="05050102010706020507" pitchFamily="18" charset="2"/>
              <a:buChar char="Þ"/>
            </a:pPr>
            <a:r>
              <a:rPr lang="en-US" sz="4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sâm</a:t>
            </a:r>
            <a:r>
              <a:rPr lang="en-US" sz="8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8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8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8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8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endParaRPr lang="en-US" sz="8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06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559"/>
          <a:stretch>
            <a:fillRect/>
          </a:stretch>
        </p:blipFill>
        <p:spPr>
          <a:xfrm>
            <a:off x="1295400" y="1001981"/>
            <a:ext cx="15965453" cy="8997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52998">
            <a:off x="210483" y="9013482"/>
            <a:ext cx="4470508" cy="11790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-313907" y="2529422"/>
            <a:ext cx="3555829" cy="8874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37565">
            <a:off x="14504260" y="-369207"/>
            <a:ext cx="3733003" cy="40356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19397" y="1984395"/>
            <a:ext cx="9517457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1976" y="3030833"/>
            <a:ext cx="1233229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2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xẻng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,…: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63400" y="4174774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72800" y="5131408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600" y="7066518"/>
            <a:ext cx="266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ây</a:t>
            </a: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6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0324"/>
          <a:stretch>
            <a:fillRect/>
          </a:stretch>
        </p:blipFill>
        <p:spPr>
          <a:xfrm>
            <a:off x="1447800" y="419100"/>
            <a:ext cx="15468600" cy="9137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57475" y="7734299"/>
            <a:ext cx="2296207" cy="24075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11084">
            <a:off x="-159391" y="7370880"/>
            <a:ext cx="3051871" cy="33768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29859">
            <a:off x="292134" y="578217"/>
            <a:ext cx="2148824" cy="2044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314101">
            <a:off x="15810272" y="3945169"/>
            <a:ext cx="2407672" cy="1049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3371" y="1356906"/>
            <a:ext cx="9517457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0494" y="2337239"/>
            <a:ext cx="105514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U, Ư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endParaRPr lang="en-US" sz="4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919" y="4658285"/>
            <a:ext cx="3802710" cy="448856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367295" y="4958834"/>
            <a:ext cx="904446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nl-NL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 </a:t>
            </a:r>
            <a:r>
              <a:rPr lang="nl-NL" sz="4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1: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 móc hai đầu (trái – phải).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0324"/>
          <a:stretch>
            <a:fillRect/>
          </a:stretch>
        </p:blipFill>
        <p:spPr>
          <a:xfrm>
            <a:off x="1447800" y="419100"/>
            <a:ext cx="15468600" cy="9137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57475" y="7734299"/>
            <a:ext cx="2296207" cy="24075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11084">
            <a:off x="-159391" y="7370880"/>
            <a:ext cx="3051871" cy="33768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29859">
            <a:off x="292134" y="578217"/>
            <a:ext cx="2148824" cy="2044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314101">
            <a:off x="15810272" y="3945169"/>
            <a:ext cx="2407672" cy="1049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3371" y="1356906"/>
            <a:ext cx="9517457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0494" y="2337239"/>
            <a:ext cx="105514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U, Ư</a:t>
            </a:r>
          </a:p>
          <a:p>
            <a:pPr>
              <a:lnSpc>
                <a:spcPct val="150000"/>
              </a:lnSpc>
            </a:pPr>
            <a:r>
              <a:rPr lang="en-US" sz="42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endParaRPr lang="en-US" sz="4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67295" y="4958834"/>
            <a:ext cx="736291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nl-NL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 </a:t>
            </a:r>
            <a:r>
              <a:rPr lang="nl-NL" sz="4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Nét móc ngược phải. 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987" y="4368776"/>
            <a:ext cx="3833192" cy="43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3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420</Words>
  <Application>Microsoft Office PowerPoint</Application>
  <PresentationFormat>Custom</PresentationFormat>
  <Paragraphs>62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Wingdings</vt:lpstr>
      <vt:lpstr>Arial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account</cp:lastModifiedBy>
  <cp:revision>10</cp:revision>
  <dcterms:created xsi:type="dcterms:W3CDTF">2006-08-16T00:00:00Z</dcterms:created>
  <dcterms:modified xsi:type="dcterms:W3CDTF">2026-02-23T09:05:26Z</dcterms:modified>
  <dc:identifier>DAEtyfwstvU</dc:identifier>
</cp:coreProperties>
</file>