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56" r:id="rId3"/>
    <p:sldId id="257" r:id="rId4"/>
    <p:sldId id="278" r:id="rId5"/>
    <p:sldId id="258" r:id="rId6"/>
    <p:sldId id="279" r:id="rId7"/>
    <p:sldId id="280" r:id="rId8"/>
    <p:sldId id="281" r:id="rId9"/>
    <p:sldId id="282" r:id="rId10"/>
    <p:sldId id="259" r:id="rId11"/>
    <p:sldId id="265" r:id="rId12"/>
    <p:sldId id="260" r:id="rId13"/>
    <p:sldId id="283" r:id="rId14"/>
    <p:sldId id="287" r:id="rId15"/>
    <p:sldId id="285" r:id="rId16"/>
    <p:sldId id="286" r:id="rId17"/>
    <p:sldId id="276" r:id="rId18"/>
    <p:sldId id="261" r:id="rId19"/>
    <p:sldId id="288" r:id="rId20"/>
    <p:sldId id="289" r:id="rId21"/>
    <p:sldId id="290" r:id="rId22"/>
    <p:sldId id="277" r:id="rId23"/>
    <p:sldId id="271" r:id="rId24"/>
    <p:sldId id="291" r:id="rId25"/>
    <p:sldId id="266" r:id="rId26"/>
    <p:sldId id="27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C38"/>
    <a:srgbClr val="269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8400" y="3238500"/>
            <a:ext cx="13944600" cy="4814565"/>
            <a:chOff x="-896927" y="421080"/>
            <a:chExt cx="18592799" cy="6419420"/>
          </a:xfrm>
        </p:grpSpPr>
        <p:sp>
          <p:nvSpPr>
            <p:cNvPr id="3" name="TextBox 3"/>
            <p:cNvSpPr txBox="1"/>
            <p:nvPr/>
          </p:nvSpPr>
          <p:spPr>
            <a:xfrm>
              <a:off x="-896927" y="421080"/>
              <a:ext cx="18592799" cy="4158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 VỚI BÀI HỌC NGÀY HÔM NAY!</a:t>
              </a:r>
              <a:endPara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113473" y="5501080"/>
              <a:ext cx="4960814" cy="13394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84786">
            <a:off x="-830359" y="-1339706"/>
            <a:ext cx="5591804" cy="561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3192988" y="6451874"/>
            <a:ext cx="5591804" cy="5612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2200" y="571500"/>
            <a:ext cx="4092474" cy="28289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32540" y="2108273"/>
            <a:ext cx="12310370" cy="4293229"/>
            <a:chOff x="182586" y="-3138262"/>
            <a:chExt cx="16413826" cy="5724307"/>
          </a:xfrm>
        </p:grpSpPr>
        <p:sp>
          <p:nvSpPr>
            <p:cNvPr id="4" name="TextBox 4"/>
            <p:cNvSpPr txBox="1"/>
            <p:nvPr/>
          </p:nvSpPr>
          <p:spPr>
            <a:xfrm>
              <a:off x="182586" y="-5692"/>
              <a:ext cx="16413826" cy="2591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600"/>
                </a:lnSpc>
                <a:spcBef>
                  <a:spcPct val="0"/>
                </a:spcBef>
              </a:pPr>
              <a:r>
                <a:rPr lang="en-US" sz="89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BỜ TRE ĐÓN KHÁCH</a:t>
              </a:r>
              <a:endParaRPr lang="en-US" sz="8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4102375" y="-3138262"/>
              <a:ext cx="8574249" cy="2486533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181600" y="-2218847"/>
              <a:ext cx="7013262" cy="749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64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4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4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64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6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-560560" y="5987260"/>
            <a:ext cx="5977290" cy="59997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38437" y="190500"/>
            <a:ext cx="1993899" cy="2143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5200" y="2246838"/>
            <a:ext cx="11456210" cy="2586599"/>
            <a:chOff x="174369" y="189787"/>
            <a:chExt cx="15274946" cy="3448798"/>
          </a:xfrm>
        </p:grpSpPr>
        <p:sp>
          <p:nvSpPr>
            <p:cNvPr id="3" name="TextBox 3"/>
            <p:cNvSpPr txBox="1"/>
            <p:nvPr/>
          </p:nvSpPr>
          <p:spPr>
            <a:xfrm>
              <a:off x="174369" y="189787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8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8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507636" y="2275491"/>
              <a:ext cx="4259673" cy="136309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9499">
            <a:off x="-899121" y="561294"/>
            <a:ext cx="7632689" cy="20608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1195">
            <a:off x="13400235" y="8152850"/>
            <a:ext cx="4042447" cy="2895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73287">
            <a:off x="15343053" y="1771763"/>
            <a:ext cx="1154103" cy="169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75719">
            <a:off x="1348603" y="7388465"/>
            <a:ext cx="1520909" cy="1513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42" y="5219700"/>
            <a:ext cx="6739725" cy="4573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880939">
            <a:off x="1038133" y="7521338"/>
            <a:ext cx="1566729" cy="1558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7359" y="1416903"/>
            <a:ext cx="676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900"/>
            <a:ext cx="18440400" cy="9131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43800" y="8572500"/>
            <a:ext cx="3720611" cy="10045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9066">
            <a:off x="-649304" y="1269987"/>
            <a:ext cx="3289794" cy="2985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5788">
            <a:off x="14725883" y="5765228"/>
            <a:ext cx="4135397" cy="4150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15356">
            <a:off x="15417491" y="2672796"/>
            <a:ext cx="1566729" cy="1558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80939">
            <a:off x="1038133" y="7521338"/>
            <a:ext cx="1566729" cy="1558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9663" y="610780"/>
            <a:ext cx="676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6176" y="1554451"/>
            <a:ext cx="4572000" cy="666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mênh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21411" y="1554451"/>
            <a:ext cx="4572000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cu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gù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  <a:p>
            <a:pPr algn="r">
              <a:lnSpc>
                <a:spcPct val="135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VÕ QUẢNG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43799" y="8953500"/>
            <a:ext cx="3720611" cy="1004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15356">
            <a:off x="12293292" y="246832"/>
            <a:ext cx="1566729" cy="1558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880939">
            <a:off x="4955775" y="276379"/>
            <a:ext cx="1566729" cy="1558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3905" y="656946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7" y="2823851"/>
            <a:ext cx="4860265" cy="3886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 b="22466"/>
          <a:stretch/>
        </p:blipFill>
        <p:spPr>
          <a:xfrm>
            <a:off x="5997264" y="2375454"/>
            <a:ext cx="7079392" cy="4579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538484"/>
            <a:ext cx="4171840" cy="4171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2511" y="6955245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CÒ BẠCH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6760" y="6927381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44480" y="6889281"/>
            <a:ext cx="3552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GẬT GÙ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4902" y="8757203"/>
            <a:ext cx="3720611" cy="10045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9066">
            <a:off x="-649304" y="1269987"/>
            <a:ext cx="3289794" cy="2985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5788">
            <a:off x="14643200" y="5971510"/>
            <a:ext cx="4135397" cy="4150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15356">
            <a:off x="15417491" y="2672796"/>
            <a:ext cx="1566729" cy="1558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80939">
            <a:off x="1038133" y="7521338"/>
            <a:ext cx="1566729" cy="1558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0907" y="464171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1557294"/>
            <a:ext cx="4572000" cy="666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mênh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21411" y="1554451"/>
            <a:ext cx="4572000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cu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gù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  <a:p>
            <a:pPr algn="r">
              <a:lnSpc>
                <a:spcPct val="135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VÕ QUẢNG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54777" y="1638300"/>
            <a:ext cx="609600" cy="609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95507" y="1638300"/>
            <a:ext cx="609600" cy="609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66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4902" y="8757203"/>
            <a:ext cx="3720611" cy="10045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9066">
            <a:off x="-649304" y="1269987"/>
            <a:ext cx="3289794" cy="2985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5788">
            <a:off x="14643200" y="5971510"/>
            <a:ext cx="4135397" cy="4150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15356">
            <a:off x="15417491" y="2672796"/>
            <a:ext cx="1566729" cy="1558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80939">
            <a:off x="1038133" y="7521338"/>
            <a:ext cx="1566729" cy="1558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2600" y="467077"/>
            <a:ext cx="71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1557294"/>
            <a:ext cx="4572000" cy="666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mênh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21411" y="1554451"/>
            <a:ext cx="4572000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cu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gù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  <a:p>
            <a:pPr algn="r">
              <a:lnSpc>
                <a:spcPct val="135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VÕ QUẢNG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2800" y="2246838"/>
            <a:ext cx="11456210" cy="2586599"/>
            <a:chOff x="174369" y="189787"/>
            <a:chExt cx="15274946" cy="3448798"/>
          </a:xfrm>
        </p:grpSpPr>
        <p:sp>
          <p:nvSpPr>
            <p:cNvPr id="3" name="TextBox 3"/>
            <p:cNvSpPr txBox="1"/>
            <p:nvPr/>
          </p:nvSpPr>
          <p:spPr>
            <a:xfrm>
              <a:off x="174369" y="189787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8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HIỂU</a:t>
              </a:r>
              <a:endParaRPr lang="en-US" sz="8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507636" y="2275491"/>
              <a:ext cx="4259673" cy="136309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9499">
            <a:off x="-899121" y="561294"/>
            <a:ext cx="7632689" cy="20608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1195">
            <a:off x="13400235" y="8152850"/>
            <a:ext cx="4042447" cy="2895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73287">
            <a:off x="15343053" y="1771763"/>
            <a:ext cx="1154103" cy="169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75719">
            <a:off x="1348603" y="7388465"/>
            <a:ext cx="1520909" cy="1513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42" y="5126117"/>
            <a:ext cx="6739725" cy="45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3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6162" y="6633119"/>
            <a:ext cx="4181838" cy="3653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-876300"/>
            <a:ext cx="3810000" cy="332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9319" y="495300"/>
            <a:ext cx="1554724" cy="1671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81" y="2464629"/>
            <a:ext cx="140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“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001" r="29600" b="8000"/>
          <a:stretch/>
        </p:blipFill>
        <p:spPr>
          <a:xfrm flipH="1">
            <a:off x="152400" y="4554833"/>
            <a:ext cx="3886201" cy="5732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625544"/>
            <a:ext cx="11430000" cy="592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4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“Khách</a:t>
            </a:r>
            <a:r>
              <a:rPr lang="nl-NL" sz="4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 bờ tre là những loài chim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8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 bạch, bồ nông, bói cá, chim cu. </a:t>
            </a:r>
            <a:endParaRPr lang="nl-NL" sz="8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6162" y="6633119"/>
            <a:ext cx="4181838" cy="3653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-876300"/>
            <a:ext cx="3810000" cy="332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9319" y="495300"/>
            <a:ext cx="1554724" cy="1671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1740" y="2142676"/>
            <a:ext cx="11929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i="1" dirty="0" smtClean="0">
                <a:cs typeface="Arial" panose="020B0604020202020204" pitchFamily="34" charset="0"/>
              </a:rPr>
              <a:t>Câu </a:t>
            </a:r>
            <a:r>
              <a:rPr lang="vi-VN" sz="4800" b="1" i="1" dirty="0">
                <a:cs typeface="Arial" panose="020B0604020202020204" pitchFamily="34" charset="0"/>
              </a:rPr>
              <a:t>thơ nào cho thấy bờ tre rất vui khi có “khách” đến?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001" r="29600" b="8000"/>
          <a:stretch/>
        </p:blipFill>
        <p:spPr>
          <a:xfrm flipH="1">
            <a:off x="152400" y="4554833"/>
            <a:ext cx="3886201" cy="5732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43150" y="4554833"/>
            <a:ext cx="11430000" cy="43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vi-VN" sz="4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Câu thơ cho thấy bờ tre rất vui khi có “khách” đến: </a:t>
            </a:r>
            <a:endParaRPr lang="en-US" sz="4200" b="1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200" b="1" i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 </a:t>
            </a:r>
            <a:r>
              <a:rPr lang="vi-VN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chợt tưng 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bừng</a:t>
            </a:r>
            <a:endParaRPr lang="en-US" sz="4200" i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Nở </a:t>
            </a:r>
            <a:r>
              <a:rPr lang="vi-VN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 hoa trắng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4200" i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0" y="2016027"/>
            <a:ext cx="7162800" cy="2443321"/>
            <a:chOff x="3259497" y="6841618"/>
            <a:chExt cx="7762155" cy="2251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3259497" y="6841618"/>
              <a:ext cx="7762155" cy="2251025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4085258" y="7771077"/>
              <a:ext cx="6563347" cy="62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7200" b="1" spc="7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24</a:t>
              </a:r>
              <a:endParaRPr lang="en-US" sz="7200" b="1" spc="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9888081" y="-584513"/>
            <a:ext cx="9332791" cy="25198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1484">
            <a:off x="15681258" y="7442002"/>
            <a:ext cx="1825425" cy="18162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86689">
            <a:off x="1151596" y="1018545"/>
            <a:ext cx="1591329" cy="158337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-783878" y="7114391"/>
            <a:ext cx="2889688" cy="34555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5143500"/>
            <a:ext cx="160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NHỮNG NGƯỜI BẠN NHỎ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51006" y="6972300"/>
            <a:ext cx="4181838" cy="3653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-876300"/>
            <a:ext cx="3810000" cy="332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9319" y="238307"/>
            <a:ext cx="1554724" cy="1671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7451" y="1731739"/>
            <a:ext cx="13618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800" b="1" i="1" dirty="0" smtClean="0">
                <a:cs typeface="Arial" panose="020B0604020202020204" pitchFamily="34" charset="0"/>
              </a:rPr>
              <a:t>Bài </a:t>
            </a:r>
            <a:r>
              <a:rPr lang="vi-VN" sz="4800" b="1" i="1" dirty="0">
                <a:cs typeface="Arial" panose="020B0604020202020204" pitchFamily="34" charset="0"/>
              </a:rPr>
              <a:t>thơ tả dáng vẻ của mỗi loài chim đến bờ tre khác nhau như thế nào? Ghép đúng: 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001" r="29600" b="8000"/>
          <a:stretch/>
        </p:blipFill>
        <p:spPr>
          <a:xfrm flipH="1">
            <a:off x="-152400" y="4554833"/>
            <a:ext cx="3886201" cy="5732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220168"/>
            <a:ext cx="11904356" cy="48558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467600" y="4914900"/>
            <a:ext cx="220980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467600" y="4914900"/>
            <a:ext cx="220980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467600" y="6972300"/>
            <a:ext cx="2209800" cy="1219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467600" y="7048500"/>
            <a:ext cx="2209800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8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6162" y="6633119"/>
            <a:ext cx="4181838" cy="3653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-876300"/>
            <a:ext cx="3810000" cy="332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9319" y="495300"/>
            <a:ext cx="1554724" cy="1671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2551" y="2268270"/>
            <a:ext cx="1582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800" b="1" i="1" dirty="0">
                <a:cs typeface="Arial" panose="020B0604020202020204" pitchFamily="34" charset="0"/>
              </a:rPr>
              <a:t>Câu thơ nào cho thấy bầy chim cu rất thích bờ tre? 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001" r="29600" b="8000"/>
          <a:stretch/>
        </p:blipFill>
        <p:spPr>
          <a:xfrm flipH="1">
            <a:off x="152400" y="4554833"/>
            <a:ext cx="3886201" cy="5732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8000" y="3771900"/>
            <a:ext cx="129875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vi-VN" sz="4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Câu thơ cho thấy bầy chim cu rất thích bờ tre: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Ồ, tre rất mát. </a:t>
            </a:r>
            <a:endParaRPr lang="nl-NL" sz="4200" i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2800" y="2246838"/>
            <a:ext cx="11456210" cy="2586599"/>
            <a:chOff x="174369" y="189787"/>
            <a:chExt cx="15274946" cy="3448798"/>
          </a:xfrm>
        </p:grpSpPr>
        <p:sp>
          <p:nvSpPr>
            <p:cNvPr id="3" name="TextBox 3"/>
            <p:cNvSpPr txBox="1"/>
            <p:nvPr/>
          </p:nvSpPr>
          <p:spPr>
            <a:xfrm>
              <a:off x="174369" y="189787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8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8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507636" y="2275491"/>
              <a:ext cx="4259673" cy="136309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9499">
            <a:off x="-899121" y="561294"/>
            <a:ext cx="7632689" cy="20608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1195">
            <a:off x="13400235" y="8152850"/>
            <a:ext cx="4042447" cy="2895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73287">
            <a:off x="15343053" y="1771763"/>
            <a:ext cx="1154103" cy="169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75719">
            <a:off x="1348603" y="7388465"/>
            <a:ext cx="1520909" cy="1513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42" y="5126117"/>
            <a:ext cx="6739725" cy="45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1371600" y="1562100"/>
            <a:ext cx="15468599" cy="7227165"/>
          </a:xfrm>
          <a:custGeom>
            <a:avLst/>
            <a:gdLst/>
            <a:ahLst/>
            <a:cxnLst/>
            <a:rect l="l" t="t" r="r" b="b"/>
            <a:pathLst>
              <a:path w="3856225" h="1104487">
                <a:moveTo>
                  <a:pt x="3731765" y="1104487"/>
                </a:moveTo>
                <a:lnTo>
                  <a:pt x="124460" y="1104487"/>
                </a:lnTo>
                <a:cubicBezTo>
                  <a:pt x="55880" y="1104487"/>
                  <a:pt x="0" y="1048607"/>
                  <a:pt x="0" y="98002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731766" y="0"/>
                </a:lnTo>
                <a:cubicBezTo>
                  <a:pt x="3800346" y="0"/>
                  <a:pt x="3856225" y="55880"/>
                  <a:pt x="3856225" y="124460"/>
                </a:cubicBezTo>
                <a:lnTo>
                  <a:pt x="3856225" y="980027"/>
                </a:lnTo>
                <a:cubicBezTo>
                  <a:pt x="3856225" y="1048607"/>
                  <a:pt x="3800346" y="1104487"/>
                  <a:pt x="3731766" y="1104487"/>
                </a:cubicBezTo>
                <a:close/>
              </a:path>
            </a:pathLst>
          </a:custGeom>
          <a:solidFill>
            <a:srgbClr val="EDECED"/>
          </a:solidFill>
        </p:spPr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49600" y="1077026"/>
            <a:ext cx="1469165" cy="157974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15572">
            <a:off x="15657711" y="7529221"/>
            <a:ext cx="2843541" cy="252008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763" y="7048500"/>
            <a:ext cx="3125153" cy="3238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81490" y="1866900"/>
            <a:ext cx="12206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64737">
            <a:off x="-1245057" y="11163"/>
            <a:ext cx="8253262" cy="22283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7916" y="3992869"/>
            <a:ext cx="12556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4200" b="1" dirty="0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1E6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97916" y="4015047"/>
            <a:ext cx="12556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8" grpId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1371600" y="1562100"/>
            <a:ext cx="15468599" cy="7227165"/>
          </a:xfrm>
          <a:custGeom>
            <a:avLst/>
            <a:gdLst/>
            <a:ahLst/>
            <a:cxnLst/>
            <a:rect l="l" t="t" r="r" b="b"/>
            <a:pathLst>
              <a:path w="3856225" h="1104487">
                <a:moveTo>
                  <a:pt x="3731765" y="1104487"/>
                </a:moveTo>
                <a:lnTo>
                  <a:pt x="124460" y="1104487"/>
                </a:lnTo>
                <a:cubicBezTo>
                  <a:pt x="55880" y="1104487"/>
                  <a:pt x="0" y="1048607"/>
                  <a:pt x="0" y="98002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731766" y="0"/>
                </a:lnTo>
                <a:cubicBezTo>
                  <a:pt x="3800346" y="0"/>
                  <a:pt x="3856225" y="55880"/>
                  <a:pt x="3856225" y="124460"/>
                </a:cubicBezTo>
                <a:lnTo>
                  <a:pt x="3856225" y="980027"/>
                </a:lnTo>
                <a:cubicBezTo>
                  <a:pt x="3856225" y="1048607"/>
                  <a:pt x="3800346" y="1104487"/>
                  <a:pt x="3731766" y="1104487"/>
                </a:cubicBezTo>
                <a:close/>
              </a:path>
            </a:pathLst>
          </a:custGeom>
          <a:solidFill>
            <a:srgbClr val="EDECED"/>
          </a:solidFill>
        </p:spPr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49600" y="1077026"/>
            <a:ext cx="1469165" cy="157974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15572">
            <a:off x="15657711" y="7529221"/>
            <a:ext cx="2843541" cy="252008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763" y="7048500"/>
            <a:ext cx="3125153" cy="3238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1944" y="1870880"/>
            <a:ext cx="11467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64737">
            <a:off x="-1245057" y="11163"/>
            <a:ext cx="8253262" cy="2228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4179204"/>
            <a:ext cx="9448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hốc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3600" y="3467100"/>
            <a:ext cx="14020800" cy="5652691"/>
          </a:xfrm>
          <a:prstGeom prst="rect">
            <a:avLst/>
          </a:prstGeom>
          <a:solidFill>
            <a:srgbClr val="F3D50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2479">
            <a:off x="4167251" y="809914"/>
            <a:ext cx="9953498" cy="22052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95900" y="12573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800514">
            <a:off x="13249682" y="-1981111"/>
            <a:ext cx="5246760" cy="5266509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33400" y="7353400"/>
            <a:ext cx="4436076" cy="3876022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57022" y="8898387"/>
            <a:ext cx="3194755" cy="1022321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8151" y="2917492"/>
            <a:ext cx="1202194" cy="129268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8400" y="3238500"/>
            <a:ext cx="13944600" cy="4814565"/>
            <a:chOff x="-896927" y="421080"/>
            <a:chExt cx="18592799" cy="6419420"/>
          </a:xfrm>
        </p:grpSpPr>
        <p:sp>
          <p:nvSpPr>
            <p:cNvPr id="3" name="TextBox 3"/>
            <p:cNvSpPr txBox="1"/>
            <p:nvPr/>
          </p:nvSpPr>
          <p:spPr>
            <a:xfrm>
              <a:off x="-896927" y="421080"/>
              <a:ext cx="18592799" cy="4158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 CÁC EM 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BÀI HỌC SAU!</a:t>
              </a:r>
              <a:endPara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113473" y="5501080"/>
              <a:ext cx="4960814" cy="13394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84786">
            <a:off x="-830359" y="-1339706"/>
            <a:ext cx="5591804" cy="561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3192988" y="6451874"/>
            <a:ext cx="5591804" cy="56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1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9274623"/>
            <a:ext cx="2181794" cy="698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555278" y="-282921"/>
            <a:ext cx="2889688" cy="34555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33800">
            <a:off x="16072785" y="5895602"/>
            <a:ext cx="3941665" cy="3444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6197" y="49009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097" y="1838606"/>
            <a:ext cx="152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him Vành Khuyên 4K - Nhạc Thiếu Nhi 3D Mới Nhất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1962" y="3086100"/>
            <a:ext cx="1247026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2800" y="2246838"/>
            <a:ext cx="11456210" cy="2586599"/>
            <a:chOff x="174369" y="189787"/>
            <a:chExt cx="15274946" cy="3448798"/>
          </a:xfrm>
        </p:grpSpPr>
        <p:sp>
          <p:nvSpPr>
            <p:cNvPr id="3" name="TextBox 3"/>
            <p:cNvSpPr txBox="1"/>
            <p:nvPr/>
          </p:nvSpPr>
          <p:spPr>
            <a:xfrm>
              <a:off x="174369" y="189787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00"/>
                </a:lnSpc>
              </a:pPr>
              <a:r>
                <a:rPr lang="en-US" sz="8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</a:t>
              </a:r>
              <a:endParaRPr lang="en-US" sz="8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507636" y="2275491"/>
              <a:ext cx="4259673" cy="136309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9499">
            <a:off x="-899121" y="561294"/>
            <a:ext cx="7632689" cy="20608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1195">
            <a:off x="13400235" y="8152850"/>
            <a:ext cx="4042447" cy="2895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73287">
            <a:off x="15343053" y="1771763"/>
            <a:ext cx="1154103" cy="169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75719">
            <a:off x="1348603" y="7388465"/>
            <a:ext cx="1520909" cy="1513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42" y="5126117"/>
            <a:ext cx="6739725" cy="45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4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221937" y="200301"/>
            <a:ext cx="2325374" cy="2500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3600" y="9115015"/>
            <a:ext cx="5510543" cy="14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9450" y="619505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" y="6819900"/>
            <a:ext cx="4861694" cy="3352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1638300"/>
            <a:ext cx="8229600" cy="700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sang?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7" y="4152900"/>
            <a:ext cx="3524250" cy="21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1"/>
          <a:stretch/>
        </p:blipFill>
        <p:spPr>
          <a:xfrm>
            <a:off x="2749249" y="941839"/>
            <a:ext cx="2113703" cy="3249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223" y="-324986"/>
            <a:ext cx="5307914" cy="4401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267" y="6134100"/>
            <a:ext cx="5457825" cy="41529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-70560" y="-187189"/>
            <a:ext cx="2325374" cy="2500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478627">
            <a:off x="13063086" y="8425571"/>
            <a:ext cx="5510543" cy="14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2457" y="987598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2348481"/>
            <a:ext cx="697411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sang?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361343"/>
            <a:ext cx="61722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36395"/>
            <a:ext cx="4927673" cy="3926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34845" r="37583" b="12026"/>
          <a:stretch/>
        </p:blipFill>
        <p:spPr>
          <a:xfrm flipH="1">
            <a:off x="11811000" y="4096491"/>
            <a:ext cx="3505200" cy="3210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907671" y="7810675"/>
            <a:ext cx="32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SÂU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8607" y="7549065"/>
            <a:ext cx="32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ÉN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-70560" y="-187189"/>
            <a:ext cx="2325374" cy="2500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478627">
            <a:off x="13063086" y="8425571"/>
            <a:ext cx="5510543" cy="14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2457" y="987598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2348481"/>
            <a:ext cx="6974114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361343"/>
            <a:ext cx="6781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212470" y="7805788"/>
            <a:ext cx="32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CÚ MÈO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7805788"/>
            <a:ext cx="32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BỒ CÂU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949" y="4436778"/>
            <a:ext cx="3134701" cy="307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78" y="3715480"/>
            <a:ext cx="5848557" cy="42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-70560" y="-187189"/>
            <a:ext cx="2325374" cy="2500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478627">
            <a:off x="13063086" y="8425571"/>
            <a:ext cx="5510543" cy="14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2457" y="987598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3157" y="2324100"/>
            <a:ext cx="123444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7528" y="9154045"/>
            <a:ext cx="323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CÔNG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89" y="3465628"/>
            <a:ext cx="8187534" cy="52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76297">
            <a:off x="69715" y="29999"/>
            <a:ext cx="1864289" cy="2004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3600" y="9115015"/>
            <a:ext cx="5510543" cy="14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4345" y="298843"/>
            <a:ext cx="1069295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" y="6819900"/>
            <a:ext cx="4861694" cy="3352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5" y="4229100"/>
            <a:ext cx="3524250" cy="21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1"/>
          <a:stretch/>
        </p:blipFill>
        <p:spPr>
          <a:xfrm>
            <a:off x="1281449" y="826128"/>
            <a:ext cx="2113703" cy="3249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1" y="-145945"/>
            <a:ext cx="3980762" cy="3314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267" y="6134100"/>
            <a:ext cx="5457825" cy="4152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0" y="2755914"/>
            <a:ext cx="10591800" cy="6073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Cú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807</Words>
  <Application>Microsoft Office PowerPoint</Application>
  <PresentationFormat>Custom</PresentationFormat>
  <Paragraphs>130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Symbol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15</cp:revision>
  <dcterms:created xsi:type="dcterms:W3CDTF">2006-08-16T00:00:00Z</dcterms:created>
  <dcterms:modified xsi:type="dcterms:W3CDTF">2026-02-23T03:31:57Z</dcterms:modified>
  <dc:identifier>DAEtyfwstvU</dc:identifier>
</cp:coreProperties>
</file>