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7" r:id="rId2"/>
    <p:sldId id="288" r:id="rId3"/>
    <p:sldId id="265" r:id="rId4"/>
    <p:sldId id="280" r:id="rId5"/>
    <p:sldId id="279" r:id="rId6"/>
    <p:sldId id="266" r:id="rId7"/>
    <p:sldId id="268" r:id="rId8"/>
    <p:sldId id="267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9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93466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196454" y="100013"/>
            <a:ext cx="2071401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914400" y="3429000"/>
            <a:ext cx="2392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thoáng mát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5486400" y="3429000"/>
            <a:ext cx="2231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 choàng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914400" y="2438400"/>
            <a:ext cx="2436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khoác ba lô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96410" y="2436873"/>
            <a:ext cx="21868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xoạc chân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960602" y="4579203"/>
            <a:ext cx="2710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ngoác miệng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486400" y="4579202"/>
            <a:ext cx="20056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rách toạc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6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am Thi Minh Phuong\Desktop\o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714999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657566"/>
            <a:ext cx="10069286" cy="55837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-13647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388014" y="1353943"/>
            <a:ext cx="91529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400" b="1" smtClean="0">
                <a:latin typeface="HP001 4 hàng" pitchFamily="34" charset="-93"/>
                <a:ea typeface="HP001 4H"/>
              </a:rPr>
              <a:t>Mèo xuýt x</a:t>
            </a:r>
            <a:r>
              <a:rPr lang="el-GR" sz="4400" b="1" smtClean="0">
                <a:latin typeface="HP001 4 hàng" pitchFamily="34" charset="-93"/>
                <a:ea typeface="HP001 4H"/>
              </a:rPr>
              <a:t>Ξ</a:t>
            </a:r>
            <a:r>
              <a:rPr lang="en-US" sz="4400" b="1" smtClean="0">
                <a:latin typeface="HP001 4 hàng" pitchFamily="34" charset="-93"/>
                <a:ea typeface="HP001 4H"/>
              </a:rPr>
              <a:t>:</a:t>
            </a:r>
            <a:endParaRPr lang="vi-VN" sz="44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63474" y="2265552"/>
            <a:ext cx="70212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400" b="1" smtClean="0">
                <a:latin typeface="HP001 4 hàng" pitchFamily="34" charset="-93"/>
                <a:ea typeface="HP001 4H"/>
              </a:rPr>
              <a:t>- Các bạn Ǉhật là Ǉu</a:t>
            </a:r>
            <a:r>
              <a:rPr lang="el-GR" sz="4400" b="1" smtClean="0">
                <a:latin typeface="HP001 4 hàng" pitchFamily="34" charset="-93"/>
                <a:ea typeface="HP001 4H"/>
              </a:rPr>
              <a:t>Ώ</a:t>
            </a:r>
            <a:r>
              <a:rPr lang="en-US" sz="4400" b="1" smtClean="0">
                <a:latin typeface="HP001 4 hàng" pitchFamily="34" charset="-93"/>
                <a:ea typeface="HP001 4H"/>
              </a:rPr>
              <a:t>ệt vƟ</a:t>
            </a:r>
            <a:r>
              <a:rPr lang="en-US" sz="4400" b="1" smtClean="0">
                <a:latin typeface="HP001 4 hàng" pitchFamily="34" charset="-93"/>
                <a:ea typeface="HP001 4H" pitchFamily="34" charset="-127"/>
              </a:rPr>
              <a:t>.</a:t>
            </a:r>
            <a:endParaRPr lang="vi-VN" sz="44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540" y="4480606"/>
            <a:ext cx="328587" cy="97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6064849" y="3506345"/>
            <a:ext cx="52580" cy="71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2974776" y="460616"/>
            <a:ext cx="2968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latin typeface="HP001 4 hàng" pitchFamily="34" charset="-93"/>
                <a:ea typeface="HP001 4H"/>
              </a:rPr>
              <a:t>Tập chép</a:t>
            </a:r>
            <a:endParaRPr lang="vi-VN" sz="44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37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61913"/>
            <a:ext cx="924071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9568" y="685800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4882" y="2930999"/>
            <a:ext cx="49530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199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002060"/>
                </a:solidFill>
              </a:rPr>
              <a:t>     Thứ sáu ngày 4 tháng 3 năm 2022</a:t>
            </a:r>
          </a:p>
          <a:p>
            <a:pPr algn="ctr"/>
            <a:r>
              <a:rPr lang="vi-VN" sz="2800" u="sng" smtClean="0">
                <a:solidFill>
                  <a:srgbClr val="002060"/>
                </a:solidFill>
              </a:rPr>
              <a:t>Tiếng Việt</a:t>
            </a:r>
            <a:endParaRPr lang="vi-VN" sz="2800" u="sng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496677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C00000"/>
                </a:solidFill>
              </a:rPr>
              <a:t>Bài 129: Ôn tập</a:t>
            </a:r>
            <a:endParaRPr lang="vi-VN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ham Thi Minh Phuong\Desktop\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984912" y="2971792"/>
            <a:ext cx="28376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chẳng thích ai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4442341" y="2962812"/>
            <a:ext cx="44246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miệng ếch rộng ngoác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.VnAvant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57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bơi thuyền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437792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vận động viên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90600" y="3947815"/>
            <a:ext cx="21771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chèo khoẻ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437792" y="3947815"/>
            <a:ext cx="40446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thuyền chòng chành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1057814" y="4800600"/>
            <a:ext cx="18646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thật tuyệt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4505006" y="4800600"/>
            <a:ext cx="3086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rơi xuống nước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Pham Thi Minh Phuong\Desktop\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07703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4546" y="10914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2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897" y="2362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3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3581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5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29673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4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355287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6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1104" y="4191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7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40808" y="484251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8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3600" y="4800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9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24752" y="542700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11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53400" y="480059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10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ham Thi Minh Phuong\Desktop\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3216" y="1381067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943" y="2639909"/>
            <a:ext cx="49530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454" y="3872735"/>
            <a:ext cx="495300" cy="42703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ham Thi Minh Phuong\Desktop\o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38600" y="4016992"/>
            <a:ext cx="381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?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1896" y="5181600"/>
            <a:ext cx="381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?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01671" y="4640242"/>
            <a:ext cx="381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.</a:t>
            </a:r>
            <a:endParaRPr lang="vi-VN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7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94</Words>
  <Application>Microsoft Office PowerPoint</Application>
  <PresentationFormat>On-screen Show (4:3)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.VnAvant</vt:lpstr>
      <vt:lpstr>Arial</vt:lpstr>
      <vt:lpstr>Calibri</vt:lpstr>
      <vt:lpstr>Century Gothic</vt:lpstr>
      <vt:lpstr>HP001 4 hàng</vt:lpstr>
      <vt:lpstr>HP001 4H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 JP</cp:lastModifiedBy>
  <cp:revision>152</cp:revision>
  <dcterms:created xsi:type="dcterms:W3CDTF">2020-10-21T22:23:20Z</dcterms:created>
  <dcterms:modified xsi:type="dcterms:W3CDTF">2024-02-29T07:48:40Z</dcterms:modified>
</cp:coreProperties>
</file>