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4" r:id="rId2"/>
    <p:sldId id="288" r:id="rId3"/>
    <p:sldId id="287" r:id="rId4"/>
    <p:sldId id="291" r:id="rId5"/>
    <p:sldId id="293" r:id="rId6"/>
    <p:sldId id="289" r:id="rId7"/>
    <p:sldId id="29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402B8-046A-4D3D-BE31-3529840E8235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32E4B-0682-4B05-8E7D-60DE92CEB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47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32E4B-0682-4B05-8E7D-60DE92CEB0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99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7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0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9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7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1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6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1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3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6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2FCBA-9BCE-4FA0-B012-93F381619F99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8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457200"/>
            <a:ext cx="6096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002060"/>
                </a:solidFill>
              </a:rPr>
              <a:t>Thứ </a:t>
            </a:r>
            <a:r>
              <a:rPr lang="vi-VN" sz="2800" smtClean="0">
                <a:solidFill>
                  <a:srgbClr val="002060"/>
                </a:solidFill>
              </a:rPr>
              <a:t>sáu </a:t>
            </a:r>
            <a:r>
              <a:rPr lang="vi-VN" sz="2800" smtClean="0">
                <a:solidFill>
                  <a:srgbClr val="002060"/>
                </a:solidFill>
              </a:rPr>
              <a:t>ngày 4 </a:t>
            </a:r>
            <a:r>
              <a:rPr lang="vi-VN" sz="2800">
                <a:solidFill>
                  <a:srgbClr val="002060"/>
                </a:solidFill>
              </a:rPr>
              <a:t>tháng </a:t>
            </a:r>
            <a:r>
              <a:rPr lang="vi-VN" sz="2800" smtClean="0">
                <a:solidFill>
                  <a:srgbClr val="002060"/>
                </a:solidFill>
              </a:rPr>
              <a:t>3 </a:t>
            </a:r>
            <a:r>
              <a:rPr lang="vi-VN" sz="2800">
                <a:solidFill>
                  <a:srgbClr val="002060"/>
                </a:solidFill>
              </a:rPr>
              <a:t>năm </a:t>
            </a:r>
            <a:r>
              <a:rPr lang="vi-VN" sz="2800" smtClean="0">
                <a:solidFill>
                  <a:srgbClr val="002060"/>
                </a:solidFill>
              </a:rPr>
              <a:t>2022</a:t>
            </a:r>
            <a:endParaRPr lang="vi-VN" sz="2800">
              <a:solidFill>
                <a:srgbClr val="002060"/>
              </a:solidFill>
            </a:endParaRPr>
          </a:p>
          <a:p>
            <a:pPr algn="ctr"/>
            <a:r>
              <a:rPr lang="vi-VN" sz="2800" u="sng" smtClean="0">
                <a:solidFill>
                  <a:srgbClr val="002060"/>
                </a:solidFill>
              </a:rPr>
              <a:t>Tập viết</a:t>
            </a:r>
            <a:endParaRPr lang="vi-VN" sz="2800" u="sng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4300" y="1514115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smtClean="0">
                <a:solidFill>
                  <a:srgbClr val="C00000"/>
                </a:solidFill>
              </a:rPr>
              <a:t>Bài 126, 127</a:t>
            </a:r>
            <a:endParaRPr lang="vi-VN" sz="2800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64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Pham Thi Minh Phuong\Desktop\tv1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533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97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1"/>
          <p:cNvSpPr txBox="1">
            <a:spLocks noChangeArrowheads="1"/>
          </p:cNvSpPr>
          <p:nvPr/>
        </p:nvSpPr>
        <p:spPr bwMode="auto">
          <a:xfrm>
            <a:off x="401480" y="3620652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88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r>
              <a:rPr lang="en-US" sz="8800" b="1" smtClean="0">
                <a:solidFill>
                  <a:srgbClr val="000000"/>
                </a:solidFill>
                <a:latin typeface="HP001 4 hàng" pitchFamily="34" charset="-93"/>
              </a:rPr>
              <a:t>ng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-50034" y="5402365"/>
            <a:ext cx="257146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9000" b="1" smtClean="0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l-GR" sz="90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c</a:t>
            </a:r>
            <a:endParaRPr lang="el-GR" sz="90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3570773" y="3613996"/>
            <a:ext cx="396681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kh</a:t>
            </a:r>
            <a:r>
              <a:rPr lang="el-GR" sz="9000" b="1" smtClean="0">
                <a:latin typeface="HP001 4 hàng" pitchFamily="34" charset="-93"/>
                <a:ea typeface="HP001 4H"/>
              </a:rPr>
              <a:t>Ξ</a:t>
            </a:r>
            <a:r>
              <a:rPr lang="en-US" sz="9000" b="1" smtClean="0">
                <a:latin typeface="HP001 4 hàng" pitchFamily="34" charset="-93"/>
                <a:ea typeface="HP001 4H"/>
              </a:rPr>
              <a:t>ng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3847976" y="5420038"/>
            <a:ext cx="589893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áo khǨc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37" name="Text Box 1"/>
          <p:cNvSpPr txBox="1">
            <a:spLocks noChangeArrowheads="1"/>
          </p:cNvSpPr>
          <p:nvPr/>
        </p:nvSpPr>
        <p:spPr bwMode="auto">
          <a:xfrm>
            <a:off x="-39168" y="47270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88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8800" b="1" smtClean="0">
                <a:solidFill>
                  <a:srgbClr val="000000"/>
                </a:solidFill>
                <a:latin typeface="HP001 4 hàng" pitchFamily="34" charset="-93"/>
              </a:rPr>
              <a:t>Ďyn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38" name="TextBox 3"/>
          <p:cNvSpPr txBox="1">
            <a:spLocks noChangeArrowheads="1"/>
          </p:cNvSpPr>
          <p:nvPr/>
        </p:nvSpPr>
        <p:spPr bwMode="auto">
          <a:xfrm>
            <a:off x="3705871" y="48762"/>
            <a:ext cx="554395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màn Ǉuyn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9239" y="1839226"/>
            <a:ext cx="21546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Ďyt</a:t>
            </a:r>
            <a:endParaRPr lang="el-GR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59394" y="1839301"/>
            <a:ext cx="576263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x</a:t>
            </a:r>
            <a:r>
              <a:rPr lang="el-GR" sz="9000" b="1" smtClean="0">
                <a:latin typeface="HP001 4 hàng" pitchFamily="34" charset="-93"/>
                <a:ea typeface="HP001 4H" pitchFamily="34" charset="-127"/>
              </a:rPr>
              <a:t>ψ</a:t>
            </a:r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 ‗</a:t>
            </a:r>
            <a:r>
              <a:rPr lang="el-GR" sz="9000" b="1" smtClean="0">
                <a:latin typeface="HP001 4 hàng" pitchFamily="34" charset="-93"/>
                <a:ea typeface="HP001 4H" pitchFamily="34" charset="-127"/>
              </a:rPr>
              <a:t>ί</a:t>
            </a:r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ýt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99138" y="3613996"/>
            <a:ext cx="27034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latin typeface="HP001 4 hàng" pitchFamily="34" charset="-93"/>
                <a:ea typeface="HP001 4H"/>
              </a:rPr>
              <a:t>Ǉàu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214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9" grpId="0"/>
      <p:bldP spid="37" grpId="0"/>
      <p:bldP spid="38" grpId="0"/>
      <p:bldP spid="6" grpId="0"/>
      <p:bldP spid="8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-39168" y="15371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90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Ďyn</a:t>
            </a:r>
            <a:endParaRPr lang="el-GR" sz="90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374727" y="1816855"/>
            <a:ext cx="554395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màn Ǉuyn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0306" y="3615049"/>
            <a:ext cx="21546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Ďyt</a:t>
            </a:r>
            <a:endParaRPr lang="el-GR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1587" y="5419607"/>
            <a:ext cx="576263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x</a:t>
            </a:r>
            <a:r>
              <a:rPr lang="el-GR" sz="9000" b="1" smtClean="0">
                <a:latin typeface="HP001 4 hàng" pitchFamily="34" charset="-93"/>
                <a:ea typeface="HP001 4H" pitchFamily="34" charset="-127"/>
              </a:rPr>
              <a:t>ψ</a:t>
            </a:r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 ‗</a:t>
            </a:r>
            <a:r>
              <a:rPr lang="el-GR" sz="9000" b="1" smtClean="0">
                <a:latin typeface="HP001 4 hàng" pitchFamily="34" charset="-93"/>
                <a:ea typeface="HP001 4H" pitchFamily="34" charset="-127"/>
              </a:rPr>
              <a:t>ί</a:t>
            </a:r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ýt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42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 Box 1"/>
          <p:cNvSpPr txBox="1">
            <a:spLocks noChangeArrowheads="1"/>
          </p:cNvSpPr>
          <p:nvPr/>
        </p:nvSpPr>
        <p:spPr bwMode="auto">
          <a:xfrm>
            <a:off x="351929" y="11594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90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ng</a:t>
            </a:r>
            <a:endParaRPr lang="el-GR" sz="90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-92108" y="3604446"/>
            <a:ext cx="257146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9000" b="1" smtClean="0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l-GR" sz="90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c</a:t>
            </a:r>
            <a:endParaRPr lang="el-GR" sz="90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23" name="TextBox 3"/>
          <p:cNvSpPr txBox="1">
            <a:spLocks noChangeArrowheads="1"/>
          </p:cNvSpPr>
          <p:nvPr/>
        </p:nvSpPr>
        <p:spPr bwMode="auto">
          <a:xfrm>
            <a:off x="444251" y="1843373"/>
            <a:ext cx="396681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kh</a:t>
            </a:r>
            <a:r>
              <a:rPr lang="el-GR" sz="9000" b="1" smtClean="0">
                <a:latin typeface="HP001 4 hàng" pitchFamily="34" charset="-93"/>
                <a:ea typeface="HP001 4H"/>
              </a:rPr>
              <a:t>Ξ</a:t>
            </a:r>
            <a:r>
              <a:rPr lang="en-US" sz="9000" b="1" smtClean="0">
                <a:latin typeface="HP001 4 hàng" pitchFamily="34" charset="-93"/>
                <a:ea typeface="HP001 4H"/>
              </a:rPr>
              <a:t>ng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4" name="TextBox 3"/>
          <p:cNvSpPr txBox="1">
            <a:spLocks noChangeArrowheads="1"/>
          </p:cNvSpPr>
          <p:nvPr/>
        </p:nvSpPr>
        <p:spPr bwMode="auto">
          <a:xfrm>
            <a:off x="503086" y="5423655"/>
            <a:ext cx="589893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áo khǨc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472616" y="1843373"/>
            <a:ext cx="27034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latin typeface="HP001 4 hàng" pitchFamily="34" charset="-93"/>
                <a:ea typeface="HP001 4H"/>
              </a:rPr>
              <a:t>Ǉàu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436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657566"/>
            <a:ext cx="10069286" cy="558370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-13647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4410741" y="2243409"/>
            <a:ext cx="3141242" cy="61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44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áo khǨc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38448" y="2234077"/>
            <a:ext cx="3444256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kh</a:t>
            </a:r>
            <a:r>
              <a:rPr lang="el-GR" sz="44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ng Ǉàu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03363" y="1356864"/>
            <a:ext cx="313958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/>
              </a:rPr>
              <a:t>màn Ǉuyn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4588165" y="1364784"/>
            <a:ext cx="29228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x</a:t>
            </a:r>
            <a:r>
              <a:rPr lang="el-GR" sz="4400" b="1" smtClean="0">
                <a:latin typeface="HP001 4 hàng" pitchFamily="34" charset="-93"/>
                <a:ea typeface="HP001 4H" pitchFamily="34" charset="-127"/>
              </a:rPr>
              <a:t>ψ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 buýt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9540" y="4480606"/>
            <a:ext cx="328587" cy="978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/>
          </a:p>
        </p:txBody>
      </p:sp>
      <p:sp>
        <p:nvSpPr>
          <p:cNvPr id="2" name="Rectangle 1"/>
          <p:cNvSpPr/>
          <p:nvPr/>
        </p:nvSpPr>
        <p:spPr>
          <a:xfrm>
            <a:off x="533290" y="3153475"/>
            <a:ext cx="13372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/>
              </a:rPr>
              <a:t>huýt</a:t>
            </a:r>
            <a:r>
              <a:rPr lang="en-US" b="1" smtClean="0">
                <a:latin typeface="HP001 4 hàng" pitchFamily="34" charset="-93"/>
                <a:ea typeface="HP001 4H"/>
              </a:rPr>
              <a:t> </a:t>
            </a:r>
            <a:endParaRPr lang="vi-VN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62806" y="3148798"/>
            <a:ext cx="15504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khǨc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83203" y="4339361"/>
            <a:ext cx="146734" cy="131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" name="Rectangle 16"/>
          <p:cNvSpPr/>
          <p:nvPr/>
        </p:nvSpPr>
        <p:spPr>
          <a:xfrm>
            <a:off x="2022769" y="2616953"/>
            <a:ext cx="52580" cy="71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46278" y="3144049"/>
            <a:ext cx="18549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400" b="1" smtClean="0">
                <a:latin typeface="HP001 4 hàng" pitchFamily="34" charset="-93"/>
              </a:rPr>
              <a:t>ch♦ng</a:t>
            </a:r>
            <a:endParaRPr lang="vi-VN" sz="4400" b="1">
              <a:latin typeface="HP001 4 hàng" pitchFamily="34" charset="-93"/>
            </a:endParaRPr>
          </a:p>
        </p:txBody>
      </p:sp>
    </p:spTree>
    <p:extLst>
      <p:ext uri="{BB962C8B-B14F-4D97-AF65-F5344CB8AC3E}">
        <p14:creationId xmlns:p14="http://schemas.microsoft.com/office/powerpoint/2010/main" val="36377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657566"/>
            <a:ext cx="10069286" cy="558370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-13647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29540" y="4480606"/>
            <a:ext cx="328587" cy="978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/>
          </a:p>
        </p:txBody>
      </p:sp>
      <p:sp>
        <p:nvSpPr>
          <p:cNvPr id="18" name="Rectangle 17"/>
          <p:cNvSpPr/>
          <p:nvPr/>
        </p:nvSpPr>
        <p:spPr>
          <a:xfrm>
            <a:off x="6064849" y="3506345"/>
            <a:ext cx="52580" cy="71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4" name="Text Box 1"/>
          <p:cNvSpPr txBox="1">
            <a:spLocks noChangeArrowheads="1"/>
          </p:cNvSpPr>
          <p:nvPr/>
        </p:nvSpPr>
        <p:spPr bwMode="auto">
          <a:xfrm>
            <a:off x="276609" y="4011304"/>
            <a:ext cx="3141242" cy="61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44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áo khǨc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340008" y="3104864"/>
            <a:ext cx="3444256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kh</a:t>
            </a:r>
            <a:r>
              <a:rPr lang="el-GR" sz="44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ng Ǉàu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437754" y="1356863"/>
            <a:ext cx="313958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/>
              </a:rPr>
              <a:t>màn Ǉuyn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424106" y="2251556"/>
            <a:ext cx="29228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x</a:t>
            </a:r>
            <a:r>
              <a:rPr lang="el-GR" sz="4400" b="1" smtClean="0">
                <a:latin typeface="HP001 4 hàng" pitchFamily="34" charset="-93"/>
                <a:ea typeface="HP001 4H" pitchFamily="34" charset="-127"/>
              </a:rPr>
              <a:t>ψ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 buýt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22273" y="4941362"/>
            <a:ext cx="13372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/>
              </a:rPr>
              <a:t>huýt</a:t>
            </a:r>
            <a:r>
              <a:rPr lang="en-US" b="1" smtClean="0">
                <a:latin typeface="HP001 4 hàng" pitchFamily="34" charset="-93"/>
                <a:ea typeface="HP001 4H"/>
              </a:rPr>
              <a:t> </a:t>
            </a:r>
            <a:endParaRPr lang="vi-VN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65437" y="4923037"/>
            <a:ext cx="15504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khǨc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48909" y="4918288"/>
            <a:ext cx="18549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400" b="1" smtClean="0">
                <a:latin typeface="HP001 4 hàng" pitchFamily="34" charset="-93"/>
              </a:rPr>
              <a:t>ch♦ng</a:t>
            </a:r>
            <a:endParaRPr lang="vi-VN" sz="4400" b="1">
              <a:latin typeface="HP001 4 hàng" pitchFamily="34" charset="-93"/>
            </a:endParaRPr>
          </a:p>
        </p:txBody>
      </p:sp>
    </p:spTree>
    <p:extLst>
      <p:ext uri="{BB962C8B-B14F-4D97-AF65-F5344CB8AC3E}">
        <p14:creationId xmlns:p14="http://schemas.microsoft.com/office/powerpoint/2010/main" val="277565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9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93</Words>
  <Application>Microsoft Office PowerPoint</Application>
  <PresentationFormat>On-screen Show (4:3)</PresentationFormat>
  <Paragraphs>36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HP001 4 hàng</vt:lpstr>
      <vt:lpstr>HP001 4H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Thi Minh Phuong</cp:lastModifiedBy>
  <cp:revision>128</cp:revision>
  <dcterms:created xsi:type="dcterms:W3CDTF">2020-10-21T22:23:20Z</dcterms:created>
  <dcterms:modified xsi:type="dcterms:W3CDTF">2022-03-03T13:58:00Z</dcterms:modified>
</cp:coreProperties>
</file>