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90" r:id="rId2"/>
    <p:sldId id="372" r:id="rId3"/>
    <p:sldId id="371" r:id="rId4"/>
    <p:sldId id="365" r:id="rId5"/>
    <p:sldId id="333" r:id="rId6"/>
    <p:sldId id="389" r:id="rId7"/>
    <p:sldId id="388" r:id="rId8"/>
    <p:sldId id="375" r:id="rId9"/>
    <p:sldId id="383" r:id="rId10"/>
    <p:sldId id="376" r:id="rId11"/>
    <p:sldId id="377" r:id="rId12"/>
    <p:sldId id="378" r:id="rId13"/>
    <p:sldId id="370" r:id="rId14"/>
    <p:sldId id="381" r:id="rId15"/>
    <p:sldId id="382" r:id="rId16"/>
    <p:sldId id="358" r:id="rId17"/>
    <p:sldId id="380" r:id="rId18"/>
    <p:sldId id="379" r:id="rId19"/>
    <p:sldId id="308" r:id="rId20"/>
    <p:sldId id="335" r:id="rId21"/>
    <p:sldId id="361" r:id="rId22"/>
    <p:sldId id="357" r:id="rId23"/>
    <p:sldId id="362" r:id="rId24"/>
    <p:sldId id="384" r:id="rId25"/>
    <p:sldId id="385" r:id="rId26"/>
    <p:sldId id="387" r:id="rId27"/>
    <p:sldId id="386" r:id="rId28"/>
    <p:sldId id="337" r:id="rId29"/>
    <p:sldId id="363" r:id="rId30"/>
    <p:sldId id="346" r:id="rId31"/>
    <p:sldId id="338" r:id="rId32"/>
    <p:sldId id="270" r:id="rId33"/>
  </p:sldIdLst>
  <p:sldSz cx="12192000" cy="6858000"/>
  <p:notesSz cx="6858000" cy="9144000"/>
  <p:embeddedFontLst>
    <p:embeddedFont>
      <p:font typeface="等线" panose="020B0604020202020204" charset="-122"/>
      <p:regular r:id="rId35"/>
    </p:embeddedFont>
    <p:embeddedFont>
      <p:font typeface=".VnAvant" panose="020B7200000000000000" pitchFamily="34" charset="0"/>
      <p:regular r:id="rId36"/>
      <p:bold r:id="rId37"/>
      <p:italic r:id="rId38"/>
      <p:boldItalic r:id="rId39"/>
    </p:embeddedFont>
    <p:embeddedFont>
      <p:font typeface="SimSun" panose="02010600030101010101" pitchFamily="2" charset="-122"/>
      <p:regular r:id="rId40"/>
    </p:embeddedFont>
    <p:embeddedFont>
      <p:font typeface="Aharoni" panose="020B0604020202020204" charset="-79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57" autoAdjust="0"/>
    <p:restoredTop sz="93923" autoAdjust="0"/>
  </p:normalViewPr>
  <p:slideViewPr>
    <p:cSldViewPr snapToGrid="0">
      <p:cViewPr varScale="1">
        <p:scale>
          <a:sx n="63" d="100"/>
          <a:sy n="63" d="100"/>
        </p:scale>
        <p:origin x="52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05.770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1-08T22:57:20.335"/>
    </inkml:context>
    <inkml:brush xml:id="br0">
      <inkml:brushProperty name="width" value="0.05" units="cm"/>
      <inkml:brushProperty name="height" value="0.05" units="cm"/>
      <inkml:brushProperty name="color" value="#FFFFFF"/>
      <inkml:brushProperty name="ignorePressure" value="1"/>
    </inkml:brush>
    <inkml:brush xml:id="br1">
      <inkml:brushProperty name="width" value="0.35" units="cm"/>
      <inkml:brushProperty name="height" value="0.35" units="cm"/>
      <inkml:brushProperty name="color" value="#FFFFFF"/>
      <inkml:brushProperty name="ignorePressure" value="1"/>
    </inkml:brush>
  </inkml:definitions>
  <inkml:trace contextRef="#ctx0" brushRef="#br0">1186 791,'-11'37,"7"-24,0-1,0 1,1 0,1 0,0 0,1 0,0 0,1 0,1 0,0 6,0-17,-1-1,1 0,0 1,0-1,-1 0,1 0,0 1,0-1,0 0,0 0,0 0,0 0,1 0,-1 0,0-1,0 1,1 0,-1-1,0 1,1-1,-1 1,1-1,-1 1,1-1,-1 0,0 0,1 0,-1 0,1 0,-1 0,1 0,-1-1,1 1,-1 0,1-1,-1 1,0-1,1 0,-1 1,0-1,0 0,1 0,-1 0,0 1,0-2,169-122,-157 114,67-66,-80 74,1 1,-1-1,1 1,-1 0,0-1,1 1,-1-1,0 1,0-1,0 1,0-1,0 1,0-1,-1 1,1-1,0 1,-1-1,1 1,-1-1,0 1,1 0,-1-1,0 1,0 0,0 0,0 0,0 0,0-1,0 1,0 1,0-1,0 0,-1 0,1 0,0 1,-1-1,1 0,-1 1,1-1,-1 1,-59-16,-133 9,144 11,50-4,1 0,-1-1,1 1,-1-1,0 1,1 0,-1-1,0 1,1-1,-1 1,0-1,0 0,0 1,1-1,-1 1,0-1,0 1,0-1,0 1,0-1,0 0,0 1,0-1,0 1,0-1,0 1,0-1,0 0,-1 1,1-1,0 1,0-1,-1 1,1-1,0 1,-1-1,1 1,0 0,-1-1,1 1,-1-1,1 1,-1 0,1-1,-1 1,1 0,-1 0,1-1,-1 1,1 0,-1 0,1 0,-1 0,0 0,1-1,-1 1,1 0,-1 0,1 1,-1-1,0 0,1 0,-1 0,1 0,-1 0,1 1,143-65,-47 38,-94 26,1-1,-1 1,0 0,0 0,1 0,-1 0,0 0,0 1,1-1,-1 1,0-1,0 1,0 0,0 0,0 0,0 0,0 0,0 0,0 1,0-1,0 1,-1-1,1 1,-1 0,1-1,-1 1,0 0,0 0,1 0,-1 0,-1 0,1 0,0 0,0 0,-1 1,1-1,-1 0,0 0,0 1,0-1,0 2,-1 8,-2 1,1-1,-2 0,1 0,-2-1,0 1,0-1,-1 0,-3 6,6-13,-52 100,55-104,1 1,-1 0,0-1,0 1,1 0,-1-1,0 1,1 0,-1-1,1 1,-1-1,1 1,-1-1,1 1,-1-1,1 1,0-1,-1 0,1 1,0-1,-1 0,1 1,0-1,-1 0,1 0,0 0,0 0,-1 0,1 0,0 0,-1 0,1 0,0 0,0 0,-1 0,1 0,0 0,-1-1,1 1,0 0,-1-1,1 1,0 0,-1-1,1 1,-1-1,1 1,-1-1,1 1,-1-1,1 1,-1-1,1 0,-1 1,0-1,1 0,-1 1,0-1,1 0,223-178,-223 178,1-1,0 0,1 0,-1 1,0-1,1 1,-1-1,0 1,1 0,0 0,-1 0,1 0,0 1,-1-1,1 1,0-1,0 1,-1 0,1 0,0 0,0 1,-1-1,2 1,-3 1,-1-1,1 1,-1 0,1 0,-1 0,0 0,1 0,-1 0,0 0,-1 0,1 0,0 0,0 0,-1-1,0 1,1 0,-1 0,0 0,1 0,-1-1,0 1,-1 0,1-1,-1 2,1-1,-17 28,0 0,-2-2,-2-1,0 0,-24 21,45-46,0-1,1 1,-1 0,0-1,0 1,0 0,0-1,-1 1,1-1,0 0,-1 1,1-1,0 0,-1 0,0 0,1 0,-1 0,0 0,1-1,-1 1,0 0,0-1,0 1,1-1,-1 0,0 0,0 0,0 0,0 0,0 0,0 0,1 0,-1-1,0 1,0-1,0 1,1-1,-1 0,0 0,1 0,-1 0,0 0,1 0,-1 0,1 0,0-1,-1 1,1 0,0-1,-2-9,2 1,-1 0,1-1,1 1,0-1,0 1,1-1,0 1,1-1,0 1,3-7,-2 4,-2 12,-1 1,1-1,0 0,-1 1,1-1,-1 0,1 0,0 1,-1-1,0 0,1 0,-1 0,1 0,-1 0,0 0,0 0,0 0,1 0,-1 0,0 0,0 0,0 0,-1 0,1 0,0 0,0 0,0 1,-1-1,1 0,0 0,-1 0,1 0,-1 0,1 0,-1 1,0-1,1 0,-1 0,0 1,1-1,-1 0,0 1,0-1,0 1,1-1,-1 1,0-1,0 1,0 0,0 0,0-1,0 1,0 0,0 0,0 0,0 0,0 0,0 0,0 0,0 0,0 0,0 0,0 1,1-1,-2 1,-13 9,0 1,1 0,0 1,1 1,1 0,0 1,0 0,2 1,-4 6,-34 65,70-88,236-162,39-44,-244 176,-53 33,0-1,0 1,0-1,1 1,-1-1,0 1,0-1,0 1,0-1,1 1,-1-1,0 1,0-1,1 0,-1 1,0-1,1 1,-1-1,1 0,-1 1,0-1,1 0,-1 1,1-1,-1 0,1 0,-1 1,1-1,-1 0,1 0,-1 0,-89 112,-5-4,-56 45,107-115,27-43,51-90,138-189,-99 201,-59 73,-20 21,-236 238,57-53,182-194,2-1,-1 1,1-1,-1 0,0 0,1 1,-1-1,0 0,0 0,0 0,0 0,0 0,0 0,0 0,0 0,0 0,0 0,-1-1,1 1,0 0,-1-1,1 1,0-1,-1 0,1 1,-1-1,1 0,0 0,-1 0,1 0,-1 0,1 0,-1 0,1 0,0-1,-1 1,1-1,-1 1,1-1,0 1,0-1,-1 0,1 1,0-1,0 0,0 0,0 0,0 0,-1 0,1-7,-1 0,1 0,1 0,-1 1,1-1,1 0,0 0,0 0,0 1,1-1,0 0,0 1,3-6,9-18,0 1,2 1,2 0,0 1,2 1,14-15,-16 19,86-88,-104 112,0 0,0 0,-1-1,1 1,0 0,0 0,0 0,0-1,0 1,0 0,0 0,0 0,1 0,-1-1,0 1,0 0,1 0,-1-1,0 1,1 0,-1 0,1-1,-1 1,1-1,-1 1,1 0,0-1,-1 1,1-1,0 1,-1-1,1 0,0 1,0-1,-1 1,1-1,0 0,0 0,-1 0,1 1,0-1,0 0,0 0,0 0,-1 0,1 0,0-1,0 1,0 0,-1 0,1 0,0-1,0 1,0 0,-1-1,1 1,0-1,-1 1,1-1,0 1,-1-1,1 1,-1-1,-111 234,45-117,67-117,-1 1,0-1,0 0,0 1,0-1,0 0,0 1,0-1,0 0,0 1,0-1,0 0,0 1,-1-1,1 1,0-1,0 0,-1 1,1-1,0 1,-1-1,1 1,0-1,-1 1,1-1,-1 1,1-1,-1 1,1-1,-1 1,0 0,1-1,-1 1,1 0,-1 0,0-1,1 1,-1 0,0 0,1 0,-1 0,0 0,1 0,-1 0,0 0,1 0,-1 0,0 0,1 0,-1 0,1 1,-1-1,0 0,1 1,-1-1,1 0,-1 1,0-1,1 0,-1 1,1-1,0 1,-1-1,1 1,-1-1,1 1,0 0,-1-1,1 1,0 0,-5-190,7 151,0 9,0 67,-1 73,14 192,17-139,-19-128,-2-38,19-116,-7-6,-6 0,-5-1,-6-1,-7-82,-1 418,1-58,-30-472,-24 53,56 266,-1 0,0 0,0 0,0 0,1 0,-1 0,0 0,0 0,-1 0,1 0,0 0,0 0,0 0,-1 0,1 0,-1 0,1 0,0 0,-1 0,0 0,1 1,-1-1,0 0,1 0,-1 0,0 1,0-1,1 1,-1-1,0 0,0 1,0-1,0 1,0 0,0-1,0 1,0 0,0-1,0 1,0 0,0 0,0 0,0 0,0 0,0 0,0 0,0 1,0-1,0 0,0 0,0 1,0-1,0 1,0-1,0 1,0-1,0 1,1-1,-1 1,0 0,0 0,1-1,-1 1,0 0,1 0,-11 13,2 1,0 1,0-1,2 1,0 1,1-1,0 1,1 0,1 0,1 1,-1 15,-10 69,4 0,5 0,7 85,2-398,-4 1,0 501,0-709,1 394,5 41,15 169,-19-141,3 0,1 0,2 0,2-1,7 15,-16-55,0 0,-1-1,1 1,1 0,-1-1,0 1,1-1,0 1,0-1,0 0,0 0,0 0,1 0,-1 0,1 0,0-1,0 1,0-1,0 0,2 2,-2-7,-1 1,1-1,-1 1,0-1,0 0,0 0,0 0,-1 0,1 0,-1 0,0-1,0 1,0 0,0-1,-1 1,1-1,-1 1,0-1,0 1,0-1,0-1,8-85,-4-1,-7-66,0 418,3-56,-1-807,-5 538,-1 37,-2 43,-30 395,22-69,20-932,-3 1183,0-938,0 437,0-420,0 935,0-868,-1 316,-1-31,1 1,1-1,1 0,2 1,0-1,1 0,2-1,0 1,5 7,-12-30,1 0,0 0,0-1,0 1,0 0,0 0,0-1,0 1,0 0,0 0,0 0,1-1,-1 1,0 0,0 0,1-1,-1 1,0 0,1-1,-1 1,1 0,-1-1,1 1,-1-1,1 1,0 0,-1-1,1 0,0 1,-1-1,1 1,0-1,-1 0,1 1,0-1,0 0,-1 0,1 0,0 0,0 1,0-1,-1 0,1 0,0 0,0-1,0 1,-1 0,1 0,0 0,0-1,-1 1,1 0,0-1,0 1,-1 0,1-1,-1 1,1-1,0 1,0-1,12-51,-8-144,-8 384,3-617,0 418,-14-55,-6 75,-58 161,-43 228,103-343,18-56,0 0,0 1,-1-1,1 0,0 1,-1-1,1 0,0 1,-1-1,1 0,-1 1,1-1,0 1,-1-1,0 1,1-1,-1 1,1-1,-1 1,0 0,1-1,-1 1,0 0,1 0,-1-1,0 1,1 0,-1 0,0 0,1 0,-1 0,0 0,0 0,1 0,-1 0,0 0,1 0,-1 1,0-1,0 0,1 0,-1 1,0-1,1 0,-1 1,1-1,-1 1,1-1,-1 1,1-1,-1 1,1-1,-1 1,1-1,-1 1,1 0,0-1,-1 1,1 0,0-1,0 1,-1 0,-18-152,11-400,8 548,-5-38,5 40,0 1,0-1,0 1,0-1,0 1,-1-1,1 1,0-1,0 1,0-1,-1 1,1 0,0-1,-1 1,1-1,0 1,-1 0,1-1,-1 1,1 0,0 0,-1-1,1 1,-1 0,1 0,-1-1,1 1,-1 0,1 0,-1 0,1 0,-1 0,1 0,-1 0,1 0,-1 0,1 0,-1 0,1 0,-1 0,1 0,0 1,-1-1,1 0,-1 0,1 0,-1 1,1-1,-1 0,1 1,0-1,-1 0,1 1,0-1,-1 0,1 1,0-1,0 1,-1-1,1 1,0-1,0 1,0-1,-1 1,-60 129,-26 192,65-258,4-51,11-42,26-146,-8 116,3-1,2 2,2 0,21-43,-14 63,-24 38,-1 0,1-1,0 1,-1-1,1 1,0 0,-1 0,1-1,0 1,0 0,-1 0,1 0,0 0,-1 0,1 0,0 0,0 0,-1 0,1 0,0 0,0 0,-1 1,1-1,0 0,-1 0,1 1,0-1,-1 0,1 1,-1-1,1 1,0-1,-1 1,1-1,-1 1,0-1,1 1,-1 0,1-1,-1 1,0 0,1-1,-1 1,0 0,0-1,0 1,1 0,-1 0,0-1,0 1,0 0,0 0,7 27,0 1,-2 0,-1-1,-2 2,-1-1,-2 25,2-12,-5 336,3-349,0-47,0-717,-5 876,-7-1,-29 129,-4-37,45-229,-4 20,0-35,5-489,2-50,-4 492,2 59,0 1,0-1,0 0,0 0,0 1,-1-1,1 0,0 0,0 0,0 1,0-1,-1 0,1 0,0 0,0 0,-1 0,1 1,0-1,0 0,-1 0,1 0,0 0,0 0,-1 0,1 0,0 0,0 0,-1 0,1 0,0 0,0 0,-1 0,1 0,0 0,0 0,-1 0,1-1,0 1,0 0,-1 0,1 0,0 0,0 0,0-1,-1 1,1 0,0 0,0 0,0-1,0 1,-1 0,1 0,0 0,0-1,0 1,0 0,0 0,0-1,0 1,0 0,0-1,0 1,-34 124,1 235,32-339,1-45,0 25,2-72,0 45,0-1,-2 1,-1-1,-2 0,0 1,-2 0,-7-24,12 50,0 0,0 0,0-1,0 1,0 0,-1 0,1-1,0 1,-1 0,1 0,-1 0,1-1,-1 1,1 0,-1 0,0 0,0 0,1 0,-1 0,0 0,0 0,0 1,0-1,0 0,0 1,0-1,-1 0,1 1,0-1,0 1,0 0,0-1,-1 1,1 0,0 0,0 0,-1 0,1 0,0 0,0 0,-1 0,1 0,0 0,0 1,-1-1,1 1,0-1,0 1,0-1,0 1,0 0,-37 60,23 1,2 0,3 1,2 0,3 0,4 56,1-92,1 477,0-497,0-38,-1-818,0 1494,7-507,7-122,5-45,114-308,-45 106,-60 182,-27 49,0 0,0 0,0 0,0 0,1 0,-1 0,0 0,0 1,0-1,0 0,0 1,0-1,0 1,0-1,0 1,0 0,0-1,0 1,-1 0,1 0,0-1,0 1,-1 0,1 0,0 0,-1 0,1 0,-1 0,1 0,-1 0,0 0,1 0,-1 0,0 0,0 0,0 1,0-1,0 0,0 0,0 0,0 0,0 0,0 0,-1 0,1 0,0 0,-1 1,1-1,7 313,5-264,-12-50,0 1,0-1,0 1,0 0,0-1,0 1,0-1,0 1,1-1,-1 1,0-1,0 1,1-1,-1 1,0-1,1 1,-1-1,0 1,1-1,-1 0,1 1,-1-1,1 0,-1 1,0-1,1 0,-1 0,1 1,0-1,-1 0,1 0,-1 0,1 0,-1 0,1 0,-1 0,1 0,0 0,-1 0,1 0,-1 0,1 0,-1 0,1 0,-1 0,1-1,-1 1,1 0,-1 0,1-1,-1 1,1 0,-1-1,1 1,19-31,-19 30,99-255,-61 142,-12 50,-7 49,-10 45,1 201,-12-164,-3 212,9-256,9-50,-5 9,11-20,-9 20,-1 0,-1-1,0 0,-2 0,0-1,-1 0,1-9,-7 27,1 0,-1 0,0-1,1 1,-1 0,0 0,0 0,0-1,-1 1,1 0,0 0,-1 0,0 0,1 0,-1 0,0 0,0 0,0 0,0 0,0 0,-1 0,1 1,-1-1,1 0,-1 1,1-1,-1 1,0 0,0 0,0-1,0 1,1 0,-1 1,-1-1,1 0,-80 8,23 16,0 3,2 2,1 2,2 3,-12 12,8-8,-9 6,63-38,18-8,39-13,92-33,89-25,255-92,-439 142,-44 17,-31 12,-247 89,-473 135,-60-17,805-212,0 0,0-1,0 1,0 0,-1-1,1 1,0 0,0-1,0 1,0 0,0-1,-1 1,1 0,0-1,0 1,6-3,181-87,-113 60,1 3,1 4,1 3,1 3,32-1,33-8,249-46,-340 66</inkml:trace>
  <inkml:trace contextRef="#ctx0" brushRef="#br1" timeOffset="7598.16">878 1099,'32'-1,"0"-1,0-2,-1-1,1-1,-1-2,0-1,-1-2,0 0,-1-2,0-2,17-11,73-51,-119 77,1 0,0 0,0 0,-1 0,1 0,0 0,0-1,-1 1,1 0,0-1,0 1,-1 0,1-1,0 1,-1-1,1 1,-1-1,1 1,-1-1,1 1,-1-1,1 0,-1 1,1-1,-1 0,0 1,1-1,-1 0,0 0,0 1,1-1,-1 0,0 0,0 0,0 1,0-1,0 0,0 0,0 1,0-1,-1 0,1 0,0 0,0 1,-1-1,1 0,0 1,-1-1,1 0,-1 1,1-1,-46 6,-162 91,205-94,-1 0,1-1,0 1,-1-1,1 0,-1 0,1 0,-1 0,0-1,1 0,-1 1,0-1,1 0,-1-1,0 1,1-1,-1 0,0 0,1 0,-1 0,1 0,0-1,-1 0,1 1,0-1,0 0,0-1,0 1,1 0,-1-1,0 0,1 0,0 0,0 0,0 0,0 0,0 0,1 0,-1-1,1 1,0-1,0 1,0-1,0 0,1 1,-1-1,2-14,1 0,0 0,1 0,1 1,1-1,1 1,0 0,1 1,0-1,2 2,0-1,1 1,0 0,1 1,1 0,0 1,1 0,0 1,3-1,7-8,39-53,-62 73,-1 0,1 0,0 0,-1 0,1-1,-1 1,1 0,-1 0,1 0,-1 1,0-1,0 0,1 0,-1 0,0 0,0 1,0-1,0 0,0 1,0-1,0 1,0-1,0 1,0-1,0 1,0 0,0 0,0-1,-1 1,1 0,0 0,0 0,0 0,0 0,0 1,-1-1,1 0,0 0,0 1,0-1,0 1,0-1,0 1,0-1,0 1,0 0,0 0,-3-1,-29 9,0 1,1 2,0 0,1 3,1 0,-26 18,55-32,-29 19,61-17,405-109,-357 86,7-1,-1-4,-1-4,16-10,-55 10,-45 27,-1 1,0-1,1 1,-1 0,0-1,0 1,1 0,-1-1,0 1,0 0,-1 0,1 0,0 0,0 0,0 0,-1 0,1 1,0-1,-1 0,1 1,-1-1,1 1,-1-1,1 1,-1 0,1-1,-1 1,1 0,-1 0,1 0,-1 0,1 1,-1-1,0 0,1 1,0-1,-1 1,0 0,-9-2,-1 0,1 1,0 1,0 0,-1 0,1 1,0 0,1 1,-1 1,0 0,1 0,0 1,0 0,0 1,1 0,-1 0,2 1,-1 0,1 1,0 0,0 0,1 1,0-1,1 2,0-1,0 1,0 3,1 9,2 0,0 1,2-1,0 1,2-1,0 1,2 1,0 25,-1-23,0-16,0-1,-1 0,0 1,-1-1,0 0,0 1,-1-1,0 1,0-1,-1 0,-1 0,1 0,-2 0,1 0,-1-1,0 1,-1-1,0 0,0 0,-1-1,0 1,-6 5,-76 26,85-43,28-11,377-158,-235 114,-110 43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99790-167B-467B-AB1C-6A58CF98F412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C58A9-F9D8-485D-BE72-33D173B314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16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32E4B-0682-4B05-8E7D-60DE92CEB0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270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832E4B-0682-4B05-8E7D-60DE92CEB0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78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87171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98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976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1116969"/>
      </p:ext>
    </p:extLst>
  </p:cSld>
  <p:clrMapOvr>
    <a:masterClrMapping/>
  </p:clrMapOvr>
  <p:transition spd="slow" advClick="0" advTm="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09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615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35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11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9302BE-2AAF-44D3-80AA-849F2643BF7B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649" r:id="rId6"/>
    <p:sldLayoutId id="2147483650" r:id="rId7"/>
    <p:sldLayoutId id="2147483685" r:id="rId8"/>
    <p:sldLayoutId id="2147483652" r:id="rId9"/>
    <p:sldLayoutId id="2147483651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53" r:id="rId17"/>
    <p:sldLayoutId id="2147483781" r:id="rId18"/>
    <p:sldLayoutId id="2147483782" r:id="rId19"/>
    <p:sldLayoutId id="214748378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customXml" Target="../ink/ink2.xml"/><Relationship Id="rId4" Type="http://schemas.openxmlformats.org/officeDocument/2006/relationships/image" Target="../media/image4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852174" y="1648606"/>
            <a:ext cx="6487673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124: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oet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" name="Rectangle 1"/>
          <p:cNvSpPr/>
          <p:nvPr/>
        </p:nvSpPr>
        <p:spPr>
          <a:xfrm>
            <a:off x="447040" y="99936"/>
            <a:ext cx="1076960" cy="367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4556" y="3912830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>
                <a:latin typeface=".VnAvant" pitchFamily="34" charset="0"/>
                <a:cs typeface="Arial" panose="020B0604020202020204" pitchFamily="34" charset="0"/>
              </a:rPr>
              <a:t>nh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nh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15202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oÎn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6720" y="4383981"/>
            <a:ext cx="5298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nhoÎn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7200" b="1" dirty="0" err="1">
                <a:latin typeface=".VnAvant" pitchFamily="34" charset="0"/>
              </a:rPr>
              <a:t>ư</a:t>
            </a:r>
            <a:r>
              <a:rPr lang="en-US" sz="6000" b="1" dirty="0" err="1">
                <a:latin typeface=".VnAvant" pitchFamily="34" charset="0"/>
              </a:rPr>
              <a:t>êi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2A3A7A-3D39-43A6-82C9-A01A4EA1D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3" y="723228"/>
            <a:ext cx="36957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6967C5-A226-4C9E-9D23-3B1E33F6A93B}"/>
              </a:ext>
            </a:extLst>
          </p:cNvPr>
          <p:cNvSpPr txBox="1"/>
          <p:nvPr/>
        </p:nvSpPr>
        <p:spPr>
          <a:xfrm>
            <a:off x="406720" y="4390999"/>
            <a:ext cx="5298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nh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c</a:t>
            </a:r>
            <a:r>
              <a:rPr lang="en-US" sz="7200" b="1" dirty="0" err="1">
                <a:latin typeface=".VnAvant" pitchFamily="34" charset="0"/>
              </a:rPr>
              <a:t>ư</a:t>
            </a:r>
            <a:r>
              <a:rPr lang="en-US" sz="6000" b="1" dirty="0" err="1">
                <a:latin typeface=".VnAvant" pitchFamily="34" charset="0"/>
              </a:rPr>
              <a:t>êi</a:t>
            </a:r>
            <a:endParaRPr lang="en-US" sz="6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94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368681" y="2696638"/>
            <a:ext cx="4537858" cy="2425710"/>
            <a:chOff x="5837129" y="3236962"/>
            <a:chExt cx="3807912" cy="242571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0335" y="4462343"/>
              <a:ext cx="1884706" cy="1200329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3236962"/>
              <a:ext cx="3807912" cy="1200329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F92696-2F55-4A7A-A375-9DBACBB79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37129" y="4462342"/>
              <a:ext cx="1891430" cy="120032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A4824"/>
                </a:solidFill>
                <a:effectLst/>
                <a:uLnTx/>
                <a:uFillTx/>
                <a:latin typeface=".VnAvant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6F92696-2F55-4A7A-A375-9DBACBB79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583" y="3914888"/>
            <a:ext cx="1842252" cy="11079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600" b="1" noProof="0">
                <a:latin typeface=".VnAvant" pitchFamily="34" charset="0"/>
                <a:cs typeface="Arial" panose="020B0604020202020204" pitchFamily="34" charset="0"/>
              </a:rPr>
              <a:t>kh</a:t>
            </a:r>
            <a:endParaRPr kumimoji="0" lang="en-US" altLang="en-US" sz="66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.VnAvant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71852" y="2696638"/>
            <a:ext cx="37483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latin typeface=".VnAvant" pitchFamily="34" charset="0"/>
              </a:rPr>
              <a:t>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93577" y="3953839"/>
            <a:ext cx="25792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7332" y="4371102"/>
            <a:ext cx="4100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khoÐt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tæ</a:t>
            </a:r>
            <a:endParaRPr lang="en-US" sz="6000" b="1" dirty="0">
              <a:latin typeface=".VnAvant" pitchFamily="34" charset="0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2E97874-F48D-48BE-82C6-87D74A36207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2652">
            <a:off x="641615" y="660968"/>
            <a:ext cx="43338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2C41F7-DA30-4B85-8B4F-13DDE3D27704}"/>
              </a:ext>
            </a:extLst>
          </p:cNvPr>
          <p:cNvSpPr txBox="1"/>
          <p:nvPr/>
        </p:nvSpPr>
        <p:spPr>
          <a:xfrm>
            <a:off x="767332" y="4372498"/>
            <a:ext cx="4100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kh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oÐt</a:t>
            </a:r>
            <a:r>
              <a:rPr lang="en-US" sz="6000" b="1" dirty="0">
                <a:latin typeface=".VnAvant" pitchFamily="34" charset="0"/>
              </a:rPr>
              <a:t> </a:t>
            </a:r>
            <a:r>
              <a:rPr lang="en-US" sz="6000" b="1" dirty="0" err="1">
                <a:latin typeface=".VnAvant" pitchFamily="34" charset="0"/>
              </a:rPr>
              <a:t>tæ</a:t>
            </a:r>
            <a:endParaRPr lang="en-US" sz="6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3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>
            <a:extLst>
              <a:ext uri="{FF2B5EF4-FFF2-40B4-BE49-F238E27FC236}">
                <a16:creationId xmlns:a16="http://schemas.microsoft.com/office/drawing/2014/main" id="{3169107B-7D24-41CC-A8F3-83C4938013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7463" y="6276975"/>
            <a:ext cx="2984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62762" y="2064998"/>
            <a:ext cx="24409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oen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8411" y="2963917"/>
            <a:ext cx="34463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nh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11721" y="2078640"/>
            <a:ext cx="23531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oet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43952" y="3003673"/>
            <a:ext cx="36929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  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</a:t>
            </a:r>
            <a:r>
              <a:rPr lang="en-US" sz="6600" b="1">
                <a:latin typeface=".VnAvant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77591" y="3947442"/>
            <a:ext cx="45927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.VnAvant" pitchFamily="34" charset="0"/>
              </a:rPr>
              <a:t>kh</a:t>
            </a:r>
            <a:r>
              <a:rPr lang="en-US" sz="6600" b="1">
                <a:solidFill>
                  <a:srgbClr val="FF0000"/>
                </a:solidFill>
                <a:latin typeface=".VnAvant" pitchFamily="34" charset="0"/>
              </a:rPr>
              <a:t>oÐt </a:t>
            </a:r>
            <a:r>
              <a:rPr lang="en-US" sz="6600" b="1">
                <a:latin typeface=".VnAvant" pitchFamily="34" charset="0"/>
              </a:rPr>
              <a:t>tæ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4443" y="3940550"/>
            <a:ext cx="59104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itchFamily="34" charset="0"/>
              </a:rPr>
              <a:t>nh</a:t>
            </a:r>
            <a:r>
              <a:rPr lang="en-US" sz="6600" b="1" dirty="0" err="1">
                <a:solidFill>
                  <a:srgbClr val="FF0000"/>
                </a:solidFill>
                <a:latin typeface=".VnAvant" pitchFamily="34" charset="0"/>
              </a:rPr>
              <a:t>oÎn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6600" b="1" dirty="0" err="1">
                <a:latin typeface=".VnAvant" pitchFamily="34" charset="0"/>
              </a:rPr>
              <a:t>cưêi</a:t>
            </a:r>
            <a:r>
              <a:rPr lang="en-US" sz="6600" b="1" dirty="0">
                <a:latin typeface=".VnAvant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4820"/>
            <a:ext cx="5212080" cy="1292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31952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6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  <p:bldP spid="17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9C2934E-C395-4966-A07C-37C9C386B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77" y="674509"/>
            <a:ext cx="2248412" cy="5131969"/>
          </a:xfrm>
          <a:prstGeom prst="rect">
            <a:avLst/>
          </a:prstGeom>
        </p:spPr>
      </p:pic>
      <p:pic>
        <p:nvPicPr>
          <p:cNvPr id="3" name="图片 20">
            <a:extLst>
              <a:ext uri="{FF2B5EF4-FFF2-40B4-BE49-F238E27FC236}">
                <a16:creationId xmlns:a16="http://schemas.microsoft.com/office/drawing/2014/main" id="{E72DC7FA-F8AC-4F8D-8826-D069B4C7E9F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609199" y="2611087"/>
            <a:ext cx="2304288" cy="2985381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C3C2091D-DDF7-4EE7-8A53-BB01FF4DDE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4972597" y="2695601"/>
            <a:ext cx="1975104" cy="298538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ECCF7FC9-BA6B-403C-B577-B02EA36194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219404" y="2695601"/>
            <a:ext cx="2960156" cy="2985381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2D79503E-9EFC-4C49-A462-A71FE4DD7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118" y="2067042"/>
            <a:ext cx="2273818" cy="3671136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D706B711-5BE4-428A-90A9-2792F025D9DB}"/>
              </a:ext>
            </a:extLst>
          </p:cNvPr>
          <p:cNvGrpSpPr/>
          <p:nvPr/>
        </p:nvGrpSpPr>
        <p:grpSpPr>
          <a:xfrm>
            <a:off x="-4356" y="3917124"/>
            <a:ext cx="12283440" cy="2505456"/>
            <a:chOff x="-91440" y="4352544"/>
            <a:chExt cx="12283440" cy="2505456"/>
          </a:xfrm>
        </p:grpSpPr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7259A1EB-B5C6-4889-8417-1EFD6C432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7">
              <a:extLst>
                <a:ext uri="{FF2B5EF4-FFF2-40B4-BE49-F238E27FC236}">
                  <a16:creationId xmlns:a16="http://schemas.microsoft.com/office/drawing/2014/main" id="{E971D8E8-EB35-4259-8BFB-1D9D45E083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5CB94E10-E1F2-476D-A217-491521FF3A1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619018" y="31235"/>
            <a:ext cx="2557578" cy="3255264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8CD1BC0-100A-457B-A5F3-0CFEB37ED8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794948" y="643949"/>
            <a:ext cx="1536192" cy="1642172"/>
          </a:xfrm>
          <a:prstGeom prst="rect">
            <a:avLst/>
          </a:prstGeom>
        </p:spPr>
      </p:pic>
      <p:sp>
        <p:nvSpPr>
          <p:cNvPr id="15" name="矩形 13">
            <a:extLst>
              <a:ext uri="{FF2B5EF4-FFF2-40B4-BE49-F238E27FC236}">
                <a16:creationId xmlns:a16="http://schemas.microsoft.com/office/drawing/2014/main" id="{256CAB85-3DDA-4B1E-A762-59D148CF7ED8}"/>
              </a:ext>
            </a:extLst>
          </p:cNvPr>
          <p:cNvSpPr/>
          <p:nvPr/>
        </p:nvSpPr>
        <p:spPr>
          <a:xfrm>
            <a:off x="3150180" y="1616044"/>
            <a:ext cx="66447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vi-VN" altLang="zh-CN" sz="5400" b="1" dirty="0">
                <a:solidFill>
                  <a:srgbClr val="666666"/>
                </a:solidFill>
                <a:latin typeface="UTM Avo" panose="02040603050506020204" pitchFamily="18" charset="0"/>
                <a:ea typeface="汉仪喵小姐简" panose="02010509060101010101" pitchFamily="49" charset="-122"/>
              </a:rPr>
              <a:t>MỞ RỘNG VỐN TỪ</a:t>
            </a:r>
            <a:endParaRPr lang="zh-CN" altLang="en-US" sz="5400" b="1" i="0" dirty="0">
              <a:solidFill>
                <a:srgbClr val="666666"/>
              </a:solidFill>
              <a:effectLst/>
              <a:latin typeface="UTM Avo" panose="02040603050506020204" pitchFamily="18" charset="0"/>
              <a:ea typeface="汉仪喵小姐简" panose="02010509060101010101" pitchFamily="49" charset="-122"/>
            </a:endParaRPr>
          </a:p>
        </p:txBody>
      </p:sp>
      <p:pic>
        <p:nvPicPr>
          <p:cNvPr id="16" name="Bye Mugen - zzz">
            <a:hlinkClick r:id="" action="ppaction://media"/>
            <a:extLst>
              <a:ext uri="{FF2B5EF4-FFF2-40B4-BE49-F238E27FC236}">
                <a16:creationId xmlns:a16="http://schemas.microsoft.com/office/drawing/2014/main" id="{1F1AB27A-95E0-4E4D-932B-E062AF437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91019" y="1533912"/>
            <a:ext cx="609600" cy="6096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631952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880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0" y="5654463"/>
            <a:ext cx="4314423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atin typeface=".VnAvant" pitchFamily="34" charset="0"/>
              </a:rPr>
              <a:t>c</a:t>
            </a:r>
            <a:r>
              <a:rPr lang="en-US" sz="4400" b="1" dirty="0" err="1">
                <a:latin typeface=".VnAvant" pitchFamily="34" charset="0"/>
              </a:rPr>
              <a:t>ư</a:t>
            </a:r>
            <a:r>
              <a:rPr lang="en-US" sz="4000" b="1" dirty="0" err="1">
                <a:latin typeface=".VnAvant" pitchFamily="34" charset="0"/>
              </a:rPr>
              <a:t>a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xoÌn</a:t>
            </a:r>
            <a:r>
              <a:rPr lang="en-US" sz="4000" b="1" dirty="0">
                <a:latin typeface=".VnAvant" pitchFamily="34" charset="0"/>
              </a:rPr>
              <a:t> </a:t>
            </a:r>
            <a:r>
              <a:rPr lang="en-US" sz="4000" b="1" dirty="0" err="1">
                <a:latin typeface=".VnAvant" pitchFamily="34" charset="0"/>
              </a:rPr>
              <a:t>xoÑt</a:t>
            </a:r>
            <a:endParaRPr lang="en-US" sz="40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46734" y="5659218"/>
            <a:ext cx="40146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hè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n«ng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choÌn</a:t>
            </a:r>
            <a:endParaRPr lang="en-US" sz="4000" b="1" dirty="0">
              <a:solidFill>
                <a:schemeClr val="accent6">
                  <a:lumMod val="75000"/>
                </a:schemeClr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61422" y="5683729"/>
            <a:ext cx="3770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Avant" pitchFamily="34" charset="0"/>
              </a:rPr>
              <a:t>mÆc loÌ loÑt</a:t>
            </a:r>
          </a:p>
        </p:txBody>
      </p:sp>
      <p:pic>
        <p:nvPicPr>
          <p:cNvPr id="1026" name="Picture 2" descr="C:\Users\THOM\Desktop\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73" y="1543050"/>
            <a:ext cx="10869768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4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64397" y="3619601"/>
            <a:ext cx="431442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.VnAvant" pitchFamily="34" charset="0"/>
              </a:rPr>
              <a:t>cư­a xoÌn xoÑt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05067" y="3624356"/>
            <a:ext cx="401468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75000"/>
                  </a:schemeClr>
                </a:solidFill>
                <a:latin typeface=".VnAvant" pitchFamily="34" charset="0"/>
              </a:rPr>
              <a:t>hè n«ng choÌn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19755" y="3648867"/>
            <a:ext cx="3770334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C00000"/>
                </a:solidFill>
                <a:latin typeface=".VnAvant" pitchFamily="34" charset="0"/>
              </a:rPr>
              <a:t>mÆc loÌ loÑt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1750553" y="4264270"/>
            <a:ext cx="942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3053074" y="4264270"/>
            <a:ext cx="942109" cy="74150"/>
            <a:chOff x="2937164" y="5740400"/>
            <a:chExt cx="942109" cy="7415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69C45D8-91EC-428B-A967-39DD10D70595}"/>
                </a:ext>
              </a:extLst>
            </p:cNvPr>
            <p:cNvCxnSpPr/>
            <p:nvPr/>
          </p:nvCxnSpPr>
          <p:spPr>
            <a:xfrm>
              <a:off x="2937164" y="5740400"/>
              <a:ext cx="94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4F625F1-FE17-4B57-8413-9F4B86E12A7B}"/>
                </a:ext>
              </a:extLst>
            </p:cNvPr>
            <p:cNvCxnSpPr/>
            <p:nvPr/>
          </p:nvCxnSpPr>
          <p:spPr>
            <a:xfrm>
              <a:off x="2937164" y="5814550"/>
              <a:ext cx="94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8D798C-C826-422B-855A-1FEEE681EB98}"/>
              </a:ext>
            </a:extLst>
          </p:cNvPr>
          <p:cNvCxnSpPr/>
          <p:nvPr/>
        </p:nvCxnSpPr>
        <p:spPr>
          <a:xfrm>
            <a:off x="7133922" y="4264270"/>
            <a:ext cx="94210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0793276" y="4264270"/>
            <a:ext cx="942109" cy="74150"/>
            <a:chOff x="2937164" y="5740400"/>
            <a:chExt cx="942109" cy="7415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69C45D8-91EC-428B-A967-39DD10D70595}"/>
                </a:ext>
              </a:extLst>
            </p:cNvPr>
            <p:cNvCxnSpPr/>
            <p:nvPr/>
          </p:nvCxnSpPr>
          <p:spPr>
            <a:xfrm>
              <a:off x="2937164" y="5740400"/>
              <a:ext cx="94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F625F1-FE17-4B57-8413-9F4B86E12A7B}"/>
                </a:ext>
              </a:extLst>
            </p:cNvPr>
            <p:cNvCxnSpPr/>
            <p:nvPr/>
          </p:nvCxnSpPr>
          <p:spPr>
            <a:xfrm>
              <a:off x="2937164" y="5814550"/>
              <a:ext cx="94210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5" name="Title 1"/>
          <p:cNvSpPr txBox="1">
            <a:spLocks/>
          </p:cNvSpPr>
          <p:nvPr/>
        </p:nvSpPr>
        <p:spPr>
          <a:xfrm>
            <a:off x="64397" y="983774"/>
            <a:ext cx="12025692" cy="13327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2. </a:t>
            </a:r>
            <a:r>
              <a:rPr lang="en-US" dirty="0" err="1" smtClean="0">
                <a:solidFill>
                  <a:prstClr val="black"/>
                </a:solidFill>
                <a:latin typeface="+mj-lt"/>
              </a:rPr>
              <a:t>Gạch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 1 </a:t>
            </a:r>
            <a:r>
              <a:rPr lang="en-US" dirty="0" err="1" smtClean="0">
                <a:solidFill>
                  <a:prstClr val="black"/>
                </a:solidFill>
                <a:latin typeface="+mj-lt"/>
              </a:rPr>
              <a:t>gạch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+mj-lt"/>
              </a:rPr>
              <a:t>dưới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+mj-lt"/>
              </a:rPr>
              <a:t>tiếng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noProof="0" dirty="0" err="1">
                <a:solidFill>
                  <a:srgbClr val="FF0000"/>
                </a:solidFill>
                <a:latin typeface="+mj-lt"/>
              </a:rPr>
              <a:t>oe</a:t>
            </a:r>
            <a:r>
              <a:rPr lang="en-US" dirty="0">
                <a:solidFill>
                  <a:srgbClr val="FF0000"/>
                </a:solidFill>
                <a:latin typeface="+mj-lt"/>
              </a:rPr>
              <a:t>n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?</a:t>
            </a:r>
          </a:p>
          <a:p>
            <a:pPr lvl="0" algn="ctr">
              <a:defRPr/>
            </a:pPr>
            <a:r>
              <a:rPr lang="en-US" dirty="0" smtClean="0">
                <a:solidFill>
                  <a:prstClr val="black"/>
                </a:solidFill>
                <a:latin typeface="+mj-lt"/>
              </a:rPr>
              <a:t>          </a:t>
            </a:r>
            <a:r>
              <a:rPr lang="en-US" dirty="0" err="1" smtClean="0">
                <a:solidFill>
                  <a:prstClr val="black"/>
                </a:solidFill>
                <a:latin typeface="+mj-lt"/>
              </a:rPr>
              <a:t>Gạch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 2 </a:t>
            </a:r>
            <a:r>
              <a:rPr lang="en-US" dirty="0" err="1" smtClean="0">
                <a:solidFill>
                  <a:prstClr val="black"/>
                </a:solidFill>
                <a:latin typeface="+mj-lt"/>
              </a:rPr>
              <a:t>gạch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+mj-lt"/>
              </a:rPr>
              <a:t>dưới</a:t>
            </a:r>
            <a:r>
              <a:rPr lang="en-US" dirty="0" smtClean="0">
                <a:solidFill>
                  <a:prstClr val="black"/>
                </a:solidFill>
                <a:latin typeface="+mj-lt"/>
              </a:rPr>
              <a:t> t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iếng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vần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</a:rPr>
              <a:t>oet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4F593D-2CE5-4958-BBDA-02164EB918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6" t="4659" r="18687" b="18550"/>
          <a:stretch/>
        </p:blipFill>
        <p:spPr>
          <a:xfrm>
            <a:off x="222828" y="258041"/>
            <a:ext cx="11190902" cy="531276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29FC3B-BE39-4D00-9739-84438DBDE820}"/>
              </a:ext>
            </a:extLst>
          </p:cNvPr>
          <p:cNvCxnSpPr>
            <a:cxnSpLocks/>
          </p:cNvCxnSpPr>
          <p:nvPr/>
        </p:nvCxnSpPr>
        <p:spPr>
          <a:xfrm>
            <a:off x="6096000" y="2225961"/>
            <a:ext cx="1514622" cy="282863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1030B48-11AD-4ED1-9BF5-45EE56C882CE}"/>
              </a:ext>
            </a:extLst>
          </p:cNvPr>
          <p:cNvCxnSpPr>
            <a:cxnSpLocks/>
          </p:cNvCxnSpPr>
          <p:nvPr/>
        </p:nvCxnSpPr>
        <p:spPr>
          <a:xfrm flipV="1">
            <a:off x="6096000" y="2225961"/>
            <a:ext cx="1345809" cy="145704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D9BE040-2568-4307-9832-C44726E4DBFB}"/>
              </a:ext>
            </a:extLst>
          </p:cNvPr>
          <p:cNvCxnSpPr>
            <a:cxnSpLocks/>
          </p:cNvCxnSpPr>
          <p:nvPr/>
        </p:nvCxnSpPr>
        <p:spPr>
          <a:xfrm flipV="1">
            <a:off x="6096000" y="3597560"/>
            <a:ext cx="1514622" cy="14570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8A4FDB-F515-4B72-9A9D-1F8B8C1AC0EE}"/>
              </a:ext>
            </a:extLst>
          </p:cNvPr>
          <p:cNvSpPr/>
          <p:nvPr/>
        </p:nvSpPr>
        <p:spPr>
          <a:xfrm>
            <a:off x="1097899" y="876925"/>
            <a:ext cx="10412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T×m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 tiÕng ngoµi bµi cã vÇn </a:t>
            </a:r>
            <a:r>
              <a:rPr lang="en-US" sz="4400" b="1">
                <a:solidFill>
                  <a:srgbClr val="FF0000"/>
                </a:solidFill>
                <a:latin typeface=".VnAvant" pitchFamily="34" charset="0"/>
              </a:rPr>
              <a:t>oen, oet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C6E946-A947-4E4E-BB63-3BEB3A76A77F}"/>
              </a:ext>
            </a:extLst>
          </p:cNvPr>
          <p:cNvSpPr/>
          <p:nvPr/>
        </p:nvSpPr>
        <p:spPr>
          <a:xfrm>
            <a:off x="1423446" y="2408317"/>
            <a:ext cx="4475077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FF0000"/>
                </a:solidFill>
                <a:latin typeface=".VnAvant" pitchFamily="34" charset="0"/>
              </a:rPr>
              <a:t>oen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FC9AA64-CDD6-408B-BC81-E6222FCE4B5A}"/>
              </a:ext>
            </a:extLst>
          </p:cNvPr>
          <p:cNvSpPr/>
          <p:nvPr/>
        </p:nvSpPr>
        <p:spPr>
          <a:xfrm>
            <a:off x="6194981" y="2408317"/>
            <a:ext cx="3930978" cy="357275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noProof="0">
                <a:solidFill>
                  <a:srgbClr val="FF0000"/>
                </a:solidFill>
                <a:latin typeface=".VnAvant" pitchFamily="34" charset="0"/>
              </a:rPr>
              <a:t>oet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8CF5A672-1378-4191-88E3-4457FD94FAE3}"/>
              </a:ext>
            </a:extLst>
          </p:cNvPr>
          <p:cNvGrpSpPr/>
          <p:nvPr/>
        </p:nvGrpSpPr>
        <p:grpSpPr>
          <a:xfrm>
            <a:off x="10401105" y="4565471"/>
            <a:ext cx="1652436" cy="1825828"/>
            <a:chOff x="11173066" y="3333751"/>
            <a:chExt cx="2768600" cy="3059113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CB88B041-E66D-4152-A1ED-32240D32C7CB}"/>
                </a:ext>
              </a:extLst>
            </p:cNvPr>
            <p:cNvSpPr/>
            <p:nvPr/>
          </p:nvSpPr>
          <p:spPr bwMode="auto">
            <a:xfrm>
              <a:off x="11627091" y="3333751"/>
              <a:ext cx="1863725" cy="2446338"/>
            </a:xfrm>
            <a:custGeom>
              <a:avLst/>
              <a:gdLst>
                <a:gd name="T0" fmla="*/ 179 w 496"/>
                <a:gd name="T1" fmla="*/ 59 h 650"/>
                <a:gd name="T2" fmla="*/ 402 w 496"/>
                <a:gd name="T3" fmla="*/ 112 h 650"/>
                <a:gd name="T4" fmla="*/ 463 w 496"/>
                <a:gd name="T5" fmla="*/ 303 h 650"/>
                <a:gd name="T6" fmla="*/ 443 w 496"/>
                <a:gd name="T7" fmla="*/ 442 h 650"/>
                <a:gd name="T8" fmla="*/ 440 w 496"/>
                <a:gd name="T9" fmla="*/ 495 h 650"/>
                <a:gd name="T10" fmla="*/ 237 w 496"/>
                <a:gd name="T11" fmla="*/ 649 h 650"/>
                <a:gd name="T12" fmla="*/ 54 w 496"/>
                <a:gd name="T13" fmla="*/ 499 h 650"/>
                <a:gd name="T14" fmla="*/ 59 w 496"/>
                <a:gd name="T15" fmla="*/ 446 h 650"/>
                <a:gd name="T16" fmla="*/ 39 w 496"/>
                <a:gd name="T17" fmla="*/ 295 h 650"/>
                <a:gd name="T18" fmla="*/ 179 w 496"/>
                <a:gd name="T19" fmla="*/ 59 h 6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6" h="650">
                  <a:moveTo>
                    <a:pt x="179" y="59"/>
                  </a:moveTo>
                  <a:cubicBezTo>
                    <a:pt x="198" y="28"/>
                    <a:pt x="342" y="0"/>
                    <a:pt x="402" y="112"/>
                  </a:cubicBezTo>
                  <a:cubicBezTo>
                    <a:pt x="461" y="224"/>
                    <a:pt x="431" y="264"/>
                    <a:pt x="463" y="303"/>
                  </a:cubicBezTo>
                  <a:cubicBezTo>
                    <a:pt x="496" y="343"/>
                    <a:pt x="465" y="434"/>
                    <a:pt x="443" y="442"/>
                  </a:cubicBezTo>
                  <a:cubicBezTo>
                    <a:pt x="420" y="450"/>
                    <a:pt x="429" y="481"/>
                    <a:pt x="440" y="495"/>
                  </a:cubicBezTo>
                  <a:cubicBezTo>
                    <a:pt x="487" y="553"/>
                    <a:pt x="419" y="650"/>
                    <a:pt x="237" y="649"/>
                  </a:cubicBezTo>
                  <a:cubicBezTo>
                    <a:pt x="42" y="648"/>
                    <a:pt x="4" y="535"/>
                    <a:pt x="54" y="499"/>
                  </a:cubicBezTo>
                  <a:cubicBezTo>
                    <a:pt x="70" y="488"/>
                    <a:pt x="77" y="466"/>
                    <a:pt x="59" y="446"/>
                  </a:cubicBezTo>
                  <a:cubicBezTo>
                    <a:pt x="41" y="427"/>
                    <a:pt x="0" y="354"/>
                    <a:pt x="39" y="295"/>
                  </a:cubicBezTo>
                  <a:cubicBezTo>
                    <a:pt x="77" y="235"/>
                    <a:pt x="44" y="59"/>
                    <a:pt x="179" y="59"/>
                  </a:cubicBezTo>
                </a:path>
              </a:pathLst>
            </a:custGeom>
            <a:solidFill>
              <a:srgbClr val="806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B67A3A7-3777-4BD0-9121-49CF6217C181}"/>
                </a:ext>
              </a:extLst>
            </p:cNvPr>
            <p:cNvSpPr/>
            <p:nvPr/>
          </p:nvSpPr>
          <p:spPr bwMode="auto">
            <a:xfrm>
              <a:off x="11173066" y="5297489"/>
              <a:ext cx="2768600" cy="1095375"/>
            </a:xfrm>
            <a:custGeom>
              <a:avLst/>
              <a:gdLst>
                <a:gd name="T0" fmla="*/ 438 w 737"/>
                <a:gd name="T1" fmla="*/ 0 h 291"/>
                <a:gd name="T2" fmla="*/ 294 w 737"/>
                <a:gd name="T3" fmla="*/ 6 h 291"/>
                <a:gd name="T4" fmla="*/ 78 w 737"/>
                <a:gd name="T5" fmla="*/ 114 h 291"/>
                <a:gd name="T6" fmla="*/ 0 w 737"/>
                <a:gd name="T7" fmla="*/ 291 h 291"/>
                <a:gd name="T8" fmla="*/ 737 w 737"/>
                <a:gd name="T9" fmla="*/ 291 h 291"/>
                <a:gd name="T10" fmla="*/ 658 w 737"/>
                <a:gd name="T11" fmla="*/ 114 h 291"/>
                <a:gd name="T12" fmla="*/ 438 w 737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7" h="291">
                  <a:moveTo>
                    <a:pt x="438" y="0"/>
                  </a:moveTo>
                  <a:cubicBezTo>
                    <a:pt x="436" y="2"/>
                    <a:pt x="295" y="4"/>
                    <a:pt x="294" y="6"/>
                  </a:cubicBezTo>
                  <a:cubicBezTo>
                    <a:pt x="250" y="69"/>
                    <a:pt x="154" y="97"/>
                    <a:pt x="78" y="114"/>
                  </a:cubicBezTo>
                  <a:cubicBezTo>
                    <a:pt x="3" y="131"/>
                    <a:pt x="0" y="227"/>
                    <a:pt x="0" y="291"/>
                  </a:cubicBezTo>
                  <a:cubicBezTo>
                    <a:pt x="737" y="291"/>
                    <a:pt x="737" y="291"/>
                    <a:pt x="737" y="291"/>
                  </a:cubicBezTo>
                  <a:cubicBezTo>
                    <a:pt x="736" y="227"/>
                    <a:pt x="735" y="131"/>
                    <a:pt x="658" y="114"/>
                  </a:cubicBezTo>
                  <a:cubicBezTo>
                    <a:pt x="581" y="97"/>
                    <a:pt x="480" y="65"/>
                    <a:pt x="438" y="0"/>
                  </a:cubicBezTo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F4DC9B2D-16F2-41CF-9FC8-389EC954766B}"/>
                </a:ext>
              </a:extLst>
            </p:cNvPr>
            <p:cNvSpPr/>
            <p:nvPr/>
          </p:nvSpPr>
          <p:spPr bwMode="auto">
            <a:xfrm>
              <a:off x="12277966" y="4421189"/>
              <a:ext cx="555625" cy="1339850"/>
            </a:xfrm>
            <a:custGeom>
              <a:avLst/>
              <a:gdLst>
                <a:gd name="T0" fmla="*/ 0 w 148"/>
                <a:gd name="T1" fmla="*/ 98 h 356"/>
                <a:gd name="T2" fmla="*/ 0 w 148"/>
                <a:gd name="T3" fmla="*/ 219 h 356"/>
                <a:gd name="T4" fmla="*/ 0 w 148"/>
                <a:gd name="T5" fmla="*/ 279 h 356"/>
                <a:gd name="T6" fmla="*/ 148 w 148"/>
                <a:gd name="T7" fmla="*/ 279 h 356"/>
                <a:gd name="T8" fmla="*/ 148 w 148"/>
                <a:gd name="T9" fmla="*/ 219 h 356"/>
                <a:gd name="T10" fmla="*/ 148 w 148"/>
                <a:gd name="T11" fmla="*/ 98 h 356"/>
                <a:gd name="T12" fmla="*/ 0 w 148"/>
                <a:gd name="T13" fmla="*/ 98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8" h="356">
                  <a:moveTo>
                    <a:pt x="0" y="98"/>
                  </a:moveTo>
                  <a:cubicBezTo>
                    <a:pt x="0" y="219"/>
                    <a:pt x="0" y="219"/>
                    <a:pt x="0" y="219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37" y="354"/>
                    <a:pt x="104" y="356"/>
                    <a:pt x="148" y="279"/>
                  </a:cubicBezTo>
                  <a:cubicBezTo>
                    <a:pt x="148" y="219"/>
                    <a:pt x="148" y="219"/>
                    <a:pt x="148" y="219"/>
                  </a:cubicBezTo>
                  <a:cubicBezTo>
                    <a:pt x="148" y="98"/>
                    <a:pt x="148" y="98"/>
                    <a:pt x="148" y="98"/>
                  </a:cubicBezTo>
                  <a:cubicBezTo>
                    <a:pt x="148" y="0"/>
                    <a:pt x="0" y="0"/>
                    <a:pt x="0" y="98"/>
                  </a:cubicBezTo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63788658-1E51-4A13-90CC-6FD89AF67E1E}"/>
                </a:ext>
              </a:extLst>
            </p:cNvPr>
            <p:cNvSpPr/>
            <p:nvPr/>
          </p:nvSpPr>
          <p:spPr bwMode="auto">
            <a:xfrm>
              <a:off x="13070129" y="4448176"/>
              <a:ext cx="285750" cy="412750"/>
            </a:xfrm>
            <a:custGeom>
              <a:avLst/>
              <a:gdLst>
                <a:gd name="T0" fmla="*/ 58 w 76"/>
                <a:gd name="T1" fmla="*/ 6 h 110"/>
                <a:gd name="T2" fmla="*/ 11 w 76"/>
                <a:gd name="T3" fmla="*/ 43 h 110"/>
                <a:gd name="T4" fmla="*/ 18 w 76"/>
                <a:gd name="T5" fmla="*/ 103 h 110"/>
                <a:gd name="T6" fmla="*/ 65 w 76"/>
                <a:gd name="T7" fmla="*/ 67 h 110"/>
                <a:gd name="T8" fmla="*/ 58 w 76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10">
                  <a:moveTo>
                    <a:pt x="58" y="6"/>
                  </a:moveTo>
                  <a:cubicBezTo>
                    <a:pt x="43" y="0"/>
                    <a:pt x="22" y="16"/>
                    <a:pt x="11" y="43"/>
                  </a:cubicBezTo>
                  <a:cubicBezTo>
                    <a:pt x="0" y="69"/>
                    <a:pt x="3" y="97"/>
                    <a:pt x="18" y="103"/>
                  </a:cubicBezTo>
                  <a:cubicBezTo>
                    <a:pt x="33" y="110"/>
                    <a:pt x="54" y="94"/>
                    <a:pt x="65" y="67"/>
                  </a:cubicBezTo>
                  <a:cubicBezTo>
                    <a:pt x="76" y="40"/>
                    <a:pt x="73" y="13"/>
                    <a:pt x="58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82609B27-F8BC-4706-B60D-3ECBFE3BC443}"/>
                </a:ext>
              </a:extLst>
            </p:cNvPr>
            <p:cNvSpPr/>
            <p:nvPr/>
          </p:nvSpPr>
          <p:spPr bwMode="auto">
            <a:xfrm>
              <a:off x="11758854" y="4448176"/>
              <a:ext cx="282575" cy="412750"/>
            </a:xfrm>
            <a:custGeom>
              <a:avLst/>
              <a:gdLst>
                <a:gd name="T0" fmla="*/ 17 w 75"/>
                <a:gd name="T1" fmla="*/ 6 h 110"/>
                <a:gd name="T2" fmla="*/ 64 w 75"/>
                <a:gd name="T3" fmla="*/ 43 h 110"/>
                <a:gd name="T4" fmla="*/ 57 w 75"/>
                <a:gd name="T5" fmla="*/ 103 h 110"/>
                <a:gd name="T6" fmla="*/ 11 w 75"/>
                <a:gd name="T7" fmla="*/ 67 h 110"/>
                <a:gd name="T8" fmla="*/ 17 w 75"/>
                <a:gd name="T9" fmla="*/ 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10">
                  <a:moveTo>
                    <a:pt x="17" y="6"/>
                  </a:moveTo>
                  <a:cubicBezTo>
                    <a:pt x="32" y="0"/>
                    <a:pt x="53" y="16"/>
                    <a:pt x="64" y="43"/>
                  </a:cubicBezTo>
                  <a:cubicBezTo>
                    <a:pt x="75" y="69"/>
                    <a:pt x="72" y="97"/>
                    <a:pt x="57" y="103"/>
                  </a:cubicBezTo>
                  <a:cubicBezTo>
                    <a:pt x="42" y="110"/>
                    <a:pt x="21" y="94"/>
                    <a:pt x="11" y="67"/>
                  </a:cubicBezTo>
                  <a:cubicBezTo>
                    <a:pt x="0" y="40"/>
                    <a:pt x="3" y="13"/>
                    <a:pt x="17" y="6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D083E28-DD60-49D2-8FAB-8CFC333AB8A0}"/>
                </a:ext>
              </a:extLst>
            </p:cNvPr>
            <p:cNvSpPr/>
            <p:nvPr/>
          </p:nvSpPr>
          <p:spPr bwMode="auto">
            <a:xfrm>
              <a:off x="12277966" y="5129214"/>
              <a:ext cx="555625" cy="192088"/>
            </a:xfrm>
            <a:custGeom>
              <a:avLst/>
              <a:gdLst>
                <a:gd name="T0" fmla="*/ 148 w 148"/>
                <a:gd name="T1" fmla="*/ 0 h 51"/>
                <a:gd name="T2" fmla="*/ 0 w 148"/>
                <a:gd name="T3" fmla="*/ 0 h 51"/>
                <a:gd name="T4" fmla="*/ 0 w 148"/>
                <a:gd name="T5" fmla="*/ 5 h 51"/>
                <a:gd name="T6" fmla="*/ 73 w 148"/>
                <a:gd name="T7" fmla="*/ 51 h 51"/>
                <a:gd name="T8" fmla="*/ 148 w 148"/>
                <a:gd name="T9" fmla="*/ 4 h 51"/>
                <a:gd name="T10" fmla="*/ 148 w 148"/>
                <a:gd name="T1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8" h="51">
                  <a:moveTo>
                    <a:pt x="14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47" y="51"/>
                    <a:pt x="73" y="51"/>
                  </a:cubicBezTo>
                  <a:cubicBezTo>
                    <a:pt x="100" y="51"/>
                    <a:pt x="148" y="4"/>
                    <a:pt x="148" y="4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C4A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23558AD6-D497-4297-AC61-1E2C7294BDB2}"/>
                </a:ext>
              </a:extLst>
            </p:cNvPr>
            <p:cNvSpPr/>
            <p:nvPr/>
          </p:nvSpPr>
          <p:spPr bwMode="auto">
            <a:xfrm>
              <a:off x="11792191" y="3567114"/>
              <a:ext cx="1525588" cy="1693863"/>
            </a:xfrm>
            <a:custGeom>
              <a:avLst/>
              <a:gdLst>
                <a:gd name="T0" fmla="*/ 203 w 406"/>
                <a:gd name="T1" fmla="*/ 450 h 450"/>
                <a:gd name="T2" fmla="*/ 31 w 406"/>
                <a:gd name="T3" fmla="*/ 266 h 450"/>
                <a:gd name="T4" fmla="*/ 203 w 406"/>
                <a:gd name="T5" fmla="*/ 0 h 450"/>
                <a:gd name="T6" fmla="*/ 376 w 406"/>
                <a:gd name="T7" fmla="*/ 266 h 450"/>
                <a:gd name="T8" fmla="*/ 203 w 406"/>
                <a:gd name="T9" fmla="*/ 45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6" h="450">
                  <a:moveTo>
                    <a:pt x="203" y="450"/>
                  </a:moveTo>
                  <a:cubicBezTo>
                    <a:pt x="157" y="450"/>
                    <a:pt x="60" y="374"/>
                    <a:pt x="31" y="266"/>
                  </a:cubicBezTo>
                  <a:cubicBezTo>
                    <a:pt x="0" y="157"/>
                    <a:pt x="57" y="0"/>
                    <a:pt x="203" y="0"/>
                  </a:cubicBezTo>
                  <a:cubicBezTo>
                    <a:pt x="349" y="0"/>
                    <a:pt x="406" y="157"/>
                    <a:pt x="376" y="266"/>
                  </a:cubicBezTo>
                  <a:cubicBezTo>
                    <a:pt x="346" y="374"/>
                    <a:pt x="249" y="450"/>
                    <a:pt x="203" y="450"/>
                  </a:cubicBezTo>
                  <a:close/>
                </a:path>
              </a:pathLst>
            </a:custGeom>
            <a:solidFill>
              <a:srgbClr val="F5D5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D7482F87-717C-44CD-B600-0134F73D9642}"/>
                </a:ext>
              </a:extLst>
            </p:cNvPr>
            <p:cNvSpPr/>
            <p:nvPr/>
          </p:nvSpPr>
          <p:spPr bwMode="auto">
            <a:xfrm>
              <a:off x="11789016" y="3517901"/>
              <a:ext cx="1611313" cy="1169988"/>
            </a:xfrm>
            <a:custGeom>
              <a:avLst/>
              <a:gdLst>
                <a:gd name="T0" fmla="*/ 170 w 429"/>
                <a:gd name="T1" fmla="*/ 149 h 311"/>
                <a:gd name="T2" fmla="*/ 72 w 429"/>
                <a:gd name="T3" fmla="*/ 226 h 311"/>
                <a:gd name="T4" fmla="*/ 42 w 429"/>
                <a:gd name="T5" fmla="*/ 301 h 311"/>
                <a:gd name="T6" fmla="*/ 18 w 429"/>
                <a:gd name="T7" fmla="*/ 145 h 311"/>
                <a:gd name="T8" fmla="*/ 173 w 429"/>
                <a:gd name="T9" fmla="*/ 4 h 311"/>
                <a:gd name="T10" fmla="*/ 325 w 429"/>
                <a:gd name="T11" fmla="*/ 48 h 311"/>
                <a:gd name="T12" fmla="*/ 366 w 429"/>
                <a:gd name="T13" fmla="*/ 311 h 311"/>
                <a:gd name="T14" fmla="*/ 281 w 429"/>
                <a:gd name="T15" fmla="*/ 105 h 311"/>
                <a:gd name="T16" fmla="*/ 170 w 429"/>
                <a:gd name="T17" fmla="*/ 149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9" h="311">
                  <a:moveTo>
                    <a:pt x="170" y="149"/>
                  </a:moveTo>
                  <a:cubicBezTo>
                    <a:pt x="134" y="224"/>
                    <a:pt x="119" y="246"/>
                    <a:pt x="72" y="226"/>
                  </a:cubicBezTo>
                  <a:cubicBezTo>
                    <a:pt x="24" y="206"/>
                    <a:pt x="33" y="262"/>
                    <a:pt x="42" y="301"/>
                  </a:cubicBezTo>
                  <a:cubicBezTo>
                    <a:pt x="0" y="248"/>
                    <a:pt x="5" y="197"/>
                    <a:pt x="18" y="145"/>
                  </a:cubicBezTo>
                  <a:cubicBezTo>
                    <a:pt x="32" y="89"/>
                    <a:pt x="105" y="2"/>
                    <a:pt x="173" y="4"/>
                  </a:cubicBezTo>
                  <a:cubicBezTo>
                    <a:pt x="210" y="0"/>
                    <a:pt x="266" y="5"/>
                    <a:pt x="325" y="48"/>
                  </a:cubicBezTo>
                  <a:cubicBezTo>
                    <a:pt x="429" y="123"/>
                    <a:pt x="394" y="291"/>
                    <a:pt x="366" y="311"/>
                  </a:cubicBezTo>
                  <a:cubicBezTo>
                    <a:pt x="393" y="155"/>
                    <a:pt x="327" y="186"/>
                    <a:pt x="281" y="105"/>
                  </a:cubicBezTo>
                  <a:cubicBezTo>
                    <a:pt x="266" y="69"/>
                    <a:pt x="209" y="67"/>
                    <a:pt x="170" y="149"/>
                  </a:cubicBezTo>
                  <a:close/>
                </a:path>
              </a:pathLst>
            </a:custGeom>
            <a:solidFill>
              <a:srgbClr val="8060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3">
              <a:extLst>
                <a:ext uri="{FF2B5EF4-FFF2-40B4-BE49-F238E27FC236}">
                  <a16:creationId xmlns:a16="http://schemas.microsoft.com/office/drawing/2014/main" id="{060F03DD-B9DB-4FA9-B7B4-ACC63B9C9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8" name="Rectangle 14">
              <a:extLst>
                <a:ext uri="{FF2B5EF4-FFF2-40B4-BE49-F238E27FC236}">
                  <a16:creationId xmlns:a16="http://schemas.microsoft.com/office/drawing/2014/main" id="{85DF889B-8A8B-4682-B45F-9025594AA0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7679" y="5689601"/>
              <a:ext cx="60325" cy="703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EADCC67D-CADF-4636-8FDE-98AE79868F39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6668D18F-3972-4D63-AACA-C2A6668379B5}"/>
                </a:ext>
              </a:extLst>
            </p:cNvPr>
            <p:cNvSpPr/>
            <p:nvPr/>
          </p:nvSpPr>
          <p:spPr bwMode="auto">
            <a:xfrm>
              <a:off x="12077941" y="5321301"/>
              <a:ext cx="469900" cy="571500"/>
            </a:xfrm>
            <a:custGeom>
              <a:avLst/>
              <a:gdLst>
                <a:gd name="T0" fmla="*/ 126 w 296"/>
                <a:gd name="T1" fmla="*/ 0 h 360"/>
                <a:gd name="T2" fmla="*/ 0 w 296"/>
                <a:gd name="T3" fmla="*/ 113 h 360"/>
                <a:gd name="T4" fmla="*/ 161 w 296"/>
                <a:gd name="T5" fmla="*/ 360 h 360"/>
                <a:gd name="T6" fmla="*/ 296 w 296"/>
                <a:gd name="T7" fmla="*/ 230 h 360"/>
                <a:gd name="T8" fmla="*/ 126 w 296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" h="360">
                  <a:moveTo>
                    <a:pt x="126" y="0"/>
                  </a:moveTo>
                  <a:lnTo>
                    <a:pt x="0" y="113"/>
                  </a:lnTo>
                  <a:lnTo>
                    <a:pt x="161" y="360"/>
                  </a:lnTo>
                  <a:lnTo>
                    <a:pt x="296" y="230"/>
                  </a:lnTo>
                  <a:lnTo>
                    <a:pt x="1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746346CD-A896-491A-97C4-60D753D4ACB0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46C475A5-26E5-4F82-8AF8-5571C7D91204}"/>
                </a:ext>
              </a:extLst>
            </p:cNvPr>
            <p:cNvSpPr/>
            <p:nvPr/>
          </p:nvSpPr>
          <p:spPr bwMode="auto">
            <a:xfrm>
              <a:off x="12547841" y="5321301"/>
              <a:ext cx="484188" cy="571500"/>
            </a:xfrm>
            <a:custGeom>
              <a:avLst/>
              <a:gdLst>
                <a:gd name="T0" fmla="*/ 180 w 305"/>
                <a:gd name="T1" fmla="*/ 0 h 360"/>
                <a:gd name="T2" fmla="*/ 305 w 305"/>
                <a:gd name="T3" fmla="*/ 118 h 360"/>
                <a:gd name="T4" fmla="*/ 137 w 305"/>
                <a:gd name="T5" fmla="*/ 360 h 360"/>
                <a:gd name="T6" fmla="*/ 0 w 305"/>
                <a:gd name="T7" fmla="*/ 230 h 360"/>
                <a:gd name="T8" fmla="*/ 180 w 305"/>
                <a:gd name="T9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5" h="360">
                  <a:moveTo>
                    <a:pt x="180" y="0"/>
                  </a:moveTo>
                  <a:lnTo>
                    <a:pt x="305" y="118"/>
                  </a:lnTo>
                  <a:lnTo>
                    <a:pt x="137" y="360"/>
                  </a:lnTo>
                  <a:lnTo>
                    <a:pt x="0" y="230"/>
                  </a:lnTo>
                  <a:lnTo>
                    <a:pt x="18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6062305D-BBAA-493E-A2F6-693637CE0E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969991" y="4349751"/>
              <a:ext cx="1185863" cy="436563"/>
            </a:xfrm>
            <a:custGeom>
              <a:avLst/>
              <a:gdLst>
                <a:gd name="T0" fmla="*/ 236 w 316"/>
                <a:gd name="T1" fmla="*/ 114 h 116"/>
                <a:gd name="T2" fmla="*/ 241 w 316"/>
                <a:gd name="T3" fmla="*/ 114 h 116"/>
                <a:gd name="T4" fmla="*/ 298 w 316"/>
                <a:gd name="T5" fmla="*/ 68 h 116"/>
                <a:gd name="T6" fmla="*/ 310 w 316"/>
                <a:gd name="T7" fmla="*/ 30 h 116"/>
                <a:gd name="T8" fmla="*/ 316 w 316"/>
                <a:gd name="T9" fmla="*/ 16 h 116"/>
                <a:gd name="T10" fmla="*/ 307 w 316"/>
                <a:gd name="T11" fmla="*/ 6 h 116"/>
                <a:gd name="T12" fmla="*/ 238 w 316"/>
                <a:gd name="T13" fmla="*/ 2 h 116"/>
                <a:gd name="T14" fmla="*/ 238 w 316"/>
                <a:gd name="T15" fmla="*/ 9 h 116"/>
                <a:gd name="T16" fmla="*/ 286 w 316"/>
                <a:gd name="T17" fmla="*/ 14 h 116"/>
                <a:gd name="T18" fmla="*/ 284 w 316"/>
                <a:gd name="T19" fmla="*/ 86 h 116"/>
                <a:gd name="T20" fmla="*/ 236 w 316"/>
                <a:gd name="T21" fmla="*/ 108 h 116"/>
                <a:gd name="T22" fmla="*/ 236 w 316"/>
                <a:gd name="T23" fmla="*/ 114 h 116"/>
                <a:gd name="T24" fmla="*/ 158 w 316"/>
                <a:gd name="T25" fmla="*/ 16 h 116"/>
                <a:gd name="T26" fmla="*/ 84 w 316"/>
                <a:gd name="T27" fmla="*/ 3 h 116"/>
                <a:gd name="T28" fmla="*/ 78 w 316"/>
                <a:gd name="T29" fmla="*/ 2 h 116"/>
                <a:gd name="T30" fmla="*/ 78 w 316"/>
                <a:gd name="T31" fmla="*/ 9 h 116"/>
                <a:gd name="T32" fmla="*/ 130 w 316"/>
                <a:gd name="T33" fmla="*/ 27 h 116"/>
                <a:gd name="T34" fmla="*/ 99 w 316"/>
                <a:gd name="T35" fmla="*/ 103 h 116"/>
                <a:gd name="T36" fmla="*/ 76 w 316"/>
                <a:gd name="T37" fmla="*/ 108 h 116"/>
                <a:gd name="T38" fmla="*/ 76 w 316"/>
                <a:gd name="T39" fmla="*/ 115 h 116"/>
                <a:gd name="T40" fmla="*/ 130 w 316"/>
                <a:gd name="T41" fmla="*/ 80 h 116"/>
                <a:gd name="T42" fmla="*/ 157 w 316"/>
                <a:gd name="T43" fmla="*/ 41 h 116"/>
                <a:gd name="T44" fmla="*/ 183 w 316"/>
                <a:gd name="T45" fmla="*/ 80 h 116"/>
                <a:gd name="T46" fmla="*/ 236 w 316"/>
                <a:gd name="T47" fmla="*/ 114 h 116"/>
                <a:gd name="T48" fmla="*/ 236 w 316"/>
                <a:gd name="T49" fmla="*/ 108 h 116"/>
                <a:gd name="T50" fmla="*/ 212 w 316"/>
                <a:gd name="T51" fmla="*/ 103 h 116"/>
                <a:gd name="T52" fmla="*/ 186 w 316"/>
                <a:gd name="T53" fmla="*/ 27 h 116"/>
                <a:gd name="T54" fmla="*/ 238 w 316"/>
                <a:gd name="T55" fmla="*/ 9 h 116"/>
                <a:gd name="T56" fmla="*/ 238 w 316"/>
                <a:gd name="T57" fmla="*/ 2 h 116"/>
                <a:gd name="T58" fmla="*/ 233 w 316"/>
                <a:gd name="T59" fmla="*/ 2 h 116"/>
                <a:gd name="T60" fmla="*/ 158 w 316"/>
                <a:gd name="T61" fmla="*/ 16 h 116"/>
                <a:gd name="T62" fmla="*/ 78 w 316"/>
                <a:gd name="T63" fmla="*/ 2 h 116"/>
                <a:gd name="T64" fmla="*/ 10 w 316"/>
                <a:gd name="T65" fmla="*/ 6 h 116"/>
                <a:gd name="T66" fmla="*/ 0 w 316"/>
                <a:gd name="T67" fmla="*/ 17 h 116"/>
                <a:gd name="T68" fmla="*/ 6 w 316"/>
                <a:gd name="T69" fmla="*/ 31 h 116"/>
                <a:gd name="T70" fmla="*/ 16 w 316"/>
                <a:gd name="T71" fmla="*/ 69 h 116"/>
                <a:gd name="T72" fmla="*/ 70 w 316"/>
                <a:gd name="T73" fmla="*/ 115 h 116"/>
                <a:gd name="T74" fmla="*/ 76 w 316"/>
                <a:gd name="T75" fmla="*/ 115 h 116"/>
                <a:gd name="T76" fmla="*/ 76 w 316"/>
                <a:gd name="T77" fmla="*/ 108 h 116"/>
                <a:gd name="T78" fmla="*/ 28 w 316"/>
                <a:gd name="T79" fmla="*/ 86 h 116"/>
                <a:gd name="T80" fmla="*/ 31 w 316"/>
                <a:gd name="T81" fmla="*/ 15 h 116"/>
                <a:gd name="T82" fmla="*/ 78 w 316"/>
                <a:gd name="T83" fmla="*/ 9 h 116"/>
                <a:gd name="T84" fmla="*/ 78 w 316"/>
                <a:gd name="T85" fmla="*/ 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16" h="116">
                  <a:moveTo>
                    <a:pt x="236" y="114"/>
                  </a:moveTo>
                  <a:cubicBezTo>
                    <a:pt x="238" y="114"/>
                    <a:pt x="239" y="114"/>
                    <a:pt x="241" y="114"/>
                  </a:cubicBezTo>
                  <a:cubicBezTo>
                    <a:pt x="283" y="111"/>
                    <a:pt x="293" y="92"/>
                    <a:pt x="298" y="68"/>
                  </a:cubicBezTo>
                  <a:cubicBezTo>
                    <a:pt x="303" y="42"/>
                    <a:pt x="303" y="33"/>
                    <a:pt x="310" y="30"/>
                  </a:cubicBezTo>
                  <a:cubicBezTo>
                    <a:pt x="315" y="29"/>
                    <a:pt x="316" y="23"/>
                    <a:pt x="316" y="16"/>
                  </a:cubicBezTo>
                  <a:cubicBezTo>
                    <a:pt x="316" y="9"/>
                    <a:pt x="316" y="9"/>
                    <a:pt x="307" y="6"/>
                  </a:cubicBezTo>
                  <a:cubicBezTo>
                    <a:pt x="301" y="3"/>
                    <a:pt x="265" y="0"/>
                    <a:pt x="238" y="2"/>
                  </a:cubicBezTo>
                  <a:cubicBezTo>
                    <a:pt x="238" y="9"/>
                    <a:pt x="238" y="9"/>
                    <a:pt x="238" y="9"/>
                  </a:cubicBezTo>
                  <a:cubicBezTo>
                    <a:pt x="259" y="8"/>
                    <a:pt x="280" y="10"/>
                    <a:pt x="286" y="14"/>
                  </a:cubicBezTo>
                  <a:cubicBezTo>
                    <a:pt x="299" y="23"/>
                    <a:pt x="295" y="65"/>
                    <a:pt x="284" y="86"/>
                  </a:cubicBezTo>
                  <a:cubicBezTo>
                    <a:pt x="276" y="100"/>
                    <a:pt x="255" y="108"/>
                    <a:pt x="236" y="108"/>
                  </a:cubicBezTo>
                  <a:lnTo>
                    <a:pt x="236" y="114"/>
                  </a:lnTo>
                  <a:close/>
                  <a:moveTo>
                    <a:pt x="158" y="16"/>
                  </a:moveTo>
                  <a:cubicBezTo>
                    <a:pt x="149" y="16"/>
                    <a:pt x="111" y="5"/>
                    <a:pt x="84" y="3"/>
                  </a:cubicBezTo>
                  <a:cubicBezTo>
                    <a:pt x="82" y="2"/>
                    <a:pt x="80" y="2"/>
                    <a:pt x="78" y="2"/>
                  </a:cubicBezTo>
                  <a:cubicBezTo>
                    <a:pt x="78" y="9"/>
                    <a:pt x="78" y="9"/>
                    <a:pt x="78" y="9"/>
                  </a:cubicBezTo>
                  <a:cubicBezTo>
                    <a:pt x="100" y="10"/>
                    <a:pt x="122" y="15"/>
                    <a:pt x="130" y="27"/>
                  </a:cubicBezTo>
                  <a:cubicBezTo>
                    <a:pt x="143" y="46"/>
                    <a:pt x="120" y="93"/>
                    <a:pt x="99" y="103"/>
                  </a:cubicBezTo>
                  <a:cubicBezTo>
                    <a:pt x="93" y="107"/>
                    <a:pt x="85" y="108"/>
                    <a:pt x="76" y="108"/>
                  </a:cubicBezTo>
                  <a:cubicBezTo>
                    <a:pt x="76" y="115"/>
                    <a:pt x="76" y="115"/>
                    <a:pt x="76" y="115"/>
                  </a:cubicBezTo>
                  <a:cubicBezTo>
                    <a:pt x="112" y="115"/>
                    <a:pt x="126" y="89"/>
                    <a:pt x="130" y="80"/>
                  </a:cubicBezTo>
                  <a:cubicBezTo>
                    <a:pt x="138" y="64"/>
                    <a:pt x="137" y="41"/>
                    <a:pt x="157" y="41"/>
                  </a:cubicBezTo>
                  <a:cubicBezTo>
                    <a:pt x="178" y="41"/>
                    <a:pt x="175" y="63"/>
                    <a:pt x="183" y="80"/>
                  </a:cubicBezTo>
                  <a:cubicBezTo>
                    <a:pt x="187" y="88"/>
                    <a:pt x="199" y="116"/>
                    <a:pt x="236" y="114"/>
                  </a:cubicBezTo>
                  <a:cubicBezTo>
                    <a:pt x="236" y="108"/>
                    <a:pt x="236" y="108"/>
                    <a:pt x="236" y="108"/>
                  </a:cubicBezTo>
                  <a:cubicBezTo>
                    <a:pt x="227" y="108"/>
                    <a:pt x="218" y="106"/>
                    <a:pt x="212" y="103"/>
                  </a:cubicBezTo>
                  <a:cubicBezTo>
                    <a:pt x="192" y="93"/>
                    <a:pt x="172" y="46"/>
                    <a:pt x="186" y="27"/>
                  </a:cubicBezTo>
                  <a:cubicBezTo>
                    <a:pt x="194" y="15"/>
                    <a:pt x="216" y="10"/>
                    <a:pt x="238" y="9"/>
                  </a:cubicBezTo>
                  <a:cubicBezTo>
                    <a:pt x="238" y="2"/>
                    <a:pt x="238" y="2"/>
                    <a:pt x="238" y="2"/>
                  </a:cubicBezTo>
                  <a:cubicBezTo>
                    <a:pt x="237" y="2"/>
                    <a:pt x="235" y="2"/>
                    <a:pt x="233" y="2"/>
                  </a:cubicBezTo>
                  <a:cubicBezTo>
                    <a:pt x="209" y="4"/>
                    <a:pt x="180" y="15"/>
                    <a:pt x="158" y="16"/>
                  </a:cubicBezTo>
                  <a:close/>
                  <a:moveTo>
                    <a:pt x="78" y="2"/>
                  </a:moveTo>
                  <a:cubicBezTo>
                    <a:pt x="51" y="1"/>
                    <a:pt x="16" y="4"/>
                    <a:pt x="10" y="6"/>
                  </a:cubicBezTo>
                  <a:cubicBezTo>
                    <a:pt x="1" y="9"/>
                    <a:pt x="1" y="10"/>
                    <a:pt x="0" y="17"/>
                  </a:cubicBezTo>
                  <a:cubicBezTo>
                    <a:pt x="0" y="24"/>
                    <a:pt x="1" y="29"/>
                    <a:pt x="6" y="31"/>
                  </a:cubicBezTo>
                  <a:cubicBezTo>
                    <a:pt x="12" y="34"/>
                    <a:pt x="12" y="43"/>
                    <a:pt x="16" y="69"/>
                  </a:cubicBezTo>
                  <a:cubicBezTo>
                    <a:pt x="19" y="93"/>
                    <a:pt x="28" y="111"/>
                    <a:pt x="70" y="115"/>
                  </a:cubicBezTo>
                  <a:cubicBezTo>
                    <a:pt x="72" y="115"/>
                    <a:pt x="74" y="115"/>
                    <a:pt x="76" y="115"/>
                  </a:cubicBezTo>
                  <a:cubicBezTo>
                    <a:pt x="76" y="108"/>
                    <a:pt x="76" y="108"/>
                    <a:pt x="76" y="108"/>
                  </a:cubicBezTo>
                  <a:cubicBezTo>
                    <a:pt x="57" y="108"/>
                    <a:pt x="36" y="101"/>
                    <a:pt x="28" y="86"/>
                  </a:cubicBezTo>
                  <a:cubicBezTo>
                    <a:pt x="18" y="66"/>
                    <a:pt x="17" y="24"/>
                    <a:pt x="31" y="15"/>
                  </a:cubicBezTo>
                  <a:cubicBezTo>
                    <a:pt x="37" y="11"/>
                    <a:pt x="57" y="8"/>
                    <a:pt x="78" y="9"/>
                  </a:cubicBezTo>
                  <a:lnTo>
                    <a:pt x="78" y="2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70DAAF23-B37E-43BF-9903-E7172AB10069}"/>
                </a:ext>
              </a:extLst>
            </p:cNvPr>
            <p:cNvSpPr/>
            <p:nvPr/>
          </p:nvSpPr>
          <p:spPr bwMode="auto">
            <a:xfrm>
              <a:off x="12547841" y="5686426"/>
              <a:ext cx="3175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2479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81017095-495D-4FDD-A439-F1FB2FCE0343}"/>
                </a:ext>
              </a:extLst>
            </p:cNvPr>
            <p:cNvSpPr/>
            <p:nvPr/>
          </p:nvSpPr>
          <p:spPr bwMode="auto">
            <a:xfrm>
              <a:off x="12277966" y="5313364"/>
              <a:ext cx="555625" cy="373063"/>
            </a:xfrm>
            <a:custGeom>
              <a:avLst/>
              <a:gdLst>
                <a:gd name="T0" fmla="*/ 148 w 148"/>
                <a:gd name="T1" fmla="*/ 0 h 99"/>
                <a:gd name="T2" fmla="*/ 72 w 148"/>
                <a:gd name="T3" fmla="*/ 97 h 99"/>
                <a:gd name="T4" fmla="*/ 0 w 148"/>
                <a:gd name="T5" fmla="*/ 0 h 99"/>
                <a:gd name="T6" fmla="*/ 0 w 148"/>
                <a:gd name="T7" fmla="*/ 2 h 99"/>
                <a:gd name="T8" fmla="*/ 72 w 148"/>
                <a:gd name="T9" fmla="*/ 99 h 99"/>
                <a:gd name="T10" fmla="*/ 73 w 148"/>
                <a:gd name="T11" fmla="*/ 99 h 99"/>
                <a:gd name="T12" fmla="*/ 148 w 148"/>
                <a:gd name="T13" fmla="*/ 2 h 99"/>
                <a:gd name="T14" fmla="*/ 148 w 148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99">
                  <a:moveTo>
                    <a:pt x="148" y="0"/>
                  </a:moveTo>
                  <a:cubicBezTo>
                    <a:pt x="72" y="97"/>
                    <a:pt x="72" y="97"/>
                    <a:pt x="72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72" y="99"/>
                    <a:pt x="72" y="99"/>
                    <a:pt x="72" y="99"/>
                  </a:cubicBezTo>
                  <a:cubicBezTo>
                    <a:pt x="72" y="99"/>
                    <a:pt x="72" y="99"/>
                    <a:pt x="73" y="99"/>
                  </a:cubicBezTo>
                  <a:cubicBezTo>
                    <a:pt x="148" y="2"/>
                    <a:pt x="148" y="2"/>
                    <a:pt x="148" y="2"/>
                  </a:cubicBezTo>
                  <a:cubicBezTo>
                    <a:pt x="148" y="0"/>
                    <a:pt x="148" y="0"/>
                    <a:pt x="148" y="0"/>
                  </a:cubicBezTo>
                </a:path>
              </a:pathLst>
            </a:custGeom>
            <a:solidFill>
              <a:srgbClr val="E9C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111760" y="65036"/>
            <a:ext cx="1229360" cy="640080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053" y="786556"/>
            <a:ext cx="5823751" cy="51730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4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53" y="0"/>
            <a:ext cx="8122894" cy="66775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500770" y="3338780"/>
            <a:ext cx="43638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GIẢI LAO</a:t>
            </a:r>
          </a:p>
        </p:txBody>
      </p:sp>
      <p:sp>
        <p:nvSpPr>
          <p:cNvPr id="4" name="Rectangle 3"/>
          <p:cNvSpPr/>
          <p:nvPr/>
        </p:nvSpPr>
        <p:spPr>
          <a:xfrm>
            <a:off x="111760" y="65036"/>
            <a:ext cx="1229360" cy="640080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008" y="5400355"/>
            <a:ext cx="5212715" cy="895942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351306" y="4548174"/>
            <a:ext cx="2702672" cy="1898172"/>
          </a:xfrm>
          <a:prstGeom prst="rect">
            <a:avLst/>
          </a:prstGeom>
        </p:spPr>
      </p:pic>
      <p:pic>
        <p:nvPicPr>
          <p:cNvPr id="7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6272" y="4158374"/>
            <a:ext cx="1619821" cy="1862211"/>
          </a:xfrm>
          <a:prstGeom prst="rect">
            <a:avLst/>
          </a:prstGeom>
        </p:spPr>
      </p:pic>
      <p:pic>
        <p:nvPicPr>
          <p:cNvPr id="8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22880" y="4588428"/>
            <a:ext cx="3406140" cy="1512111"/>
          </a:xfrm>
          <a:prstGeom prst="rect">
            <a:avLst/>
          </a:prstGeom>
        </p:spPr>
      </p:pic>
      <p:pic>
        <p:nvPicPr>
          <p:cNvPr id="9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1219199"/>
            <a:ext cx="6583680" cy="30124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74205" y="1859630"/>
            <a:ext cx="589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pic>
        <p:nvPicPr>
          <p:cNvPr id="11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874" y="3608056"/>
            <a:ext cx="7606580" cy="94011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75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0C6F085-8B3F-4826-B41E-B0148BC46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1877" y="12324"/>
            <a:ext cx="6287678" cy="576368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DF46EFC-B41A-4190-9247-310014E46C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68" y="5071621"/>
            <a:ext cx="12170004" cy="1368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9F3C9C-17DD-4D8E-AB76-91C4115859BC}"/>
              </a:ext>
            </a:extLst>
          </p:cNvPr>
          <p:cNvSpPr txBox="1"/>
          <p:nvPr/>
        </p:nvSpPr>
        <p:spPr>
          <a:xfrm>
            <a:off x="6297105" y="1486588"/>
            <a:ext cx="47380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 ĐỌC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图片 91">
            <a:extLst>
              <a:ext uri="{FF2B5EF4-FFF2-40B4-BE49-F238E27FC236}">
                <a16:creationId xmlns:a16="http://schemas.microsoft.com/office/drawing/2014/main" id="{0488F72E-188B-46BD-95FA-2F37D05B96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3871" y="2479249"/>
            <a:ext cx="3604628" cy="2971242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111760" y="65036"/>
            <a:ext cx="1229360" cy="640080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8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631A20-60A7-436E-93C1-7A8E2FE090D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3560271" y="69056"/>
            <a:ext cx="5554662" cy="671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14:cNvPr>
              <p14:cNvContentPartPr/>
              <p14:nvPr/>
            </p14:nvContentPartPr>
            <p14:xfrm>
              <a:off x="4322051" y="2908604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E93CF-1AF1-48FA-BF18-D97C2445E1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13411" y="2899604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14:cNvPr>
              <p14:cNvContentPartPr/>
              <p14:nvPr/>
            </p14:nvContentPartPr>
            <p14:xfrm>
              <a:off x="3327731" y="2721404"/>
              <a:ext cx="744480" cy="459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46BD9AB-156E-4ABA-B933-E820BBFB12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9091" y="2712404"/>
                <a:ext cx="816120" cy="47736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Rectangle 5"/>
          <p:cNvSpPr/>
          <p:nvPr/>
        </p:nvSpPr>
        <p:spPr>
          <a:xfrm>
            <a:off x="111760" y="65036"/>
            <a:ext cx="1229360" cy="640080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6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5287D-CDB8-438F-B119-2447032F9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" r="771"/>
          <a:stretch/>
        </p:blipFill>
        <p:spPr>
          <a:xfrm>
            <a:off x="1890485" y="43543"/>
            <a:ext cx="4205515" cy="6770914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4C0F23-1D93-4BAE-A716-6C2B16CCB0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79772" y="575684"/>
            <a:ext cx="4717104" cy="57066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1952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B2B03D-2086-4694-888C-588C1C5966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00" b="281"/>
          <a:stretch/>
        </p:blipFill>
        <p:spPr>
          <a:xfrm>
            <a:off x="2158036" y="-95250"/>
            <a:ext cx="4036672" cy="699134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B4D680-EE30-4C31-8C49-5055978CE4DE}"/>
              </a:ext>
            </a:extLst>
          </p:cNvPr>
          <p:cNvCxnSpPr>
            <a:cxnSpLocks/>
          </p:cNvCxnSpPr>
          <p:nvPr/>
        </p:nvCxnSpPr>
        <p:spPr>
          <a:xfrm>
            <a:off x="3739242" y="890814"/>
            <a:ext cx="179795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2E35E-9D65-4532-B831-8A4CB9EAF847}"/>
              </a:ext>
            </a:extLst>
          </p:cNvPr>
          <p:cNvCxnSpPr>
            <a:cxnSpLocks/>
          </p:cNvCxnSpPr>
          <p:nvPr/>
        </p:nvCxnSpPr>
        <p:spPr>
          <a:xfrm>
            <a:off x="3510643" y="1364343"/>
            <a:ext cx="175804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DC1C2F-3F2A-45CA-894F-F6E5B56569B5}"/>
              </a:ext>
            </a:extLst>
          </p:cNvPr>
          <p:cNvCxnSpPr>
            <a:cxnSpLocks/>
          </p:cNvCxnSpPr>
          <p:nvPr/>
        </p:nvCxnSpPr>
        <p:spPr>
          <a:xfrm>
            <a:off x="3937906" y="1747157"/>
            <a:ext cx="11166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798EA3-2D4C-48AB-A38C-92478BEF7F00}"/>
              </a:ext>
            </a:extLst>
          </p:cNvPr>
          <p:cNvCxnSpPr>
            <a:cxnSpLocks/>
          </p:cNvCxnSpPr>
          <p:nvPr/>
        </p:nvCxnSpPr>
        <p:spPr>
          <a:xfrm>
            <a:off x="3373069" y="3463924"/>
            <a:ext cx="247800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F780C0B-DB23-4535-9419-561D50955E9D}"/>
              </a:ext>
            </a:extLst>
          </p:cNvPr>
          <p:cNvCxnSpPr>
            <a:cxnSpLocks/>
          </p:cNvCxnSpPr>
          <p:nvPr/>
        </p:nvCxnSpPr>
        <p:spPr>
          <a:xfrm>
            <a:off x="3851728" y="3900714"/>
            <a:ext cx="14169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485C03-F41B-441E-AD7F-733CCD7CF663}"/>
              </a:ext>
            </a:extLst>
          </p:cNvPr>
          <p:cNvCxnSpPr>
            <a:cxnSpLocks/>
          </p:cNvCxnSpPr>
          <p:nvPr/>
        </p:nvCxnSpPr>
        <p:spPr>
          <a:xfrm flipV="1">
            <a:off x="2716892" y="4297985"/>
            <a:ext cx="145948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8B9C8D-6A44-4837-8C61-C327A4939697}"/>
              </a:ext>
            </a:extLst>
          </p:cNvPr>
          <p:cNvCxnSpPr>
            <a:cxnSpLocks/>
          </p:cNvCxnSpPr>
          <p:nvPr/>
        </p:nvCxnSpPr>
        <p:spPr>
          <a:xfrm>
            <a:off x="3446632" y="5147128"/>
            <a:ext cx="11915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608BC8CA-F801-496E-8075-C554420337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" b="-513"/>
          <a:stretch/>
        </p:blipFill>
        <p:spPr>
          <a:xfrm>
            <a:off x="6828972" y="575684"/>
            <a:ext cx="4717104" cy="570663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0080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50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31952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0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12571" y="87085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80343" y="1451429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0914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60914" y="2586864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12571" y="384960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15168" y="4473721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3625" y="503977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315168" y="561042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9511" y="72513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887168" y="130570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56539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887168" y="2586864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631952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4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32001" y="870857"/>
            <a:ext cx="3033486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64229" y="1451429"/>
            <a:ext cx="25690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15889" y="1974802"/>
            <a:ext cx="33818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438400" y="2586864"/>
            <a:ext cx="29754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32001" y="3849607"/>
            <a:ext cx="303348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148114" y="4473721"/>
            <a:ext cx="361996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15889" y="5039777"/>
            <a:ext cx="3300651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64230" y="5610427"/>
            <a:ext cx="3503854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9511" y="72513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010400" y="1305708"/>
            <a:ext cx="3329683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79771" y="1974802"/>
            <a:ext cx="3329683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112000" y="2586864"/>
            <a:ext cx="3228083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631952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HOM\Desktop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071" y="695454"/>
            <a:ext cx="5331852" cy="30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HOM\Desktop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665" y="52850"/>
            <a:ext cx="4497007" cy="602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12571" y="87085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48229" y="1451429"/>
            <a:ext cx="3585029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60914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48230" y="2586864"/>
            <a:ext cx="4165600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12571" y="384960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66666" y="4473721"/>
            <a:ext cx="4701418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3625" y="5039777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66666" y="5610427"/>
            <a:ext cx="4701417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219511" y="725138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83086" y="1305708"/>
            <a:ext cx="4156997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727511" y="1974802"/>
            <a:ext cx="2452915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183086" y="2586864"/>
            <a:ext cx="4156997" cy="47897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631952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3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490179" y="1635438"/>
            <a:ext cx="7512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54F5CE-D8B5-4AE0-8B46-43182A6C9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" r="5985"/>
          <a:stretch/>
        </p:blipFill>
        <p:spPr>
          <a:xfrm>
            <a:off x="-136525" y="1316589"/>
            <a:ext cx="12465050" cy="422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282" y="2730106"/>
            <a:ext cx="1188271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.VnAvant" pitchFamily="34" charset="0"/>
              </a:rPr>
              <a:t>mïa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xu©n</a:t>
            </a:r>
            <a:r>
              <a:rPr lang="en-US" sz="4400" b="1" dirty="0">
                <a:latin typeface=".VnAvant" pitchFamily="34" charset="0"/>
              </a:rPr>
              <a:t>, </a:t>
            </a:r>
            <a:r>
              <a:rPr lang="en-US" sz="4400" b="1" dirty="0" err="1">
                <a:latin typeface=".VnAvant" pitchFamily="34" charset="0"/>
              </a:rPr>
              <a:t>tuÇn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lÔ</a:t>
            </a:r>
            <a:r>
              <a:rPr lang="en-US" sz="4400" b="1" dirty="0">
                <a:latin typeface=".VnAvant" pitchFamily="34" charset="0"/>
              </a:rPr>
              <a:t>, ¶o </a:t>
            </a:r>
            <a:r>
              <a:rPr lang="en-US" sz="4400" b="1" dirty="0" err="1">
                <a:latin typeface=".VnAvant" pitchFamily="34" charset="0"/>
              </a:rPr>
              <a:t>thuËt</a:t>
            </a:r>
            <a:r>
              <a:rPr lang="en-US" sz="4400" b="1" dirty="0">
                <a:latin typeface=".VnAvant" pitchFamily="34" charset="0"/>
              </a:rPr>
              <a:t>, </a:t>
            </a:r>
            <a:r>
              <a:rPr lang="en-US" sz="4400" b="1" dirty="0" err="1">
                <a:latin typeface=".VnAvant" pitchFamily="34" charset="0"/>
              </a:rPr>
              <a:t>khu©n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v¸c</a:t>
            </a:r>
            <a:r>
              <a:rPr lang="en-US" sz="4400" b="1" dirty="0">
                <a:latin typeface=".VnAvant" pitchFamily="34" charset="0"/>
              </a:rPr>
              <a:t>, </a:t>
            </a:r>
            <a:r>
              <a:rPr lang="en-US" sz="4400" b="1" dirty="0" err="1">
                <a:latin typeface=".VnAvant" pitchFamily="34" charset="0"/>
              </a:rPr>
              <a:t>gãc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khuÊt</a:t>
            </a:r>
            <a:r>
              <a:rPr lang="en-US" sz="4400" b="1" dirty="0">
                <a:latin typeface=".VnAvant" pitchFamily="34" charset="0"/>
              </a:rPr>
              <a:t>, </a:t>
            </a:r>
            <a:r>
              <a:rPr lang="en-US" sz="4400" b="1" dirty="0" err="1">
                <a:latin typeface=".VnAvant" pitchFamily="34" charset="0"/>
              </a:rPr>
              <a:t>tuÊn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tó</a:t>
            </a:r>
            <a:r>
              <a:rPr lang="en-US" sz="4400" b="1" dirty="0">
                <a:latin typeface=".VnAvant" pitchFamily="34" charset="0"/>
              </a:rPr>
              <a:t>, </a:t>
            </a:r>
            <a:r>
              <a:rPr lang="en-US" sz="4400" b="1" dirty="0" err="1">
                <a:latin typeface=".VnAvant" pitchFamily="34" charset="0"/>
              </a:rPr>
              <a:t>suÊt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c¬m</a:t>
            </a:r>
            <a:r>
              <a:rPr lang="en-US" sz="4400" b="1" dirty="0">
                <a:latin typeface=".VnAvant" pitchFamily="34" charset="0"/>
              </a:rPr>
              <a:t>, </a:t>
            </a:r>
            <a:r>
              <a:rPr lang="en-US" sz="4400" b="1" dirty="0" err="1">
                <a:latin typeface=".VnAvant" pitchFamily="34" charset="0"/>
              </a:rPr>
              <a:t>thuÇn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thôc</a:t>
            </a:r>
            <a:r>
              <a:rPr lang="en-US" sz="4400" b="1" dirty="0">
                <a:latin typeface=".VnAvant" pitchFamily="34" charset="0"/>
              </a:rPr>
              <a:t>, </a:t>
            </a:r>
            <a:r>
              <a:rPr lang="en-US" sz="4400" b="1" dirty="0" err="1">
                <a:latin typeface=".VnAvant" pitchFamily="34" charset="0"/>
              </a:rPr>
              <a:t>m©u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thuÉn</a:t>
            </a:r>
            <a:r>
              <a:rPr lang="en-US" sz="4400" b="1" dirty="0">
                <a:latin typeface=".VnAvant" pitchFamily="34" charset="0"/>
              </a:rPr>
              <a:t>, </a:t>
            </a:r>
            <a:r>
              <a:rPr lang="en-US" sz="4400" b="1" dirty="0" err="1">
                <a:latin typeface=".VnAvant" pitchFamily="34" charset="0"/>
              </a:rPr>
              <a:t>thuËn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lîi</a:t>
            </a:r>
            <a:r>
              <a:rPr lang="en-US" sz="4400" b="1" dirty="0">
                <a:latin typeface=".VnAvant" pitchFamily="34" charset="0"/>
              </a:rPr>
              <a:t>, </a:t>
            </a:r>
            <a:r>
              <a:rPr lang="en-US" sz="4400" b="1" dirty="0" err="1">
                <a:latin typeface=".VnAvant" pitchFamily="34" charset="0"/>
              </a:rPr>
              <a:t>s¶n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xuÊt</a:t>
            </a:r>
            <a:r>
              <a:rPr lang="en-US" sz="4400" b="1" dirty="0">
                <a:latin typeface=".VnAvant" pitchFamily="34" charset="0"/>
              </a:rPr>
              <a:t>, </a:t>
            </a:r>
            <a:r>
              <a:rPr lang="en-US" sz="4400" b="1" dirty="0" err="1">
                <a:latin typeface=".VnAvant" pitchFamily="34" charset="0"/>
              </a:rPr>
              <a:t>thuËt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smtClean="0">
                <a:latin typeface=".VnAvant" pitchFamily="34" charset="0"/>
              </a:rPr>
              <a:t>l¹i </a:t>
            </a:r>
            <a:r>
              <a:rPr lang="en-US" sz="4400" b="1" dirty="0" err="1">
                <a:latin typeface=".VnAvant" pitchFamily="34" charset="0"/>
              </a:rPr>
              <a:t>cuèi</a:t>
            </a:r>
            <a:r>
              <a:rPr lang="en-US" sz="4400" b="1" dirty="0">
                <a:latin typeface=".VnAvant" pitchFamily="34" charset="0"/>
              </a:rPr>
              <a:t> </a:t>
            </a:r>
            <a:r>
              <a:rPr lang="en-US" sz="4400" b="1" dirty="0" err="1">
                <a:latin typeface=".VnAvant" pitchFamily="34" charset="0"/>
              </a:rPr>
              <a:t>tuÇn</a:t>
            </a:r>
            <a:r>
              <a:rPr lang="en-US" sz="4400" b="1" dirty="0">
                <a:latin typeface=".VnAvant" pitchFamily="34" charset="0"/>
              </a:rPr>
              <a:t>.</a:t>
            </a:r>
            <a:endParaRPr lang="en-US" sz="4400" dirty="0"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006" y="310275"/>
            <a:ext cx="1188271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b="1" dirty="0">
                <a:latin typeface=".VnAvant" pitchFamily="34" charset="0"/>
              </a:rPr>
              <a:t>­</a:t>
            </a:r>
            <a:r>
              <a:rPr lang="en-AU" sz="4800" b="1" dirty="0" err="1">
                <a:latin typeface=".VnAvant" pitchFamily="34" charset="0"/>
              </a:rPr>
              <a:t>ui</a:t>
            </a:r>
            <a:r>
              <a:rPr lang="en-AU" sz="4800" b="1" dirty="0">
                <a:latin typeface=".VnAvant" pitchFamily="34" charset="0"/>
              </a:rPr>
              <a:t>, ©y, «</a:t>
            </a:r>
            <a:r>
              <a:rPr lang="en-AU" sz="4800" b="1" dirty="0" err="1">
                <a:latin typeface=".VnAvant" pitchFamily="34" charset="0"/>
              </a:rPr>
              <a:t>i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vi-VN" sz="5400" b="1" dirty="0">
                <a:latin typeface="Aaria"/>
              </a:rPr>
              <a:t>ư</a:t>
            </a:r>
            <a:r>
              <a:rPr lang="en-AU" sz="4800" b="1" dirty="0" err="1">
                <a:latin typeface=".VnAvant" pitchFamily="34" charset="0"/>
              </a:rPr>
              <a:t>i</a:t>
            </a:r>
            <a:r>
              <a:rPr lang="en-AU" sz="4800" b="1" dirty="0">
                <a:latin typeface=".VnAvant" pitchFamily="34" charset="0"/>
              </a:rPr>
              <a:t>, ¬</a:t>
            </a:r>
            <a:r>
              <a:rPr lang="en-AU" sz="4800" b="1" dirty="0" err="1">
                <a:latin typeface=".VnAvant" pitchFamily="34" charset="0"/>
              </a:rPr>
              <a:t>i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uy</a:t>
            </a:r>
            <a:r>
              <a:rPr lang="en-AU" sz="4800" b="1" dirty="0">
                <a:latin typeface=".VnAvant" pitchFamily="34" charset="0"/>
              </a:rPr>
              <a:t>, a</a:t>
            </a:r>
            <a:r>
              <a:rPr lang="en-US" sz="4800" b="1" dirty="0">
                <a:latin typeface=".VnAvant" pitchFamily="34" charset="0"/>
              </a:rPr>
              <a:t>­</a:t>
            </a:r>
            <a:r>
              <a:rPr lang="en-AU" sz="4800" b="1" dirty="0">
                <a:latin typeface=".VnAvant" pitchFamily="34" charset="0"/>
              </a:rPr>
              <a:t>­u, ­­­</a:t>
            </a:r>
            <a:r>
              <a:rPr lang="en-AU" sz="5400" b="1" dirty="0" err="1">
                <a:latin typeface=".VnAvant" pitchFamily="34" charset="0"/>
              </a:rPr>
              <a:t>ư</a:t>
            </a:r>
            <a:r>
              <a:rPr lang="en-AU" sz="4800" b="1" dirty="0" err="1">
                <a:latin typeface=".VnAvant" pitchFamily="34" charset="0"/>
              </a:rPr>
              <a:t>u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5400" b="1" dirty="0" err="1">
                <a:latin typeface=".VnAvant" pitchFamily="34" charset="0"/>
              </a:rPr>
              <a:t>ươ</a:t>
            </a:r>
            <a:r>
              <a:rPr lang="en-AU" sz="4800" b="1" dirty="0" err="1">
                <a:latin typeface=".VnAvant" pitchFamily="34" charset="0"/>
              </a:rPr>
              <a:t>u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oa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oe</a:t>
            </a:r>
            <a:r>
              <a:rPr lang="en-AU" sz="4800" b="1" dirty="0">
                <a:latin typeface=".VnAvant" pitchFamily="34" charset="0"/>
              </a:rPr>
              <a:t>, uª, u¬, </a:t>
            </a:r>
            <a:r>
              <a:rPr lang="en-AU" sz="4800" b="1" dirty="0" err="1">
                <a:latin typeface=".VnAvant" pitchFamily="34" charset="0"/>
              </a:rPr>
              <a:t>uy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uya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oam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o¨m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oan</a:t>
            </a:r>
            <a:r>
              <a:rPr lang="en-AU" sz="4800" b="1" dirty="0">
                <a:latin typeface=".VnAvant" pitchFamily="34" charset="0"/>
              </a:rPr>
              <a:t>, oat, </a:t>
            </a:r>
            <a:r>
              <a:rPr lang="en-AU" sz="4800" b="1" dirty="0" err="1">
                <a:latin typeface=".VnAvant" pitchFamily="34" charset="0"/>
              </a:rPr>
              <a:t>o¨n</a:t>
            </a:r>
            <a:r>
              <a:rPr lang="en-AU" sz="4800" b="1" dirty="0">
                <a:latin typeface=".VnAvant" pitchFamily="34" charset="0"/>
              </a:rPr>
              <a:t>, </a:t>
            </a:r>
            <a:r>
              <a:rPr lang="en-AU" sz="4800" b="1" dirty="0" err="1">
                <a:latin typeface=".VnAvant" pitchFamily="34" charset="0"/>
              </a:rPr>
              <a:t>o¨t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u©n</a:t>
            </a:r>
            <a:r>
              <a:rPr lang="en-US" sz="4800" b="1" dirty="0">
                <a:latin typeface=".VnAvant" pitchFamily="34" charset="0"/>
              </a:rPr>
              <a:t>, </a:t>
            </a:r>
            <a:r>
              <a:rPr lang="en-US" sz="4800" b="1" dirty="0" err="1">
                <a:latin typeface=".VnAvant" pitchFamily="34" charset="0"/>
              </a:rPr>
              <a:t>u©t</a:t>
            </a:r>
            <a:r>
              <a:rPr lang="en-US" sz="4800" b="1" dirty="0">
                <a:latin typeface=".VnAvant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-17635" y="6375795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60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196591" y="1719258"/>
            <a:ext cx="38994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13B238-4571-4AAE-A421-EEA3601906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9" r="-1593"/>
          <a:stretch/>
        </p:blipFill>
        <p:spPr>
          <a:xfrm>
            <a:off x="0" y="2700757"/>
            <a:ext cx="12192000" cy="145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1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557082-4AA7-489F-91E3-08E7CAE1B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0559"/>
            <a:ext cx="12446000" cy="6160007"/>
          </a:xfrm>
          <a:prstGeom prst="rect">
            <a:avLst/>
          </a:prstGeom>
        </p:spPr>
      </p:pic>
      <p:sp>
        <p:nvSpPr>
          <p:cNvPr id="4" name="Star: 6 Points 4">
            <a:extLst>
              <a:ext uri="{FF2B5EF4-FFF2-40B4-BE49-F238E27FC236}">
                <a16:creationId xmlns:a16="http://schemas.microsoft.com/office/drawing/2014/main" id="{2B35B320-978B-42BD-9787-230079D1CC55}"/>
              </a:ext>
            </a:extLst>
          </p:cNvPr>
          <p:cNvSpPr/>
          <p:nvPr/>
        </p:nvSpPr>
        <p:spPr>
          <a:xfrm>
            <a:off x="686825" y="140559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5B93D153-9361-472F-B790-8D431B3B5289}"/>
              </a:ext>
            </a:extLst>
          </p:cNvPr>
          <p:cNvSpPr/>
          <p:nvPr/>
        </p:nvSpPr>
        <p:spPr>
          <a:xfrm>
            <a:off x="267725" y="480742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6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226704" y="2766648"/>
            <a:ext cx="819253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124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oet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760" y="65036"/>
            <a:ext cx="1229360" cy="640080"/>
          </a:xfrm>
          <a:prstGeom prst="rect">
            <a:avLst/>
          </a:pr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3665" y="901953"/>
            <a:ext cx="291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en</a:t>
            </a:r>
            <a:r>
              <a:rPr lang="en-US" sz="9600" b="1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21582" y="1047429"/>
            <a:ext cx="2672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smtClean="0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et</a:t>
            </a:r>
            <a:r>
              <a:rPr lang="en-US" sz="9600" dirty="0" smtClean="0">
                <a:solidFill>
                  <a:srgbClr val="002060"/>
                </a:solidFill>
                <a:latin typeface="UTM Avo"/>
              </a:rPr>
              <a:t>                            </a:t>
            </a:r>
            <a:endParaRPr lang="en-US" sz="9600" dirty="0">
              <a:solidFill>
                <a:srgbClr val="002060"/>
              </a:solidFill>
              <a:latin typeface="UTM Avo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869440" cy="1463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7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3665" y="901953"/>
            <a:ext cx="29159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en</a:t>
            </a:r>
            <a:r>
              <a:rPr lang="en-US" sz="9600" b="1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77324" y="902882"/>
            <a:ext cx="1981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  <a:r>
              <a:rPr lang="en-US" sz="9600">
                <a:solidFill>
                  <a:srgbClr val="002060"/>
                </a:solidFill>
                <a:latin typeface="UTM Avo"/>
              </a:rPr>
              <a:t>                            </a:t>
            </a:r>
            <a:endParaRPr lang="en-US" sz="9600" dirty="0">
              <a:solidFill>
                <a:srgbClr val="002060"/>
              </a:solidFill>
              <a:latin typeface="UTM Avo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664677" y="1044828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69161" y="2763817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 flipV="1">
            <a:off x="1676401" y="1044829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845139" y="1044828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672773" y="4546170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948176" y="2786157"/>
            <a:ext cx="0" cy="17615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47471" y="2737533"/>
            <a:ext cx="1898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70C0"/>
                </a:solidFill>
                <a:latin typeface="Century Gothic" pitchFamily="34" charset="0"/>
                <a:cs typeface="Aharoni" pitchFamily="2" charset="-79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95437" y="2717553"/>
            <a:ext cx="1426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0000"/>
                </a:solidFill>
                <a:latin typeface="UTM Avo"/>
                <a:cs typeface="Aharoni" pitchFamily="2" charset="-79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4718" y="901953"/>
            <a:ext cx="25061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t</a:t>
            </a:r>
            <a:r>
              <a:rPr lang="en-US" sz="9600" b="1">
                <a:solidFill>
                  <a:srgbClr val="002060"/>
                </a:solidFill>
                <a:latin typeface="Century Gothic" pitchFamily="34" charset="0"/>
              </a:rPr>
              <a:t>   </a:t>
            </a:r>
            <a:r>
              <a:rPr lang="en-US" sz="9600">
                <a:solidFill>
                  <a:srgbClr val="002060"/>
                </a:solidFill>
                <a:latin typeface="Century Gothic" pitchFamily="34" charset="0"/>
              </a:rPr>
              <a:t>                         </a:t>
            </a:r>
            <a:endParaRPr lang="en-US" sz="9600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6302" y="925509"/>
            <a:ext cx="2672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oe</a:t>
            </a:r>
            <a:r>
              <a:rPr lang="en-US" sz="9600">
                <a:solidFill>
                  <a:srgbClr val="002060"/>
                </a:solidFill>
                <a:latin typeface="UTM Avo"/>
              </a:rPr>
              <a:t>                            </a:t>
            </a:r>
            <a:endParaRPr lang="en-US" sz="9600" dirty="0">
              <a:solidFill>
                <a:srgbClr val="002060"/>
              </a:solidFill>
              <a:latin typeface="UTM Avo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309630" y="1046329"/>
            <a:ext cx="420967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314114" y="2765318"/>
            <a:ext cx="4209670" cy="7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321354" y="1046330"/>
            <a:ext cx="1" cy="348265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0490092" y="1046329"/>
            <a:ext cx="29208" cy="34978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6317726" y="4547671"/>
            <a:ext cx="419100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543800" y="2765317"/>
            <a:ext cx="0" cy="176217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59280" y="2757365"/>
            <a:ext cx="1447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o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70424" y="2763816"/>
            <a:ext cx="1381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FF0000"/>
                </a:solidFill>
                <a:latin typeface="UTM Avo"/>
                <a:cs typeface="Aharoni" pitchFamily="2" charset="-79"/>
              </a:rPr>
              <a:t> </a:t>
            </a:r>
            <a:r>
              <a:rPr lang="en-US" sz="9600" b="1">
                <a:solidFill>
                  <a:srgbClr val="FF0000"/>
                </a:solidFill>
                <a:latin typeface="Century Gothic" pitchFamily="34" charset="0"/>
                <a:cs typeface="Aharoni" pitchFamily="2" charset="-79"/>
              </a:rPr>
              <a:t>e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4327759" y="2787659"/>
            <a:ext cx="0" cy="17600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4414848" y="2685397"/>
            <a:ext cx="1182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UTM Avo"/>
                <a:cs typeface="Aharoni" pitchFamily="2" charset="-79"/>
              </a:rPr>
              <a:t>n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8991600" y="2787659"/>
            <a:ext cx="0" cy="176001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9067801" y="2743844"/>
            <a:ext cx="5950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UTM Avo"/>
                <a:cs typeface="Aharoni" pitchFamily="2" charset="-79"/>
              </a:rPr>
              <a:t>t</a:t>
            </a:r>
            <a:endParaRPr lang="en-US" sz="9600" b="1" dirty="0">
              <a:solidFill>
                <a:srgbClr val="FF0000"/>
              </a:solidFill>
              <a:latin typeface="Century Gothic" pitchFamily="34" charset="0"/>
              <a:cs typeface="Aharoni" pitchFamily="2" charset="-79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-1563" y="0"/>
            <a:ext cx="1812046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2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  <p:bldP spid="11" grpId="0"/>
      <p:bldP spid="12" grpId="0"/>
      <p:bldP spid="13" grpId="0"/>
      <p:bldP spid="20" grpId="0"/>
      <p:bldP spid="21" grpId="0"/>
      <p:bldP spid="24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Box 1"/>
          <p:cNvSpPr txBox="1">
            <a:spLocks noChangeArrowheads="1"/>
          </p:cNvSpPr>
          <p:nvPr/>
        </p:nvSpPr>
        <p:spPr bwMode="auto">
          <a:xfrm>
            <a:off x="1258888" y="1508125"/>
            <a:ext cx="27368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C00000"/>
                </a:solidFill>
                <a:latin typeface=".VnAvant" pitchFamily="34" charset="0"/>
                <a:ea typeface="Aharoni"/>
                <a:cs typeface="Aharoni"/>
              </a:rPr>
              <a:t> </a:t>
            </a:r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oen</a:t>
            </a:r>
          </a:p>
        </p:txBody>
      </p:sp>
      <p:sp>
        <p:nvSpPr>
          <p:cNvPr id="52226" name="TextBox 2"/>
          <p:cNvSpPr txBox="1">
            <a:spLocks noChangeArrowheads="1"/>
          </p:cNvSpPr>
          <p:nvPr/>
        </p:nvSpPr>
        <p:spPr bwMode="auto">
          <a:xfrm>
            <a:off x="1101791" y="3087688"/>
            <a:ext cx="2778554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oet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492459" y="3081686"/>
            <a:ext cx="15970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t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12769" y="1518381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780128" y="3077611"/>
            <a:ext cx="1811338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e </a:t>
            </a:r>
          </a:p>
        </p:txBody>
      </p:sp>
      <p:grpSp>
        <p:nvGrpSpPr>
          <p:cNvPr id="52230" name="Group 7"/>
          <p:cNvGrpSpPr>
            <a:grpSpLocks/>
          </p:cNvGrpSpPr>
          <p:nvPr/>
        </p:nvGrpSpPr>
        <p:grpSpPr bwMode="auto">
          <a:xfrm>
            <a:off x="7483475" y="2139950"/>
            <a:ext cx="1963738" cy="1436688"/>
            <a:chOff x="3280" y="2363"/>
            <a:chExt cx="586" cy="488"/>
          </a:xfrm>
        </p:grpSpPr>
        <p:sp>
          <p:nvSpPr>
            <p:cNvPr id="52232" name="Line 8"/>
            <p:cNvSpPr>
              <a:spLocks noChangeShapeType="1"/>
            </p:cNvSpPr>
            <p:nvPr/>
          </p:nvSpPr>
          <p:spPr bwMode="auto">
            <a:xfrm flipV="1">
              <a:off x="3290" y="2363"/>
              <a:ext cx="557" cy="302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33" name="Line 9"/>
            <p:cNvSpPr>
              <a:spLocks noChangeShapeType="1"/>
            </p:cNvSpPr>
            <p:nvPr/>
          </p:nvSpPr>
          <p:spPr bwMode="auto">
            <a:xfrm>
              <a:off x="3280" y="2685"/>
              <a:ext cx="586" cy="166"/>
            </a:xfrm>
            <a:prstGeom prst="lin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403060" y="1510817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n </a:t>
            </a:r>
          </a:p>
        </p:txBody>
      </p:sp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1768795" y="1514041"/>
            <a:ext cx="1752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e </a:t>
            </a:r>
          </a:p>
        </p:txBody>
      </p:sp>
      <p:sp>
        <p:nvSpPr>
          <p:cNvPr id="52237" name="Line 13"/>
          <p:cNvSpPr>
            <a:spLocks noChangeShapeType="1"/>
          </p:cNvSpPr>
          <p:nvPr/>
        </p:nvSpPr>
        <p:spPr bwMode="auto">
          <a:xfrm>
            <a:off x="5543550" y="3087688"/>
            <a:ext cx="649288" cy="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366952" y="3077611"/>
            <a:ext cx="1306512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.VnAvant" pitchFamily="34" charset="0"/>
                <a:ea typeface="Aharoni"/>
                <a:cs typeface="Aharoni"/>
              </a:rPr>
              <a:t> o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5.54785E-8 L 0.20976 0.1185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0" y="59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555 L 0.20565 -0.1096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14" y="-5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10495E-6 L 0.33112 0.1215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00" y="61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0.00185 L 0.32578 -0.1061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4" y="-5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5335E-6 L 0.53099 -0.0020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025E-6 L 0.52434 -0.0064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1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2" grpId="0"/>
      <p:bldP spid="3" grpId="0"/>
      <p:bldP spid="52237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1978660" y="529748"/>
            <a:ext cx="84988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1710" y="314559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53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68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246</Words>
  <Application>Microsoft Office PowerPoint</Application>
  <PresentationFormat>Widescreen</PresentationFormat>
  <Paragraphs>67</Paragraphs>
  <Slides>32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UTM Avo</vt:lpstr>
      <vt:lpstr>等线</vt:lpstr>
      <vt:lpstr>Arial</vt:lpstr>
      <vt:lpstr>Century Gothic</vt:lpstr>
      <vt:lpstr>汉仪喵小姐简</vt:lpstr>
      <vt:lpstr>.VnAvant</vt:lpstr>
      <vt:lpstr>SimSun</vt:lpstr>
      <vt:lpstr>Aharoni</vt:lpstr>
      <vt:lpstr>Aaria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LAP JP</cp:lastModifiedBy>
  <cp:revision>149</cp:revision>
  <dcterms:created xsi:type="dcterms:W3CDTF">2021-11-01T08:16:43Z</dcterms:created>
  <dcterms:modified xsi:type="dcterms:W3CDTF">2025-03-24T02:07:31Z</dcterms:modified>
</cp:coreProperties>
</file>