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6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8" r:id="rId12"/>
    <p:sldId id="266" r:id="rId13"/>
    <p:sldId id="279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2455144" y="469155"/>
            <a:ext cx="1399978" cy="62474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43200" y="3338799"/>
            <a:ext cx="13480565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-489525" y="6596924"/>
            <a:ext cx="1399978" cy="6247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3058937" y="8945930"/>
            <a:ext cx="1399978" cy="6247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4284904" y="1101095"/>
            <a:ext cx="1399978" cy="6247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7319395" y="5333044"/>
            <a:ext cx="1399978" cy="6247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2613436" y="9577870"/>
            <a:ext cx="1399978" cy="6247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2389412"/>
            <a:ext cx="1949508" cy="18349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61092" y="7541235"/>
            <a:ext cx="1949508" cy="18349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15356" y="-421509"/>
            <a:ext cx="1949508" cy="18349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70118" y="6835024"/>
            <a:ext cx="1949508" cy="183497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1099242" y="9258300"/>
            <a:ext cx="149810" cy="1498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313425" y="8308912"/>
            <a:ext cx="149810" cy="14981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964566" y="1263656"/>
            <a:ext cx="149810" cy="14981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909793" y="2389412"/>
            <a:ext cx="149810" cy="14981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6223431" y="3831781"/>
            <a:ext cx="149810" cy="149810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90709" y="666646"/>
            <a:ext cx="16759091" cy="9051758"/>
            <a:chOff x="0" y="0"/>
            <a:chExt cx="2234333" cy="2287799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sp>
        <p:nvSpPr>
          <p:cNvPr id="121" name="TextBox 121"/>
          <p:cNvSpPr txBox="1"/>
          <p:nvPr/>
        </p:nvSpPr>
        <p:spPr>
          <a:xfrm>
            <a:off x="2438400" y="1181100"/>
            <a:ext cx="137160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438400" y="2196090"/>
            <a:ext cx="13487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3599438"/>
            <a:ext cx="929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278" y="3380517"/>
            <a:ext cx="4404425" cy="45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8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71060" y="6435731"/>
            <a:ext cx="4267007" cy="38723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1749" y="597603"/>
            <a:ext cx="3132724" cy="30504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3945998"/>
            <a:ext cx="992430" cy="11975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58054" y="1214447"/>
            <a:ext cx="555045" cy="669738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5181600" y="1549316"/>
            <a:ext cx="8789460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6400" b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TRƯỚC LỚP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47" y="2121142"/>
            <a:ext cx="9653365" cy="57842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33600" y="2400300"/>
            <a:ext cx="13868399" cy="6476999"/>
            <a:chOff x="0" y="0"/>
            <a:chExt cx="3328858" cy="1106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30128" cy="1106170"/>
            </a:xfrm>
            <a:custGeom>
              <a:avLst/>
              <a:gdLst/>
              <a:ahLst/>
              <a:cxnLst/>
              <a:rect l="l" t="t" r="r" b="b"/>
              <a:pathLst>
                <a:path w="3330128" h="1106170">
                  <a:moveTo>
                    <a:pt x="277640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776408" y="0"/>
                  </a:lnTo>
                  <a:cubicBezTo>
                    <a:pt x="3082478" y="0"/>
                    <a:pt x="3330128" y="247650"/>
                    <a:pt x="3330128" y="553720"/>
                  </a:cubicBezTo>
                  <a:cubicBezTo>
                    <a:pt x="3328858" y="858520"/>
                    <a:pt x="3081208" y="1106170"/>
                    <a:pt x="2776408" y="1106170"/>
                  </a:cubicBezTo>
                  <a:close/>
                </a:path>
              </a:pathLst>
            </a:custGeom>
            <a:solidFill>
              <a:srgbClr val="61B6A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64304">
            <a:off x="-563571" y="5143500"/>
            <a:ext cx="1812977" cy="177445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62193" y="3496788"/>
            <a:ext cx="8016504" cy="1196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FFFB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47503">
            <a:off x="3351076" y="-745183"/>
            <a:ext cx="1812977" cy="17744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20059">
            <a:off x="16897200" y="311137"/>
            <a:ext cx="1812977" cy="17744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96792">
            <a:off x="16882305" y="7983841"/>
            <a:ext cx="1812977" cy="17744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38138">
            <a:off x="6716304" y="9399774"/>
            <a:ext cx="1812977" cy="17744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72400" y="495300"/>
            <a:ext cx="3171242" cy="2969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2455144" y="469155"/>
            <a:ext cx="1399978" cy="62474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74641" y="3338799"/>
            <a:ext cx="13480565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BÀI HỌC SAU!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-489525" y="6596924"/>
            <a:ext cx="1399978" cy="6247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3058937" y="8945930"/>
            <a:ext cx="1399978" cy="6247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4284904" y="1101095"/>
            <a:ext cx="1399978" cy="6247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7319395" y="5333044"/>
            <a:ext cx="1399978" cy="6247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2613436" y="9577870"/>
            <a:ext cx="1399978" cy="6247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2389412"/>
            <a:ext cx="1949508" cy="18349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61092" y="7541235"/>
            <a:ext cx="1949508" cy="18349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15356" y="-421509"/>
            <a:ext cx="1949508" cy="18349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70118" y="6835024"/>
            <a:ext cx="1949508" cy="183497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1099242" y="9258300"/>
            <a:ext cx="149810" cy="1498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313425" y="8308912"/>
            <a:ext cx="149810" cy="14981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964566" y="1263656"/>
            <a:ext cx="149810" cy="14981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909793" y="2389412"/>
            <a:ext cx="149810" cy="14981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6223431" y="3831781"/>
            <a:ext cx="149810" cy="149810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</p:spTree>
    <p:extLst>
      <p:ext uri="{BB962C8B-B14F-4D97-AF65-F5344CB8AC3E}">
        <p14:creationId xmlns:p14="http://schemas.microsoft.com/office/powerpoint/2010/main" val="33377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933500" y="4396622"/>
            <a:ext cx="1058231" cy="10383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77090" y="-192334"/>
            <a:ext cx="2842681" cy="2771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7894">
            <a:off x="16040273" y="596293"/>
            <a:ext cx="2438055" cy="24228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16730185" y="4624305"/>
            <a:ext cx="1058231" cy="10383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82477">
            <a:off x="1754747" y="7933763"/>
            <a:ext cx="2551618" cy="23889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7996519" y="-101011"/>
            <a:ext cx="1058231" cy="10383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042762" y="7277100"/>
            <a:ext cx="2185112" cy="346156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563720" y="1666965"/>
            <a:ext cx="3160557" cy="71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7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23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9995249" y="8488687"/>
            <a:ext cx="1058231" cy="103838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640540" y="4152669"/>
            <a:ext cx="13006915" cy="3377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8600" b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ĐỒ CHƠI HÌNH MỘT LOÀI CHIM</a:t>
            </a:r>
          </a:p>
        </p:txBody>
      </p:sp>
      <p:sp>
        <p:nvSpPr>
          <p:cNvPr id="16" name="TextBox 9"/>
          <p:cNvSpPr txBox="1"/>
          <p:nvPr/>
        </p:nvSpPr>
        <p:spPr>
          <a:xfrm>
            <a:off x="5337971" y="3152435"/>
            <a:ext cx="756188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400" b="1" i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400" b="1" i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6400" b="1" i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b="1" i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6400" b="1" i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90709" y="666646"/>
            <a:ext cx="16759091" cy="9051758"/>
            <a:chOff x="0" y="0"/>
            <a:chExt cx="2234333" cy="2287799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sp>
        <p:nvSpPr>
          <p:cNvPr id="121" name="TextBox 121"/>
          <p:cNvSpPr txBox="1"/>
          <p:nvPr/>
        </p:nvSpPr>
        <p:spPr>
          <a:xfrm>
            <a:off x="2438400" y="1181100"/>
            <a:ext cx="13716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517054" y="3543300"/>
            <a:ext cx="1310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30200" y="5829300"/>
            <a:ext cx="4713419" cy="4277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90709" y="666646"/>
            <a:ext cx="16759091" cy="9051758"/>
            <a:chOff x="0" y="0"/>
            <a:chExt cx="2234333" cy="22877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7" name="TextBox 126"/>
          <p:cNvSpPr txBox="1"/>
          <p:nvPr/>
        </p:nvSpPr>
        <p:spPr>
          <a:xfrm>
            <a:off x="2517054" y="1104900"/>
            <a:ext cx="13106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2557571"/>
            <a:ext cx="1059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vi-VN" sz="4200" dirty="0">
                <a:cs typeface="Arial" panose="020B0604020202020204" pitchFamily="34" charset="0"/>
              </a:rPr>
              <a:t>Mình muốn thăm góc học tập của bạn.</a:t>
            </a:r>
          </a:p>
          <a:p>
            <a:pPr lvl="1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vi-VN" sz="4200" dirty="0">
                <a:cs typeface="Arial" panose="020B0604020202020204" pitchFamily="34" charset="0"/>
              </a:rPr>
              <a:t>Xin mời bạn vào xem.</a:t>
            </a:r>
          </a:p>
          <a:p>
            <a:pPr lvl="1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vi-VN" sz="4200" dirty="0">
                <a:cs typeface="Arial" panose="020B0604020202020204" pitchFamily="34" charset="0"/>
              </a:rPr>
              <a:t>Cảm ơn bạn.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0" b="11600"/>
          <a:stretch/>
        </p:blipFill>
        <p:spPr>
          <a:xfrm>
            <a:off x="10634477" y="6521634"/>
            <a:ext cx="7354230" cy="376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90709" y="666646"/>
            <a:ext cx="16759091" cy="9051758"/>
            <a:chOff x="0" y="0"/>
            <a:chExt cx="2234333" cy="22877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7" name="TextBox 126"/>
          <p:cNvSpPr txBox="1"/>
          <p:nvPr/>
        </p:nvSpPr>
        <p:spPr>
          <a:xfrm>
            <a:off x="2517054" y="1154432"/>
            <a:ext cx="13106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2486031"/>
            <a:ext cx="1386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>
                <a:cs typeface="Arial" panose="020B0604020202020204" pitchFamily="34" charset="0"/>
              </a:rPr>
              <a:t>: </a:t>
            </a:r>
            <a:r>
              <a:rPr lang="vi-VN" sz="4200" dirty="0">
                <a:cs typeface="Arial" panose="020B0604020202020204" pitchFamily="34" charset="0"/>
              </a:rPr>
              <a:t>Mình muốn giới thiệu với bạn đồ chơi của mình.</a:t>
            </a:r>
          </a:p>
          <a:p>
            <a:pPr lvl="1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200" dirty="0">
                <a:cs typeface="Arial" panose="020B0604020202020204" pitchFamily="34" charset="0"/>
              </a:rPr>
              <a:t>: Thích quá, mình rất muốn xem đồ chơi của bạn.</a:t>
            </a:r>
          </a:p>
          <a:p>
            <a:pPr lvl="1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4200" dirty="0">
                <a:cs typeface="Arial" panose="020B0604020202020204" pitchFamily="34" charset="0"/>
              </a:rPr>
              <a:t>: Mời bạn vào xem.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0" b="11600"/>
          <a:stretch/>
        </p:blipFill>
        <p:spPr>
          <a:xfrm>
            <a:off x="10652521" y="6456350"/>
            <a:ext cx="7635480" cy="390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9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90709" y="666646"/>
            <a:ext cx="16759091" cy="9051758"/>
            <a:chOff x="0" y="0"/>
            <a:chExt cx="2234333" cy="22877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7" name="TextBox 126"/>
          <p:cNvSpPr txBox="1"/>
          <p:nvPr/>
        </p:nvSpPr>
        <p:spPr>
          <a:xfrm>
            <a:off x="2517054" y="952500"/>
            <a:ext cx="13106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2422781"/>
            <a:ext cx="13335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vi-VN" sz="4200" dirty="0">
                <a:cs typeface="Arial" panose="020B0604020202020204" pitchFamily="34" charset="0"/>
              </a:rPr>
              <a:t>Mình muốn bạn hướng dẫn cách chơi đồ chơi này, được không?</a:t>
            </a:r>
          </a:p>
          <a:p>
            <a:pPr lvl="1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200" dirty="0">
                <a:cs typeface="Arial" panose="020B0604020202020204" pitchFamily="34" charset="0"/>
              </a:rPr>
              <a:t>: Được chứ, mình sẽ hướng dẫn bạn ngay. </a:t>
            </a:r>
          </a:p>
          <a:p>
            <a:pPr lvl="1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4200" dirty="0">
                <a:cs typeface="Arial" panose="020B0604020202020204" pitchFamily="34" charset="0"/>
              </a:rPr>
              <a:t>: Hay quá, cảm ơn bạn.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0" b="11600"/>
          <a:stretch/>
        </p:blipFill>
        <p:spPr>
          <a:xfrm>
            <a:off x="11064925" y="6667500"/>
            <a:ext cx="7223076" cy="369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90709" y="666646"/>
            <a:ext cx="16759091" cy="9051758"/>
            <a:chOff x="0" y="0"/>
            <a:chExt cx="2234333" cy="2287799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sp>
        <p:nvSpPr>
          <p:cNvPr id="121" name="TextBox 121"/>
          <p:cNvSpPr txBox="1"/>
          <p:nvPr/>
        </p:nvSpPr>
        <p:spPr>
          <a:xfrm>
            <a:off x="2438400" y="1181100"/>
            <a:ext cx="137160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438400" y="2196090"/>
            <a:ext cx="13487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16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5598">
            <a:off x="14978972" y="6349267"/>
            <a:ext cx="3213116" cy="3948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819900"/>
            <a:ext cx="9525000" cy="27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90709" y="666646"/>
            <a:ext cx="16759091" cy="9051758"/>
            <a:chOff x="0" y="0"/>
            <a:chExt cx="2234333" cy="2287799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sp>
        <p:nvSpPr>
          <p:cNvPr id="127" name="TextBox 126"/>
          <p:cNvSpPr txBox="1"/>
          <p:nvPr/>
        </p:nvSpPr>
        <p:spPr>
          <a:xfrm>
            <a:off x="2438400" y="861099"/>
            <a:ext cx="13487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16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5598">
            <a:off x="14978972" y="6349267"/>
            <a:ext cx="3213116" cy="3948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239979"/>
            <a:ext cx="11430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56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90709" y="666646"/>
            <a:ext cx="16759091" cy="9051758"/>
            <a:chOff x="0" y="0"/>
            <a:chExt cx="2234333" cy="2287799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sp>
        <p:nvSpPr>
          <p:cNvPr id="127" name="TextBox 126"/>
          <p:cNvSpPr txBox="1"/>
          <p:nvPr/>
        </p:nvSpPr>
        <p:spPr>
          <a:xfrm>
            <a:off x="2326554" y="920546"/>
            <a:ext cx="13487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2358873"/>
            <a:ext cx="10591800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+ Con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lưng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+ Con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pin,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3642061"/>
            <a:ext cx="4404425" cy="45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458</Words>
  <Application>Microsoft Office PowerPoint</Application>
  <PresentationFormat>Custom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7</cp:revision>
  <dcterms:created xsi:type="dcterms:W3CDTF">2006-08-16T00:00:00Z</dcterms:created>
  <dcterms:modified xsi:type="dcterms:W3CDTF">2026-02-27T15:13:18Z</dcterms:modified>
  <dc:identifier>DAEtyfwstvU</dc:identifier>
</cp:coreProperties>
</file>