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74" r:id="rId5"/>
    <p:sldId id="263" r:id="rId6"/>
    <p:sldId id="280" r:id="rId7"/>
    <p:sldId id="273" r:id="rId8"/>
    <p:sldId id="275" r:id="rId9"/>
    <p:sldId id="276" r:id="rId10"/>
    <p:sldId id="277" r:id="rId11"/>
    <p:sldId id="261" r:id="rId12"/>
    <p:sldId id="259" r:id="rId13"/>
    <p:sldId id="281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5.svg"/><Relationship Id="rId3" Type="http://schemas.openxmlformats.org/officeDocument/2006/relationships/image" Target="../media/image19.svg"/><Relationship Id="rId7" Type="http://schemas.openxmlformats.org/officeDocument/2006/relationships/image" Target="../media/image31.svg"/><Relationship Id="rId12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.sv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799601">
            <a:off x="1501543" y="-434586"/>
            <a:ext cx="3583797" cy="3529632"/>
            <a:chOff x="0" y="0"/>
            <a:chExt cx="5125720" cy="5048250"/>
          </a:xfrm>
        </p:grpSpPr>
        <p:sp>
          <p:nvSpPr>
            <p:cNvPr id="17" name="Freeform 17"/>
            <p:cNvSpPr/>
            <p:nvPr/>
          </p:nvSpPr>
          <p:spPr>
            <a:xfrm>
              <a:off x="62230" y="62230"/>
              <a:ext cx="5002530" cy="4927600"/>
            </a:xfrm>
            <a:custGeom>
              <a:avLst/>
              <a:gdLst/>
              <a:ahLst/>
              <a:cxnLst/>
              <a:rect l="l" t="t" r="r" b="b"/>
              <a:pathLst>
                <a:path w="5002530" h="4927600">
                  <a:moveTo>
                    <a:pt x="2500630" y="0"/>
                  </a:moveTo>
                  <a:lnTo>
                    <a:pt x="3072130" y="971550"/>
                  </a:lnTo>
                  <a:lnTo>
                    <a:pt x="4133850" y="594360"/>
                  </a:lnTo>
                  <a:lnTo>
                    <a:pt x="3945890" y="1705610"/>
                  </a:lnTo>
                  <a:lnTo>
                    <a:pt x="5002530" y="2099310"/>
                  </a:lnTo>
                  <a:lnTo>
                    <a:pt x="4145280" y="2830830"/>
                  </a:lnTo>
                  <a:lnTo>
                    <a:pt x="4700270" y="3810000"/>
                  </a:lnTo>
                  <a:lnTo>
                    <a:pt x="3573780" y="3818890"/>
                  </a:lnTo>
                  <a:lnTo>
                    <a:pt x="3369310" y="4927600"/>
                  </a:lnTo>
                  <a:lnTo>
                    <a:pt x="2500630" y="4210050"/>
                  </a:lnTo>
                  <a:lnTo>
                    <a:pt x="1631950" y="4927600"/>
                  </a:lnTo>
                  <a:lnTo>
                    <a:pt x="1427480" y="3818890"/>
                  </a:lnTo>
                  <a:lnTo>
                    <a:pt x="300990" y="3810000"/>
                  </a:lnTo>
                  <a:lnTo>
                    <a:pt x="857250" y="2830830"/>
                  </a:lnTo>
                  <a:lnTo>
                    <a:pt x="0" y="2099310"/>
                  </a:lnTo>
                  <a:lnTo>
                    <a:pt x="1055370" y="1705610"/>
                  </a:lnTo>
                  <a:lnTo>
                    <a:pt x="868680" y="594360"/>
                  </a:lnTo>
                  <a:lnTo>
                    <a:pt x="1930400" y="97155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EDEB57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5126990" cy="5048250"/>
            </a:xfrm>
            <a:custGeom>
              <a:avLst/>
              <a:gdLst/>
              <a:ahLst/>
              <a:cxnLst/>
              <a:rect l="l" t="t" r="r" b="b"/>
              <a:pathLst>
                <a:path w="5126990" h="5048250">
                  <a:moveTo>
                    <a:pt x="3453130" y="5048250"/>
                  </a:moveTo>
                  <a:lnTo>
                    <a:pt x="2562860" y="4312920"/>
                  </a:lnTo>
                  <a:lnTo>
                    <a:pt x="1672590" y="5048250"/>
                  </a:lnTo>
                  <a:lnTo>
                    <a:pt x="1463040" y="3912870"/>
                  </a:lnTo>
                  <a:lnTo>
                    <a:pt x="308610" y="3903980"/>
                  </a:lnTo>
                  <a:lnTo>
                    <a:pt x="877570" y="2899410"/>
                  </a:lnTo>
                  <a:lnTo>
                    <a:pt x="0" y="2150110"/>
                  </a:lnTo>
                  <a:lnTo>
                    <a:pt x="1082040" y="1746250"/>
                  </a:lnTo>
                  <a:lnTo>
                    <a:pt x="890270" y="608330"/>
                  </a:lnTo>
                  <a:lnTo>
                    <a:pt x="1978660" y="994410"/>
                  </a:lnTo>
                  <a:lnTo>
                    <a:pt x="2562860" y="0"/>
                  </a:lnTo>
                  <a:lnTo>
                    <a:pt x="3148330" y="995680"/>
                  </a:lnTo>
                  <a:lnTo>
                    <a:pt x="4236720" y="609600"/>
                  </a:lnTo>
                  <a:lnTo>
                    <a:pt x="4044950" y="1748790"/>
                  </a:lnTo>
                  <a:lnTo>
                    <a:pt x="5126990" y="2152650"/>
                  </a:lnTo>
                  <a:lnTo>
                    <a:pt x="4248150" y="2901950"/>
                  </a:lnTo>
                  <a:lnTo>
                    <a:pt x="4817110" y="3906520"/>
                  </a:lnTo>
                  <a:lnTo>
                    <a:pt x="3662680" y="3915410"/>
                  </a:lnTo>
                  <a:lnTo>
                    <a:pt x="3453130" y="5048250"/>
                  </a:lnTo>
                  <a:close/>
                  <a:moveTo>
                    <a:pt x="2562860" y="4230370"/>
                  </a:moveTo>
                  <a:lnTo>
                    <a:pt x="3409950" y="4930140"/>
                  </a:lnTo>
                  <a:lnTo>
                    <a:pt x="3609340" y="3849370"/>
                  </a:lnTo>
                  <a:lnTo>
                    <a:pt x="4707890" y="3840480"/>
                  </a:lnTo>
                  <a:lnTo>
                    <a:pt x="4165600" y="2884170"/>
                  </a:lnTo>
                  <a:lnTo>
                    <a:pt x="5002530" y="2171700"/>
                  </a:lnTo>
                  <a:lnTo>
                    <a:pt x="3972560" y="1788160"/>
                  </a:lnTo>
                  <a:lnTo>
                    <a:pt x="4155440" y="704850"/>
                  </a:lnTo>
                  <a:lnTo>
                    <a:pt x="3120390" y="1073150"/>
                  </a:lnTo>
                  <a:lnTo>
                    <a:pt x="2562860" y="125730"/>
                  </a:lnTo>
                  <a:lnTo>
                    <a:pt x="2006600" y="1073150"/>
                  </a:lnTo>
                  <a:lnTo>
                    <a:pt x="971550" y="704850"/>
                  </a:lnTo>
                  <a:lnTo>
                    <a:pt x="1154430" y="1788160"/>
                  </a:lnTo>
                  <a:lnTo>
                    <a:pt x="123190" y="2172970"/>
                  </a:lnTo>
                  <a:lnTo>
                    <a:pt x="960120" y="2885440"/>
                  </a:lnTo>
                  <a:lnTo>
                    <a:pt x="417830" y="3841750"/>
                  </a:lnTo>
                  <a:lnTo>
                    <a:pt x="1516380" y="3850640"/>
                  </a:lnTo>
                  <a:lnTo>
                    <a:pt x="1715770" y="4931410"/>
                  </a:lnTo>
                  <a:lnTo>
                    <a:pt x="2562860" y="4230370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863093">
            <a:off x="14957088" y="6367528"/>
            <a:ext cx="3583797" cy="3529632"/>
            <a:chOff x="0" y="0"/>
            <a:chExt cx="5125720" cy="5048250"/>
          </a:xfrm>
        </p:grpSpPr>
        <p:sp>
          <p:nvSpPr>
            <p:cNvPr id="20" name="Freeform 20"/>
            <p:cNvSpPr/>
            <p:nvPr/>
          </p:nvSpPr>
          <p:spPr>
            <a:xfrm>
              <a:off x="62230" y="62230"/>
              <a:ext cx="5002530" cy="4927600"/>
            </a:xfrm>
            <a:custGeom>
              <a:avLst/>
              <a:gdLst/>
              <a:ahLst/>
              <a:cxnLst/>
              <a:rect l="l" t="t" r="r" b="b"/>
              <a:pathLst>
                <a:path w="5002530" h="4927600">
                  <a:moveTo>
                    <a:pt x="2500630" y="0"/>
                  </a:moveTo>
                  <a:lnTo>
                    <a:pt x="3072130" y="971550"/>
                  </a:lnTo>
                  <a:lnTo>
                    <a:pt x="4133850" y="594360"/>
                  </a:lnTo>
                  <a:lnTo>
                    <a:pt x="3945890" y="1705610"/>
                  </a:lnTo>
                  <a:lnTo>
                    <a:pt x="5002530" y="2099310"/>
                  </a:lnTo>
                  <a:lnTo>
                    <a:pt x="4145280" y="2830830"/>
                  </a:lnTo>
                  <a:lnTo>
                    <a:pt x="4700270" y="3810000"/>
                  </a:lnTo>
                  <a:lnTo>
                    <a:pt x="3573780" y="3818890"/>
                  </a:lnTo>
                  <a:lnTo>
                    <a:pt x="3369310" y="4927600"/>
                  </a:lnTo>
                  <a:lnTo>
                    <a:pt x="2500630" y="4210050"/>
                  </a:lnTo>
                  <a:lnTo>
                    <a:pt x="1631950" y="4927600"/>
                  </a:lnTo>
                  <a:lnTo>
                    <a:pt x="1427480" y="3818890"/>
                  </a:lnTo>
                  <a:lnTo>
                    <a:pt x="300990" y="3810000"/>
                  </a:lnTo>
                  <a:lnTo>
                    <a:pt x="857250" y="2830830"/>
                  </a:lnTo>
                  <a:lnTo>
                    <a:pt x="0" y="2099310"/>
                  </a:lnTo>
                  <a:lnTo>
                    <a:pt x="1055370" y="1705610"/>
                  </a:lnTo>
                  <a:lnTo>
                    <a:pt x="868680" y="594360"/>
                  </a:lnTo>
                  <a:lnTo>
                    <a:pt x="1930400" y="97155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EDEB57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5126990" cy="5048250"/>
            </a:xfrm>
            <a:custGeom>
              <a:avLst/>
              <a:gdLst/>
              <a:ahLst/>
              <a:cxnLst/>
              <a:rect l="l" t="t" r="r" b="b"/>
              <a:pathLst>
                <a:path w="5126990" h="5048250">
                  <a:moveTo>
                    <a:pt x="3453130" y="5048250"/>
                  </a:moveTo>
                  <a:lnTo>
                    <a:pt x="2562860" y="4312920"/>
                  </a:lnTo>
                  <a:lnTo>
                    <a:pt x="1672590" y="5048250"/>
                  </a:lnTo>
                  <a:lnTo>
                    <a:pt x="1463040" y="3912870"/>
                  </a:lnTo>
                  <a:lnTo>
                    <a:pt x="308610" y="3903980"/>
                  </a:lnTo>
                  <a:lnTo>
                    <a:pt x="877570" y="2899410"/>
                  </a:lnTo>
                  <a:lnTo>
                    <a:pt x="0" y="2150110"/>
                  </a:lnTo>
                  <a:lnTo>
                    <a:pt x="1082040" y="1746250"/>
                  </a:lnTo>
                  <a:lnTo>
                    <a:pt x="890270" y="608330"/>
                  </a:lnTo>
                  <a:lnTo>
                    <a:pt x="1978660" y="994410"/>
                  </a:lnTo>
                  <a:lnTo>
                    <a:pt x="2562860" y="0"/>
                  </a:lnTo>
                  <a:lnTo>
                    <a:pt x="3148330" y="995680"/>
                  </a:lnTo>
                  <a:lnTo>
                    <a:pt x="4236720" y="609600"/>
                  </a:lnTo>
                  <a:lnTo>
                    <a:pt x="4044950" y="1748790"/>
                  </a:lnTo>
                  <a:lnTo>
                    <a:pt x="5126990" y="2152650"/>
                  </a:lnTo>
                  <a:lnTo>
                    <a:pt x="4248150" y="2901950"/>
                  </a:lnTo>
                  <a:lnTo>
                    <a:pt x="4817110" y="3906520"/>
                  </a:lnTo>
                  <a:lnTo>
                    <a:pt x="3662680" y="3915410"/>
                  </a:lnTo>
                  <a:lnTo>
                    <a:pt x="3453130" y="5048250"/>
                  </a:lnTo>
                  <a:close/>
                  <a:moveTo>
                    <a:pt x="2562860" y="4230370"/>
                  </a:moveTo>
                  <a:lnTo>
                    <a:pt x="3409950" y="4930140"/>
                  </a:lnTo>
                  <a:lnTo>
                    <a:pt x="3609340" y="3849370"/>
                  </a:lnTo>
                  <a:lnTo>
                    <a:pt x="4707890" y="3840480"/>
                  </a:lnTo>
                  <a:lnTo>
                    <a:pt x="4165600" y="2884170"/>
                  </a:lnTo>
                  <a:lnTo>
                    <a:pt x="5002530" y="2171700"/>
                  </a:lnTo>
                  <a:lnTo>
                    <a:pt x="3972560" y="1788160"/>
                  </a:lnTo>
                  <a:lnTo>
                    <a:pt x="4155440" y="704850"/>
                  </a:lnTo>
                  <a:lnTo>
                    <a:pt x="3120390" y="1073150"/>
                  </a:lnTo>
                  <a:lnTo>
                    <a:pt x="2562860" y="125730"/>
                  </a:lnTo>
                  <a:lnTo>
                    <a:pt x="2006600" y="1073150"/>
                  </a:lnTo>
                  <a:lnTo>
                    <a:pt x="971550" y="704850"/>
                  </a:lnTo>
                  <a:lnTo>
                    <a:pt x="1154430" y="1788160"/>
                  </a:lnTo>
                  <a:lnTo>
                    <a:pt x="123190" y="2172970"/>
                  </a:lnTo>
                  <a:lnTo>
                    <a:pt x="960120" y="2885440"/>
                  </a:lnTo>
                  <a:lnTo>
                    <a:pt x="417830" y="3841750"/>
                  </a:lnTo>
                  <a:lnTo>
                    <a:pt x="1516380" y="3850640"/>
                  </a:lnTo>
                  <a:lnTo>
                    <a:pt x="1715770" y="4931410"/>
                  </a:lnTo>
                  <a:lnTo>
                    <a:pt x="2562860" y="4230370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6843">
            <a:off x="4239966" y="7915910"/>
            <a:ext cx="1756462" cy="174049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9590">
            <a:off x="15474247" y="2461517"/>
            <a:ext cx="2550338" cy="6989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3436">
            <a:off x="508609" y="5048262"/>
            <a:ext cx="1843676" cy="101606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92349">
            <a:off x="11391215" y="8353731"/>
            <a:ext cx="1488661" cy="176078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74052">
            <a:off x="11319924" y="373086"/>
            <a:ext cx="2683431" cy="16243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92800" y="3425488"/>
            <a:ext cx="1409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1695">
            <a:off x="188638" y="160982"/>
            <a:ext cx="1356335" cy="1351403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76504" y="8947326"/>
            <a:ext cx="2379651" cy="1311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855665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ANH BIẾT TUỐT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700" y="1594329"/>
            <a:ext cx="14935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8272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30014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6843">
            <a:off x="16465528" y="8544069"/>
            <a:ext cx="1587544" cy="15731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535">
            <a:off x="-120757" y="51320"/>
            <a:ext cx="1831529" cy="18654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26324">
            <a:off x="15748654" y="338542"/>
            <a:ext cx="2314908" cy="12757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07716">
            <a:off x="876197" y="7996051"/>
            <a:ext cx="1589443" cy="13306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54200" y="115730"/>
            <a:ext cx="1404011" cy="13994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16663" y="1829459"/>
            <a:ext cx="1504927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16" y="3579800"/>
            <a:ext cx="8966166" cy="598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78535">
            <a:off x="14885669" y="7421636"/>
            <a:ext cx="2016601" cy="20539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780537"/>
            <a:ext cx="1756462" cy="17404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9990">
            <a:off x="1532842" y="1029783"/>
            <a:ext cx="1140479" cy="1274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7158">
            <a:off x="1098647" y="7792889"/>
            <a:ext cx="2379651" cy="13114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34875">
            <a:off x="15236509" y="1347473"/>
            <a:ext cx="1796073" cy="166511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52101">
            <a:off x="15106019" y="4555854"/>
            <a:ext cx="1165485" cy="16269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40800" y="1304775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799601">
            <a:off x="1501543" y="-434586"/>
            <a:ext cx="3583797" cy="3529632"/>
            <a:chOff x="0" y="0"/>
            <a:chExt cx="5125720" cy="5048250"/>
          </a:xfrm>
        </p:grpSpPr>
        <p:sp>
          <p:nvSpPr>
            <p:cNvPr id="17" name="Freeform 17"/>
            <p:cNvSpPr/>
            <p:nvPr/>
          </p:nvSpPr>
          <p:spPr>
            <a:xfrm>
              <a:off x="62230" y="62230"/>
              <a:ext cx="5002530" cy="4927600"/>
            </a:xfrm>
            <a:custGeom>
              <a:avLst/>
              <a:gdLst/>
              <a:ahLst/>
              <a:cxnLst/>
              <a:rect l="l" t="t" r="r" b="b"/>
              <a:pathLst>
                <a:path w="5002530" h="4927600">
                  <a:moveTo>
                    <a:pt x="2500630" y="0"/>
                  </a:moveTo>
                  <a:lnTo>
                    <a:pt x="3072130" y="971550"/>
                  </a:lnTo>
                  <a:lnTo>
                    <a:pt x="4133850" y="594360"/>
                  </a:lnTo>
                  <a:lnTo>
                    <a:pt x="3945890" y="1705610"/>
                  </a:lnTo>
                  <a:lnTo>
                    <a:pt x="5002530" y="2099310"/>
                  </a:lnTo>
                  <a:lnTo>
                    <a:pt x="4145280" y="2830830"/>
                  </a:lnTo>
                  <a:lnTo>
                    <a:pt x="4700270" y="3810000"/>
                  </a:lnTo>
                  <a:lnTo>
                    <a:pt x="3573780" y="3818890"/>
                  </a:lnTo>
                  <a:lnTo>
                    <a:pt x="3369310" y="4927600"/>
                  </a:lnTo>
                  <a:lnTo>
                    <a:pt x="2500630" y="4210050"/>
                  </a:lnTo>
                  <a:lnTo>
                    <a:pt x="1631950" y="4927600"/>
                  </a:lnTo>
                  <a:lnTo>
                    <a:pt x="1427480" y="3818890"/>
                  </a:lnTo>
                  <a:lnTo>
                    <a:pt x="300990" y="3810000"/>
                  </a:lnTo>
                  <a:lnTo>
                    <a:pt x="857250" y="2830830"/>
                  </a:lnTo>
                  <a:lnTo>
                    <a:pt x="0" y="2099310"/>
                  </a:lnTo>
                  <a:lnTo>
                    <a:pt x="1055370" y="1705610"/>
                  </a:lnTo>
                  <a:lnTo>
                    <a:pt x="868680" y="594360"/>
                  </a:lnTo>
                  <a:lnTo>
                    <a:pt x="1930400" y="97155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EDEB57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5126990" cy="5048250"/>
            </a:xfrm>
            <a:custGeom>
              <a:avLst/>
              <a:gdLst/>
              <a:ahLst/>
              <a:cxnLst/>
              <a:rect l="l" t="t" r="r" b="b"/>
              <a:pathLst>
                <a:path w="5126990" h="5048250">
                  <a:moveTo>
                    <a:pt x="3453130" y="5048250"/>
                  </a:moveTo>
                  <a:lnTo>
                    <a:pt x="2562860" y="4312920"/>
                  </a:lnTo>
                  <a:lnTo>
                    <a:pt x="1672590" y="5048250"/>
                  </a:lnTo>
                  <a:lnTo>
                    <a:pt x="1463040" y="3912870"/>
                  </a:lnTo>
                  <a:lnTo>
                    <a:pt x="308610" y="3903980"/>
                  </a:lnTo>
                  <a:lnTo>
                    <a:pt x="877570" y="2899410"/>
                  </a:lnTo>
                  <a:lnTo>
                    <a:pt x="0" y="2150110"/>
                  </a:lnTo>
                  <a:lnTo>
                    <a:pt x="1082040" y="1746250"/>
                  </a:lnTo>
                  <a:lnTo>
                    <a:pt x="890270" y="608330"/>
                  </a:lnTo>
                  <a:lnTo>
                    <a:pt x="1978660" y="994410"/>
                  </a:lnTo>
                  <a:lnTo>
                    <a:pt x="2562860" y="0"/>
                  </a:lnTo>
                  <a:lnTo>
                    <a:pt x="3148330" y="995680"/>
                  </a:lnTo>
                  <a:lnTo>
                    <a:pt x="4236720" y="609600"/>
                  </a:lnTo>
                  <a:lnTo>
                    <a:pt x="4044950" y="1748790"/>
                  </a:lnTo>
                  <a:lnTo>
                    <a:pt x="5126990" y="2152650"/>
                  </a:lnTo>
                  <a:lnTo>
                    <a:pt x="4248150" y="2901950"/>
                  </a:lnTo>
                  <a:lnTo>
                    <a:pt x="4817110" y="3906520"/>
                  </a:lnTo>
                  <a:lnTo>
                    <a:pt x="3662680" y="3915410"/>
                  </a:lnTo>
                  <a:lnTo>
                    <a:pt x="3453130" y="5048250"/>
                  </a:lnTo>
                  <a:close/>
                  <a:moveTo>
                    <a:pt x="2562860" y="4230370"/>
                  </a:moveTo>
                  <a:lnTo>
                    <a:pt x="3409950" y="4930140"/>
                  </a:lnTo>
                  <a:lnTo>
                    <a:pt x="3609340" y="3849370"/>
                  </a:lnTo>
                  <a:lnTo>
                    <a:pt x="4707890" y="3840480"/>
                  </a:lnTo>
                  <a:lnTo>
                    <a:pt x="4165600" y="2884170"/>
                  </a:lnTo>
                  <a:lnTo>
                    <a:pt x="5002530" y="2171700"/>
                  </a:lnTo>
                  <a:lnTo>
                    <a:pt x="3972560" y="1788160"/>
                  </a:lnTo>
                  <a:lnTo>
                    <a:pt x="4155440" y="704850"/>
                  </a:lnTo>
                  <a:lnTo>
                    <a:pt x="3120390" y="1073150"/>
                  </a:lnTo>
                  <a:lnTo>
                    <a:pt x="2562860" y="125730"/>
                  </a:lnTo>
                  <a:lnTo>
                    <a:pt x="2006600" y="1073150"/>
                  </a:lnTo>
                  <a:lnTo>
                    <a:pt x="971550" y="704850"/>
                  </a:lnTo>
                  <a:lnTo>
                    <a:pt x="1154430" y="1788160"/>
                  </a:lnTo>
                  <a:lnTo>
                    <a:pt x="123190" y="2172970"/>
                  </a:lnTo>
                  <a:lnTo>
                    <a:pt x="960120" y="2885440"/>
                  </a:lnTo>
                  <a:lnTo>
                    <a:pt x="417830" y="3841750"/>
                  </a:lnTo>
                  <a:lnTo>
                    <a:pt x="1516380" y="3850640"/>
                  </a:lnTo>
                  <a:lnTo>
                    <a:pt x="1715770" y="4931410"/>
                  </a:lnTo>
                  <a:lnTo>
                    <a:pt x="2562860" y="4230370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863093">
            <a:off x="14957088" y="6367528"/>
            <a:ext cx="3583797" cy="3529632"/>
            <a:chOff x="0" y="0"/>
            <a:chExt cx="5125720" cy="5048250"/>
          </a:xfrm>
        </p:grpSpPr>
        <p:sp>
          <p:nvSpPr>
            <p:cNvPr id="20" name="Freeform 20"/>
            <p:cNvSpPr/>
            <p:nvPr/>
          </p:nvSpPr>
          <p:spPr>
            <a:xfrm>
              <a:off x="62230" y="62230"/>
              <a:ext cx="5002530" cy="4927600"/>
            </a:xfrm>
            <a:custGeom>
              <a:avLst/>
              <a:gdLst/>
              <a:ahLst/>
              <a:cxnLst/>
              <a:rect l="l" t="t" r="r" b="b"/>
              <a:pathLst>
                <a:path w="5002530" h="4927600">
                  <a:moveTo>
                    <a:pt x="2500630" y="0"/>
                  </a:moveTo>
                  <a:lnTo>
                    <a:pt x="3072130" y="971550"/>
                  </a:lnTo>
                  <a:lnTo>
                    <a:pt x="4133850" y="594360"/>
                  </a:lnTo>
                  <a:lnTo>
                    <a:pt x="3945890" y="1705610"/>
                  </a:lnTo>
                  <a:lnTo>
                    <a:pt x="5002530" y="2099310"/>
                  </a:lnTo>
                  <a:lnTo>
                    <a:pt x="4145280" y="2830830"/>
                  </a:lnTo>
                  <a:lnTo>
                    <a:pt x="4700270" y="3810000"/>
                  </a:lnTo>
                  <a:lnTo>
                    <a:pt x="3573780" y="3818890"/>
                  </a:lnTo>
                  <a:lnTo>
                    <a:pt x="3369310" y="4927600"/>
                  </a:lnTo>
                  <a:lnTo>
                    <a:pt x="2500630" y="4210050"/>
                  </a:lnTo>
                  <a:lnTo>
                    <a:pt x="1631950" y="4927600"/>
                  </a:lnTo>
                  <a:lnTo>
                    <a:pt x="1427480" y="3818890"/>
                  </a:lnTo>
                  <a:lnTo>
                    <a:pt x="300990" y="3810000"/>
                  </a:lnTo>
                  <a:lnTo>
                    <a:pt x="857250" y="2830830"/>
                  </a:lnTo>
                  <a:lnTo>
                    <a:pt x="0" y="2099310"/>
                  </a:lnTo>
                  <a:lnTo>
                    <a:pt x="1055370" y="1705610"/>
                  </a:lnTo>
                  <a:lnTo>
                    <a:pt x="868680" y="594360"/>
                  </a:lnTo>
                  <a:lnTo>
                    <a:pt x="1930400" y="97155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EDEB57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5126990" cy="5048250"/>
            </a:xfrm>
            <a:custGeom>
              <a:avLst/>
              <a:gdLst/>
              <a:ahLst/>
              <a:cxnLst/>
              <a:rect l="l" t="t" r="r" b="b"/>
              <a:pathLst>
                <a:path w="5126990" h="5048250">
                  <a:moveTo>
                    <a:pt x="3453130" y="5048250"/>
                  </a:moveTo>
                  <a:lnTo>
                    <a:pt x="2562860" y="4312920"/>
                  </a:lnTo>
                  <a:lnTo>
                    <a:pt x="1672590" y="5048250"/>
                  </a:lnTo>
                  <a:lnTo>
                    <a:pt x="1463040" y="3912870"/>
                  </a:lnTo>
                  <a:lnTo>
                    <a:pt x="308610" y="3903980"/>
                  </a:lnTo>
                  <a:lnTo>
                    <a:pt x="877570" y="2899410"/>
                  </a:lnTo>
                  <a:lnTo>
                    <a:pt x="0" y="2150110"/>
                  </a:lnTo>
                  <a:lnTo>
                    <a:pt x="1082040" y="1746250"/>
                  </a:lnTo>
                  <a:lnTo>
                    <a:pt x="890270" y="608330"/>
                  </a:lnTo>
                  <a:lnTo>
                    <a:pt x="1978660" y="994410"/>
                  </a:lnTo>
                  <a:lnTo>
                    <a:pt x="2562860" y="0"/>
                  </a:lnTo>
                  <a:lnTo>
                    <a:pt x="3148330" y="995680"/>
                  </a:lnTo>
                  <a:lnTo>
                    <a:pt x="4236720" y="609600"/>
                  </a:lnTo>
                  <a:lnTo>
                    <a:pt x="4044950" y="1748790"/>
                  </a:lnTo>
                  <a:lnTo>
                    <a:pt x="5126990" y="2152650"/>
                  </a:lnTo>
                  <a:lnTo>
                    <a:pt x="4248150" y="2901950"/>
                  </a:lnTo>
                  <a:lnTo>
                    <a:pt x="4817110" y="3906520"/>
                  </a:lnTo>
                  <a:lnTo>
                    <a:pt x="3662680" y="3915410"/>
                  </a:lnTo>
                  <a:lnTo>
                    <a:pt x="3453130" y="5048250"/>
                  </a:lnTo>
                  <a:close/>
                  <a:moveTo>
                    <a:pt x="2562860" y="4230370"/>
                  </a:moveTo>
                  <a:lnTo>
                    <a:pt x="3409950" y="4930140"/>
                  </a:lnTo>
                  <a:lnTo>
                    <a:pt x="3609340" y="3849370"/>
                  </a:lnTo>
                  <a:lnTo>
                    <a:pt x="4707890" y="3840480"/>
                  </a:lnTo>
                  <a:lnTo>
                    <a:pt x="4165600" y="2884170"/>
                  </a:lnTo>
                  <a:lnTo>
                    <a:pt x="5002530" y="2171700"/>
                  </a:lnTo>
                  <a:lnTo>
                    <a:pt x="3972560" y="1788160"/>
                  </a:lnTo>
                  <a:lnTo>
                    <a:pt x="4155440" y="704850"/>
                  </a:lnTo>
                  <a:lnTo>
                    <a:pt x="3120390" y="1073150"/>
                  </a:lnTo>
                  <a:lnTo>
                    <a:pt x="2562860" y="125730"/>
                  </a:lnTo>
                  <a:lnTo>
                    <a:pt x="2006600" y="1073150"/>
                  </a:lnTo>
                  <a:lnTo>
                    <a:pt x="971550" y="704850"/>
                  </a:lnTo>
                  <a:lnTo>
                    <a:pt x="1154430" y="1788160"/>
                  </a:lnTo>
                  <a:lnTo>
                    <a:pt x="123190" y="2172970"/>
                  </a:lnTo>
                  <a:lnTo>
                    <a:pt x="960120" y="2885440"/>
                  </a:lnTo>
                  <a:lnTo>
                    <a:pt x="417830" y="3841750"/>
                  </a:lnTo>
                  <a:lnTo>
                    <a:pt x="1516380" y="3850640"/>
                  </a:lnTo>
                  <a:lnTo>
                    <a:pt x="1715770" y="4931410"/>
                  </a:lnTo>
                  <a:lnTo>
                    <a:pt x="2562860" y="4230370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6843">
            <a:off x="4239966" y="7915910"/>
            <a:ext cx="1756462" cy="174049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9590">
            <a:off x="15474247" y="2461517"/>
            <a:ext cx="2550338" cy="6989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3436">
            <a:off x="508609" y="5048262"/>
            <a:ext cx="1843676" cy="101606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92349">
            <a:off x="11391215" y="8353731"/>
            <a:ext cx="1488661" cy="176078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74052">
            <a:off x="11319924" y="373086"/>
            <a:ext cx="2683431" cy="16243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92800" y="3425488"/>
            <a:ext cx="140970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157131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8653">
            <a:off x="732510" y="997845"/>
            <a:ext cx="2209277" cy="121754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6377">
            <a:off x="800100" y="8023119"/>
            <a:ext cx="1631756" cy="14616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9044">
            <a:off x="15798800" y="8017704"/>
            <a:ext cx="1479416" cy="14740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21065">
            <a:off x="15465394" y="862273"/>
            <a:ext cx="1824824" cy="20275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40999" y="1419667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BÀI 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0149" y="3080892"/>
            <a:ext cx="7922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6698" y="4597773"/>
            <a:ext cx="126492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ĐỌC SÁCH BÁO VIẾT VỀ LOÀI CHIM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02790">
            <a:off x="-322257" y="6611005"/>
            <a:ext cx="2602969" cy="1575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65690" flipH="1">
            <a:off x="15682896" y="44007"/>
            <a:ext cx="2602969" cy="1575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6663" y="966602"/>
            <a:ext cx="1504927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2" y="4229100"/>
            <a:ext cx="12731354" cy="40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02790">
            <a:off x="-322257" y="6611005"/>
            <a:ext cx="2602969" cy="1575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65690" flipH="1">
            <a:off x="15682896" y="44007"/>
            <a:ext cx="2602969" cy="1575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6663" y="966602"/>
            <a:ext cx="1504927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4" y="4128719"/>
            <a:ext cx="6431336" cy="3824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3699824"/>
            <a:ext cx="9280325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b="1" u="sng" dirty="0">
                <a:solidFill>
                  <a:srgbClr val="FF0000"/>
                </a:solidFill>
              </a:rPr>
              <a:t>GỢI Ý: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/>
              <a:t>Tên quyển sách của em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/>
              <a:t>Tác giả của quyển sách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/>
              <a:t>Quyển sách của nhà xuất bản nào?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/>
              <a:t>Quyển sách đó có nội dung về điều gì?</a:t>
            </a:r>
          </a:p>
        </p:txBody>
      </p:sp>
    </p:spTree>
    <p:extLst>
      <p:ext uri="{BB962C8B-B14F-4D97-AF65-F5344CB8AC3E}">
        <p14:creationId xmlns:p14="http://schemas.microsoft.com/office/powerpoint/2010/main" val="26240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30014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6843">
            <a:off x="4148305" y="8700735"/>
            <a:ext cx="1432422" cy="1419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535">
            <a:off x="623705" y="709191"/>
            <a:ext cx="2016601" cy="20539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59000" y="430013"/>
            <a:ext cx="1703642" cy="16981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07716">
            <a:off x="1064098" y="5195099"/>
            <a:ext cx="1589443" cy="13306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26324">
            <a:off x="15702659" y="5386506"/>
            <a:ext cx="1719968" cy="9478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65955">
            <a:off x="12243524" y="8949085"/>
            <a:ext cx="1726246" cy="11653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5600" y="14859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NHÓM ĐÔI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 b="16399"/>
          <a:stretch/>
        </p:blipFill>
        <p:spPr>
          <a:xfrm>
            <a:off x="4864516" y="3042724"/>
            <a:ext cx="8353567" cy="503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30014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6843">
            <a:off x="5350181" y="8714374"/>
            <a:ext cx="1432422" cy="1419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535">
            <a:off x="623705" y="709191"/>
            <a:ext cx="2016601" cy="20539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59000" y="430013"/>
            <a:ext cx="1703642" cy="16981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07716">
            <a:off x="1064098" y="5195099"/>
            <a:ext cx="1589443" cy="13306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26324">
            <a:off x="15702659" y="5386506"/>
            <a:ext cx="1719968" cy="9478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65955">
            <a:off x="12776925" y="8740253"/>
            <a:ext cx="1726246" cy="11653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5600" y="1485900"/>
            <a:ext cx="783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19" y="2705100"/>
            <a:ext cx="8915962" cy="55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516663" y="1030098"/>
            <a:ext cx="15049273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1695">
            <a:off x="188638" y="160982"/>
            <a:ext cx="1356335" cy="1351403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76504" y="8947326"/>
            <a:ext cx="2379651" cy="13114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81400" y="2513694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2513694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ANH BIẾT TUỐT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21" y="3510263"/>
            <a:ext cx="11041957" cy="59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1695">
            <a:off x="188638" y="160982"/>
            <a:ext cx="1356335" cy="1351403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76504" y="8947326"/>
            <a:ext cx="2379651" cy="1311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855665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ANH BIẾT TUỐT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700" y="1594329"/>
            <a:ext cx="14935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khoằm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khoằm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mổ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ưng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mồi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5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694" y="420162"/>
            <a:ext cx="17311213" cy="9426972"/>
            <a:chOff x="0" y="0"/>
            <a:chExt cx="13265297" cy="722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5297" cy="7223733"/>
            </a:xfrm>
            <a:custGeom>
              <a:avLst/>
              <a:gdLst/>
              <a:ahLst/>
              <a:cxnLst/>
              <a:rect l="l" t="t" r="r" b="b"/>
              <a:pathLst>
                <a:path w="13265297" h="7223733">
                  <a:moveTo>
                    <a:pt x="235966" y="0"/>
                  </a:moveTo>
                  <a:lnTo>
                    <a:pt x="0" y="235966"/>
                  </a:lnTo>
                  <a:lnTo>
                    <a:pt x="0" y="6987767"/>
                  </a:lnTo>
                  <a:lnTo>
                    <a:pt x="235966" y="7223733"/>
                  </a:lnTo>
                  <a:lnTo>
                    <a:pt x="13029332" y="7223733"/>
                  </a:lnTo>
                  <a:lnTo>
                    <a:pt x="13265297" y="6987767"/>
                  </a:lnTo>
                  <a:lnTo>
                    <a:pt x="13265297" y="235966"/>
                  </a:lnTo>
                  <a:lnTo>
                    <a:pt x="13029332" y="0"/>
                  </a:lnTo>
                  <a:close/>
                  <a:moveTo>
                    <a:pt x="257048" y="44069"/>
                  </a:moveTo>
                  <a:lnTo>
                    <a:pt x="13008249" y="44069"/>
                  </a:lnTo>
                  <a:lnTo>
                    <a:pt x="13221229" y="257048"/>
                  </a:lnTo>
                  <a:lnTo>
                    <a:pt x="13221229" y="6966685"/>
                  </a:lnTo>
                  <a:lnTo>
                    <a:pt x="13008249" y="7179664"/>
                  </a:lnTo>
                  <a:lnTo>
                    <a:pt x="257048" y="7179664"/>
                  </a:lnTo>
                  <a:lnTo>
                    <a:pt x="44069" y="6966685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EDEB57"/>
            </a:solidFill>
          </p:spPr>
        </p:sp>
      </p:grp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1695">
            <a:off x="188638" y="160982"/>
            <a:ext cx="1356335" cy="1351403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76504" y="8947326"/>
            <a:ext cx="2379651" cy="1311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855665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ANH BIẾT TUỐT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700" y="1594329"/>
            <a:ext cx="14935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1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428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7</cp:revision>
  <dcterms:created xsi:type="dcterms:W3CDTF">2006-08-16T00:00:00Z</dcterms:created>
  <dcterms:modified xsi:type="dcterms:W3CDTF">2026-02-27T15:12:44Z</dcterms:modified>
  <dc:identifier>DAEtyfwstvU</dc:identifier>
</cp:coreProperties>
</file>