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7" r:id="rId3"/>
    <p:sldId id="286" r:id="rId4"/>
    <p:sldId id="287" r:id="rId5"/>
    <p:sldId id="288" r:id="rId6"/>
    <p:sldId id="256" r:id="rId7"/>
    <p:sldId id="260" r:id="rId8"/>
    <p:sldId id="259" r:id="rId9"/>
    <p:sldId id="271" r:id="rId10"/>
    <p:sldId id="272" r:id="rId11"/>
    <p:sldId id="273" r:id="rId12"/>
    <p:sldId id="274" r:id="rId13"/>
    <p:sldId id="275" r:id="rId14"/>
    <p:sldId id="257" r:id="rId15"/>
    <p:sldId id="268" r:id="rId16"/>
    <p:sldId id="258" r:id="rId17"/>
    <p:sldId id="262" r:id="rId18"/>
    <p:sldId id="276" r:id="rId19"/>
    <p:sldId id="277" r:id="rId20"/>
    <p:sldId id="269" r:id="rId21"/>
    <p:sldId id="264" r:id="rId22"/>
    <p:sldId id="278" r:id="rId23"/>
    <p:sldId id="279" r:id="rId24"/>
    <p:sldId id="270" r:id="rId25"/>
    <p:sldId id="263" r:id="rId26"/>
    <p:sldId id="281" r:id="rId27"/>
    <p:sldId id="282" r:id="rId28"/>
    <p:sldId id="283" r:id="rId29"/>
    <p:sldId id="284" r:id="rId30"/>
    <p:sldId id="285" r:id="rId31"/>
    <p:sldId id="280" r:id="rId32"/>
    <p:sldId id="266" r:id="rId3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sv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9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7.svg"/><Relationship Id="rId5" Type="http://schemas.openxmlformats.org/officeDocument/2006/relationships/image" Target="../media/image6.sv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svg"/><Relationship Id="rId7" Type="http://schemas.openxmlformats.org/officeDocument/2006/relationships/image" Target="../media/image1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svg"/><Relationship Id="rId7" Type="http://schemas.openxmlformats.org/officeDocument/2006/relationships/image" Target="../media/image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4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svg"/><Relationship Id="rId7" Type="http://schemas.openxmlformats.org/officeDocument/2006/relationships/image" Target="../media/image1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2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svg"/><Relationship Id="rId7" Type="http://schemas.openxmlformats.org/officeDocument/2006/relationships/image" Target="../media/image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svg"/><Relationship Id="rId7" Type="http://schemas.openxmlformats.org/officeDocument/2006/relationships/image" Target="../media/image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svg"/><Relationship Id="rId7" Type="http://schemas.openxmlformats.org/officeDocument/2006/relationships/image" Target="../media/image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svg"/><Relationship Id="rId7" Type="http://schemas.openxmlformats.org/officeDocument/2006/relationships/image" Target="../media/image1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2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49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4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49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4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5.svg"/><Relationship Id="rId5" Type="http://schemas.openxmlformats.org/officeDocument/2006/relationships/image" Target="../media/image10.sv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5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8.svg"/><Relationship Id="rId5" Type="http://schemas.openxmlformats.org/officeDocument/2006/relationships/image" Target="../media/image16.sv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svg"/><Relationship Id="rId7" Type="http://schemas.openxmlformats.org/officeDocument/2006/relationships/image" Target="../media/image1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5052" y="576318"/>
            <a:ext cx="16282348" cy="91343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10945" y="3483140"/>
            <a:ext cx="1369056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232000" y="8424554"/>
            <a:ext cx="962819" cy="5426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276821" y="6176807"/>
            <a:ext cx="676920" cy="8500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3203" y="1631023"/>
            <a:ext cx="780413" cy="8516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4177" y="8356920"/>
            <a:ext cx="780413" cy="8516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5312768" y="1020710"/>
            <a:ext cx="962819" cy="542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7573883" y="6227698"/>
            <a:ext cx="962819" cy="5426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166538" y="-33995"/>
            <a:ext cx="962819" cy="5426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7425474" y="9757659"/>
            <a:ext cx="676920" cy="8500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10381355" y="-320674"/>
            <a:ext cx="676920" cy="8500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39173" y="9710682"/>
            <a:ext cx="780413" cy="85164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-109303" y="623296"/>
            <a:ext cx="676920" cy="85001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8210" y="828933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866900"/>
            <a:ext cx="929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39800" y="5119472"/>
            <a:ext cx="4296043" cy="510329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668000" y="2252895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9" name="Oval 18"/>
          <p:cNvSpPr/>
          <p:nvPr/>
        </p:nvSpPr>
        <p:spPr>
          <a:xfrm>
            <a:off x="8153400" y="3619500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0" name="Oval 19"/>
          <p:cNvSpPr/>
          <p:nvPr/>
        </p:nvSpPr>
        <p:spPr>
          <a:xfrm>
            <a:off x="8966612" y="4874536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82400" y="2313194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00" y="360786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bìm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bịp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50272" y="4897872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bói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0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 animBg="1"/>
      <p:bldP spid="19" grpId="0" animBg="1"/>
      <p:bldP spid="20" grpId="0" animBg="1"/>
      <p:bldP spid="5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8210" y="828933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866900"/>
            <a:ext cx="140208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0668000" y="2252895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82400" y="2313194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641210"/>
            <a:ext cx="1823113" cy="2352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511" y="3516826"/>
            <a:ext cx="2737775" cy="2685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702" y="3311597"/>
            <a:ext cx="2363394" cy="2913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25" y="5724988"/>
            <a:ext cx="2680900" cy="350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18838" r="23649" b="23503"/>
          <a:stretch/>
        </p:blipFill>
        <p:spPr>
          <a:xfrm>
            <a:off x="9601019" y="6601480"/>
            <a:ext cx="3962762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0336" y="6339870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CÁNH CỤT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97569" y="6339870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CÚ MÈO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74570" y="6339870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VÀNG ANH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0972" y="9314833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RẺ QUẠT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51860" y="9314833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GÁY</a:t>
            </a:r>
          </a:p>
        </p:txBody>
      </p:sp>
    </p:spTree>
    <p:extLst>
      <p:ext uri="{BB962C8B-B14F-4D97-AF65-F5344CB8AC3E}">
        <p14:creationId xmlns:p14="http://schemas.microsoft.com/office/powerpoint/2010/main" val="209238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3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8210" y="828933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866900"/>
            <a:ext cx="11201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Oval 18"/>
          <p:cNvSpPr/>
          <p:nvPr/>
        </p:nvSpPr>
        <p:spPr>
          <a:xfrm>
            <a:off x="8229600" y="2239589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4000" y="2281705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bìm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bịp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2" y="3809409"/>
            <a:ext cx="4386263" cy="4527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5611" r="13154"/>
          <a:stretch/>
        </p:blipFill>
        <p:spPr>
          <a:xfrm>
            <a:off x="6390000" y="4034937"/>
            <a:ext cx="5507999" cy="4343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18838" r="23649" b="23503"/>
          <a:stretch/>
        </p:blipFill>
        <p:spPr>
          <a:xfrm flipH="1">
            <a:off x="12309991" y="4034935"/>
            <a:ext cx="5730610" cy="40767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557467" y="8513409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GÁY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2771" y="8615690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QUẠ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8304" y="8513409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BÌM BỊP</a:t>
            </a:r>
          </a:p>
        </p:txBody>
      </p:sp>
    </p:spTree>
    <p:extLst>
      <p:ext uri="{BB962C8B-B14F-4D97-AF65-F5344CB8AC3E}">
        <p14:creationId xmlns:p14="http://schemas.microsoft.com/office/powerpoint/2010/main" val="20779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9" grpId="0"/>
      <p:bldP spid="17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8210" y="828933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866900"/>
            <a:ext cx="9296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Oval 19"/>
          <p:cNvSpPr/>
          <p:nvPr/>
        </p:nvSpPr>
        <p:spPr>
          <a:xfrm>
            <a:off x="9151388" y="2222544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287000" y="230778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bói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62" y="3639403"/>
            <a:ext cx="4724400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59529"/>
            <a:ext cx="4434376" cy="4644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t="34845" r="37583" b="12026"/>
          <a:stretch/>
        </p:blipFill>
        <p:spPr>
          <a:xfrm flipH="1">
            <a:off x="12825014" y="3679432"/>
            <a:ext cx="4572000" cy="41871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57400" y="8503209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BÓI CÁ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66511" y="8451145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GÕ KIẾN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493185" y="8354080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SÂU</a:t>
            </a:r>
          </a:p>
        </p:txBody>
      </p:sp>
    </p:spTree>
    <p:extLst>
      <p:ext uri="{BB962C8B-B14F-4D97-AF65-F5344CB8AC3E}">
        <p14:creationId xmlns:p14="http://schemas.microsoft.com/office/powerpoint/2010/main" val="221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30" grpId="0"/>
      <p:bldP spid="17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0836" y="1166449"/>
            <a:ext cx="15774219" cy="769138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6584" y="1028700"/>
            <a:ext cx="796826" cy="8695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-80808" y="3791165"/>
            <a:ext cx="962819" cy="542680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4870353" y="9575918"/>
            <a:ext cx="712118" cy="894212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35089" y="9635968"/>
            <a:ext cx="841010" cy="917769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17054730" y="4718492"/>
            <a:ext cx="676920" cy="850014"/>
          </a:xfrm>
          <a:prstGeom prst="rect">
            <a:avLst/>
          </a:prstGeom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15761505" y="817603"/>
            <a:ext cx="962819" cy="542680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9237698" y="-117236"/>
            <a:ext cx="962819" cy="54268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4697362" y="-226086"/>
            <a:ext cx="605539" cy="760380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81000" y="5981700"/>
            <a:ext cx="4050454" cy="4033394"/>
          </a:xfrm>
          <a:prstGeom prst="rect">
            <a:avLst/>
          </a:prstGeom>
        </p:spPr>
      </p:pic>
      <p:pic>
        <p:nvPicPr>
          <p:cNvPr id="23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106400" y="767144"/>
            <a:ext cx="4996163" cy="3431041"/>
          </a:xfrm>
          <a:prstGeom prst="rect">
            <a:avLst/>
          </a:prstGeom>
        </p:spPr>
      </p:pic>
      <p:grpSp>
        <p:nvGrpSpPr>
          <p:cNvPr id="24" name="Group 14"/>
          <p:cNvGrpSpPr/>
          <p:nvPr/>
        </p:nvGrpSpPr>
        <p:grpSpPr>
          <a:xfrm>
            <a:off x="2649545" y="3466022"/>
            <a:ext cx="12496800" cy="2708381"/>
            <a:chOff x="-3610935" y="171103"/>
            <a:chExt cx="16662398" cy="3611173"/>
          </a:xfrm>
        </p:grpSpPr>
        <p:sp>
          <p:nvSpPr>
            <p:cNvPr id="25" name="TextBox 15"/>
            <p:cNvSpPr txBox="1"/>
            <p:nvPr/>
          </p:nvSpPr>
          <p:spPr>
            <a:xfrm>
              <a:off x="-3610935" y="2089506"/>
              <a:ext cx="16662398" cy="1692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900"/>
                </a:lnSpc>
              </a:pPr>
              <a:r>
                <a:rPr lang="en-US" sz="8600" b="1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CHIM ÉN</a:t>
              </a:r>
            </a:p>
          </p:txBody>
        </p:sp>
        <p:sp>
          <p:nvSpPr>
            <p:cNvPr id="26" name="TextBox 16"/>
            <p:cNvSpPr txBox="1"/>
            <p:nvPr/>
          </p:nvSpPr>
          <p:spPr>
            <a:xfrm>
              <a:off x="1089180" y="171103"/>
              <a:ext cx="8075980" cy="844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6400" b="1" i="1" dirty="0" err="1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6400" b="1" i="1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6400" b="1" i="1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0200" y="3922120"/>
            <a:ext cx="3581400" cy="62786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5791321" y="603693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189146" y="874111"/>
            <a:ext cx="676920" cy="850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3320111" y="7552677"/>
            <a:ext cx="676920" cy="8500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328510" y="2560729"/>
            <a:ext cx="676920" cy="85001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64670" y="3905629"/>
            <a:ext cx="3530222" cy="589763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79480" y="2134024"/>
            <a:ext cx="9147026" cy="4720424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518438" y="4225136"/>
            <a:ext cx="540352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113371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2024711" y="1086202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1396" y="678976"/>
            <a:ext cx="2914767" cy="13354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6825310" y="8314678"/>
            <a:ext cx="676920" cy="850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036" y="2014469"/>
            <a:ext cx="5477127" cy="6284507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22193" y="7249075"/>
            <a:ext cx="3081956" cy="1412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14800" y="903836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ÉN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8303" y="1983193"/>
            <a:ext cx="495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63177" y="1983193"/>
            <a:ext cx="4940925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rắc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XUÂN DỤC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89524" y="5752627"/>
            <a:ext cx="9622376" cy="80925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5729598" y="4533187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19586" y="1453965"/>
            <a:ext cx="780413" cy="851641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192000" y="2476500"/>
            <a:ext cx="2938351" cy="71193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626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36" y="1714500"/>
            <a:ext cx="6342857" cy="50544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8459" y="6768962"/>
            <a:ext cx="8528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CHIM ÉN</a:t>
            </a: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bay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2024711" y="1086202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1396" y="678976"/>
            <a:ext cx="2914767" cy="13354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6825310" y="8314678"/>
            <a:ext cx="676920" cy="850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036" y="2014469"/>
            <a:ext cx="5477127" cy="6284507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22193" y="7343227"/>
            <a:ext cx="3081956" cy="1412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87066" y="675973"/>
            <a:ext cx="9039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TỪNG ĐOẠN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8303" y="1983193"/>
            <a:ext cx="495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00179" y="2014756"/>
            <a:ext cx="4940925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rắc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XUÂN DỤC</a:t>
            </a:r>
          </a:p>
        </p:txBody>
      </p:sp>
      <p:sp>
        <p:nvSpPr>
          <p:cNvPr id="11" name="Oval 10"/>
          <p:cNvSpPr/>
          <p:nvPr/>
        </p:nvSpPr>
        <p:spPr>
          <a:xfrm>
            <a:off x="256521" y="2171700"/>
            <a:ext cx="618631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313096" y="5829300"/>
            <a:ext cx="618631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6281548" y="2171700"/>
            <a:ext cx="618631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727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1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2024711" y="1086202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1396" y="678976"/>
            <a:ext cx="2914767" cy="13354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6825310" y="8314678"/>
            <a:ext cx="676920" cy="850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036" y="2014469"/>
            <a:ext cx="5477127" cy="6284507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22193" y="7343227"/>
            <a:ext cx="3081956" cy="1412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5943" y="869668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TOÀN BÀI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8303" y="1983193"/>
            <a:ext cx="495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00179" y="2014756"/>
            <a:ext cx="4940925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rắc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XUÂN DỤC</a:t>
            </a:r>
          </a:p>
        </p:txBody>
      </p:sp>
    </p:spTree>
    <p:extLst>
      <p:ext uri="{BB962C8B-B14F-4D97-AF65-F5344CB8AC3E}">
        <p14:creationId xmlns:p14="http://schemas.microsoft.com/office/powerpoint/2010/main" val="3753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25600" y="1159178"/>
            <a:ext cx="4822977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352918" y="7104062"/>
            <a:ext cx="446604" cy="560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2716188" y="438898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73200" y="418121"/>
            <a:ext cx="841010" cy="917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307924"/>
            <a:ext cx="10134600" cy="251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THÁCH</a:t>
            </a:r>
          </a:p>
          <a:p>
            <a:pPr algn="ctr">
              <a:lnSpc>
                <a:spcPct val="150000"/>
              </a:lnSpc>
            </a:pP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85047" y="307924"/>
            <a:ext cx="4395027" cy="2013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92" y="3368978"/>
            <a:ext cx="11898518" cy="46140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9000" y="8343900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CÁNH CỤT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00800" y="8420100"/>
            <a:ext cx="685800" cy="524708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0200" y="3922120"/>
            <a:ext cx="3581400" cy="62786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5791321" y="603693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189146" y="874111"/>
            <a:ext cx="676920" cy="850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3320111" y="7552677"/>
            <a:ext cx="676920" cy="8500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328510" y="2560729"/>
            <a:ext cx="676920" cy="85001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64670" y="3905629"/>
            <a:ext cx="3530222" cy="589763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79480" y="2134024"/>
            <a:ext cx="9147026" cy="4720424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518438" y="4225136"/>
            <a:ext cx="540352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</a:p>
        </p:txBody>
      </p:sp>
    </p:spTree>
    <p:extLst>
      <p:ext uri="{BB962C8B-B14F-4D97-AF65-F5344CB8AC3E}">
        <p14:creationId xmlns:p14="http://schemas.microsoft.com/office/powerpoint/2010/main" val="162731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17992" y="5679130"/>
            <a:ext cx="9622376" cy="80925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3469849" y="5128004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2283" y="2652444"/>
            <a:ext cx="780413" cy="851641"/>
          </a:xfrm>
          <a:prstGeom prst="rect">
            <a:avLst/>
          </a:prstGeom>
        </p:spPr>
      </p:pic>
      <p:pic>
        <p:nvPicPr>
          <p:cNvPr id="9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05866" y="4229100"/>
            <a:ext cx="4257125" cy="5496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1164485"/>
            <a:ext cx="1295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4055" y="3533086"/>
            <a:ext cx="1059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0" y="40005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17992" y="5679130"/>
            <a:ext cx="8766392" cy="80925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3469849" y="5128004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2283" y="2652444"/>
            <a:ext cx="780413" cy="851641"/>
          </a:xfrm>
          <a:prstGeom prst="rect">
            <a:avLst/>
          </a:prstGeom>
        </p:spPr>
      </p:pic>
      <p:pic>
        <p:nvPicPr>
          <p:cNvPr id="9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05866" y="4229100"/>
            <a:ext cx="4257125" cy="5496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1164485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7241" y="3472809"/>
            <a:ext cx="13515959" cy="580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vi-VN" sz="4200" b="1" dirty="0">
                <a:cs typeface="Arial" panose="020B0604020202020204" pitchFamily="34" charset="0"/>
              </a:rPr>
              <a:t>Những câu thơ tả vẻ đẹp của cây cối khi xuân về: </a:t>
            </a:r>
            <a:r>
              <a:rPr lang="en-US" sz="4200" b="1" dirty="0">
                <a:cs typeface="Arial" panose="020B0604020202020204" pitchFamily="34" charset="0"/>
              </a:rPr>
              <a:t>			</a:t>
            </a:r>
            <a:r>
              <a:rPr lang="en-US" sz="4200" dirty="0">
                <a:cs typeface="Arial" panose="020B0604020202020204" pitchFamily="34" charset="0"/>
              </a:rPr>
              <a:t>+</a:t>
            </a:r>
            <a:r>
              <a:rPr lang="en-US" sz="4200" b="1" dirty="0">
                <a:cs typeface="Arial" panose="020B0604020202020204" pitchFamily="34" charset="0"/>
              </a:rPr>
              <a:t> </a:t>
            </a:r>
            <a:r>
              <a:rPr lang="vi-VN" sz="4200" dirty="0">
                <a:cs typeface="Arial" panose="020B0604020202020204" pitchFamily="34" charset="0"/>
              </a:rPr>
              <a:t>Cỏ mọc xanh xum xuê</a:t>
            </a:r>
            <a:endParaRPr lang="en-US" sz="4200" dirty="0">
              <a:cs typeface="Arial" panose="020B0604020202020204" pitchFamily="34" charset="0"/>
            </a:endParaRPr>
          </a:p>
          <a:p>
            <a:pPr lvl="5">
              <a:lnSpc>
                <a:spcPct val="150000"/>
              </a:lnSpc>
            </a:pPr>
            <a:r>
              <a:rPr lang="en-US" sz="4200" dirty="0">
                <a:cs typeface="Arial" panose="020B0604020202020204" pitchFamily="34" charset="0"/>
              </a:rPr>
              <a:t>	+ </a:t>
            </a:r>
            <a:r>
              <a:rPr lang="vi-VN" sz="4200" dirty="0">
                <a:cs typeface="Arial" panose="020B0604020202020204" pitchFamily="34" charset="0"/>
              </a:rPr>
              <a:t>Rau xum xuê nương bãi</a:t>
            </a:r>
            <a:endParaRPr lang="en-US" sz="4200" dirty="0">
              <a:cs typeface="Arial" panose="020B0604020202020204" pitchFamily="34" charset="0"/>
            </a:endParaRPr>
          </a:p>
          <a:p>
            <a:pPr lvl="5">
              <a:lnSpc>
                <a:spcPct val="150000"/>
              </a:lnSpc>
            </a:pPr>
            <a:r>
              <a:rPr lang="en-US" sz="4200" dirty="0">
                <a:cs typeface="Arial" panose="020B0604020202020204" pitchFamily="34" charset="0"/>
              </a:rPr>
              <a:t>	+ </a:t>
            </a:r>
            <a:r>
              <a:rPr lang="vi-VN" sz="4200" dirty="0">
                <a:cs typeface="Arial" panose="020B0604020202020204" pitchFamily="34" charset="0"/>
              </a:rPr>
              <a:t>Cây cam vàng thêm trái</a:t>
            </a:r>
            <a:endParaRPr lang="en-US" sz="4200" dirty="0">
              <a:cs typeface="Arial" panose="020B0604020202020204" pitchFamily="34" charset="0"/>
            </a:endParaRPr>
          </a:p>
          <a:p>
            <a:pPr lvl="5">
              <a:lnSpc>
                <a:spcPct val="150000"/>
              </a:lnSpc>
            </a:pPr>
            <a:r>
              <a:rPr lang="en-US" sz="4200" dirty="0">
                <a:cs typeface="Arial" panose="020B0604020202020204" pitchFamily="34" charset="0"/>
              </a:rPr>
              <a:t>	+ </a:t>
            </a:r>
            <a:r>
              <a:rPr lang="vi-VN" sz="4200" dirty="0">
                <a:cs typeface="Arial" panose="020B0604020202020204" pitchFamily="34" charset="0"/>
              </a:rPr>
              <a:t>Hoa khắc sắc nơi nơi</a:t>
            </a:r>
            <a:endParaRPr lang="en-US" sz="4200" dirty="0">
              <a:cs typeface="Arial" panose="020B0604020202020204" pitchFamily="34" charset="0"/>
            </a:endParaRPr>
          </a:p>
          <a:p>
            <a:pPr lvl="5">
              <a:lnSpc>
                <a:spcPct val="150000"/>
              </a:lnSpc>
            </a:pPr>
            <a:r>
              <a:rPr lang="en-US" sz="4200" dirty="0">
                <a:cs typeface="Arial" panose="020B0604020202020204" pitchFamily="34" charset="0"/>
              </a:rPr>
              <a:t>	+ </a:t>
            </a:r>
            <a:r>
              <a:rPr lang="vi-VN" sz="4200" dirty="0">
                <a:cs typeface="Arial" panose="020B0604020202020204" pitchFamily="34" charset="0"/>
              </a:rPr>
              <a:t>Mầm non vươn đứng dậy.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17992" y="5679130"/>
            <a:ext cx="8766392" cy="80925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3469849" y="5128004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2283" y="2652444"/>
            <a:ext cx="780413" cy="851641"/>
          </a:xfrm>
          <a:prstGeom prst="rect">
            <a:avLst/>
          </a:prstGeom>
        </p:spPr>
      </p:pic>
      <p:pic>
        <p:nvPicPr>
          <p:cNvPr id="9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05866" y="4229100"/>
            <a:ext cx="4257125" cy="5496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89987" y="1625974"/>
            <a:ext cx="123444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7241" y="2838545"/>
            <a:ext cx="133635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423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0200" y="3922120"/>
            <a:ext cx="3581400" cy="62786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5791321" y="603693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189146" y="874111"/>
            <a:ext cx="676920" cy="850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3320111" y="7552677"/>
            <a:ext cx="676920" cy="8500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328510" y="2560729"/>
            <a:ext cx="676920" cy="85001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64670" y="3905629"/>
            <a:ext cx="3530222" cy="589763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79480" y="2134024"/>
            <a:ext cx="9147026" cy="4720424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263812" y="4305300"/>
            <a:ext cx="597836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13770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19241" y="3314700"/>
            <a:ext cx="3081956" cy="14120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74117" y="7958508"/>
            <a:ext cx="4389252" cy="20110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96400" y="9166017"/>
            <a:ext cx="780413" cy="851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70038" y="7171434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9241" y="767413"/>
            <a:ext cx="780413" cy="8516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9565647" y="7233767"/>
            <a:ext cx="676920" cy="85001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1" y="618987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85063" y="2896035"/>
            <a:ext cx="77813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Rau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8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25400" y="4500424"/>
            <a:ext cx="4713430" cy="5786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19241" y="3714044"/>
            <a:ext cx="3081956" cy="14120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74117" y="7958508"/>
            <a:ext cx="4389252" cy="20110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9241" y="8023076"/>
            <a:ext cx="780413" cy="851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70038" y="7171434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9241" y="767413"/>
            <a:ext cx="780413" cy="8516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9205311" y="6746428"/>
            <a:ext cx="676920" cy="85001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1" y="618987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85063" y="2896035"/>
            <a:ext cx="7781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950463" y="4500424"/>
            <a:ext cx="4713430" cy="57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19241" y="3714044"/>
            <a:ext cx="3081956" cy="14120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74117" y="7958508"/>
            <a:ext cx="4389252" cy="20110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9241" y="8023076"/>
            <a:ext cx="780413" cy="851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70038" y="7171434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9241" y="767413"/>
            <a:ext cx="780413" cy="85164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1" y="618987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85063" y="2896035"/>
            <a:ext cx="8370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b. Rau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Rau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950463" y="4500424"/>
            <a:ext cx="4713430" cy="5786576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0043510" y="6315502"/>
            <a:ext cx="676920" cy="8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19241" y="3714044"/>
            <a:ext cx="3081956" cy="14120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74117" y="7958508"/>
            <a:ext cx="4389252" cy="20110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9241" y="8023076"/>
            <a:ext cx="780413" cy="851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70038" y="7171434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9241" y="767413"/>
            <a:ext cx="780413" cy="8516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0729310" y="6700262"/>
            <a:ext cx="676920" cy="85001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1" y="618987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85063" y="2896035"/>
            <a:ext cx="7781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96017" y="4500424"/>
            <a:ext cx="4713430" cy="57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19241" y="3314700"/>
            <a:ext cx="3081956" cy="14120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47907" y="2119009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06799" y="618987"/>
            <a:ext cx="780413" cy="85164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0" y="618987"/>
            <a:ext cx="13056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7573" y="2668910"/>
            <a:ext cx="918210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bay,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non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73" y="5576390"/>
            <a:ext cx="15250501" cy="33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6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25600" y="1159178"/>
            <a:ext cx="4822977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352918" y="7104062"/>
            <a:ext cx="446604" cy="560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2716188" y="438898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73200" y="418121"/>
            <a:ext cx="841010" cy="917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307924"/>
            <a:ext cx="10134600" cy="251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THÁCH</a:t>
            </a:r>
          </a:p>
          <a:p>
            <a:pPr algn="ctr">
              <a:lnSpc>
                <a:spcPct val="150000"/>
              </a:lnSpc>
            </a:pP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85047" y="307924"/>
            <a:ext cx="4395027" cy="2013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75" y="3162300"/>
            <a:ext cx="11629050" cy="47168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8343900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SÂU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400800" y="8420100"/>
            <a:ext cx="685800" cy="524708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19241" y="3314700"/>
            <a:ext cx="3081956" cy="14120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47907" y="2119009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06799" y="618987"/>
            <a:ext cx="780413" cy="85164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0" y="618987"/>
            <a:ext cx="13056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7573" y="2292707"/>
            <a:ext cx="918210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bay,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non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7655" r="59159" b="23153"/>
          <a:stretch/>
        </p:blipFill>
        <p:spPr>
          <a:xfrm>
            <a:off x="1697456" y="4942069"/>
            <a:ext cx="5183963" cy="20004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17865" y="5888086"/>
            <a:ext cx="8125942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 én, hoa, cánh, mầm non.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9" t="7974" r="4156" b="28836"/>
          <a:stretch/>
        </p:blipFill>
        <p:spPr>
          <a:xfrm>
            <a:off x="1697456" y="7202845"/>
            <a:ext cx="5236744" cy="182685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17865" y="7755241"/>
            <a:ext cx="102131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ở hội, lượn bay, dẫn lối, rủ, chao, vẫy. </a:t>
            </a:r>
            <a:endParaRPr lang="nl-NL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4094023" y="518963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98905" y="203099"/>
            <a:ext cx="3081956" cy="141209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87839" y="8022269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25600" y="458994"/>
            <a:ext cx="780413" cy="8516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4126711" y="9861993"/>
            <a:ext cx="676920" cy="85001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72986" y="1023481"/>
            <a:ext cx="12344400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pic>
        <p:nvPicPr>
          <p:cNvPr id="17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78720" y="2252207"/>
            <a:ext cx="4477331" cy="7307218"/>
          </a:xfrm>
          <a:prstGeom prst="rect">
            <a:avLst/>
          </a:prstGeom>
        </p:spPr>
      </p:pic>
      <p:pic>
        <p:nvPicPr>
          <p:cNvPr id="25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57200" y="2975712"/>
            <a:ext cx="4800599" cy="55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5052" y="576318"/>
            <a:ext cx="16282348" cy="91343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10945" y="3483140"/>
            <a:ext cx="1369056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232000" y="8424554"/>
            <a:ext cx="962819" cy="5426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276821" y="6176807"/>
            <a:ext cx="676920" cy="8500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3203" y="1631023"/>
            <a:ext cx="780413" cy="8516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4177" y="8356920"/>
            <a:ext cx="780413" cy="8516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5312768" y="1020710"/>
            <a:ext cx="962819" cy="542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7573883" y="6227698"/>
            <a:ext cx="962819" cy="5426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166538" y="-33995"/>
            <a:ext cx="962819" cy="5426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7425474" y="9757659"/>
            <a:ext cx="676920" cy="8500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10381355" y="-320674"/>
            <a:ext cx="676920" cy="8500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39173" y="9710682"/>
            <a:ext cx="780413" cy="85164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-109303" y="623296"/>
            <a:ext cx="676920" cy="8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6031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25600" y="1159178"/>
            <a:ext cx="4822977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352918" y="7104062"/>
            <a:ext cx="446604" cy="560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2716188" y="438898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73200" y="418121"/>
            <a:ext cx="841010" cy="917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307924"/>
            <a:ext cx="10134600" cy="251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THÁCH</a:t>
            </a:r>
          </a:p>
          <a:p>
            <a:pPr algn="ctr">
              <a:lnSpc>
                <a:spcPct val="150000"/>
              </a:lnSpc>
            </a:pP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85047" y="307924"/>
            <a:ext cx="4395027" cy="2013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86100"/>
            <a:ext cx="10309011" cy="49540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9000" y="8343900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SƠN CA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400800" y="8420100"/>
            <a:ext cx="685800" cy="524708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25600" y="1159178"/>
            <a:ext cx="4822977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352918" y="7104062"/>
            <a:ext cx="446604" cy="560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2716188" y="438898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73200" y="418121"/>
            <a:ext cx="841010" cy="917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307924"/>
            <a:ext cx="10134600" cy="251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THÁCH</a:t>
            </a:r>
          </a:p>
          <a:p>
            <a:pPr algn="ctr">
              <a:lnSpc>
                <a:spcPct val="150000"/>
              </a:lnSpc>
            </a:pP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85047" y="307924"/>
            <a:ext cx="4395027" cy="2013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74" y="3062702"/>
            <a:ext cx="13892651" cy="5186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8343900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GÕ KIẾN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400800" y="8420100"/>
            <a:ext cx="685800" cy="524708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0836" y="1166449"/>
            <a:ext cx="15774219" cy="76913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845" y="6226758"/>
            <a:ext cx="3741240" cy="4069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80557" y="6134100"/>
            <a:ext cx="4007443" cy="41625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6584" y="1028700"/>
            <a:ext cx="796826" cy="8695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17054730" y="4718492"/>
            <a:ext cx="676920" cy="8500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15761505" y="817603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35089" y="9635968"/>
            <a:ext cx="841010" cy="9177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4697362" y="-226086"/>
            <a:ext cx="605539" cy="7603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4870353" y="9575918"/>
            <a:ext cx="712118" cy="8942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9237698" y="-117236"/>
            <a:ext cx="962819" cy="5426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-80808" y="3791165"/>
            <a:ext cx="962819" cy="54268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649545" y="3466022"/>
            <a:ext cx="12496800" cy="2708381"/>
            <a:chOff x="-3610935" y="171103"/>
            <a:chExt cx="16662398" cy="3611173"/>
          </a:xfrm>
        </p:grpSpPr>
        <p:sp>
          <p:nvSpPr>
            <p:cNvPr id="15" name="TextBox 15"/>
            <p:cNvSpPr txBox="1"/>
            <p:nvPr/>
          </p:nvSpPr>
          <p:spPr>
            <a:xfrm>
              <a:off x="-3610935" y="2089506"/>
              <a:ext cx="16662398" cy="1692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900"/>
                </a:lnSpc>
              </a:pPr>
              <a:r>
                <a:rPr lang="en-US" sz="9600" b="1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 GIỚI LOÀI CHIM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89180" y="171103"/>
              <a:ext cx="8075980" cy="844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7200" b="1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23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0200" y="3922120"/>
            <a:ext cx="3581400" cy="62786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5791321" y="603693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189146" y="874111"/>
            <a:ext cx="676920" cy="850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3320111" y="7552677"/>
            <a:ext cx="676920" cy="8500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328510" y="2560729"/>
            <a:ext cx="676920" cy="85001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64670" y="3905629"/>
            <a:ext cx="3530222" cy="589763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79480" y="2134024"/>
            <a:ext cx="9147026" cy="4720424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518438" y="4225136"/>
            <a:ext cx="540352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9777" y="495300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2019300"/>
            <a:ext cx="56160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Quạ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413069"/>
            <a:ext cx="9525000" cy="838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9777" y="495300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62100"/>
            <a:ext cx="7010400" cy="754832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9689910" y="1814341"/>
            <a:ext cx="914401" cy="85460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9689908" y="3327697"/>
            <a:ext cx="914401" cy="85460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9713794" y="4841055"/>
            <a:ext cx="914401" cy="85460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9689908" y="6354411"/>
            <a:ext cx="914401" cy="85460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9689907" y="7867767"/>
            <a:ext cx="914401" cy="85460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72800" y="194925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CÁNH CỤT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27391" y="3462611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GÕ KIẾN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053549" y="4975967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QUẠ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52412" y="64893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SÂU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52412" y="8002681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BÌM BỊP</a:t>
            </a:r>
          </a:p>
        </p:txBody>
      </p:sp>
    </p:spTree>
    <p:extLst>
      <p:ext uri="{BB962C8B-B14F-4D97-AF65-F5344CB8AC3E}">
        <p14:creationId xmlns:p14="http://schemas.microsoft.com/office/powerpoint/2010/main" val="67712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3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962</Words>
  <Application>Microsoft Office PowerPoint</Application>
  <PresentationFormat>Custom</PresentationFormat>
  <Paragraphs>168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16</cp:revision>
  <dcterms:created xsi:type="dcterms:W3CDTF">2006-08-16T00:00:00Z</dcterms:created>
  <dcterms:modified xsi:type="dcterms:W3CDTF">2026-02-27T15:12:00Z</dcterms:modified>
  <dc:identifier>DAEtaqAS4dU</dc:identifier>
</cp:coreProperties>
</file>