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4" r:id="rId2"/>
    <p:sldId id="256" r:id="rId3"/>
    <p:sldId id="258" r:id="rId4"/>
    <p:sldId id="257" r:id="rId5"/>
    <p:sldId id="277" r:id="rId6"/>
    <p:sldId id="259" r:id="rId7"/>
    <p:sldId id="260" r:id="rId8"/>
    <p:sldId id="278" r:id="rId9"/>
    <p:sldId id="262" r:id="rId10"/>
    <p:sldId id="279" r:id="rId11"/>
    <p:sldId id="264" r:id="rId12"/>
    <p:sldId id="275" r:id="rId13"/>
  </p:sldIdLst>
  <p:sldSz cx="18288000" cy="10287000"/>
  <p:notesSz cx="6858000" cy="9144000"/>
  <p:embeddedFontLst>
    <p:embeddedFont>
      <p:font typeface="Montserrat" panose="00000500000000000000" pitchFamily="2" charset="0"/>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6713"/>
    <a:srgbClr val="3085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6" d="100"/>
          <a:sy n="46" d="100"/>
        </p:scale>
        <p:origin x="414"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2/6/2026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7.sv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6.png"/><Relationship Id="rId2" Type="http://schemas.openxmlformats.org/officeDocument/2006/relationships/image" Target="../media/image1.jpeg"/><Relationship Id="rId16" Type="http://schemas.openxmlformats.org/officeDocument/2006/relationships/image" Target="../media/image15.sv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s>
</file>

<file path=ppt/slides/_rels/slide10.xml.rels><?xml version="1.0" encoding="UTF-8" standalone="yes"?>
<Relationships xmlns="http://schemas.openxmlformats.org/package/2006/relationships"><Relationship Id="rId8" Type="http://schemas.openxmlformats.org/officeDocument/2006/relationships/image" Target="../media/image66.svg"/><Relationship Id="rId13" Type="http://schemas.openxmlformats.org/officeDocument/2006/relationships/image" Target="../media/image16.png"/><Relationship Id="rId3" Type="http://schemas.openxmlformats.org/officeDocument/2006/relationships/image" Target="../media/image63.png"/><Relationship Id="rId7" Type="http://schemas.openxmlformats.org/officeDocument/2006/relationships/image" Target="../media/image65.png"/><Relationship Id="rId12" Type="http://schemas.openxmlformats.org/officeDocument/2006/relationships/image" Target="../media/image15.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7.svg"/><Relationship Id="rId11" Type="http://schemas.openxmlformats.org/officeDocument/2006/relationships/image" Target="../media/image14.png"/><Relationship Id="rId5" Type="http://schemas.openxmlformats.org/officeDocument/2006/relationships/image" Target="../media/image36.png"/><Relationship Id="rId10" Type="http://schemas.openxmlformats.org/officeDocument/2006/relationships/image" Target="../media/image55.svg"/><Relationship Id="rId4" Type="http://schemas.openxmlformats.org/officeDocument/2006/relationships/image" Target="../media/image64.svg"/><Relationship Id="rId9" Type="http://schemas.openxmlformats.org/officeDocument/2006/relationships/image" Target="../media/image54.png"/><Relationship Id="rId14" Type="http://schemas.openxmlformats.org/officeDocument/2006/relationships/image" Target="../media/image17.svg"/></Relationships>
</file>

<file path=ppt/slides/_rels/slide11.xml.rels><?xml version="1.0" encoding="UTF-8" standalone="yes"?>
<Relationships xmlns="http://schemas.openxmlformats.org/package/2006/relationships"><Relationship Id="rId8" Type="http://schemas.openxmlformats.org/officeDocument/2006/relationships/image" Target="../media/image71.svg"/><Relationship Id="rId13" Type="http://schemas.openxmlformats.org/officeDocument/2006/relationships/image" Target="../media/image76.png"/><Relationship Id="rId18" Type="http://schemas.openxmlformats.org/officeDocument/2006/relationships/image" Target="../media/image15.svg"/><Relationship Id="rId3" Type="http://schemas.openxmlformats.org/officeDocument/2006/relationships/image" Target="../media/image68.png"/><Relationship Id="rId7" Type="http://schemas.openxmlformats.org/officeDocument/2006/relationships/image" Target="../media/image70.png"/><Relationship Id="rId12" Type="http://schemas.openxmlformats.org/officeDocument/2006/relationships/image" Target="../media/image75.svg"/><Relationship Id="rId17" Type="http://schemas.openxmlformats.org/officeDocument/2006/relationships/image" Target="../media/image14.png"/><Relationship Id="rId2" Type="http://schemas.openxmlformats.org/officeDocument/2006/relationships/image" Target="../media/image1.jpeg"/><Relationship Id="rId16" Type="http://schemas.openxmlformats.org/officeDocument/2006/relationships/image" Target="../media/image17.svg"/><Relationship Id="rId1" Type="http://schemas.openxmlformats.org/officeDocument/2006/relationships/slideLayout" Target="../slideLayouts/slideLayout7.xml"/><Relationship Id="rId6" Type="http://schemas.openxmlformats.org/officeDocument/2006/relationships/image" Target="../media/image45.svg"/><Relationship Id="rId11" Type="http://schemas.openxmlformats.org/officeDocument/2006/relationships/image" Target="../media/image74.png"/><Relationship Id="rId5" Type="http://schemas.openxmlformats.org/officeDocument/2006/relationships/image" Target="../media/image44.png"/><Relationship Id="rId15" Type="http://schemas.openxmlformats.org/officeDocument/2006/relationships/image" Target="../media/image16.png"/><Relationship Id="rId10" Type="http://schemas.openxmlformats.org/officeDocument/2006/relationships/image" Target="../media/image73.svg"/><Relationship Id="rId4" Type="http://schemas.openxmlformats.org/officeDocument/2006/relationships/image" Target="../media/image69.svg"/><Relationship Id="rId9" Type="http://schemas.openxmlformats.org/officeDocument/2006/relationships/image" Target="../media/image72.png"/><Relationship Id="rId14" Type="http://schemas.openxmlformats.org/officeDocument/2006/relationships/image" Target="../media/image77.svg"/></Relationships>
</file>

<file path=ppt/slides/_rels/slide12.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7.sv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6.png"/><Relationship Id="rId2" Type="http://schemas.openxmlformats.org/officeDocument/2006/relationships/image" Target="../media/image1.jpeg"/><Relationship Id="rId16" Type="http://schemas.openxmlformats.org/officeDocument/2006/relationships/image" Target="../media/image15.sv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s>
</file>

<file path=ppt/slides/_rels/slide2.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14.png"/><Relationship Id="rId18" Type="http://schemas.openxmlformats.org/officeDocument/2006/relationships/image" Target="../media/image27.svg"/><Relationship Id="rId3" Type="http://schemas.openxmlformats.org/officeDocument/2006/relationships/image" Target="../media/image18.png"/><Relationship Id="rId21" Type="http://schemas.openxmlformats.org/officeDocument/2006/relationships/image" Target="../media/image30.png"/><Relationship Id="rId7" Type="http://schemas.openxmlformats.org/officeDocument/2006/relationships/image" Target="../media/image22.png"/><Relationship Id="rId12" Type="http://schemas.openxmlformats.org/officeDocument/2006/relationships/image" Target="../media/image25.svg"/><Relationship Id="rId17" Type="http://schemas.openxmlformats.org/officeDocument/2006/relationships/image" Target="../media/image26.png"/><Relationship Id="rId2" Type="http://schemas.openxmlformats.org/officeDocument/2006/relationships/image" Target="../media/image1.jpeg"/><Relationship Id="rId16" Type="http://schemas.openxmlformats.org/officeDocument/2006/relationships/image" Target="../media/image17.svg"/><Relationship Id="rId20" Type="http://schemas.openxmlformats.org/officeDocument/2006/relationships/image" Target="../media/image29.svg"/><Relationship Id="rId1" Type="http://schemas.openxmlformats.org/officeDocument/2006/relationships/slideLayout" Target="../slideLayouts/slideLayout7.xml"/><Relationship Id="rId6" Type="http://schemas.openxmlformats.org/officeDocument/2006/relationships/image" Target="../media/image21.svg"/><Relationship Id="rId11" Type="http://schemas.openxmlformats.org/officeDocument/2006/relationships/image" Target="../media/image24.png"/><Relationship Id="rId24" Type="http://schemas.openxmlformats.org/officeDocument/2006/relationships/image" Target="../media/image33.svg"/><Relationship Id="rId5" Type="http://schemas.openxmlformats.org/officeDocument/2006/relationships/image" Target="../media/image20.png"/><Relationship Id="rId15" Type="http://schemas.openxmlformats.org/officeDocument/2006/relationships/image" Target="../media/image16.png"/><Relationship Id="rId23" Type="http://schemas.openxmlformats.org/officeDocument/2006/relationships/image" Target="../media/image32.png"/><Relationship Id="rId10" Type="http://schemas.openxmlformats.org/officeDocument/2006/relationships/image" Target="../media/image7.svg"/><Relationship Id="rId19" Type="http://schemas.openxmlformats.org/officeDocument/2006/relationships/image" Target="../media/image28.png"/><Relationship Id="rId4" Type="http://schemas.openxmlformats.org/officeDocument/2006/relationships/image" Target="../media/image19.svg"/><Relationship Id="rId9" Type="http://schemas.openxmlformats.org/officeDocument/2006/relationships/image" Target="../media/image6.png"/><Relationship Id="rId14" Type="http://schemas.openxmlformats.org/officeDocument/2006/relationships/image" Target="../media/image15.svg"/><Relationship Id="rId22" Type="http://schemas.openxmlformats.org/officeDocument/2006/relationships/image" Target="../media/image31.svg"/></Relationships>
</file>

<file path=ppt/slides/_rels/slide3.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34.png"/><Relationship Id="rId7"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slides/_rels/slide4.xml.rels><?xml version="1.0" encoding="UTF-8" standalone="yes"?>
<Relationships xmlns="http://schemas.openxmlformats.org/package/2006/relationships"><Relationship Id="rId8" Type="http://schemas.openxmlformats.org/officeDocument/2006/relationships/image" Target="../media/image43.svg"/><Relationship Id="rId13" Type="http://schemas.openxmlformats.org/officeDocument/2006/relationships/image" Target="../media/image16.pn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15.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1.svg"/><Relationship Id="rId11" Type="http://schemas.openxmlformats.org/officeDocument/2006/relationships/image" Target="../media/image14.png"/><Relationship Id="rId5" Type="http://schemas.openxmlformats.org/officeDocument/2006/relationships/image" Target="../media/image40.png"/><Relationship Id="rId15" Type="http://schemas.openxmlformats.org/officeDocument/2006/relationships/image" Target="../media/image46.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44.png"/><Relationship Id="rId14" Type="http://schemas.openxmlformats.org/officeDocument/2006/relationships/image" Target="../media/image17.svg"/></Relationships>
</file>

<file path=ppt/slides/_rels/slide5.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38.png"/><Relationship Id="rId7" Type="http://schemas.openxmlformats.org/officeDocument/2006/relationships/image" Target="../media/image44.png"/><Relationship Id="rId12" Type="http://schemas.openxmlformats.org/officeDocument/2006/relationships/image" Target="../media/image17.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3.svg"/><Relationship Id="rId11" Type="http://schemas.openxmlformats.org/officeDocument/2006/relationships/image" Target="../media/image16.png"/><Relationship Id="rId5" Type="http://schemas.openxmlformats.org/officeDocument/2006/relationships/image" Target="../media/image42.png"/><Relationship Id="rId10" Type="http://schemas.openxmlformats.org/officeDocument/2006/relationships/image" Target="../media/image15.svg"/><Relationship Id="rId4" Type="http://schemas.openxmlformats.org/officeDocument/2006/relationships/image" Target="../media/image39.sv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53.svg"/><Relationship Id="rId13" Type="http://schemas.openxmlformats.org/officeDocument/2006/relationships/image" Target="../media/image14.png"/><Relationship Id="rId18" Type="http://schemas.openxmlformats.org/officeDocument/2006/relationships/image" Target="../media/image59.svg"/><Relationship Id="rId3" Type="http://schemas.openxmlformats.org/officeDocument/2006/relationships/image" Target="../media/image48.png"/><Relationship Id="rId7" Type="http://schemas.openxmlformats.org/officeDocument/2006/relationships/image" Target="../media/image52.png"/><Relationship Id="rId12" Type="http://schemas.openxmlformats.org/officeDocument/2006/relationships/image" Target="../media/image57.svg"/><Relationship Id="rId17" Type="http://schemas.openxmlformats.org/officeDocument/2006/relationships/image" Target="../media/image58.png"/><Relationship Id="rId2" Type="http://schemas.openxmlformats.org/officeDocument/2006/relationships/image" Target="../media/image47.jpeg"/><Relationship Id="rId16" Type="http://schemas.openxmlformats.org/officeDocument/2006/relationships/image" Target="../media/image17.svg"/><Relationship Id="rId1" Type="http://schemas.openxmlformats.org/officeDocument/2006/relationships/slideLayout" Target="../slideLayouts/slideLayout7.xml"/><Relationship Id="rId6" Type="http://schemas.openxmlformats.org/officeDocument/2006/relationships/image" Target="../media/image51.svg"/><Relationship Id="rId11" Type="http://schemas.openxmlformats.org/officeDocument/2006/relationships/image" Target="../media/image56.png"/><Relationship Id="rId5" Type="http://schemas.openxmlformats.org/officeDocument/2006/relationships/image" Target="../media/image50.png"/><Relationship Id="rId15" Type="http://schemas.openxmlformats.org/officeDocument/2006/relationships/image" Target="../media/image16.png"/><Relationship Id="rId10" Type="http://schemas.openxmlformats.org/officeDocument/2006/relationships/image" Target="../media/image55.svg"/><Relationship Id="rId19" Type="http://schemas.openxmlformats.org/officeDocument/2006/relationships/image" Target="../media/image60.jpg"/><Relationship Id="rId4" Type="http://schemas.openxmlformats.org/officeDocument/2006/relationships/image" Target="../media/image49.svg"/><Relationship Id="rId9" Type="http://schemas.openxmlformats.org/officeDocument/2006/relationships/image" Target="../media/image54.png"/><Relationship Id="rId14" Type="http://schemas.openxmlformats.org/officeDocument/2006/relationships/image" Target="../media/image15.svg"/></Relationships>
</file>

<file path=ppt/slides/_rels/slide7.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6.png"/><Relationship Id="rId3" Type="http://schemas.openxmlformats.org/officeDocument/2006/relationships/image" Target="../media/image20.png"/><Relationship Id="rId7" Type="http://schemas.openxmlformats.org/officeDocument/2006/relationships/image" Target="../media/image14.png"/><Relationship Id="rId12" Type="http://schemas.openxmlformats.org/officeDocument/2006/relationships/image" Target="../media/image62.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7.svg"/><Relationship Id="rId11" Type="http://schemas.openxmlformats.org/officeDocument/2006/relationships/image" Target="../media/image61.png"/><Relationship Id="rId5" Type="http://schemas.openxmlformats.org/officeDocument/2006/relationships/image" Target="../media/image6.png"/><Relationship Id="rId10" Type="http://schemas.openxmlformats.org/officeDocument/2006/relationships/image" Target="../media/image17.svg"/><Relationship Id="rId4" Type="http://schemas.openxmlformats.org/officeDocument/2006/relationships/image" Target="../media/image21.svg"/><Relationship Id="rId9" Type="http://schemas.openxmlformats.org/officeDocument/2006/relationships/image" Target="../media/image16.png"/><Relationship Id="rId14" Type="http://schemas.openxmlformats.org/officeDocument/2006/relationships/image" Target="../media/image27.svg"/></Relationships>
</file>

<file path=ppt/slides/_rels/slide8.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6.png"/><Relationship Id="rId3" Type="http://schemas.openxmlformats.org/officeDocument/2006/relationships/image" Target="../media/image20.png"/><Relationship Id="rId7" Type="http://schemas.openxmlformats.org/officeDocument/2006/relationships/image" Target="../media/image14.png"/><Relationship Id="rId12" Type="http://schemas.openxmlformats.org/officeDocument/2006/relationships/image" Target="../media/image62.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7.svg"/><Relationship Id="rId11" Type="http://schemas.openxmlformats.org/officeDocument/2006/relationships/image" Target="../media/image61.png"/><Relationship Id="rId5" Type="http://schemas.openxmlformats.org/officeDocument/2006/relationships/image" Target="../media/image6.png"/><Relationship Id="rId10" Type="http://schemas.openxmlformats.org/officeDocument/2006/relationships/image" Target="../media/image17.svg"/><Relationship Id="rId4" Type="http://schemas.openxmlformats.org/officeDocument/2006/relationships/image" Target="../media/image21.svg"/><Relationship Id="rId9" Type="http://schemas.openxmlformats.org/officeDocument/2006/relationships/image" Target="../media/image16.png"/><Relationship Id="rId14" Type="http://schemas.openxmlformats.org/officeDocument/2006/relationships/image" Target="../media/image27.svg"/></Relationships>
</file>

<file path=ppt/slides/_rels/slide9.xml.rels><?xml version="1.0" encoding="UTF-8" standalone="yes"?>
<Relationships xmlns="http://schemas.openxmlformats.org/package/2006/relationships"><Relationship Id="rId8" Type="http://schemas.openxmlformats.org/officeDocument/2006/relationships/image" Target="../media/image66.svg"/><Relationship Id="rId13" Type="http://schemas.openxmlformats.org/officeDocument/2006/relationships/image" Target="../media/image16.png"/><Relationship Id="rId3" Type="http://schemas.openxmlformats.org/officeDocument/2006/relationships/image" Target="../media/image63.png"/><Relationship Id="rId7" Type="http://schemas.openxmlformats.org/officeDocument/2006/relationships/image" Target="../media/image65.png"/><Relationship Id="rId12" Type="http://schemas.openxmlformats.org/officeDocument/2006/relationships/image" Target="../media/image15.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7.svg"/><Relationship Id="rId11" Type="http://schemas.openxmlformats.org/officeDocument/2006/relationships/image" Target="../media/image14.png"/><Relationship Id="rId5" Type="http://schemas.openxmlformats.org/officeDocument/2006/relationships/image" Target="../media/image36.png"/><Relationship Id="rId15" Type="http://schemas.openxmlformats.org/officeDocument/2006/relationships/image" Target="../media/image67.png"/><Relationship Id="rId10" Type="http://schemas.openxmlformats.org/officeDocument/2006/relationships/image" Target="../media/image55.svg"/><Relationship Id="rId4" Type="http://schemas.openxmlformats.org/officeDocument/2006/relationships/image" Target="../media/image64.svg"/><Relationship Id="rId9" Type="http://schemas.openxmlformats.org/officeDocument/2006/relationships/image" Target="../media/image54.png"/><Relationship Id="rId14" Type="http://schemas.openxmlformats.org/officeDocument/2006/relationships/image" Target="../media/image1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sp>
        <p:nvSpPr>
          <p:cNvPr id="4" name="TextBox 4"/>
          <p:cNvSpPr txBox="1"/>
          <p:nvPr/>
        </p:nvSpPr>
        <p:spPr>
          <a:xfrm>
            <a:off x="2304055" y="3335154"/>
            <a:ext cx="13679889" cy="3334246"/>
          </a:xfrm>
          <a:prstGeom prst="rect">
            <a:avLst/>
          </a:prstGeom>
        </p:spPr>
        <p:txBody>
          <a:bodyPr wrap="square" lIns="0" tIns="0" rIns="0" bIns="0" rtlCol="0" anchor="t">
            <a:spAutoFit/>
          </a:bodyPr>
          <a:lstStyle/>
          <a:p>
            <a:pPr algn="ctr">
              <a:lnSpc>
                <a:spcPts val="13000"/>
              </a:lnSpc>
            </a:pPr>
            <a:r>
              <a:rPr lang="en-US" sz="7200" b="1" dirty="0">
                <a:solidFill>
                  <a:srgbClr val="2E2C7F"/>
                </a:solidFill>
                <a:latin typeface="Arial" panose="020B0604020202020204" pitchFamily="34" charset="0"/>
                <a:cs typeface="Arial" panose="020B0604020202020204" pitchFamily="34" charset="0"/>
              </a:rPr>
              <a:t>CHÀO MỪNG CÁC EM ĐẾN VỚI BÀI HỌC NGÀY HÔM NAY!</a:t>
            </a:r>
          </a:p>
        </p:txBody>
      </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8887864">
            <a:off x="14704823" y="-2412882"/>
            <a:ext cx="5869462" cy="6883165"/>
          </a:xfrm>
          <a:prstGeom prst="rect">
            <a:avLst/>
          </a:prstGeom>
        </p:spPr>
      </p:pic>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884917" y="7257984"/>
            <a:ext cx="4518167" cy="4000631"/>
          </a:xfrm>
          <a:prstGeom prst="rect">
            <a:avLst/>
          </a:prstGeom>
        </p:spPr>
      </p:pic>
      <p:pic>
        <p:nvPicPr>
          <p:cNvPr id="8" name="Picture 8"/>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544885">
            <a:off x="285405" y="831698"/>
            <a:ext cx="3554409" cy="3536637"/>
          </a:xfrm>
          <a:prstGeom prst="rect">
            <a:avLst/>
          </a:prstGeom>
        </p:spPr>
      </p:pic>
      <p:pic>
        <p:nvPicPr>
          <p:cNvPr id="9" name="Picture 9"/>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flipH="1">
            <a:off x="-605244" y="5636475"/>
            <a:ext cx="6449522" cy="6062551"/>
          </a:xfrm>
          <a:prstGeom prst="rect">
            <a:avLst/>
          </a:prstGeom>
        </p:spPr>
      </p:pic>
      <p:pic>
        <p:nvPicPr>
          <p:cNvPr id="10" name="Picture 10"/>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4318081" y="6469547"/>
            <a:ext cx="3150023" cy="3150023"/>
          </a:xfrm>
          <a:prstGeom prst="rect">
            <a:avLst/>
          </a:prstGeom>
        </p:spPr>
      </p:pic>
      <p:pic>
        <p:nvPicPr>
          <p:cNvPr id="11" name="Picture 11"/>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7902327" y="-781050"/>
            <a:ext cx="2483346" cy="2483346"/>
          </a:xfrm>
          <a:prstGeom prst="rect">
            <a:avLst/>
          </a:prstGeom>
        </p:spPr>
      </p:pic>
      <p:pic>
        <p:nvPicPr>
          <p:cNvPr id="12" name="Picture 12"/>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12665679" y="2015325"/>
            <a:ext cx="389841" cy="374247"/>
          </a:xfrm>
          <a:prstGeom prst="rect">
            <a:avLst/>
          </a:prstGeom>
        </p:spPr>
      </p:pic>
      <p:pic>
        <p:nvPicPr>
          <p:cNvPr id="13" name="Picture 13"/>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2619517" y="7091836"/>
            <a:ext cx="389841" cy="374247"/>
          </a:xfrm>
          <a:prstGeom prst="rect">
            <a:avLst/>
          </a:prstGeom>
        </p:spPr>
      </p:pic>
      <p:pic>
        <p:nvPicPr>
          <p:cNvPr id="14" name="Picture 14"/>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12068317" y="7257984"/>
            <a:ext cx="389841" cy="37424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5118" y="-186954"/>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flipV="1">
            <a:off x="-1203790" y="-389256"/>
            <a:ext cx="4562467" cy="4288719"/>
          </a:xfrm>
          <a:prstGeom prst="rect">
            <a:avLst/>
          </a:prstGeom>
        </p:spPr>
      </p:pic>
      <p:grpSp>
        <p:nvGrpSpPr>
          <p:cNvPr id="4" name="Group 4"/>
          <p:cNvGrpSpPr/>
          <p:nvPr/>
        </p:nvGrpSpPr>
        <p:grpSpPr>
          <a:xfrm>
            <a:off x="6016387" y="467617"/>
            <a:ext cx="6934201" cy="1475483"/>
            <a:chOff x="0" y="0"/>
            <a:chExt cx="3828930" cy="1286832"/>
          </a:xfrm>
        </p:grpSpPr>
        <p:sp>
          <p:nvSpPr>
            <p:cNvPr id="5" name="Freeform 5"/>
            <p:cNvSpPr/>
            <p:nvPr/>
          </p:nvSpPr>
          <p:spPr>
            <a:xfrm>
              <a:off x="0" y="0"/>
              <a:ext cx="3830200" cy="1286832"/>
            </a:xfrm>
            <a:custGeom>
              <a:avLst/>
              <a:gdLst/>
              <a:ahLst/>
              <a:cxnLst/>
              <a:rect l="l" t="t" r="r" b="b"/>
              <a:pathLst>
                <a:path w="3830200" h="1286832">
                  <a:moveTo>
                    <a:pt x="3276480" y="1286832"/>
                  </a:moveTo>
                  <a:lnTo>
                    <a:pt x="553720" y="1286832"/>
                  </a:lnTo>
                  <a:cubicBezTo>
                    <a:pt x="247650" y="1286832"/>
                    <a:pt x="0" y="998761"/>
                    <a:pt x="0" y="644172"/>
                  </a:cubicBezTo>
                  <a:cubicBezTo>
                    <a:pt x="0" y="288104"/>
                    <a:pt x="247650" y="0"/>
                    <a:pt x="553720" y="0"/>
                  </a:cubicBezTo>
                  <a:lnTo>
                    <a:pt x="3276480" y="0"/>
                  </a:lnTo>
                  <a:cubicBezTo>
                    <a:pt x="3582550" y="0"/>
                    <a:pt x="3830200" y="288104"/>
                    <a:pt x="3830200" y="644172"/>
                  </a:cubicBezTo>
                  <a:cubicBezTo>
                    <a:pt x="3828930" y="998761"/>
                    <a:pt x="3581280" y="1286832"/>
                    <a:pt x="3276480" y="1286832"/>
                  </a:cubicBezTo>
                  <a:close/>
                </a:path>
              </a:pathLst>
            </a:custGeom>
            <a:solidFill>
              <a:srgbClr val="FBE6E3"/>
            </a:solidFill>
          </p:spPr>
        </p:sp>
      </p:grpSp>
      <p:sp>
        <p:nvSpPr>
          <p:cNvPr id="6" name="TextBox 6"/>
          <p:cNvSpPr txBox="1"/>
          <p:nvPr/>
        </p:nvSpPr>
        <p:spPr>
          <a:xfrm>
            <a:off x="4961563" y="768580"/>
            <a:ext cx="9002461" cy="705321"/>
          </a:xfrm>
          <a:prstGeom prst="rect">
            <a:avLst/>
          </a:prstGeom>
        </p:spPr>
        <p:txBody>
          <a:bodyPr wrap="square" lIns="0" tIns="0" rIns="0" bIns="0" rtlCol="0" anchor="t">
            <a:spAutoFit/>
          </a:bodyPr>
          <a:lstStyle/>
          <a:p>
            <a:pPr algn="ctr">
              <a:lnSpc>
                <a:spcPts val="5500"/>
              </a:lnSpc>
            </a:pPr>
            <a:r>
              <a:rPr lang="en-US" sz="4800" b="1" i="1" dirty="0">
                <a:solidFill>
                  <a:srgbClr val="2E2C7F"/>
                </a:solidFill>
                <a:latin typeface="Arial" panose="020B0604020202020204" pitchFamily="34" charset="0"/>
                <a:cs typeface="Arial" panose="020B0604020202020204" pitchFamily="34" charset="0"/>
              </a:rPr>
              <a:t>4. </a:t>
            </a:r>
            <a:r>
              <a:rPr lang="en-US" sz="4800" b="1" i="1" dirty="0" err="1">
                <a:solidFill>
                  <a:srgbClr val="2E2C7F"/>
                </a:solidFill>
                <a:latin typeface="Arial" panose="020B0604020202020204" pitchFamily="34" charset="0"/>
                <a:cs typeface="Arial" panose="020B0604020202020204" pitchFamily="34" charset="0"/>
              </a:rPr>
              <a:t>Tập</a:t>
            </a:r>
            <a:r>
              <a:rPr lang="en-US" sz="4800" b="1" i="1" dirty="0">
                <a:solidFill>
                  <a:srgbClr val="2E2C7F"/>
                </a:solidFill>
                <a:latin typeface="Arial" panose="020B0604020202020204" pitchFamily="34" charset="0"/>
                <a:cs typeface="Arial" panose="020B0604020202020204" pitchFamily="34" charset="0"/>
              </a:rPr>
              <a:t> </a:t>
            </a:r>
            <a:r>
              <a:rPr lang="en-US" sz="4800" b="1" i="1" dirty="0" err="1">
                <a:solidFill>
                  <a:srgbClr val="2E2C7F"/>
                </a:solidFill>
                <a:latin typeface="Arial" panose="020B0604020202020204" pitchFamily="34" charset="0"/>
                <a:cs typeface="Arial" panose="020B0604020202020204" pitchFamily="34" charset="0"/>
              </a:rPr>
              <a:t>viết</a:t>
            </a:r>
            <a:endParaRPr lang="en-US" sz="4800" b="1" i="1" dirty="0">
              <a:solidFill>
                <a:srgbClr val="2E2C7F"/>
              </a:solidFill>
              <a:latin typeface="Arial" panose="020B0604020202020204" pitchFamily="34" charset="0"/>
              <a:cs typeface="Arial" panose="020B0604020202020204" pitchFamily="34" charset="0"/>
            </a:endParaRPr>
          </a:p>
        </p:txBody>
      </p:sp>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400000">
            <a:off x="14929323" y="-376207"/>
            <a:ext cx="4562467" cy="4288719"/>
          </a:xfrm>
          <a:prstGeom prst="rect">
            <a:avLst/>
          </a:prstGeom>
        </p:spPr>
      </p:pic>
      <p:pic>
        <p:nvPicPr>
          <p:cNvPr id="11" name="Picture 11"/>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701276" y="9334500"/>
            <a:ext cx="19734210" cy="5083443"/>
          </a:xfrm>
          <a:prstGeom prst="rect">
            <a:avLst/>
          </a:prstGeom>
        </p:spPr>
      </p:pic>
      <p:pic>
        <p:nvPicPr>
          <p:cNvPr id="12" name="Picture 12"/>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6629400" y="6516005"/>
            <a:ext cx="4765819" cy="5636990"/>
          </a:xfrm>
          <a:prstGeom prst="rect">
            <a:avLst/>
          </a:prstGeom>
        </p:spPr>
      </p:pic>
      <p:pic>
        <p:nvPicPr>
          <p:cNvPr id="15" name="Picture 15"/>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5895702" y="7734673"/>
            <a:ext cx="389488" cy="373909"/>
          </a:xfrm>
          <a:prstGeom prst="rect">
            <a:avLst/>
          </a:prstGeom>
        </p:spPr>
      </p:pic>
      <p:pic>
        <p:nvPicPr>
          <p:cNvPr id="16" name="Picture 16"/>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867346" y="3505257"/>
            <a:ext cx="389488" cy="373909"/>
          </a:xfrm>
          <a:prstGeom prst="rect">
            <a:avLst/>
          </a:prstGeom>
        </p:spPr>
      </p:pic>
      <p:pic>
        <p:nvPicPr>
          <p:cNvPr id="17" name="Picture 1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981200" y="8116353"/>
            <a:ext cx="389488" cy="373909"/>
          </a:xfrm>
          <a:prstGeom prst="rect">
            <a:avLst/>
          </a:prstGeom>
        </p:spPr>
      </p:pic>
      <p:pic>
        <p:nvPicPr>
          <p:cNvPr id="18" name="Picture 18"/>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7276575" y="3849382"/>
            <a:ext cx="389488" cy="373909"/>
          </a:xfrm>
          <a:prstGeom prst="rect">
            <a:avLst/>
          </a:prstGeom>
        </p:spPr>
      </p:pic>
      <p:sp>
        <p:nvSpPr>
          <p:cNvPr id="22" name="TextBox 21"/>
          <p:cNvSpPr txBox="1"/>
          <p:nvPr/>
        </p:nvSpPr>
        <p:spPr>
          <a:xfrm>
            <a:off x="1756962" y="2476724"/>
            <a:ext cx="4321997" cy="738664"/>
          </a:xfrm>
          <a:prstGeom prst="rect">
            <a:avLst/>
          </a:prstGeom>
          <a:noFill/>
        </p:spPr>
        <p:txBody>
          <a:bodyPr wrap="square" rtlCol="0">
            <a:spAutoFit/>
          </a:bodyPr>
          <a:lstStyle/>
          <a:p>
            <a:r>
              <a:rPr lang="en-US" sz="4200" dirty="0">
                <a:latin typeface="Arial" panose="020B0604020202020204" pitchFamily="34" charset="0"/>
                <a:cs typeface="Arial" panose="020B0604020202020204" pitchFamily="34" charset="0"/>
              </a:rPr>
              <a:t>b. </a:t>
            </a:r>
            <a:r>
              <a:rPr lang="en-US" sz="4200" dirty="0" err="1">
                <a:latin typeface="Arial" panose="020B0604020202020204" pitchFamily="34" charset="0"/>
                <a:cs typeface="Arial" panose="020B0604020202020204" pitchFamily="34" charset="0"/>
              </a:rPr>
              <a:t>Viết</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ứng</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dụng</a:t>
            </a:r>
            <a:endParaRPr lang="en-US" sz="4200" dirty="0">
              <a:latin typeface="Arial" panose="020B0604020202020204" pitchFamily="34" charset="0"/>
              <a:cs typeface="Arial" panose="020B0604020202020204" pitchFamily="34" charset="0"/>
            </a:endParaRPr>
          </a:p>
        </p:txBody>
      </p:sp>
      <p:sp>
        <p:nvSpPr>
          <p:cNvPr id="8" name="TextBox 7"/>
          <p:cNvSpPr txBox="1"/>
          <p:nvPr/>
        </p:nvSpPr>
        <p:spPr>
          <a:xfrm>
            <a:off x="5170343" y="3899845"/>
            <a:ext cx="8839200" cy="738664"/>
          </a:xfrm>
          <a:prstGeom prst="rect">
            <a:avLst/>
          </a:prstGeom>
          <a:noFill/>
        </p:spPr>
        <p:txBody>
          <a:bodyPr wrap="square" rtlCol="0">
            <a:spAutoFit/>
          </a:bodyPr>
          <a:lstStyle/>
          <a:p>
            <a:r>
              <a:rPr lang="en-US" sz="4200" b="1" i="1" dirty="0" err="1">
                <a:latin typeface="Arial" panose="020B0604020202020204" pitchFamily="34" charset="0"/>
                <a:cs typeface="Arial" panose="020B0604020202020204" pitchFamily="34" charset="0"/>
              </a:rPr>
              <a:t>Sương</a:t>
            </a:r>
            <a:r>
              <a:rPr lang="en-US" sz="4200" b="1" i="1" dirty="0">
                <a:latin typeface="Arial" panose="020B0604020202020204" pitchFamily="34" charset="0"/>
                <a:cs typeface="Arial" panose="020B0604020202020204" pitchFamily="34" charset="0"/>
              </a:rPr>
              <a:t> long </a:t>
            </a:r>
            <a:r>
              <a:rPr lang="en-US" sz="4200" b="1" i="1" dirty="0" err="1">
                <a:latin typeface="Arial" panose="020B0604020202020204" pitchFamily="34" charset="0"/>
                <a:cs typeface="Arial" panose="020B0604020202020204" pitchFamily="34" charset="0"/>
              </a:rPr>
              <a:t>lanh</a:t>
            </a:r>
            <a:r>
              <a:rPr lang="en-US" sz="4200" b="1" i="1" dirty="0">
                <a:latin typeface="Arial" panose="020B0604020202020204" pitchFamily="34" charset="0"/>
                <a:cs typeface="Arial" panose="020B0604020202020204" pitchFamily="34" charset="0"/>
              </a:rPr>
              <a:t> </a:t>
            </a:r>
            <a:r>
              <a:rPr lang="en-US" sz="4200" b="1" i="1" dirty="0" err="1">
                <a:latin typeface="Arial" panose="020B0604020202020204" pitchFamily="34" charset="0"/>
                <a:cs typeface="Arial" panose="020B0604020202020204" pitchFamily="34" charset="0"/>
              </a:rPr>
              <a:t>đậu</a:t>
            </a:r>
            <a:r>
              <a:rPr lang="en-US" sz="4200" b="1" i="1" dirty="0">
                <a:latin typeface="Arial" panose="020B0604020202020204" pitchFamily="34" charset="0"/>
                <a:cs typeface="Arial" panose="020B0604020202020204" pitchFamily="34" charset="0"/>
              </a:rPr>
              <a:t> </a:t>
            </a:r>
            <a:r>
              <a:rPr lang="en-US" sz="4200" b="1" i="1" dirty="0" err="1">
                <a:latin typeface="Arial" panose="020B0604020202020204" pitchFamily="34" charset="0"/>
                <a:cs typeface="Arial" panose="020B0604020202020204" pitchFamily="34" charset="0"/>
              </a:rPr>
              <a:t>trên</a:t>
            </a:r>
            <a:r>
              <a:rPr lang="en-US" sz="4200" b="1" i="1" dirty="0">
                <a:latin typeface="Arial" panose="020B0604020202020204" pitchFamily="34" charset="0"/>
                <a:cs typeface="Arial" panose="020B0604020202020204" pitchFamily="34" charset="0"/>
              </a:rPr>
              <a:t> </a:t>
            </a:r>
            <a:r>
              <a:rPr lang="en-US" sz="4200" b="1" i="1" dirty="0" err="1">
                <a:latin typeface="Arial" panose="020B0604020202020204" pitchFamily="34" charset="0"/>
                <a:cs typeface="Arial" panose="020B0604020202020204" pitchFamily="34" charset="0"/>
              </a:rPr>
              <a:t>cành</a:t>
            </a:r>
            <a:r>
              <a:rPr lang="en-US" sz="4200" b="1" i="1" dirty="0">
                <a:latin typeface="Arial" panose="020B0604020202020204" pitchFamily="34" charset="0"/>
                <a:cs typeface="Arial" panose="020B0604020202020204" pitchFamily="34" charset="0"/>
              </a:rPr>
              <a:t> </a:t>
            </a:r>
            <a:r>
              <a:rPr lang="en-US" sz="4200" b="1" i="1" dirty="0" err="1">
                <a:latin typeface="Arial" panose="020B0604020202020204" pitchFamily="34" charset="0"/>
                <a:cs typeface="Arial" panose="020B0604020202020204" pitchFamily="34" charset="0"/>
              </a:rPr>
              <a:t>lá</a:t>
            </a:r>
            <a:r>
              <a:rPr lang="en-US" sz="4200" b="1" i="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982376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94654" y="6506595"/>
            <a:ext cx="20877308" cy="7560811"/>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1775">
            <a:off x="15067095" y="3212805"/>
            <a:ext cx="2515471" cy="2515471"/>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265825" y="6858415"/>
            <a:ext cx="2973516" cy="2973516"/>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0800000">
            <a:off x="-806148" y="-1546914"/>
            <a:ext cx="7117462" cy="6690414"/>
          </a:xfrm>
          <a:prstGeom prst="rect">
            <a:avLst/>
          </a:prstGeom>
        </p:spPr>
      </p:pic>
      <p:sp>
        <p:nvSpPr>
          <p:cNvPr id="8" name="TextBox 8"/>
          <p:cNvSpPr txBox="1"/>
          <p:nvPr/>
        </p:nvSpPr>
        <p:spPr>
          <a:xfrm>
            <a:off x="5818568" y="964730"/>
            <a:ext cx="7915417" cy="1667123"/>
          </a:xfrm>
          <a:prstGeom prst="rect">
            <a:avLst/>
          </a:prstGeom>
        </p:spPr>
        <p:txBody>
          <a:bodyPr wrap="square" lIns="0" tIns="0" rIns="0" bIns="0" rtlCol="0" anchor="t">
            <a:spAutoFit/>
          </a:bodyPr>
          <a:lstStyle/>
          <a:p>
            <a:pPr algn="ctr">
              <a:lnSpc>
                <a:spcPts val="13000"/>
              </a:lnSpc>
            </a:pPr>
            <a:r>
              <a:rPr lang="en-US" sz="6400" b="1" dirty="0">
                <a:solidFill>
                  <a:srgbClr val="2E2C7F"/>
                </a:solidFill>
                <a:latin typeface="Arial" panose="020B0604020202020204" pitchFamily="34" charset="0"/>
                <a:cs typeface="Arial" panose="020B0604020202020204" pitchFamily="34" charset="0"/>
              </a:rPr>
              <a:t>CỦNG CỐ, DẶN DÒ</a:t>
            </a:r>
          </a:p>
        </p:txBody>
      </p:sp>
      <p:pic>
        <p:nvPicPr>
          <p:cNvPr id="10" name="Picture 10"/>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7326457" y="5754260"/>
            <a:ext cx="4899640" cy="6124550"/>
          </a:xfrm>
          <a:prstGeom prst="rect">
            <a:avLst/>
          </a:prstGeom>
        </p:spPr>
      </p:pic>
      <p:pic>
        <p:nvPicPr>
          <p:cNvPr id="11" name="Picture 11"/>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4544582" y="8009860"/>
            <a:ext cx="1780248" cy="1613350"/>
          </a:xfrm>
          <a:prstGeom prst="rect">
            <a:avLst/>
          </a:prstGeom>
        </p:spPr>
      </p:pic>
      <p:pic>
        <p:nvPicPr>
          <p:cNvPr id="12" name="Picture 12"/>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1981898" y="4100612"/>
            <a:ext cx="770685" cy="739858"/>
          </a:xfrm>
          <a:prstGeom prst="rect">
            <a:avLst/>
          </a:prstGeom>
        </p:spPr>
      </p:pic>
      <p:pic>
        <p:nvPicPr>
          <p:cNvPr id="13" name="Picture 13"/>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15424012" y="1600257"/>
            <a:ext cx="695841" cy="668008"/>
          </a:xfrm>
          <a:prstGeom prst="rect">
            <a:avLst/>
          </a:prstGeom>
        </p:spPr>
      </p:pic>
      <p:pic>
        <p:nvPicPr>
          <p:cNvPr id="14" name="Picture 14"/>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9105762" y="330257"/>
            <a:ext cx="502856" cy="482742"/>
          </a:xfrm>
          <a:prstGeom prst="rect">
            <a:avLst/>
          </a:prstGeom>
        </p:spPr>
      </p:pic>
      <p:pic>
        <p:nvPicPr>
          <p:cNvPr id="15" name="Picture 15"/>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12534762" y="6489757"/>
            <a:ext cx="502856" cy="48274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sp>
        <p:nvSpPr>
          <p:cNvPr id="4" name="TextBox 4"/>
          <p:cNvSpPr txBox="1"/>
          <p:nvPr/>
        </p:nvSpPr>
        <p:spPr>
          <a:xfrm>
            <a:off x="2304055" y="3335154"/>
            <a:ext cx="13679889" cy="3127651"/>
          </a:xfrm>
          <a:prstGeom prst="rect">
            <a:avLst/>
          </a:prstGeom>
        </p:spPr>
        <p:txBody>
          <a:bodyPr wrap="square" lIns="0" tIns="0" rIns="0" bIns="0" rtlCol="0" anchor="t">
            <a:spAutoFit/>
          </a:bodyPr>
          <a:lstStyle/>
          <a:p>
            <a:pPr algn="ctr">
              <a:lnSpc>
                <a:spcPts val="13000"/>
              </a:lnSpc>
            </a:pPr>
            <a:r>
              <a:rPr lang="en-US" sz="7200" b="1" dirty="0">
                <a:solidFill>
                  <a:srgbClr val="2E2C7F"/>
                </a:solidFill>
                <a:latin typeface="Arial" panose="020B0604020202020204" pitchFamily="34" charset="0"/>
                <a:cs typeface="Arial" panose="020B0604020202020204" pitchFamily="34" charset="0"/>
              </a:rPr>
              <a:t>HẸN GẶP LẠI CÁC EM </a:t>
            </a:r>
          </a:p>
          <a:p>
            <a:pPr algn="ctr">
              <a:lnSpc>
                <a:spcPts val="13000"/>
              </a:lnSpc>
            </a:pPr>
            <a:r>
              <a:rPr lang="en-US" sz="7200" b="1" dirty="0">
                <a:solidFill>
                  <a:srgbClr val="2E2C7F"/>
                </a:solidFill>
                <a:latin typeface="Arial" panose="020B0604020202020204" pitchFamily="34" charset="0"/>
                <a:cs typeface="Arial" panose="020B0604020202020204" pitchFamily="34" charset="0"/>
              </a:rPr>
              <a:t>TRONG BÀI HỌC SAU!</a:t>
            </a:r>
          </a:p>
        </p:txBody>
      </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8887864">
            <a:off x="14704823" y="-2412882"/>
            <a:ext cx="5869462" cy="6883165"/>
          </a:xfrm>
          <a:prstGeom prst="rect">
            <a:avLst/>
          </a:prstGeom>
        </p:spPr>
      </p:pic>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884917" y="7257984"/>
            <a:ext cx="4518167" cy="4000631"/>
          </a:xfrm>
          <a:prstGeom prst="rect">
            <a:avLst/>
          </a:prstGeom>
        </p:spPr>
      </p:pic>
      <p:pic>
        <p:nvPicPr>
          <p:cNvPr id="8" name="Picture 8"/>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544885">
            <a:off x="285405" y="831698"/>
            <a:ext cx="3554409" cy="3536637"/>
          </a:xfrm>
          <a:prstGeom prst="rect">
            <a:avLst/>
          </a:prstGeom>
        </p:spPr>
      </p:pic>
      <p:pic>
        <p:nvPicPr>
          <p:cNvPr id="9" name="Picture 9"/>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flipH="1">
            <a:off x="-605244" y="5636475"/>
            <a:ext cx="6449522" cy="6062551"/>
          </a:xfrm>
          <a:prstGeom prst="rect">
            <a:avLst/>
          </a:prstGeom>
        </p:spPr>
      </p:pic>
      <p:pic>
        <p:nvPicPr>
          <p:cNvPr id="10" name="Picture 10"/>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4318081" y="6469547"/>
            <a:ext cx="3150023" cy="3150023"/>
          </a:xfrm>
          <a:prstGeom prst="rect">
            <a:avLst/>
          </a:prstGeom>
        </p:spPr>
      </p:pic>
      <p:pic>
        <p:nvPicPr>
          <p:cNvPr id="11" name="Picture 11"/>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7902327" y="-781050"/>
            <a:ext cx="2483346" cy="2483346"/>
          </a:xfrm>
          <a:prstGeom prst="rect">
            <a:avLst/>
          </a:prstGeom>
        </p:spPr>
      </p:pic>
      <p:pic>
        <p:nvPicPr>
          <p:cNvPr id="12" name="Picture 12"/>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12665679" y="2015325"/>
            <a:ext cx="389841" cy="374247"/>
          </a:xfrm>
          <a:prstGeom prst="rect">
            <a:avLst/>
          </a:prstGeom>
        </p:spPr>
      </p:pic>
      <p:pic>
        <p:nvPicPr>
          <p:cNvPr id="13" name="Picture 13"/>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2619517" y="7091836"/>
            <a:ext cx="389841" cy="374247"/>
          </a:xfrm>
          <a:prstGeom prst="rect">
            <a:avLst/>
          </a:prstGeom>
        </p:spPr>
      </p:pic>
      <p:pic>
        <p:nvPicPr>
          <p:cNvPr id="14" name="Picture 14"/>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12068317" y="7257984"/>
            <a:ext cx="389841" cy="374247"/>
          </a:xfrm>
          <a:prstGeom prst="rect">
            <a:avLst/>
          </a:prstGeom>
        </p:spPr>
      </p:pic>
    </p:spTree>
    <p:extLst>
      <p:ext uri="{BB962C8B-B14F-4D97-AF65-F5344CB8AC3E}">
        <p14:creationId xmlns:p14="http://schemas.microsoft.com/office/powerpoint/2010/main" val="1980185034"/>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61029"/>
          <a:stretch>
            <a:fillRect/>
          </a:stretch>
        </p:blipFill>
        <p:spPr>
          <a:xfrm>
            <a:off x="1066800" y="1790700"/>
            <a:ext cx="16514358" cy="6705600"/>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285023" y="7409266"/>
            <a:ext cx="4262854" cy="4999083"/>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0800000">
            <a:off x="13076952" y="-3608218"/>
            <a:ext cx="3916541" cy="6172200"/>
          </a:xfrm>
          <a:prstGeom prst="rect">
            <a:avLst/>
          </a:prstGeom>
        </p:spPr>
      </p:pic>
      <p:pic>
        <p:nvPicPr>
          <p:cNvPr id="7"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491636">
            <a:off x="5787945" y="-285413"/>
            <a:ext cx="2766130" cy="2752299"/>
          </a:xfrm>
          <a:prstGeom prst="rect">
            <a:avLst/>
          </a:prstGeom>
        </p:spPr>
      </p:pic>
      <p:grpSp>
        <p:nvGrpSpPr>
          <p:cNvPr id="8" name="Group 8"/>
          <p:cNvGrpSpPr/>
          <p:nvPr/>
        </p:nvGrpSpPr>
        <p:grpSpPr>
          <a:xfrm>
            <a:off x="1066800" y="2891499"/>
            <a:ext cx="15926693" cy="4662942"/>
            <a:chOff x="-3216592" y="-1739017"/>
            <a:chExt cx="21235591" cy="6217255"/>
          </a:xfrm>
        </p:grpSpPr>
        <p:sp>
          <p:nvSpPr>
            <p:cNvPr id="9" name="TextBox 9"/>
            <p:cNvSpPr txBox="1"/>
            <p:nvPr/>
          </p:nvSpPr>
          <p:spPr>
            <a:xfrm>
              <a:off x="-3216592" y="1831360"/>
              <a:ext cx="21235591" cy="2646878"/>
            </a:xfrm>
            <a:prstGeom prst="rect">
              <a:avLst/>
            </a:prstGeom>
          </p:spPr>
          <p:txBody>
            <a:bodyPr wrap="square" lIns="0" tIns="0" rIns="0" bIns="0" rtlCol="0" anchor="t">
              <a:spAutoFit/>
            </a:bodyPr>
            <a:lstStyle/>
            <a:p>
              <a:pPr algn="ctr">
                <a:lnSpc>
                  <a:spcPct val="150000"/>
                </a:lnSpc>
              </a:pPr>
              <a:r>
                <a:rPr lang="en-US" sz="8600" b="1" dirty="0">
                  <a:solidFill>
                    <a:srgbClr val="2E2C7F"/>
                  </a:solidFill>
                  <a:latin typeface="Arial" panose="020B0604020202020204" pitchFamily="34" charset="0"/>
                  <a:cs typeface="Arial" panose="020B0604020202020204" pitchFamily="34" charset="0"/>
                </a:rPr>
                <a:t>MÙA LÚA CHÍN – CHỮ HOA S</a:t>
              </a:r>
            </a:p>
          </p:txBody>
        </p:sp>
        <p:sp>
          <p:nvSpPr>
            <p:cNvPr id="10" name="TextBox 10"/>
            <p:cNvSpPr txBox="1"/>
            <p:nvPr/>
          </p:nvSpPr>
          <p:spPr>
            <a:xfrm>
              <a:off x="3263791" y="-1739017"/>
              <a:ext cx="8000693" cy="741912"/>
            </a:xfrm>
            <a:prstGeom prst="rect">
              <a:avLst/>
            </a:prstGeom>
          </p:spPr>
          <p:txBody>
            <a:bodyPr lIns="0" tIns="0" rIns="0" bIns="0" rtlCol="0" anchor="t">
              <a:spAutoFit/>
            </a:bodyPr>
            <a:lstStyle/>
            <a:p>
              <a:pPr algn="ctr">
                <a:lnSpc>
                  <a:spcPts val="3600"/>
                </a:lnSpc>
              </a:pPr>
              <a:r>
                <a:rPr lang="en-US" sz="7200" dirty="0">
                  <a:solidFill>
                    <a:srgbClr val="2E2C7F"/>
                  </a:solidFill>
                  <a:latin typeface="Arial" panose="020B0604020202020204" pitchFamily="34" charset="0"/>
                  <a:cs typeface="Arial" panose="020B0604020202020204" pitchFamily="34" charset="0"/>
                </a:rPr>
                <a:t>BÀI 22</a:t>
              </a:r>
            </a:p>
          </p:txBody>
        </p:sp>
      </p:grpSp>
      <p:pic>
        <p:nvPicPr>
          <p:cNvPr id="11" name="Picture 11"/>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5624468">
            <a:off x="47822" y="-3210610"/>
            <a:ext cx="3820738" cy="6198838"/>
          </a:xfrm>
          <a:prstGeom prst="rect">
            <a:avLst/>
          </a:prstGeom>
        </p:spPr>
      </p:pic>
      <p:pic>
        <p:nvPicPr>
          <p:cNvPr id="12" name="Picture 12"/>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5955662" y="8775558"/>
            <a:ext cx="502856" cy="482742"/>
          </a:xfrm>
          <a:prstGeom prst="rect">
            <a:avLst/>
          </a:prstGeom>
        </p:spPr>
      </p:pic>
      <p:pic>
        <p:nvPicPr>
          <p:cNvPr id="13" name="Picture 13"/>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2727828" y="1637582"/>
            <a:ext cx="502856" cy="482742"/>
          </a:xfrm>
          <a:prstGeom prst="rect">
            <a:avLst/>
          </a:prstGeom>
        </p:spPr>
      </p:pic>
      <p:pic>
        <p:nvPicPr>
          <p:cNvPr id="14" name="Picture 14"/>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13224851" y="8303192"/>
            <a:ext cx="502856" cy="482742"/>
          </a:xfrm>
          <a:prstGeom prst="rect">
            <a:avLst/>
          </a:prstGeom>
        </p:spPr>
      </p:pic>
      <p:pic>
        <p:nvPicPr>
          <p:cNvPr id="15" name="Picture 15"/>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6610141" y="3159651"/>
            <a:ext cx="502856" cy="482742"/>
          </a:xfrm>
          <a:prstGeom prst="rect">
            <a:avLst/>
          </a:prstGeom>
        </p:spPr>
      </p:pic>
      <p:pic>
        <p:nvPicPr>
          <p:cNvPr id="16" name="Picture 16"/>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388533" y="3647320"/>
            <a:ext cx="2238008" cy="1452671"/>
          </a:xfrm>
          <a:prstGeom prst="rect">
            <a:avLst/>
          </a:prstGeom>
        </p:spPr>
      </p:pic>
      <p:pic>
        <p:nvPicPr>
          <p:cNvPr id="17" name="Picture 17"/>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p:blipFill>
        <p:spPr>
          <a:xfrm>
            <a:off x="8552606" y="7884412"/>
            <a:ext cx="2584605" cy="2229222"/>
          </a:xfrm>
          <a:prstGeom prst="rect">
            <a:avLst/>
          </a:prstGeom>
        </p:spPr>
      </p:pic>
      <p:pic>
        <p:nvPicPr>
          <p:cNvPr id="18" name="Picture 18"/>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a:fillRect/>
          </a:stretch>
        </p:blipFill>
        <p:spPr>
          <a:xfrm rot="-3124698">
            <a:off x="15586690" y="3701400"/>
            <a:ext cx="3027443" cy="640212"/>
          </a:xfrm>
          <a:prstGeom prst="rect">
            <a:avLst/>
          </a:prstGeom>
        </p:spPr>
      </p:pic>
      <p:sp>
        <p:nvSpPr>
          <p:cNvPr id="19" name="TextBox 10"/>
          <p:cNvSpPr txBox="1"/>
          <p:nvPr/>
        </p:nvSpPr>
        <p:spPr>
          <a:xfrm>
            <a:off x="5985025" y="4471341"/>
            <a:ext cx="6000520" cy="533095"/>
          </a:xfrm>
          <a:prstGeom prst="rect">
            <a:avLst/>
          </a:prstGeom>
        </p:spPr>
        <p:txBody>
          <a:bodyPr lIns="0" tIns="0" rIns="0" bIns="0" rtlCol="0" anchor="t">
            <a:spAutoFit/>
          </a:bodyPr>
          <a:lstStyle/>
          <a:p>
            <a:pPr algn="ctr">
              <a:lnSpc>
                <a:spcPts val="3600"/>
              </a:lnSpc>
            </a:pPr>
            <a:r>
              <a:rPr lang="en-US" sz="6400" b="1" i="1" dirty="0" err="1">
                <a:solidFill>
                  <a:srgbClr val="2E2C7F"/>
                </a:solidFill>
                <a:latin typeface="Arial" panose="020B0604020202020204" pitchFamily="34" charset="0"/>
                <a:cs typeface="Arial" panose="020B0604020202020204" pitchFamily="34" charset="0"/>
              </a:rPr>
              <a:t>Bài</a:t>
            </a:r>
            <a:r>
              <a:rPr lang="en-US" sz="6400" b="1" i="1" dirty="0">
                <a:solidFill>
                  <a:srgbClr val="2E2C7F"/>
                </a:solidFill>
                <a:latin typeface="Arial" panose="020B0604020202020204" pitchFamily="34" charset="0"/>
                <a:cs typeface="Arial" panose="020B0604020202020204" pitchFamily="34" charset="0"/>
              </a:rPr>
              <a:t> </a:t>
            </a:r>
            <a:r>
              <a:rPr lang="en-US" sz="6400" b="1" i="1" dirty="0" err="1">
                <a:solidFill>
                  <a:srgbClr val="2E2C7F"/>
                </a:solidFill>
                <a:latin typeface="Arial" panose="020B0604020202020204" pitchFamily="34" charset="0"/>
                <a:cs typeface="Arial" panose="020B0604020202020204" pitchFamily="34" charset="0"/>
              </a:rPr>
              <a:t>viết</a:t>
            </a:r>
            <a:r>
              <a:rPr lang="en-US" sz="6400" b="1" i="1" dirty="0">
                <a:solidFill>
                  <a:srgbClr val="2E2C7F"/>
                </a:solidFill>
                <a:latin typeface="Arial" panose="020B0604020202020204" pitchFamily="34" charset="0"/>
                <a:cs typeface="Arial" panose="020B0604020202020204" pitchFamily="34" charset="0"/>
              </a:rPr>
              <a:t> 1</a:t>
            </a:r>
          </a:p>
        </p:txBody>
      </p:sp>
      <p:pic>
        <p:nvPicPr>
          <p:cNvPr id="20" name="Picture 3"/>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a:fillRect/>
          </a:stretch>
        </p:blipFill>
        <p:spPr>
          <a:xfrm rot="5740977">
            <a:off x="13110358" y="5671775"/>
            <a:ext cx="7529839" cy="665449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209800" y="-1995592"/>
            <a:ext cx="5565048" cy="3897293"/>
          </a:xfrm>
          <a:prstGeom prst="rect">
            <a:avLst/>
          </a:prstGeom>
        </p:spPr>
      </p:pic>
      <p:sp>
        <p:nvSpPr>
          <p:cNvPr id="10" name="TextBox 10"/>
          <p:cNvSpPr txBox="1"/>
          <p:nvPr/>
        </p:nvSpPr>
        <p:spPr>
          <a:xfrm>
            <a:off x="2458966" y="1117150"/>
            <a:ext cx="13370067" cy="1025922"/>
          </a:xfrm>
          <a:prstGeom prst="rect">
            <a:avLst/>
          </a:prstGeom>
        </p:spPr>
        <p:txBody>
          <a:bodyPr wrap="square" lIns="0" tIns="0" rIns="0" bIns="0" rtlCol="0" anchor="t">
            <a:spAutoFit/>
          </a:bodyPr>
          <a:lstStyle/>
          <a:p>
            <a:pPr algn="ctr">
              <a:lnSpc>
                <a:spcPts val="8000"/>
              </a:lnSpc>
            </a:pPr>
            <a:r>
              <a:rPr lang="en-US" sz="4800" b="1" i="1" dirty="0">
                <a:solidFill>
                  <a:srgbClr val="2E2C7F"/>
                </a:solidFill>
                <a:latin typeface="Arial" panose="020B0604020202020204" pitchFamily="34" charset="0"/>
                <a:cs typeface="Arial" panose="020B0604020202020204" pitchFamily="34" charset="0"/>
              </a:rPr>
              <a:t>1. </a:t>
            </a:r>
            <a:r>
              <a:rPr lang="en-US" sz="4800" b="1" i="1" dirty="0" err="1">
                <a:solidFill>
                  <a:srgbClr val="2E2C7F"/>
                </a:solidFill>
                <a:latin typeface="Arial" panose="020B0604020202020204" pitchFamily="34" charset="0"/>
                <a:cs typeface="Arial" panose="020B0604020202020204" pitchFamily="34" charset="0"/>
              </a:rPr>
              <a:t>Nghe</a:t>
            </a:r>
            <a:r>
              <a:rPr lang="en-US" sz="4800" b="1" i="1" dirty="0">
                <a:solidFill>
                  <a:srgbClr val="2E2C7F"/>
                </a:solidFill>
                <a:latin typeface="Arial" panose="020B0604020202020204" pitchFamily="34" charset="0"/>
                <a:cs typeface="Arial" panose="020B0604020202020204" pitchFamily="34" charset="0"/>
              </a:rPr>
              <a:t> – </a:t>
            </a:r>
            <a:r>
              <a:rPr lang="en-US" sz="4800" b="1" i="1" dirty="0" err="1">
                <a:solidFill>
                  <a:srgbClr val="2E2C7F"/>
                </a:solidFill>
                <a:latin typeface="Arial" panose="020B0604020202020204" pitchFamily="34" charset="0"/>
                <a:cs typeface="Arial" panose="020B0604020202020204" pitchFamily="34" charset="0"/>
              </a:rPr>
              <a:t>viết</a:t>
            </a:r>
            <a:r>
              <a:rPr lang="en-US" sz="4800" b="1" i="1" dirty="0">
                <a:solidFill>
                  <a:srgbClr val="2E2C7F"/>
                </a:solidFill>
                <a:latin typeface="Arial" panose="020B0604020202020204" pitchFamily="34" charset="0"/>
                <a:cs typeface="Arial" panose="020B0604020202020204" pitchFamily="34" charset="0"/>
              </a:rPr>
              <a:t>: </a:t>
            </a:r>
            <a:r>
              <a:rPr lang="en-US" sz="4800" b="1" i="1" dirty="0" err="1">
                <a:solidFill>
                  <a:srgbClr val="2E2C7F"/>
                </a:solidFill>
                <a:latin typeface="Arial" panose="020B0604020202020204" pitchFamily="34" charset="0"/>
                <a:cs typeface="Arial" panose="020B0604020202020204" pitchFamily="34" charset="0"/>
              </a:rPr>
              <a:t>Mùa</a:t>
            </a:r>
            <a:r>
              <a:rPr lang="en-US" sz="4800" b="1" i="1" dirty="0">
                <a:solidFill>
                  <a:srgbClr val="2E2C7F"/>
                </a:solidFill>
                <a:latin typeface="Arial" panose="020B0604020202020204" pitchFamily="34" charset="0"/>
                <a:cs typeface="Arial" panose="020B0604020202020204" pitchFamily="34" charset="0"/>
              </a:rPr>
              <a:t> </a:t>
            </a:r>
            <a:r>
              <a:rPr lang="en-US" sz="4800" b="1" i="1" dirty="0" err="1">
                <a:solidFill>
                  <a:srgbClr val="2E2C7F"/>
                </a:solidFill>
                <a:latin typeface="Arial" panose="020B0604020202020204" pitchFamily="34" charset="0"/>
                <a:cs typeface="Arial" panose="020B0604020202020204" pitchFamily="34" charset="0"/>
              </a:rPr>
              <a:t>lúa</a:t>
            </a:r>
            <a:r>
              <a:rPr lang="en-US" sz="4800" b="1" i="1" dirty="0">
                <a:solidFill>
                  <a:srgbClr val="2E2C7F"/>
                </a:solidFill>
                <a:latin typeface="Arial" panose="020B0604020202020204" pitchFamily="34" charset="0"/>
                <a:cs typeface="Arial" panose="020B0604020202020204" pitchFamily="34" charset="0"/>
              </a:rPr>
              <a:t> </a:t>
            </a:r>
            <a:r>
              <a:rPr lang="en-US" sz="4800" b="1" i="1" dirty="0" err="1">
                <a:solidFill>
                  <a:srgbClr val="2E2C7F"/>
                </a:solidFill>
                <a:latin typeface="Arial" panose="020B0604020202020204" pitchFamily="34" charset="0"/>
                <a:cs typeface="Arial" panose="020B0604020202020204" pitchFamily="34" charset="0"/>
              </a:rPr>
              <a:t>chín</a:t>
            </a:r>
            <a:r>
              <a:rPr lang="en-US" sz="4800" b="1" i="1" dirty="0">
                <a:solidFill>
                  <a:srgbClr val="2E2C7F"/>
                </a:solidFill>
                <a:latin typeface="Arial" panose="020B0604020202020204" pitchFamily="34" charset="0"/>
                <a:cs typeface="Arial" panose="020B0604020202020204" pitchFamily="34" charset="0"/>
              </a:rPr>
              <a:t> (2 </a:t>
            </a:r>
            <a:r>
              <a:rPr lang="en-US" sz="4800" b="1" i="1" dirty="0" err="1">
                <a:solidFill>
                  <a:srgbClr val="2E2C7F"/>
                </a:solidFill>
                <a:latin typeface="Arial" panose="020B0604020202020204" pitchFamily="34" charset="0"/>
                <a:cs typeface="Arial" panose="020B0604020202020204" pitchFamily="34" charset="0"/>
              </a:rPr>
              <a:t>khổ</a:t>
            </a:r>
            <a:r>
              <a:rPr lang="en-US" sz="4800" b="1" i="1" dirty="0">
                <a:solidFill>
                  <a:srgbClr val="2E2C7F"/>
                </a:solidFill>
                <a:latin typeface="Arial" panose="020B0604020202020204" pitchFamily="34" charset="0"/>
                <a:cs typeface="Arial" panose="020B0604020202020204" pitchFamily="34" charset="0"/>
              </a:rPr>
              <a:t> </a:t>
            </a:r>
            <a:r>
              <a:rPr lang="en-US" sz="4800" b="1" i="1" dirty="0" err="1">
                <a:solidFill>
                  <a:srgbClr val="2E2C7F"/>
                </a:solidFill>
                <a:latin typeface="Arial" panose="020B0604020202020204" pitchFamily="34" charset="0"/>
                <a:cs typeface="Arial" panose="020B0604020202020204" pitchFamily="34" charset="0"/>
              </a:rPr>
              <a:t>thơ</a:t>
            </a:r>
            <a:r>
              <a:rPr lang="en-US" sz="4800" b="1" i="1" dirty="0">
                <a:solidFill>
                  <a:srgbClr val="2E2C7F"/>
                </a:solidFill>
                <a:latin typeface="Arial" panose="020B0604020202020204" pitchFamily="34" charset="0"/>
                <a:cs typeface="Arial" panose="020B0604020202020204" pitchFamily="34" charset="0"/>
              </a:rPr>
              <a:t> </a:t>
            </a:r>
            <a:r>
              <a:rPr lang="en-US" sz="4800" b="1" i="1" dirty="0" err="1">
                <a:solidFill>
                  <a:srgbClr val="2E2C7F"/>
                </a:solidFill>
                <a:latin typeface="Arial" panose="020B0604020202020204" pitchFamily="34" charset="0"/>
                <a:cs typeface="Arial" panose="020B0604020202020204" pitchFamily="34" charset="0"/>
              </a:rPr>
              <a:t>đầu</a:t>
            </a:r>
            <a:r>
              <a:rPr lang="en-US" sz="4800" b="1" i="1" dirty="0">
                <a:solidFill>
                  <a:srgbClr val="2E2C7F"/>
                </a:solidFill>
                <a:latin typeface="Arial" panose="020B0604020202020204" pitchFamily="34" charset="0"/>
                <a:cs typeface="Arial" panose="020B0604020202020204" pitchFamily="34" charset="0"/>
              </a:rPr>
              <a:t>)</a:t>
            </a:r>
          </a:p>
        </p:txBody>
      </p:sp>
      <p:pic>
        <p:nvPicPr>
          <p:cNvPr id="30" name="Picture 3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3979667" y="6540168"/>
            <a:ext cx="4562467" cy="4288719"/>
          </a:xfrm>
          <a:prstGeom prst="rect">
            <a:avLst/>
          </a:prstGeom>
        </p:spPr>
      </p:pic>
      <p:pic>
        <p:nvPicPr>
          <p:cNvPr id="33" name="Picture 33"/>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6232325" y="1257300"/>
            <a:ext cx="502856" cy="482742"/>
          </a:xfrm>
          <a:prstGeom prst="rect">
            <a:avLst/>
          </a:prstGeom>
        </p:spPr>
      </p:pic>
      <p:pic>
        <p:nvPicPr>
          <p:cNvPr id="36" name="Picture 33"/>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693481" y="1901701"/>
            <a:ext cx="502856" cy="482742"/>
          </a:xfrm>
          <a:prstGeom prst="rect">
            <a:avLst/>
          </a:prstGeom>
        </p:spPr>
      </p:pic>
      <p:sp>
        <p:nvSpPr>
          <p:cNvPr id="37" name="TextBox 36"/>
          <p:cNvSpPr txBox="1"/>
          <p:nvPr/>
        </p:nvSpPr>
        <p:spPr>
          <a:xfrm>
            <a:off x="3793829" y="2471102"/>
            <a:ext cx="5486400" cy="6232475"/>
          </a:xfrm>
          <a:prstGeom prst="rect">
            <a:avLst/>
          </a:prstGeom>
          <a:noFill/>
        </p:spPr>
        <p:txBody>
          <a:bodyPr wrap="square" rtlCol="0">
            <a:spAutoFit/>
          </a:bodyPr>
          <a:lstStyle/>
          <a:p>
            <a:pPr>
              <a:lnSpc>
                <a:spcPct val="150000"/>
              </a:lnSpc>
            </a:pPr>
            <a:r>
              <a:rPr lang="vi-VN" sz="3800" dirty="0"/>
              <a:t>Vây quanh làng</a:t>
            </a:r>
          </a:p>
          <a:p>
            <a:pPr>
              <a:lnSpc>
                <a:spcPct val="150000"/>
              </a:lnSpc>
            </a:pPr>
            <a:r>
              <a:rPr lang="vi-VN" sz="3800" dirty="0"/>
              <a:t>Một biển vàng</a:t>
            </a:r>
          </a:p>
          <a:p>
            <a:pPr>
              <a:lnSpc>
                <a:spcPct val="150000"/>
              </a:lnSpc>
            </a:pPr>
            <a:r>
              <a:rPr lang="vi-VN" sz="3800" dirty="0"/>
              <a:t>Như tơ kén...</a:t>
            </a:r>
          </a:p>
          <a:p>
            <a:pPr>
              <a:lnSpc>
                <a:spcPct val="150000"/>
              </a:lnSpc>
            </a:pPr>
            <a:r>
              <a:rPr lang="vi-VN" sz="3800" dirty="0"/>
              <a:t>Hương lúa chín</a:t>
            </a:r>
          </a:p>
          <a:p>
            <a:pPr>
              <a:lnSpc>
                <a:spcPct val="150000"/>
              </a:lnSpc>
            </a:pPr>
            <a:r>
              <a:rPr lang="vi-VN" sz="3800" dirty="0"/>
              <a:t>Thoang thoảng bay</a:t>
            </a:r>
          </a:p>
          <a:p>
            <a:pPr>
              <a:lnSpc>
                <a:spcPct val="150000"/>
              </a:lnSpc>
            </a:pPr>
            <a:r>
              <a:rPr lang="vi-VN" sz="3800" dirty="0"/>
              <a:t>Làm say </a:t>
            </a:r>
          </a:p>
          <a:p>
            <a:pPr>
              <a:lnSpc>
                <a:spcPct val="150000"/>
              </a:lnSpc>
            </a:pPr>
            <a:r>
              <a:rPr lang="vi-VN" sz="3800" dirty="0"/>
              <a:t>Đàn ri đá.</a:t>
            </a:r>
          </a:p>
        </p:txBody>
      </p:sp>
      <p:sp>
        <p:nvSpPr>
          <p:cNvPr id="38" name="Rectangle 37"/>
          <p:cNvSpPr/>
          <p:nvPr/>
        </p:nvSpPr>
        <p:spPr>
          <a:xfrm>
            <a:off x="10058400" y="2473591"/>
            <a:ext cx="4229270" cy="6232475"/>
          </a:xfrm>
          <a:prstGeom prst="rect">
            <a:avLst/>
          </a:prstGeom>
        </p:spPr>
        <p:txBody>
          <a:bodyPr wrap="square">
            <a:spAutoFit/>
          </a:bodyPr>
          <a:lstStyle/>
          <a:p>
            <a:pPr>
              <a:lnSpc>
                <a:spcPct val="150000"/>
              </a:lnSpc>
            </a:pPr>
            <a:r>
              <a:rPr lang="vi-VN" sz="3800" dirty="0"/>
              <a:t>Lúa biết đi</a:t>
            </a:r>
          </a:p>
          <a:p>
            <a:pPr>
              <a:lnSpc>
                <a:spcPct val="150000"/>
              </a:lnSpc>
            </a:pPr>
            <a:r>
              <a:rPr lang="vi-VN" sz="3800" dirty="0"/>
              <a:t>Chuyện rằm rì</a:t>
            </a:r>
          </a:p>
          <a:p>
            <a:pPr>
              <a:lnSpc>
                <a:spcPct val="150000"/>
              </a:lnSpc>
            </a:pPr>
            <a:r>
              <a:rPr lang="vi-VN" sz="3800" dirty="0"/>
              <a:t>Rung rinh sóng</a:t>
            </a:r>
          </a:p>
          <a:p>
            <a:pPr>
              <a:lnSpc>
                <a:spcPct val="150000"/>
              </a:lnSpc>
            </a:pPr>
            <a:r>
              <a:rPr lang="vi-VN" sz="3800" dirty="0"/>
              <a:t>Làm xáo động</a:t>
            </a:r>
          </a:p>
          <a:p>
            <a:pPr>
              <a:lnSpc>
                <a:spcPct val="150000"/>
              </a:lnSpc>
            </a:pPr>
            <a:r>
              <a:rPr lang="vi-VN" sz="3800" dirty="0"/>
              <a:t>Cả rặng cây</a:t>
            </a:r>
          </a:p>
          <a:p>
            <a:pPr>
              <a:lnSpc>
                <a:spcPct val="150000"/>
              </a:lnSpc>
            </a:pPr>
            <a:r>
              <a:rPr lang="vi-VN" sz="3800" dirty="0"/>
              <a:t>Làm lung lay</a:t>
            </a:r>
          </a:p>
          <a:p>
            <a:pPr>
              <a:lnSpc>
                <a:spcPct val="150000"/>
              </a:lnSpc>
            </a:pPr>
            <a:r>
              <a:rPr lang="vi-VN" sz="3800" dirty="0"/>
              <a:t>Hàng cột điện...</a:t>
            </a:r>
            <a:endParaRPr lang="en-US" sz="3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grpId="0" nodeType="click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1000"/>
                                        <p:tgtEl>
                                          <p:spTgt spid="37"/>
                                        </p:tgtEl>
                                      </p:cBhvr>
                                    </p:animEffect>
                                    <p:anim calcmode="lin" valueType="num">
                                      <p:cBhvr>
                                        <p:cTn id="14" dur="1000" fill="hold"/>
                                        <p:tgtEl>
                                          <p:spTgt spid="37"/>
                                        </p:tgtEl>
                                        <p:attrNameLst>
                                          <p:attrName>ppt_x</p:attrName>
                                        </p:attrNameLst>
                                      </p:cBhvr>
                                      <p:tavLst>
                                        <p:tav tm="0">
                                          <p:val>
                                            <p:strVal val="#ppt_x"/>
                                          </p:val>
                                        </p:tav>
                                        <p:tav tm="100000">
                                          <p:val>
                                            <p:strVal val="#ppt_x"/>
                                          </p:val>
                                        </p:tav>
                                      </p:tavLst>
                                    </p:anim>
                                    <p:anim calcmode="lin" valueType="num">
                                      <p:cBhvr>
                                        <p:cTn id="15" dur="900" decel="100000" fill="hold"/>
                                        <p:tgtEl>
                                          <p:spTgt spid="37"/>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1000"/>
                                        <p:tgtEl>
                                          <p:spTgt spid="38"/>
                                        </p:tgtEl>
                                      </p:cBhvr>
                                    </p:animEffect>
                                    <p:anim calcmode="lin" valueType="num">
                                      <p:cBhvr>
                                        <p:cTn id="20" dur="1000" fill="hold"/>
                                        <p:tgtEl>
                                          <p:spTgt spid="38"/>
                                        </p:tgtEl>
                                        <p:attrNameLst>
                                          <p:attrName>ppt_x</p:attrName>
                                        </p:attrNameLst>
                                      </p:cBhvr>
                                      <p:tavLst>
                                        <p:tav tm="0">
                                          <p:val>
                                            <p:strVal val="#ppt_x"/>
                                          </p:val>
                                        </p:tav>
                                        <p:tav tm="100000">
                                          <p:val>
                                            <p:strVal val="#ppt_x"/>
                                          </p:val>
                                        </p:tav>
                                      </p:tavLst>
                                    </p:anim>
                                    <p:anim calcmode="lin" valueType="num">
                                      <p:cBhvr>
                                        <p:cTn id="21" dur="900" decel="100000" fill="hold"/>
                                        <p:tgtEl>
                                          <p:spTgt spid="3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7" grpId="0"/>
      <p:bldP spid="3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819946" y="-535360"/>
            <a:ext cx="3158625" cy="3158625"/>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23105" y="9258300"/>
            <a:ext cx="19734210" cy="5731143"/>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4954734" y="6818093"/>
            <a:ext cx="4131595" cy="3658339"/>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537780" y="1145725"/>
            <a:ext cx="2298860" cy="2298860"/>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5265262" y="5735595"/>
            <a:ext cx="502856" cy="482742"/>
          </a:xfrm>
          <a:prstGeom prst="rect">
            <a:avLst/>
          </a:prstGeom>
        </p:spPr>
      </p:pic>
      <p:pic>
        <p:nvPicPr>
          <p:cNvPr id="17" name="Picture 17"/>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2170226" y="3793645"/>
            <a:ext cx="502856" cy="482742"/>
          </a:xfrm>
          <a:prstGeom prst="rect">
            <a:avLst/>
          </a:prstGeom>
        </p:spPr>
      </p:pic>
      <p:pic>
        <p:nvPicPr>
          <p:cNvPr id="18" name="Picture 1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936826" y="8254880"/>
            <a:ext cx="502856" cy="482742"/>
          </a:xfrm>
          <a:prstGeom prst="rect">
            <a:avLst/>
          </a:prstGeom>
        </p:spPr>
      </p:pic>
      <p:sp>
        <p:nvSpPr>
          <p:cNvPr id="19" name="TextBox 19"/>
          <p:cNvSpPr txBox="1"/>
          <p:nvPr/>
        </p:nvSpPr>
        <p:spPr>
          <a:xfrm>
            <a:off x="4575471" y="3046193"/>
            <a:ext cx="9137057" cy="981075"/>
          </a:xfrm>
          <a:prstGeom prst="rect">
            <a:avLst/>
          </a:prstGeom>
        </p:spPr>
        <p:txBody>
          <a:bodyPr lIns="0" tIns="0" rIns="0" bIns="0" rtlCol="0" anchor="t">
            <a:spAutoFit/>
          </a:bodyPr>
          <a:lstStyle/>
          <a:p>
            <a:pPr algn="ctr">
              <a:lnSpc>
                <a:spcPts val="3900"/>
              </a:lnSpc>
            </a:pPr>
            <a:r>
              <a:rPr lang="en-US" sz="3000">
                <a:solidFill>
                  <a:srgbClr val="FFFEF1"/>
                </a:solidFill>
                <a:latin typeface="Montserrat"/>
              </a:rPr>
              <a:t>Presentations are communication tools</a:t>
            </a:r>
          </a:p>
          <a:p>
            <a:pPr algn="ctr">
              <a:lnSpc>
                <a:spcPts val="3900"/>
              </a:lnSpc>
            </a:pPr>
            <a:r>
              <a:rPr lang="en-US" sz="3000">
                <a:solidFill>
                  <a:srgbClr val="FFFEF1"/>
                </a:solidFill>
                <a:latin typeface="Montserrat"/>
              </a:rPr>
              <a:t>that can be used as lectures.</a:t>
            </a:r>
          </a:p>
        </p:txBody>
      </p:sp>
      <p:sp>
        <p:nvSpPr>
          <p:cNvPr id="22" name="TextBox 10"/>
          <p:cNvSpPr txBox="1"/>
          <p:nvPr/>
        </p:nvSpPr>
        <p:spPr>
          <a:xfrm>
            <a:off x="2458966" y="1117150"/>
            <a:ext cx="13370067" cy="3077766"/>
          </a:xfrm>
          <a:prstGeom prst="rect">
            <a:avLst/>
          </a:prstGeom>
        </p:spPr>
        <p:txBody>
          <a:bodyPr wrap="square" lIns="0" tIns="0" rIns="0" bIns="0" rtlCol="0" anchor="t">
            <a:spAutoFit/>
          </a:bodyPr>
          <a:lstStyle/>
          <a:p>
            <a:pPr algn="just">
              <a:lnSpc>
                <a:spcPts val="8000"/>
              </a:lnSpc>
            </a:pPr>
            <a:r>
              <a:rPr lang="en-US" sz="4800" b="1" i="1" dirty="0">
                <a:solidFill>
                  <a:srgbClr val="2E2C7F"/>
                </a:solidFill>
                <a:latin typeface="Arial" panose="020B0604020202020204" pitchFamily="34" charset="0"/>
                <a:cs typeface="Arial" panose="020B0604020202020204" pitchFamily="34" charset="0"/>
              </a:rPr>
              <a:t>2. </a:t>
            </a:r>
            <a:r>
              <a:rPr lang="en-US" sz="4800" b="1" i="1" dirty="0" err="1">
                <a:solidFill>
                  <a:srgbClr val="2E2C7F"/>
                </a:solidFill>
                <a:latin typeface="Arial" panose="020B0604020202020204" pitchFamily="34" charset="0"/>
                <a:cs typeface="Arial" panose="020B0604020202020204" pitchFamily="34" charset="0"/>
              </a:rPr>
              <a:t>Tìm</a:t>
            </a:r>
            <a:r>
              <a:rPr lang="en-US" sz="4800" b="1" i="1" dirty="0">
                <a:solidFill>
                  <a:srgbClr val="2E2C7F"/>
                </a:solidFill>
                <a:latin typeface="Arial" panose="020B0604020202020204" pitchFamily="34" charset="0"/>
                <a:cs typeface="Arial" panose="020B0604020202020204" pitchFamily="34" charset="0"/>
              </a:rPr>
              <a:t> </a:t>
            </a:r>
            <a:r>
              <a:rPr lang="en-US" sz="4800" b="1" i="1" dirty="0" err="1">
                <a:solidFill>
                  <a:srgbClr val="2E2C7F"/>
                </a:solidFill>
                <a:latin typeface="Arial" panose="020B0604020202020204" pitchFamily="34" charset="0"/>
                <a:cs typeface="Arial" panose="020B0604020202020204" pitchFamily="34" charset="0"/>
              </a:rPr>
              <a:t>chữ</a:t>
            </a:r>
            <a:r>
              <a:rPr lang="en-US" sz="4800" b="1" i="1" dirty="0">
                <a:solidFill>
                  <a:srgbClr val="2E2C7F"/>
                </a:solidFill>
                <a:latin typeface="Arial" panose="020B0604020202020204" pitchFamily="34" charset="0"/>
                <a:cs typeface="Arial" panose="020B0604020202020204" pitchFamily="34" charset="0"/>
              </a:rPr>
              <a:t> </a:t>
            </a:r>
            <a:r>
              <a:rPr lang="en-US" sz="4800" b="1" i="1" dirty="0" err="1">
                <a:solidFill>
                  <a:srgbClr val="2E2C7F"/>
                </a:solidFill>
                <a:latin typeface="Arial" panose="020B0604020202020204" pitchFamily="34" charset="0"/>
                <a:cs typeface="Arial" panose="020B0604020202020204" pitchFamily="34" charset="0"/>
              </a:rPr>
              <a:t>phù</a:t>
            </a:r>
            <a:r>
              <a:rPr lang="en-US" sz="4800" b="1" i="1" dirty="0">
                <a:solidFill>
                  <a:srgbClr val="2E2C7F"/>
                </a:solidFill>
                <a:latin typeface="Arial" panose="020B0604020202020204" pitchFamily="34" charset="0"/>
                <a:cs typeface="Arial" panose="020B0604020202020204" pitchFamily="34" charset="0"/>
              </a:rPr>
              <a:t> </a:t>
            </a:r>
            <a:r>
              <a:rPr lang="en-US" sz="4800" b="1" i="1" dirty="0" err="1">
                <a:solidFill>
                  <a:srgbClr val="2E2C7F"/>
                </a:solidFill>
                <a:latin typeface="Arial" panose="020B0604020202020204" pitchFamily="34" charset="0"/>
                <a:cs typeface="Arial" panose="020B0604020202020204" pitchFamily="34" charset="0"/>
              </a:rPr>
              <a:t>hợp</a:t>
            </a:r>
            <a:r>
              <a:rPr lang="en-US" sz="4800" b="1" i="1" dirty="0">
                <a:solidFill>
                  <a:srgbClr val="2E2C7F"/>
                </a:solidFill>
                <a:latin typeface="Arial" panose="020B0604020202020204" pitchFamily="34" charset="0"/>
                <a:cs typeface="Arial" panose="020B0604020202020204" pitchFamily="34" charset="0"/>
              </a:rPr>
              <a:t> </a:t>
            </a:r>
            <a:r>
              <a:rPr lang="en-US" sz="4800" b="1" i="1" dirty="0" err="1">
                <a:solidFill>
                  <a:srgbClr val="2E2C7F"/>
                </a:solidFill>
                <a:latin typeface="Arial" panose="020B0604020202020204" pitchFamily="34" charset="0"/>
                <a:cs typeface="Arial" panose="020B0604020202020204" pitchFamily="34" charset="0"/>
              </a:rPr>
              <a:t>với</a:t>
            </a:r>
            <a:r>
              <a:rPr lang="en-US" sz="4800" b="1" i="1" dirty="0">
                <a:solidFill>
                  <a:srgbClr val="2E2C7F"/>
                </a:solidFill>
                <a:latin typeface="Arial" panose="020B0604020202020204" pitchFamily="34" charset="0"/>
                <a:cs typeface="Arial" panose="020B0604020202020204" pitchFamily="34" charset="0"/>
              </a:rPr>
              <a:t> ô </a:t>
            </a:r>
            <a:r>
              <a:rPr lang="en-US" sz="4800" b="1" i="1" dirty="0" err="1">
                <a:solidFill>
                  <a:srgbClr val="2E2C7F"/>
                </a:solidFill>
                <a:latin typeface="Arial" panose="020B0604020202020204" pitchFamily="34" charset="0"/>
                <a:cs typeface="Arial" panose="020B0604020202020204" pitchFamily="34" charset="0"/>
              </a:rPr>
              <a:t>trống</a:t>
            </a:r>
            <a:r>
              <a:rPr lang="en-US" sz="4800" b="1" i="1" dirty="0">
                <a:solidFill>
                  <a:srgbClr val="2E2C7F"/>
                </a:solidFill>
                <a:latin typeface="Arial" panose="020B0604020202020204" pitchFamily="34" charset="0"/>
                <a:cs typeface="Arial" panose="020B0604020202020204" pitchFamily="34" charset="0"/>
              </a:rPr>
              <a:t> </a:t>
            </a:r>
            <a:r>
              <a:rPr lang="en-US" sz="4800" b="1" i="1" dirty="0" err="1">
                <a:solidFill>
                  <a:srgbClr val="2E2C7F"/>
                </a:solidFill>
                <a:latin typeface="Arial" panose="020B0604020202020204" pitchFamily="34" charset="0"/>
                <a:cs typeface="Arial" panose="020B0604020202020204" pitchFamily="34" charset="0"/>
              </a:rPr>
              <a:t>để</a:t>
            </a:r>
            <a:r>
              <a:rPr lang="en-US" sz="4800" b="1" i="1" dirty="0">
                <a:solidFill>
                  <a:srgbClr val="2E2C7F"/>
                </a:solidFill>
                <a:latin typeface="Arial" panose="020B0604020202020204" pitchFamily="34" charset="0"/>
                <a:cs typeface="Arial" panose="020B0604020202020204" pitchFamily="34" charset="0"/>
              </a:rPr>
              <a:t> </a:t>
            </a:r>
            <a:r>
              <a:rPr lang="en-US" sz="4800" b="1" i="1" dirty="0" err="1">
                <a:solidFill>
                  <a:srgbClr val="2E2C7F"/>
                </a:solidFill>
                <a:latin typeface="Arial" panose="020B0604020202020204" pitchFamily="34" charset="0"/>
                <a:cs typeface="Arial" panose="020B0604020202020204" pitchFamily="34" charset="0"/>
              </a:rPr>
              <a:t>hoàn</a:t>
            </a:r>
            <a:r>
              <a:rPr lang="en-US" sz="4800" b="1" i="1" dirty="0">
                <a:solidFill>
                  <a:srgbClr val="2E2C7F"/>
                </a:solidFill>
                <a:latin typeface="Arial" panose="020B0604020202020204" pitchFamily="34" charset="0"/>
                <a:cs typeface="Arial" panose="020B0604020202020204" pitchFamily="34" charset="0"/>
              </a:rPr>
              <a:t> </a:t>
            </a:r>
            <a:r>
              <a:rPr lang="en-US" sz="4800" b="1" i="1" dirty="0" err="1">
                <a:solidFill>
                  <a:srgbClr val="2E2C7F"/>
                </a:solidFill>
                <a:latin typeface="Arial" panose="020B0604020202020204" pitchFamily="34" charset="0"/>
                <a:cs typeface="Arial" panose="020B0604020202020204" pitchFamily="34" charset="0"/>
              </a:rPr>
              <a:t>chỉnh</a:t>
            </a:r>
            <a:r>
              <a:rPr lang="en-US" sz="4800" b="1" i="1" dirty="0">
                <a:solidFill>
                  <a:srgbClr val="2E2C7F"/>
                </a:solidFill>
                <a:latin typeface="Arial" panose="020B0604020202020204" pitchFamily="34" charset="0"/>
                <a:cs typeface="Arial" panose="020B0604020202020204" pitchFamily="34" charset="0"/>
              </a:rPr>
              <a:t> </a:t>
            </a:r>
            <a:r>
              <a:rPr lang="en-US" sz="4800" b="1" i="1" dirty="0" err="1">
                <a:solidFill>
                  <a:srgbClr val="2E2C7F"/>
                </a:solidFill>
                <a:latin typeface="Arial" panose="020B0604020202020204" pitchFamily="34" charset="0"/>
                <a:cs typeface="Arial" panose="020B0604020202020204" pitchFamily="34" charset="0"/>
              </a:rPr>
              <a:t>mẩu</a:t>
            </a:r>
            <a:r>
              <a:rPr lang="en-US" sz="4800" b="1" i="1" dirty="0">
                <a:solidFill>
                  <a:srgbClr val="2E2C7F"/>
                </a:solidFill>
                <a:latin typeface="Arial" panose="020B0604020202020204" pitchFamily="34" charset="0"/>
                <a:cs typeface="Arial" panose="020B0604020202020204" pitchFamily="34" charset="0"/>
              </a:rPr>
              <a:t> </a:t>
            </a:r>
            <a:r>
              <a:rPr lang="en-US" sz="4800" b="1" i="1" dirty="0" err="1">
                <a:solidFill>
                  <a:srgbClr val="2E2C7F"/>
                </a:solidFill>
                <a:latin typeface="Arial" panose="020B0604020202020204" pitchFamily="34" charset="0"/>
                <a:cs typeface="Arial" panose="020B0604020202020204" pitchFamily="34" charset="0"/>
              </a:rPr>
              <a:t>chuyện</a:t>
            </a:r>
            <a:r>
              <a:rPr lang="en-US" sz="4800" b="1" i="1" dirty="0">
                <a:solidFill>
                  <a:srgbClr val="2E2C7F"/>
                </a:solidFill>
                <a:latin typeface="Arial" panose="020B0604020202020204" pitchFamily="34" charset="0"/>
                <a:cs typeface="Arial" panose="020B0604020202020204" pitchFamily="34" charset="0"/>
              </a:rPr>
              <a:t> </a:t>
            </a:r>
            <a:r>
              <a:rPr lang="en-US" sz="4800" b="1" i="1" dirty="0" err="1">
                <a:solidFill>
                  <a:srgbClr val="2E2C7F"/>
                </a:solidFill>
                <a:latin typeface="Arial" panose="020B0604020202020204" pitchFamily="34" charset="0"/>
                <a:cs typeface="Arial" panose="020B0604020202020204" pitchFamily="34" charset="0"/>
              </a:rPr>
              <a:t>dưới</a:t>
            </a:r>
            <a:r>
              <a:rPr lang="en-US" sz="4800" b="1" i="1" dirty="0">
                <a:solidFill>
                  <a:srgbClr val="2E2C7F"/>
                </a:solidFill>
                <a:latin typeface="Arial" panose="020B0604020202020204" pitchFamily="34" charset="0"/>
                <a:cs typeface="Arial" panose="020B0604020202020204" pitchFamily="34" charset="0"/>
              </a:rPr>
              <a:t> </a:t>
            </a:r>
            <a:r>
              <a:rPr lang="en-US" sz="4800" b="1" i="1" dirty="0" err="1">
                <a:solidFill>
                  <a:srgbClr val="2E2C7F"/>
                </a:solidFill>
                <a:latin typeface="Arial" panose="020B0604020202020204" pitchFamily="34" charset="0"/>
                <a:cs typeface="Arial" panose="020B0604020202020204" pitchFamily="34" charset="0"/>
              </a:rPr>
              <a:t>đây</a:t>
            </a:r>
            <a:r>
              <a:rPr lang="en-US" sz="4800" b="1" i="1" dirty="0">
                <a:solidFill>
                  <a:srgbClr val="2E2C7F"/>
                </a:solidFill>
                <a:latin typeface="Arial" panose="020B0604020202020204" pitchFamily="34" charset="0"/>
                <a:cs typeface="Arial" panose="020B0604020202020204" pitchFamily="34" charset="0"/>
              </a:rPr>
              <a:t>: </a:t>
            </a:r>
          </a:p>
          <a:p>
            <a:pPr algn="ctr">
              <a:lnSpc>
                <a:spcPts val="8000"/>
              </a:lnSpc>
            </a:pPr>
            <a:r>
              <a:rPr lang="en-US" sz="4800" b="1" i="1" dirty="0" err="1">
                <a:solidFill>
                  <a:srgbClr val="2E2C7F"/>
                </a:solidFill>
                <a:latin typeface="Arial" panose="020B0604020202020204" pitchFamily="34" charset="0"/>
                <a:cs typeface="Arial" panose="020B0604020202020204" pitchFamily="34" charset="0"/>
              </a:rPr>
              <a:t>chữ</a:t>
            </a:r>
            <a:r>
              <a:rPr lang="en-US" sz="4800" b="1" i="1" dirty="0">
                <a:solidFill>
                  <a:srgbClr val="2E2C7F"/>
                </a:solidFill>
                <a:latin typeface="Arial" panose="020B0604020202020204" pitchFamily="34" charset="0"/>
                <a:cs typeface="Arial" panose="020B0604020202020204" pitchFamily="34" charset="0"/>
              </a:rPr>
              <a:t> </a:t>
            </a:r>
            <a:r>
              <a:rPr lang="en-US" sz="4800" b="1" i="1" dirty="0">
                <a:solidFill>
                  <a:srgbClr val="FF0000"/>
                </a:solidFill>
                <a:latin typeface="Arial" panose="020B0604020202020204" pitchFamily="34" charset="0"/>
                <a:cs typeface="Arial" panose="020B0604020202020204" pitchFamily="34" charset="0"/>
              </a:rPr>
              <a:t>c</a:t>
            </a:r>
            <a:r>
              <a:rPr lang="en-US" sz="4800" b="1" i="1" dirty="0">
                <a:solidFill>
                  <a:srgbClr val="2E2C7F"/>
                </a:solidFill>
                <a:latin typeface="Arial" panose="020B0604020202020204" pitchFamily="34" charset="0"/>
                <a:cs typeface="Arial" panose="020B0604020202020204" pitchFamily="34" charset="0"/>
              </a:rPr>
              <a:t> hay </a:t>
            </a:r>
            <a:r>
              <a:rPr lang="en-US" sz="4800" b="1" i="1" dirty="0">
                <a:solidFill>
                  <a:srgbClr val="FF0000"/>
                </a:solidFill>
                <a:latin typeface="Arial" panose="020B0604020202020204" pitchFamily="34" charset="0"/>
                <a:cs typeface="Arial" panose="020B0604020202020204" pitchFamily="34" charset="0"/>
              </a:rPr>
              <a:t>k</a:t>
            </a:r>
            <a:r>
              <a:rPr lang="en-US" sz="4800" b="1" i="1" dirty="0">
                <a:solidFill>
                  <a:srgbClr val="2E2C7F"/>
                </a:solidFill>
                <a:latin typeface="Arial" panose="020B0604020202020204" pitchFamily="34" charset="0"/>
                <a:cs typeface="Arial" panose="020B0604020202020204" pitchFamily="34" charset="0"/>
              </a:rPr>
              <a:t>, </a:t>
            </a:r>
            <a:r>
              <a:rPr lang="en-US" sz="4800" b="1" i="1" dirty="0" err="1">
                <a:solidFill>
                  <a:srgbClr val="2E2C7F"/>
                </a:solidFill>
                <a:latin typeface="Arial" panose="020B0604020202020204" pitchFamily="34" charset="0"/>
                <a:cs typeface="Arial" panose="020B0604020202020204" pitchFamily="34" charset="0"/>
              </a:rPr>
              <a:t>chữ</a:t>
            </a:r>
            <a:r>
              <a:rPr lang="en-US" sz="4800" b="1" i="1" dirty="0">
                <a:solidFill>
                  <a:srgbClr val="2E2C7F"/>
                </a:solidFill>
                <a:latin typeface="Arial" panose="020B0604020202020204" pitchFamily="34" charset="0"/>
                <a:cs typeface="Arial" panose="020B0604020202020204" pitchFamily="34" charset="0"/>
              </a:rPr>
              <a:t> </a:t>
            </a:r>
            <a:r>
              <a:rPr lang="en-US" sz="4800" b="1" i="1" dirty="0">
                <a:solidFill>
                  <a:srgbClr val="FF0000"/>
                </a:solidFill>
                <a:latin typeface="Arial" panose="020B0604020202020204" pitchFamily="34" charset="0"/>
                <a:cs typeface="Arial" panose="020B0604020202020204" pitchFamily="34" charset="0"/>
              </a:rPr>
              <a:t>ng</a:t>
            </a:r>
            <a:r>
              <a:rPr lang="en-US" sz="4800" b="1" i="1" dirty="0">
                <a:solidFill>
                  <a:srgbClr val="2E2C7F"/>
                </a:solidFill>
                <a:latin typeface="Arial" panose="020B0604020202020204" pitchFamily="34" charset="0"/>
                <a:cs typeface="Arial" panose="020B0604020202020204" pitchFamily="34" charset="0"/>
              </a:rPr>
              <a:t> hay </a:t>
            </a:r>
            <a:r>
              <a:rPr lang="en-US" sz="4800" b="1" i="1" dirty="0" err="1">
                <a:solidFill>
                  <a:srgbClr val="FF0000"/>
                </a:solidFill>
                <a:latin typeface="Arial" panose="020B0604020202020204" pitchFamily="34" charset="0"/>
                <a:cs typeface="Arial" panose="020B0604020202020204" pitchFamily="34" charset="0"/>
              </a:rPr>
              <a:t>ngh</a:t>
            </a:r>
            <a:r>
              <a:rPr lang="en-US" sz="4800" b="1" i="1" dirty="0">
                <a:solidFill>
                  <a:srgbClr val="2E2C7F"/>
                </a:solidFill>
                <a:latin typeface="Arial" panose="020B0604020202020204" pitchFamily="34" charset="0"/>
                <a:cs typeface="Arial" panose="020B0604020202020204" pitchFamily="34" charset="0"/>
              </a:rPr>
              <a:t>?</a:t>
            </a:r>
          </a:p>
        </p:txBody>
      </p:sp>
      <p:pic>
        <p:nvPicPr>
          <p:cNvPr id="23" name="Picture 2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343400" y="5639640"/>
            <a:ext cx="9071408" cy="4925303"/>
          </a:xfrm>
          <a:prstGeom prst="rect">
            <a:avLst/>
          </a:prstGeom>
        </p:spPr>
      </p:pic>
      <p:sp>
        <p:nvSpPr>
          <p:cNvPr id="24" name="TextBox 23"/>
          <p:cNvSpPr txBox="1"/>
          <p:nvPr/>
        </p:nvSpPr>
        <p:spPr>
          <a:xfrm>
            <a:off x="7772400" y="4547946"/>
            <a:ext cx="3124200" cy="738664"/>
          </a:xfrm>
          <a:prstGeom prst="rect">
            <a:avLst/>
          </a:prstGeom>
          <a:noFill/>
        </p:spPr>
        <p:txBody>
          <a:bodyPr wrap="square" rtlCol="0">
            <a:spAutoFit/>
          </a:bodyPr>
          <a:lstStyle/>
          <a:p>
            <a:pPr algn="ctr"/>
            <a:r>
              <a:rPr lang="en-US" sz="4200" b="1" dirty="0">
                <a:solidFill>
                  <a:srgbClr val="308519"/>
                </a:solidFill>
                <a:latin typeface="Arial" panose="020B0604020202020204" pitchFamily="34" charset="0"/>
                <a:cs typeface="Arial" panose="020B0604020202020204" pitchFamily="34" charset="0"/>
              </a:rPr>
              <a:t>QUẢ SỒI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randombar(horizontal)">
                                      <p:cBhvr>
                                        <p:cTn id="13" dur="500"/>
                                        <p:tgtEl>
                                          <p:spTgt spid="24"/>
                                        </p:tgtEl>
                                      </p:cBhvr>
                                    </p:animEffect>
                                  </p:childTnLst>
                                </p:cTn>
                              </p:par>
                              <p:par>
                                <p:cTn id="14" presetID="14" presetClass="entr" presetSubtype="1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randombar(horizontal)">
                                      <p:cBhvr>
                                        <p:cTn id="1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350150" y="-780033"/>
            <a:ext cx="3158625" cy="3158625"/>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5363251" y="7963434"/>
            <a:ext cx="2924749" cy="2589732"/>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537780" y="1145725"/>
            <a:ext cx="2298860" cy="2298860"/>
          </a:xfrm>
          <a:prstGeom prst="rect">
            <a:avLst/>
          </a:prstGeom>
        </p:spPr>
      </p:pic>
      <p:pic>
        <p:nvPicPr>
          <p:cNvPr id="16" name="Picture 1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5868719" y="1664918"/>
            <a:ext cx="502856" cy="482742"/>
          </a:xfrm>
          <a:prstGeom prst="rect">
            <a:avLst/>
          </a:prstGeom>
        </p:spPr>
      </p:pic>
      <p:pic>
        <p:nvPicPr>
          <p:cNvPr id="17" name="Picture 1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439682" y="2563451"/>
            <a:ext cx="502856" cy="482742"/>
          </a:xfrm>
          <a:prstGeom prst="rect">
            <a:avLst/>
          </a:prstGeom>
        </p:spPr>
      </p:pic>
      <p:pic>
        <p:nvPicPr>
          <p:cNvPr id="18" name="Picture 18"/>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936826" y="8254880"/>
            <a:ext cx="502856" cy="482742"/>
          </a:xfrm>
          <a:prstGeom prst="rect">
            <a:avLst/>
          </a:prstGeom>
        </p:spPr>
      </p:pic>
      <p:sp>
        <p:nvSpPr>
          <p:cNvPr id="19" name="TextBox 19"/>
          <p:cNvSpPr txBox="1"/>
          <p:nvPr/>
        </p:nvSpPr>
        <p:spPr>
          <a:xfrm>
            <a:off x="4575471" y="3046193"/>
            <a:ext cx="9137057" cy="981075"/>
          </a:xfrm>
          <a:prstGeom prst="rect">
            <a:avLst/>
          </a:prstGeom>
        </p:spPr>
        <p:txBody>
          <a:bodyPr lIns="0" tIns="0" rIns="0" bIns="0" rtlCol="0" anchor="t">
            <a:spAutoFit/>
          </a:bodyPr>
          <a:lstStyle/>
          <a:p>
            <a:pPr algn="ctr">
              <a:lnSpc>
                <a:spcPts val="3900"/>
              </a:lnSpc>
            </a:pPr>
            <a:r>
              <a:rPr lang="en-US" sz="3000">
                <a:solidFill>
                  <a:srgbClr val="FFFEF1"/>
                </a:solidFill>
                <a:latin typeface="Montserrat"/>
              </a:rPr>
              <a:t>Presentations are communication tools</a:t>
            </a:r>
          </a:p>
          <a:p>
            <a:pPr algn="ctr">
              <a:lnSpc>
                <a:spcPts val="3900"/>
              </a:lnSpc>
            </a:pPr>
            <a:r>
              <a:rPr lang="en-US" sz="3000">
                <a:solidFill>
                  <a:srgbClr val="FFFEF1"/>
                </a:solidFill>
                <a:latin typeface="Montserrat"/>
              </a:rPr>
              <a:t>that can be used as lectures.</a:t>
            </a:r>
          </a:p>
        </p:txBody>
      </p:sp>
      <p:sp>
        <p:nvSpPr>
          <p:cNvPr id="22" name="TextBox 10"/>
          <p:cNvSpPr txBox="1"/>
          <p:nvPr/>
        </p:nvSpPr>
        <p:spPr>
          <a:xfrm>
            <a:off x="2498652" y="324809"/>
            <a:ext cx="13370067" cy="3077766"/>
          </a:xfrm>
          <a:prstGeom prst="rect">
            <a:avLst/>
          </a:prstGeom>
        </p:spPr>
        <p:txBody>
          <a:bodyPr wrap="square" lIns="0" tIns="0" rIns="0" bIns="0" rtlCol="0" anchor="t">
            <a:spAutoFit/>
          </a:bodyPr>
          <a:lstStyle/>
          <a:p>
            <a:pPr algn="just">
              <a:lnSpc>
                <a:spcPts val="8000"/>
              </a:lnSpc>
            </a:pPr>
            <a:r>
              <a:rPr lang="en-US" sz="4800" b="1" i="1" dirty="0">
                <a:solidFill>
                  <a:srgbClr val="2E2C7F"/>
                </a:solidFill>
                <a:latin typeface="Arial" panose="020B0604020202020204" pitchFamily="34" charset="0"/>
                <a:cs typeface="Arial" panose="020B0604020202020204" pitchFamily="34" charset="0"/>
              </a:rPr>
              <a:t>2. </a:t>
            </a:r>
            <a:r>
              <a:rPr lang="en-US" sz="4800" b="1" i="1" dirty="0" err="1">
                <a:solidFill>
                  <a:srgbClr val="2E2C7F"/>
                </a:solidFill>
                <a:latin typeface="Arial" panose="020B0604020202020204" pitchFamily="34" charset="0"/>
                <a:cs typeface="Arial" panose="020B0604020202020204" pitchFamily="34" charset="0"/>
              </a:rPr>
              <a:t>Tìm</a:t>
            </a:r>
            <a:r>
              <a:rPr lang="en-US" sz="4800" b="1" i="1" dirty="0">
                <a:solidFill>
                  <a:srgbClr val="2E2C7F"/>
                </a:solidFill>
                <a:latin typeface="Arial" panose="020B0604020202020204" pitchFamily="34" charset="0"/>
                <a:cs typeface="Arial" panose="020B0604020202020204" pitchFamily="34" charset="0"/>
              </a:rPr>
              <a:t> </a:t>
            </a:r>
            <a:r>
              <a:rPr lang="en-US" sz="4800" b="1" i="1" dirty="0" err="1">
                <a:solidFill>
                  <a:srgbClr val="2E2C7F"/>
                </a:solidFill>
                <a:latin typeface="Arial" panose="020B0604020202020204" pitchFamily="34" charset="0"/>
                <a:cs typeface="Arial" panose="020B0604020202020204" pitchFamily="34" charset="0"/>
              </a:rPr>
              <a:t>chữ</a:t>
            </a:r>
            <a:r>
              <a:rPr lang="en-US" sz="4800" b="1" i="1" dirty="0">
                <a:solidFill>
                  <a:srgbClr val="2E2C7F"/>
                </a:solidFill>
                <a:latin typeface="Arial" panose="020B0604020202020204" pitchFamily="34" charset="0"/>
                <a:cs typeface="Arial" panose="020B0604020202020204" pitchFamily="34" charset="0"/>
              </a:rPr>
              <a:t> </a:t>
            </a:r>
            <a:r>
              <a:rPr lang="en-US" sz="4800" b="1" i="1" dirty="0" err="1">
                <a:solidFill>
                  <a:srgbClr val="2E2C7F"/>
                </a:solidFill>
                <a:latin typeface="Arial" panose="020B0604020202020204" pitchFamily="34" charset="0"/>
                <a:cs typeface="Arial" panose="020B0604020202020204" pitchFamily="34" charset="0"/>
              </a:rPr>
              <a:t>phù</a:t>
            </a:r>
            <a:r>
              <a:rPr lang="en-US" sz="4800" b="1" i="1" dirty="0">
                <a:solidFill>
                  <a:srgbClr val="2E2C7F"/>
                </a:solidFill>
                <a:latin typeface="Arial" panose="020B0604020202020204" pitchFamily="34" charset="0"/>
                <a:cs typeface="Arial" panose="020B0604020202020204" pitchFamily="34" charset="0"/>
              </a:rPr>
              <a:t> </a:t>
            </a:r>
            <a:r>
              <a:rPr lang="en-US" sz="4800" b="1" i="1" dirty="0" err="1">
                <a:solidFill>
                  <a:srgbClr val="2E2C7F"/>
                </a:solidFill>
                <a:latin typeface="Arial" panose="020B0604020202020204" pitchFamily="34" charset="0"/>
                <a:cs typeface="Arial" panose="020B0604020202020204" pitchFamily="34" charset="0"/>
              </a:rPr>
              <a:t>hợp</a:t>
            </a:r>
            <a:r>
              <a:rPr lang="en-US" sz="4800" b="1" i="1" dirty="0">
                <a:solidFill>
                  <a:srgbClr val="2E2C7F"/>
                </a:solidFill>
                <a:latin typeface="Arial" panose="020B0604020202020204" pitchFamily="34" charset="0"/>
                <a:cs typeface="Arial" panose="020B0604020202020204" pitchFamily="34" charset="0"/>
              </a:rPr>
              <a:t> </a:t>
            </a:r>
            <a:r>
              <a:rPr lang="en-US" sz="4800" b="1" i="1" dirty="0" err="1">
                <a:solidFill>
                  <a:srgbClr val="2E2C7F"/>
                </a:solidFill>
                <a:latin typeface="Arial" panose="020B0604020202020204" pitchFamily="34" charset="0"/>
                <a:cs typeface="Arial" panose="020B0604020202020204" pitchFamily="34" charset="0"/>
              </a:rPr>
              <a:t>với</a:t>
            </a:r>
            <a:r>
              <a:rPr lang="en-US" sz="4800" b="1" i="1" dirty="0">
                <a:solidFill>
                  <a:srgbClr val="2E2C7F"/>
                </a:solidFill>
                <a:latin typeface="Arial" panose="020B0604020202020204" pitchFamily="34" charset="0"/>
                <a:cs typeface="Arial" panose="020B0604020202020204" pitchFamily="34" charset="0"/>
              </a:rPr>
              <a:t> ô </a:t>
            </a:r>
            <a:r>
              <a:rPr lang="en-US" sz="4800" b="1" i="1" dirty="0" err="1">
                <a:solidFill>
                  <a:srgbClr val="2E2C7F"/>
                </a:solidFill>
                <a:latin typeface="Arial" panose="020B0604020202020204" pitchFamily="34" charset="0"/>
                <a:cs typeface="Arial" panose="020B0604020202020204" pitchFamily="34" charset="0"/>
              </a:rPr>
              <a:t>trống</a:t>
            </a:r>
            <a:r>
              <a:rPr lang="en-US" sz="4800" b="1" i="1" dirty="0">
                <a:solidFill>
                  <a:srgbClr val="2E2C7F"/>
                </a:solidFill>
                <a:latin typeface="Arial" panose="020B0604020202020204" pitchFamily="34" charset="0"/>
                <a:cs typeface="Arial" panose="020B0604020202020204" pitchFamily="34" charset="0"/>
              </a:rPr>
              <a:t> </a:t>
            </a:r>
            <a:r>
              <a:rPr lang="en-US" sz="4800" b="1" i="1" dirty="0" err="1">
                <a:solidFill>
                  <a:srgbClr val="2E2C7F"/>
                </a:solidFill>
                <a:latin typeface="Arial" panose="020B0604020202020204" pitchFamily="34" charset="0"/>
                <a:cs typeface="Arial" panose="020B0604020202020204" pitchFamily="34" charset="0"/>
              </a:rPr>
              <a:t>để</a:t>
            </a:r>
            <a:r>
              <a:rPr lang="en-US" sz="4800" b="1" i="1" dirty="0">
                <a:solidFill>
                  <a:srgbClr val="2E2C7F"/>
                </a:solidFill>
                <a:latin typeface="Arial" panose="020B0604020202020204" pitchFamily="34" charset="0"/>
                <a:cs typeface="Arial" panose="020B0604020202020204" pitchFamily="34" charset="0"/>
              </a:rPr>
              <a:t> </a:t>
            </a:r>
            <a:r>
              <a:rPr lang="en-US" sz="4800" b="1" i="1" dirty="0" err="1">
                <a:solidFill>
                  <a:srgbClr val="2E2C7F"/>
                </a:solidFill>
                <a:latin typeface="Arial" panose="020B0604020202020204" pitchFamily="34" charset="0"/>
                <a:cs typeface="Arial" panose="020B0604020202020204" pitchFamily="34" charset="0"/>
              </a:rPr>
              <a:t>hoàn</a:t>
            </a:r>
            <a:r>
              <a:rPr lang="en-US" sz="4800" b="1" i="1" dirty="0">
                <a:solidFill>
                  <a:srgbClr val="2E2C7F"/>
                </a:solidFill>
                <a:latin typeface="Arial" panose="020B0604020202020204" pitchFamily="34" charset="0"/>
                <a:cs typeface="Arial" panose="020B0604020202020204" pitchFamily="34" charset="0"/>
              </a:rPr>
              <a:t> </a:t>
            </a:r>
            <a:r>
              <a:rPr lang="en-US" sz="4800" b="1" i="1" dirty="0" err="1">
                <a:solidFill>
                  <a:srgbClr val="2E2C7F"/>
                </a:solidFill>
                <a:latin typeface="Arial" panose="020B0604020202020204" pitchFamily="34" charset="0"/>
                <a:cs typeface="Arial" panose="020B0604020202020204" pitchFamily="34" charset="0"/>
              </a:rPr>
              <a:t>chỉnh</a:t>
            </a:r>
            <a:r>
              <a:rPr lang="en-US" sz="4800" b="1" i="1" dirty="0">
                <a:solidFill>
                  <a:srgbClr val="2E2C7F"/>
                </a:solidFill>
                <a:latin typeface="Arial" panose="020B0604020202020204" pitchFamily="34" charset="0"/>
                <a:cs typeface="Arial" panose="020B0604020202020204" pitchFamily="34" charset="0"/>
              </a:rPr>
              <a:t> </a:t>
            </a:r>
            <a:r>
              <a:rPr lang="en-US" sz="4800" b="1" i="1" dirty="0" err="1">
                <a:solidFill>
                  <a:srgbClr val="2E2C7F"/>
                </a:solidFill>
                <a:latin typeface="Arial" panose="020B0604020202020204" pitchFamily="34" charset="0"/>
                <a:cs typeface="Arial" panose="020B0604020202020204" pitchFamily="34" charset="0"/>
              </a:rPr>
              <a:t>mẩu</a:t>
            </a:r>
            <a:r>
              <a:rPr lang="en-US" sz="4800" b="1" i="1" dirty="0">
                <a:solidFill>
                  <a:srgbClr val="2E2C7F"/>
                </a:solidFill>
                <a:latin typeface="Arial" panose="020B0604020202020204" pitchFamily="34" charset="0"/>
                <a:cs typeface="Arial" panose="020B0604020202020204" pitchFamily="34" charset="0"/>
              </a:rPr>
              <a:t> </a:t>
            </a:r>
            <a:r>
              <a:rPr lang="en-US" sz="4800" b="1" i="1" dirty="0" err="1">
                <a:solidFill>
                  <a:srgbClr val="2E2C7F"/>
                </a:solidFill>
                <a:latin typeface="Arial" panose="020B0604020202020204" pitchFamily="34" charset="0"/>
                <a:cs typeface="Arial" panose="020B0604020202020204" pitchFamily="34" charset="0"/>
              </a:rPr>
              <a:t>chuyện</a:t>
            </a:r>
            <a:r>
              <a:rPr lang="en-US" sz="4800" b="1" i="1" dirty="0">
                <a:solidFill>
                  <a:srgbClr val="2E2C7F"/>
                </a:solidFill>
                <a:latin typeface="Arial" panose="020B0604020202020204" pitchFamily="34" charset="0"/>
                <a:cs typeface="Arial" panose="020B0604020202020204" pitchFamily="34" charset="0"/>
              </a:rPr>
              <a:t> </a:t>
            </a:r>
            <a:r>
              <a:rPr lang="en-US" sz="4800" b="1" i="1" dirty="0" err="1">
                <a:solidFill>
                  <a:srgbClr val="2E2C7F"/>
                </a:solidFill>
                <a:latin typeface="Arial" panose="020B0604020202020204" pitchFamily="34" charset="0"/>
                <a:cs typeface="Arial" panose="020B0604020202020204" pitchFamily="34" charset="0"/>
              </a:rPr>
              <a:t>dưới</a:t>
            </a:r>
            <a:r>
              <a:rPr lang="en-US" sz="4800" b="1" i="1" dirty="0">
                <a:solidFill>
                  <a:srgbClr val="2E2C7F"/>
                </a:solidFill>
                <a:latin typeface="Arial" panose="020B0604020202020204" pitchFamily="34" charset="0"/>
                <a:cs typeface="Arial" panose="020B0604020202020204" pitchFamily="34" charset="0"/>
              </a:rPr>
              <a:t> </a:t>
            </a:r>
            <a:r>
              <a:rPr lang="en-US" sz="4800" b="1" i="1" dirty="0" err="1">
                <a:solidFill>
                  <a:srgbClr val="2E2C7F"/>
                </a:solidFill>
                <a:latin typeface="Arial" panose="020B0604020202020204" pitchFamily="34" charset="0"/>
                <a:cs typeface="Arial" panose="020B0604020202020204" pitchFamily="34" charset="0"/>
              </a:rPr>
              <a:t>đây</a:t>
            </a:r>
            <a:r>
              <a:rPr lang="en-US" sz="4800" b="1" i="1" dirty="0">
                <a:solidFill>
                  <a:srgbClr val="2E2C7F"/>
                </a:solidFill>
                <a:latin typeface="Arial" panose="020B0604020202020204" pitchFamily="34" charset="0"/>
                <a:cs typeface="Arial" panose="020B0604020202020204" pitchFamily="34" charset="0"/>
              </a:rPr>
              <a:t>: </a:t>
            </a:r>
          </a:p>
          <a:p>
            <a:pPr algn="ctr">
              <a:lnSpc>
                <a:spcPts val="8000"/>
              </a:lnSpc>
            </a:pPr>
            <a:r>
              <a:rPr lang="en-US" sz="4800" b="1" i="1" dirty="0" err="1">
                <a:solidFill>
                  <a:srgbClr val="2E2C7F"/>
                </a:solidFill>
                <a:latin typeface="Arial" panose="020B0604020202020204" pitchFamily="34" charset="0"/>
                <a:cs typeface="Arial" panose="020B0604020202020204" pitchFamily="34" charset="0"/>
              </a:rPr>
              <a:t>chữ</a:t>
            </a:r>
            <a:r>
              <a:rPr lang="en-US" sz="4800" b="1" i="1" dirty="0">
                <a:solidFill>
                  <a:srgbClr val="2E2C7F"/>
                </a:solidFill>
                <a:latin typeface="Arial" panose="020B0604020202020204" pitchFamily="34" charset="0"/>
                <a:cs typeface="Arial" panose="020B0604020202020204" pitchFamily="34" charset="0"/>
              </a:rPr>
              <a:t> </a:t>
            </a:r>
            <a:r>
              <a:rPr lang="en-US" sz="4800" b="1" i="1" dirty="0">
                <a:solidFill>
                  <a:srgbClr val="FF0000"/>
                </a:solidFill>
                <a:latin typeface="Arial" panose="020B0604020202020204" pitchFamily="34" charset="0"/>
                <a:cs typeface="Arial" panose="020B0604020202020204" pitchFamily="34" charset="0"/>
              </a:rPr>
              <a:t>c</a:t>
            </a:r>
            <a:r>
              <a:rPr lang="en-US" sz="4800" b="1" i="1" dirty="0">
                <a:solidFill>
                  <a:srgbClr val="2E2C7F"/>
                </a:solidFill>
                <a:latin typeface="Arial" panose="020B0604020202020204" pitchFamily="34" charset="0"/>
                <a:cs typeface="Arial" panose="020B0604020202020204" pitchFamily="34" charset="0"/>
              </a:rPr>
              <a:t> hay </a:t>
            </a:r>
            <a:r>
              <a:rPr lang="en-US" sz="4800" b="1" i="1" dirty="0">
                <a:solidFill>
                  <a:srgbClr val="FF0000"/>
                </a:solidFill>
                <a:latin typeface="Arial" panose="020B0604020202020204" pitchFamily="34" charset="0"/>
                <a:cs typeface="Arial" panose="020B0604020202020204" pitchFamily="34" charset="0"/>
              </a:rPr>
              <a:t>k</a:t>
            </a:r>
            <a:r>
              <a:rPr lang="en-US" sz="4800" b="1" i="1" dirty="0">
                <a:solidFill>
                  <a:srgbClr val="2E2C7F"/>
                </a:solidFill>
                <a:latin typeface="Arial" panose="020B0604020202020204" pitchFamily="34" charset="0"/>
                <a:cs typeface="Arial" panose="020B0604020202020204" pitchFamily="34" charset="0"/>
              </a:rPr>
              <a:t>, </a:t>
            </a:r>
            <a:r>
              <a:rPr lang="en-US" sz="4800" b="1" i="1" dirty="0" err="1">
                <a:solidFill>
                  <a:srgbClr val="2E2C7F"/>
                </a:solidFill>
                <a:latin typeface="Arial" panose="020B0604020202020204" pitchFamily="34" charset="0"/>
                <a:cs typeface="Arial" panose="020B0604020202020204" pitchFamily="34" charset="0"/>
              </a:rPr>
              <a:t>chữ</a:t>
            </a:r>
            <a:r>
              <a:rPr lang="en-US" sz="4800" b="1" i="1" dirty="0">
                <a:solidFill>
                  <a:srgbClr val="2E2C7F"/>
                </a:solidFill>
                <a:latin typeface="Arial" panose="020B0604020202020204" pitchFamily="34" charset="0"/>
                <a:cs typeface="Arial" panose="020B0604020202020204" pitchFamily="34" charset="0"/>
              </a:rPr>
              <a:t> </a:t>
            </a:r>
            <a:r>
              <a:rPr lang="en-US" sz="4800" b="1" i="1" dirty="0">
                <a:solidFill>
                  <a:srgbClr val="FF0000"/>
                </a:solidFill>
                <a:latin typeface="Arial" panose="020B0604020202020204" pitchFamily="34" charset="0"/>
                <a:cs typeface="Arial" panose="020B0604020202020204" pitchFamily="34" charset="0"/>
              </a:rPr>
              <a:t>ng</a:t>
            </a:r>
            <a:r>
              <a:rPr lang="en-US" sz="4800" b="1" i="1" dirty="0">
                <a:solidFill>
                  <a:srgbClr val="2E2C7F"/>
                </a:solidFill>
                <a:latin typeface="Arial" panose="020B0604020202020204" pitchFamily="34" charset="0"/>
                <a:cs typeface="Arial" panose="020B0604020202020204" pitchFamily="34" charset="0"/>
              </a:rPr>
              <a:t> hay </a:t>
            </a:r>
            <a:r>
              <a:rPr lang="en-US" sz="4800" b="1" i="1" dirty="0" err="1">
                <a:solidFill>
                  <a:srgbClr val="FF0000"/>
                </a:solidFill>
                <a:latin typeface="Arial" panose="020B0604020202020204" pitchFamily="34" charset="0"/>
                <a:cs typeface="Arial" panose="020B0604020202020204" pitchFamily="34" charset="0"/>
              </a:rPr>
              <a:t>ngh</a:t>
            </a:r>
            <a:r>
              <a:rPr lang="en-US" sz="4800" b="1" i="1" dirty="0">
                <a:solidFill>
                  <a:srgbClr val="2E2C7F"/>
                </a:solidFill>
                <a:latin typeface="Arial" panose="020B0604020202020204" pitchFamily="34" charset="0"/>
                <a:cs typeface="Arial" panose="020B0604020202020204" pitchFamily="34" charset="0"/>
              </a:rPr>
              <a:t>?</a:t>
            </a:r>
          </a:p>
        </p:txBody>
      </p:sp>
      <p:sp>
        <p:nvSpPr>
          <p:cNvPr id="7" name="TextBox 6"/>
          <p:cNvSpPr txBox="1"/>
          <p:nvPr/>
        </p:nvSpPr>
        <p:spPr>
          <a:xfrm>
            <a:off x="2463728" y="3402575"/>
            <a:ext cx="14452672" cy="5940088"/>
          </a:xfrm>
          <a:prstGeom prst="rect">
            <a:avLst/>
          </a:prstGeom>
          <a:noFill/>
        </p:spPr>
        <p:txBody>
          <a:bodyPr wrap="square" rtlCol="0">
            <a:spAutoFit/>
          </a:bodyPr>
          <a:lstStyle/>
          <a:p>
            <a:pPr>
              <a:lnSpc>
                <a:spcPct val="200000"/>
              </a:lnSpc>
            </a:pP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Quả</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sồi</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nhỏ</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nằm</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dưới</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đất</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Nó</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ao</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ước</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được</a:t>
            </a:r>
            <a:r>
              <a:rPr lang="en-US" sz="3800" dirty="0">
                <a:latin typeface="Arial" panose="020B0604020202020204" pitchFamily="34" charset="0"/>
                <a:cs typeface="Arial" panose="020B0604020202020204" pitchFamily="34" charset="0"/>
              </a:rPr>
              <a:t> ở </a:t>
            </a:r>
            <a:r>
              <a:rPr lang="en-US" sz="3800" dirty="0" err="1">
                <a:latin typeface="Arial" panose="020B0604020202020204" pitchFamily="34" charset="0"/>
                <a:cs typeface="Arial" panose="020B0604020202020204" pitchFamily="34" charset="0"/>
              </a:rPr>
              <a:t>trên</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ao</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để</a:t>
            </a:r>
            <a:r>
              <a:rPr lang="en-US" sz="3800" dirty="0">
                <a:latin typeface="Arial" panose="020B0604020202020204" pitchFamily="34" charset="0"/>
                <a:cs typeface="Arial" panose="020B0604020202020204" pitchFamily="34" charset="0"/>
              </a:rPr>
              <a:t>             </a:t>
            </a:r>
          </a:p>
          <a:p>
            <a:pPr>
              <a:lnSpc>
                <a:spcPct val="200000"/>
              </a:lnSpc>
            </a:pP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ắm</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trăng</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sao</a:t>
            </a:r>
            <a:r>
              <a:rPr lang="en-US" sz="3800" dirty="0">
                <a:latin typeface="Arial" panose="020B0604020202020204" pitchFamily="34" charset="0"/>
                <a:cs typeface="Arial" panose="020B0604020202020204" pitchFamily="34" charset="0"/>
              </a:rPr>
              <a:t>,           e </a:t>
            </a:r>
            <a:r>
              <a:rPr lang="en-US" sz="3800" dirty="0" err="1">
                <a:latin typeface="Arial" panose="020B0604020202020204" pitchFamily="34" charset="0"/>
                <a:cs typeface="Arial" panose="020B0604020202020204" pitchFamily="34" charset="0"/>
              </a:rPr>
              <a:t>gió</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rì</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rào</a:t>
            </a:r>
            <a:r>
              <a:rPr lang="en-US" sz="3800" dirty="0">
                <a:latin typeface="Arial" panose="020B0604020202020204" pitchFamily="34" charset="0"/>
                <a:cs typeface="Arial" panose="020B0604020202020204" pitchFamily="34" charset="0"/>
              </a:rPr>
              <a:t>        ể </a:t>
            </a:r>
            <a:r>
              <a:rPr lang="en-US" sz="3800" dirty="0" err="1">
                <a:latin typeface="Arial" panose="020B0604020202020204" pitchFamily="34" charset="0"/>
                <a:cs typeface="Arial" panose="020B0604020202020204" pitchFamily="34" charset="0"/>
              </a:rPr>
              <a:t>chuyện</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Nó</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nhờ</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ông</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sồi</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già</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đưa</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nó</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lên</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ành</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cao</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Ông</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sồi</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bảo</a:t>
            </a:r>
            <a:r>
              <a:rPr lang="en-US" sz="3800" dirty="0">
                <a:latin typeface="Arial" panose="020B0604020202020204" pitchFamily="34" charset="0"/>
                <a:cs typeface="Arial" panose="020B0604020202020204" pitchFamily="34" charset="0"/>
              </a:rPr>
              <a:t>:</a:t>
            </a:r>
          </a:p>
          <a:p>
            <a:pPr>
              <a:lnSpc>
                <a:spcPct val="200000"/>
              </a:lnSpc>
            </a:pP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Cháu</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hãy</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tự</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mọc</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rễ</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nhanh</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lên</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rồi</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cháu</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sẽ</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trở</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thành</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một</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ây</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sồi</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cao</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lớn</a:t>
            </a:r>
            <a:r>
              <a:rPr lang="en-US" sz="3800" dirty="0">
                <a:latin typeface="Arial" panose="020B0604020202020204" pitchFamily="34" charset="0"/>
                <a:cs typeface="Arial" panose="020B0604020202020204" pitchFamily="34" charset="0"/>
              </a:rPr>
              <a:t>.</a:t>
            </a:r>
          </a:p>
        </p:txBody>
      </p:sp>
      <p:sp>
        <p:nvSpPr>
          <p:cNvPr id="8" name="Rectangle 7"/>
          <p:cNvSpPr/>
          <p:nvPr/>
        </p:nvSpPr>
        <p:spPr>
          <a:xfrm>
            <a:off x="14727049" y="3848100"/>
            <a:ext cx="732851" cy="533400"/>
          </a:xfrm>
          <a:prstGeom prst="rect">
            <a:avLst/>
          </a:prstGeom>
          <a:solidFill>
            <a:schemeClr val="accent1">
              <a:lumMod val="20000"/>
              <a:lumOff val="80000"/>
            </a:schemeClr>
          </a:solidFill>
          <a:ln w="571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b="1" dirty="0">
                <a:solidFill>
                  <a:schemeClr val="tx1"/>
                </a:solidFill>
                <a:latin typeface="Arial" panose="020B0604020202020204" pitchFamily="34" charset="0"/>
                <a:cs typeface="Arial" panose="020B0604020202020204" pitchFamily="34" charset="0"/>
              </a:rPr>
              <a:t>?</a:t>
            </a:r>
          </a:p>
        </p:txBody>
      </p:sp>
      <p:sp>
        <p:nvSpPr>
          <p:cNvPr id="20" name="Rectangle 19"/>
          <p:cNvSpPr/>
          <p:nvPr/>
        </p:nvSpPr>
        <p:spPr>
          <a:xfrm>
            <a:off x="2667000" y="4991081"/>
            <a:ext cx="990600" cy="533400"/>
          </a:xfrm>
          <a:prstGeom prst="rect">
            <a:avLst/>
          </a:prstGeom>
          <a:solidFill>
            <a:schemeClr val="accent1">
              <a:lumMod val="20000"/>
              <a:lumOff val="80000"/>
            </a:schemeClr>
          </a:solidFill>
          <a:ln w="571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b="1" dirty="0">
                <a:solidFill>
                  <a:schemeClr val="tx1"/>
                </a:solidFill>
                <a:latin typeface="Arial" panose="020B0604020202020204" pitchFamily="34" charset="0"/>
                <a:cs typeface="Arial" panose="020B0604020202020204" pitchFamily="34" charset="0"/>
              </a:rPr>
              <a:t>?</a:t>
            </a:r>
          </a:p>
        </p:txBody>
      </p:sp>
      <p:sp>
        <p:nvSpPr>
          <p:cNvPr id="21" name="Rectangle 20"/>
          <p:cNvSpPr/>
          <p:nvPr/>
        </p:nvSpPr>
        <p:spPr>
          <a:xfrm>
            <a:off x="10744200" y="4986338"/>
            <a:ext cx="732851" cy="533400"/>
          </a:xfrm>
          <a:prstGeom prst="rect">
            <a:avLst/>
          </a:prstGeom>
          <a:solidFill>
            <a:schemeClr val="accent1">
              <a:lumMod val="20000"/>
              <a:lumOff val="80000"/>
            </a:schemeClr>
          </a:solidFill>
          <a:ln w="571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b="1" dirty="0">
                <a:solidFill>
                  <a:schemeClr val="tx1"/>
                </a:solidFill>
                <a:latin typeface="Arial" panose="020B0604020202020204" pitchFamily="34" charset="0"/>
                <a:cs typeface="Arial" panose="020B0604020202020204" pitchFamily="34" charset="0"/>
              </a:rPr>
              <a:t>?</a:t>
            </a:r>
          </a:p>
        </p:txBody>
      </p:sp>
      <p:sp>
        <p:nvSpPr>
          <p:cNvPr id="25" name="Rectangle 24"/>
          <p:cNvSpPr/>
          <p:nvPr/>
        </p:nvSpPr>
        <p:spPr>
          <a:xfrm>
            <a:off x="6647795" y="6135692"/>
            <a:ext cx="732851" cy="533400"/>
          </a:xfrm>
          <a:prstGeom prst="rect">
            <a:avLst/>
          </a:prstGeom>
          <a:solidFill>
            <a:schemeClr val="accent1">
              <a:lumMod val="20000"/>
              <a:lumOff val="80000"/>
            </a:schemeClr>
          </a:solidFill>
          <a:ln w="571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b="1" dirty="0">
                <a:solidFill>
                  <a:schemeClr val="tx1"/>
                </a:solidFill>
                <a:latin typeface="Arial" panose="020B0604020202020204" pitchFamily="34" charset="0"/>
                <a:cs typeface="Arial" panose="020B0604020202020204" pitchFamily="34" charset="0"/>
              </a:rPr>
              <a:t>?</a:t>
            </a:r>
          </a:p>
        </p:txBody>
      </p:sp>
      <p:sp>
        <p:nvSpPr>
          <p:cNvPr id="26" name="Rectangle 25"/>
          <p:cNvSpPr/>
          <p:nvPr/>
        </p:nvSpPr>
        <p:spPr>
          <a:xfrm>
            <a:off x="15363251" y="7327891"/>
            <a:ext cx="732851" cy="533400"/>
          </a:xfrm>
          <a:prstGeom prst="rect">
            <a:avLst/>
          </a:prstGeom>
          <a:solidFill>
            <a:schemeClr val="accent1">
              <a:lumMod val="20000"/>
              <a:lumOff val="80000"/>
            </a:schemeClr>
          </a:solidFill>
          <a:ln w="571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b="1" dirty="0">
                <a:solidFill>
                  <a:schemeClr val="tx1"/>
                </a:solidFill>
                <a:latin typeface="Arial" panose="020B0604020202020204" pitchFamily="34" charset="0"/>
                <a:cs typeface="Arial" panose="020B0604020202020204" pitchFamily="34" charset="0"/>
              </a:rPr>
              <a:t>?</a:t>
            </a:r>
          </a:p>
        </p:txBody>
      </p:sp>
      <p:sp>
        <p:nvSpPr>
          <p:cNvPr id="27" name="Rectangle 26"/>
          <p:cNvSpPr/>
          <p:nvPr/>
        </p:nvSpPr>
        <p:spPr>
          <a:xfrm>
            <a:off x="14727048" y="3848100"/>
            <a:ext cx="732851" cy="533400"/>
          </a:xfrm>
          <a:prstGeom prst="rect">
            <a:avLst/>
          </a:prstGeom>
          <a:solidFill>
            <a:schemeClr val="accent1">
              <a:lumMod val="20000"/>
              <a:lumOff val="80000"/>
            </a:schemeClr>
          </a:solidFill>
          <a:ln w="571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b="1" dirty="0">
                <a:solidFill>
                  <a:srgbClr val="FF0000"/>
                </a:solidFill>
                <a:latin typeface="Arial" panose="020B0604020202020204" pitchFamily="34" charset="0"/>
                <a:cs typeface="Arial" panose="020B0604020202020204" pitchFamily="34" charset="0"/>
              </a:rPr>
              <a:t>c</a:t>
            </a:r>
          </a:p>
        </p:txBody>
      </p:sp>
      <p:sp>
        <p:nvSpPr>
          <p:cNvPr id="29" name="Rectangle 28"/>
          <p:cNvSpPr/>
          <p:nvPr/>
        </p:nvSpPr>
        <p:spPr>
          <a:xfrm>
            <a:off x="10744200" y="4998127"/>
            <a:ext cx="732851" cy="533400"/>
          </a:xfrm>
          <a:prstGeom prst="rect">
            <a:avLst/>
          </a:prstGeom>
          <a:solidFill>
            <a:schemeClr val="accent1">
              <a:lumMod val="20000"/>
              <a:lumOff val="80000"/>
            </a:schemeClr>
          </a:solidFill>
          <a:ln w="571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b="1" dirty="0">
                <a:solidFill>
                  <a:srgbClr val="FF0000"/>
                </a:solidFill>
                <a:latin typeface="Arial" panose="020B0604020202020204" pitchFamily="34" charset="0"/>
                <a:cs typeface="Arial" panose="020B0604020202020204" pitchFamily="34" charset="0"/>
              </a:rPr>
              <a:t>k</a:t>
            </a:r>
          </a:p>
        </p:txBody>
      </p:sp>
      <p:sp>
        <p:nvSpPr>
          <p:cNvPr id="30" name="Rectangle 29"/>
          <p:cNvSpPr/>
          <p:nvPr/>
        </p:nvSpPr>
        <p:spPr>
          <a:xfrm>
            <a:off x="6647794" y="6135692"/>
            <a:ext cx="732851" cy="533400"/>
          </a:xfrm>
          <a:prstGeom prst="rect">
            <a:avLst/>
          </a:prstGeom>
          <a:solidFill>
            <a:schemeClr val="accent1">
              <a:lumMod val="20000"/>
              <a:lumOff val="80000"/>
            </a:schemeClr>
          </a:solidFill>
          <a:ln w="571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b="1" dirty="0">
                <a:solidFill>
                  <a:srgbClr val="FF0000"/>
                </a:solidFill>
                <a:latin typeface="Arial" panose="020B0604020202020204" pitchFamily="34" charset="0"/>
                <a:cs typeface="Arial" panose="020B0604020202020204" pitchFamily="34" charset="0"/>
              </a:rPr>
              <a:t>c</a:t>
            </a:r>
          </a:p>
        </p:txBody>
      </p:sp>
      <p:sp>
        <p:nvSpPr>
          <p:cNvPr id="31" name="Rectangle 30"/>
          <p:cNvSpPr/>
          <p:nvPr/>
        </p:nvSpPr>
        <p:spPr>
          <a:xfrm>
            <a:off x="15363250" y="7327891"/>
            <a:ext cx="732851" cy="533400"/>
          </a:xfrm>
          <a:prstGeom prst="rect">
            <a:avLst/>
          </a:prstGeom>
          <a:solidFill>
            <a:schemeClr val="accent1">
              <a:lumMod val="20000"/>
              <a:lumOff val="80000"/>
            </a:schemeClr>
          </a:solidFill>
          <a:ln w="571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b="1" dirty="0">
                <a:solidFill>
                  <a:srgbClr val="FF0000"/>
                </a:solidFill>
                <a:latin typeface="Arial" panose="020B0604020202020204" pitchFamily="34" charset="0"/>
                <a:cs typeface="Arial" panose="020B0604020202020204" pitchFamily="34" charset="0"/>
              </a:rPr>
              <a:t>c</a:t>
            </a:r>
          </a:p>
        </p:txBody>
      </p:sp>
      <p:sp>
        <p:nvSpPr>
          <p:cNvPr id="32" name="Rectangle 31"/>
          <p:cNvSpPr/>
          <p:nvPr/>
        </p:nvSpPr>
        <p:spPr>
          <a:xfrm>
            <a:off x="2666999" y="4991081"/>
            <a:ext cx="990601" cy="533400"/>
          </a:xfrm>
          <a:prstGeom prst="rect">
            <a:avLst/>
          </a:prstGeom>
          <a:solidFill>
            <a:schemeClr val="accent1">
              <a:lumMod val="20000"/>
              <a:lumOff val="80000"/>
            </a:schemeClr>
          </a:solidFill>
          <a:ln w="571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b="1" dirty="0">
                <a:solidFill>
                  <a:srgbClr val="FF0000"/>
                </a:solidFill>
                <a:latin typeface="Arial" panose="020B0604020202020204" pitchFamily="34" charset="0"/>
                <a:cs typeface="Arial" panose="020B0604020202020204" pitchFamily="34" charset="0"/>
              </a:rPr>
              <a:t>ng</a:t>
            </a:r>
          </a:p>
        </p:txBody>
      </p:sp>
      <p:sp>
        <p:nvSpPr>
          <p:cNvPr id="33" name="Rectangle 32"/>
          <p:cNvSpPr/>
          <p:nvPr/>
        </p:nvSpPr>
        <p:spPr>
          <a:xfrm>
            <a:off x="6934200" y="4986338"/>
            <a:ext cx="1104900" cy="562545"/>
          </a:xfrm>
          <a:prstGeom prst="rect">
            <a:avLst/>
          </a:prstGeom>
          <a:solidFill>
            <a:schemeClr val="accent1">
              <a:lumMod val="20000"/>
              <a:lumOff val="80000"/>
            </a:schemeClr>
          </a:solidFill>
          <a:ln w="571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b="1" dirty="0">
                <a:solidFill>
                  <a:schemeClr val="tx1"/>
                </a:solidFill>
                <a:latin typeface="Arial" panose="020B0604020202020204" pitchFamily="34" charset="0"/>
                <a:cs typeface="Arial" panose="020B0604020202020204" pitchFamily="34" charset="0"/>
              </a:rPr>
              <a:t>?</a:t>
            </a:r>
          </a:p>
        </p:txBody>
      </p:sp>
      <p:sp>
        <p:nvSpPr>
          <p:cNvPr id="34" name="Rectangle 33"/>
          <p:cNvSpPr/>
          <p:nvPr/>
        </p:nvSpPr>
        <p:spPr>
          <a:xfrm>
            <a:off x="6934199" y="5000910"/>
            <a:ext cx="1104901" cy="533400"/>
          </a:xfrm>
          <a:prstGeom prst="rect">
            <a:avLst/>
          </a:prstGeom>
          <a:solidFill>
            <a:schemeClr val="accent1">
              <a:lumMod val="20000"/>
              <a:lumOff val="80000"/>
            </a:schemeClr>
          </a:solidFill>
          <a:ln w="571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b="1" dirty="0" err="1">
                <a:solidFill>
                  <a:srgbClr val="FF0000"/>
                </a:solidFill>
                <a:latin typeface="Arial" panose="020B0604020202020204" pitchFamily="34" charset="0"/>
                <a:cs typeface="Arial" panose="020B0604020202020204" pitchFamily="34" charset="0"/>
              </a:rPr>
              <a:t>ngh</a:t>
            </a:r>
            <a:endParaRPr lang="en-US" sz="3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84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randombar(horizontal)">
                                      <p:cBhvr>
                                        <p:cTn id="13" dur="500"/>
                                        <p:tgtEl>
                                          <p:spTgt spid="20"/>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randombar(horizontal)">
                                      <p:cBhvr>
                                        <p:cTn id="16" dur="500"/>
                                        <p:tgtEl>
                                          <p:spTgt spid="21"/>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randombar(horizontal)">
                                      <p:cBhvr>
                                        <p:cTn id="19" dur="500"/>
                                        <p:tgtEl>
                                          <p:spTgt spid="25"/>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randombar(horizontal)">
                                      <p:cBhvr>
                                        <p:cTn id="22" dur="500"/>
                                        <p:tgtEl>
                                          <p:spTgt spid="33"/>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randombar(horizontal)">
                                      <p:cBhvr>
                                        <p:cTn id="25" dur="500"/>
                                        <p:tgtEl>
                                          <p:spTgt spid="2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barn(inVertical)">
                                      <p:cBhvr>
                                        <p:cTn id="30" dur="500"/>
                                        <p:tgtEl>
                                          <p:spTgt spid="27"/>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barn(inVertical)">
                                      <p:cBhvr>
                                        <p:cTn id="33" dur="500"/>
                                        <p:tgtEl>
                                          <p:spTgt spid="29"/>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barn(inVertical)">
                                      <p:cBhvr>
                                        <p:cTn id="36" dur="500"/>
                                        <p:tgtEl>
                                          <p:spTgt spid="30"/>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barn(inVertical)">
                                      <p:cBhvr>
                                        <p:cTn id="39" dur="500"/>
                                        <p:tgtEl>
                                          <p:spTgt spid="31"/>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barn(inVertical)">
                                      <p:cBhvr>
                                        <p:cTn id="42" dur="500"/>
                                        <p:tgtEl>
                                          <p:spTgt spid="32"/>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barn(inVertical)">
                                      <p:cBhvr>
                                        <p:cTn id="4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20" grpId="0" animBg="1"/>
      <p:bldP spid="21" grpId="0" animBg="1"/>
      <p:bldP spid="25" grpId="0" animBg="1"/>
      <p:bldP spid="26" grpId="0" animBg="1"/>
      <p:bldP spid="27" grpId="0" animBg="1"/>
      <p:bldP spid="29" grpId="0" animBg="1"/>
      <p:bldP spid="30" grpId="0" animBg="1"/>
      <p:bldP spid="31"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868038" y="-3841750"/>
            <a:ext cx="14779171" cy="8461075"/>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400000">
            <a:off x="5101343" y="-1528638"/>
            <a:ext cx="8085315" cy="13646101"/>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4245587" y="6760167"/>
            <a:ext cx="3013713" cy="3013713"/>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52400" y="6286500"/>
            <a:ext cx="5369940" cy="6351542"/>
          </a:xfrm>
          <a:prstGeom prst="rect">
            <a:avLst/>
          </a:prstGeom>
        </p:spPr>
      </p:pic>
      <p:pic>
        <p:nvPicPr>
          <p:cNvPr id="7" name="Picture 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977762" y="4783095"/>
            <a:ext cx="502856" cy="482742"/>
          </a:xfrm>
          <a:prstGeom prst="rect">
            <a:avLst/>
          </a:prstGeom>
        </p:spPr>
      </p:pic>
      <p:pic>
        <p:nvPicPr>
          <p:cNvPr id="8" name="Picture 8"/>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4678167" y="2299381"/>
            <a:ext cx="502856" cy="482742"/>
          </a:xfrm>
          <a:prstGeom prst="rect">
            <a:avLst/>
          </a:prstGeom>
        </p:spPr>
      </p:pic>
      <p:pic>
        <p:nvPicPr>
          <p:cNvPr id="9" name="Picture 9"/>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4473345" y="2758695"/>
            <a:ext cx="502856" cy="482742"/>
          </a:xfrm>
          <a:prstGeom prst="rect">
            <a:avLst/>
          </a:prstGeom>
        </p:spPr>
      </p:pic>
      <p:pic>
        <p:nvPicPr>
          <p:cNvPr id="10" name="Picture 10"/>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rot="1020232">
            <a:off x="931098" y="158750"/>
            <a:ext cx="4034645" cy="3479881"/>
          </a:xfrm>
          <a:prstGeom prst="rect">
            <a:avLst/>
          </a:prstGeom>
        </p:spPr>
      </p:pic>
      <p:sp>
        <p:nvSpPr>
          <p:cNvPr id="12" name="TextBox 12"/>
          <p:cNvSpPr txBox="1"/>
          <p:nvPr/>
        </p:nvSpPr>
        <p:spPr>
          <a:xfrm>
            <a:off x="6794294" y="2109865"/>
            <a:ext cx="4596940" cy="861774"/>
          </a:xfrm>
          <a:prstGeom prst="rect">
            <a:avLst/>
          </a:prstGeom>
        </p:spPr>
        <p:txBody>
          <a:bodyPr wrap="square" lIns="0" tIns="0" rIns="0" bIns="0" rtlCol="0" anchor="t">
            <a:spAutoFit/>
          </a:bodyPr>
          <a:lstStyle/>
          <a:p>
            <a:pPr algn="ctr"/>
            <a:r>
              <a:rPr lang="en-US" sz="5600" b="1" dirty="0">
                <a:solidFill>
                  <a:srgbClr val="2E2C7F"/>
                </a:solidFill>
                <a:latin typeface="Arial" panose="020B0604020202020204" pitchFamily="34" charset="0"/>
                <a:cs typeface="Arial" panose="020B0604020202020204" pitchFamily="34" charset="0"/>
              </a:rPr>
              <a:t>CHÚ THÍCH</a:t>
            </a:r>
          </a:p>
        </p:txBody>
      </p:sp>
      <p:pic>
        <p:nvPicPr>
          <p:cNvPr id="14" name="Picture 13"/>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5728003" y="3366388"/>
            <a:ext cx="6505777" cy="3889560"/>
          </a:xfrm>
          <a:prstGeom prst="rect">
            <a:avLst/>
          </a:prstGeom>
        </p:spPr>
      </p:pic>
      <p:sp>
        <p:nvSpPr>
          <p:cNvPr id="15" name="TextBox 14"/>
          <p:cNvSpPr txBox="1"/>
          <p:nvPr/>
        </p:nvSpPr>
        <p:spPr>
          <a:xfrm>
            <a:off x="5265376" y="7655704"/>
            <a:ext cx="7757248" cy="677108"/>
          </a:xfrm>
          <a:prstGeom prst="rect">
            <a:avLst/>
          </a:prstGeom>
          <a:noFill/>
        </p:spPr>
        <p:txBody>
          <a:bodyPr wrap="square" rtlCol="0">
            <a:spAutoFit/>
          </a:bodyPr>
          <a:lstStyle/>
          <a:p>
            <a:r>
              <a:rPr lang="en-US" sz="3800" b="1" dirty="0" err="1">
                <a:latin typeface="Arial" panose="020B0604020202020204" pitchFamily="34" charset="0"/>
                <a:cs typeface="Arial" panose="020B0604020202020204" pitchFamily="34" charset="0"/>
              </a:rPr>
              <a:t>Sồi</a:t>
            </a:r>
            <a:r>
              <a:rPr lang="en-US" sz="3800" b="1"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loại</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cây</a:t>
            </a:r>
            <a:r>
              <a:rPr lang="en-US" sz="3800" dirty="0">
                <a:latin typeface="Arial" panose="020B0604020202020204" pitchFamily="34" charset="0"/>
                <a:cs typeface="Arial" panose="020B0604020202020204" pitchFamily="34" charset="0"/>
              </a:rPr>
              <a:t> to </a:t>
            </a:r>
            <a:r>
              <a:rPr lang="en-US" sz="3800" dirty="0" err="1">
                <a:latin typeface="Arial" panose="020B0604020202020204" pitchFamily="34" charset="0"/>
                <a:cs typeface="Arial" panose="020B0604020202020204" pitchFamily="34" charset="0"/>
              </a:rPr>
              <a:t>cùng</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họ</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với</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cây</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dẻ</a:t>
            </a:r>
            <a:endParaRPr lang="en-US" sz="38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arn(inVertical)">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4910154" y="7000979"/>
            <a:ext cx="3621204" cy="4246615"/>
          </a:xfrm>
          <a:prstGeom prst="rect">
            <a:avLst/>
          </a:prstGeom>
        </p:spPr>
      </p:pic>
      <p:grpSp>
        <p:nvGrpSpPr>
          <p:cNvPr id="10" name="Group 10"/>
          <p:cNvGrpSpPr/>
          <p:nvPr/>
        </p:nvGrpSpPr>
        <p:grpSpPr>
          <a:xfrm>
            <a:off x="3086664" y="758766"/>
            <a:ext cx="10914732" cy="1787702"/>
            <a:chOff x="0" y="0"/>
            <a:chExt cx="3828930" cy="1286832"/>
          </a:xfrm>
        </p:grpSpPr>
        <p:sp>
          <p:nvSpPr>
            <p:cNvPr id="11" name="Freeform 11"/>
            <p:cNvSpPr/>
            <p:nvPr/>
          </p:nvSpPr>
          <p:spPr>
            <a:xfrm>
              <a:off x="0" y="0"/>
              <a:ext cx="3830200" cy="1286832"/>
            </a:xfrm>
            <a:custGeom>
              <a:avLst/>
              <a:gdLst/>
              <a:ahLst/>
              <a:cxnLst/>
              <a:rect l="l" t="t" r="r" b="b"/>
              <a:pathLst>
                <a:path w="3830200" h="1286832">
                  <a:moveTo>
                    <a:pt x="3276480" y="1286832"/>
                  </a:moveTo>
                  <a:lnTo>
                    <a:pt x="553720" y="1286832"/>
                  </a:lnTo>
                  <a:cubicBezTo>
                    <a:pt x="247650" y="1286832"/>
                    <a:pt x="0" y="998761"/>
                    <a:pt x="0" y="644172"/>
                  </a:cubicBezTo>
                  <a:cubicBezTo>
                    <a:pt x="0" y="288104"/>
                    <a:pt x="247650" y="0"/>
                    <a:pt x="553720" y="0"/>
                  </a:cubicBezTo>
                  <a:lnTo>
                    <a:pt x="3276480" y="0"/>
                  </a:lnTo>
                  <a:cubicBezTo>
                    <a:pt x="3582550" y="0"/>
                    <a:pt x="3830200" y="288104"/>
                    <a:pt x="3830200" y="644172"/>
                  </a:cubicBezTo>
                  <a:cubicBezTo>
                    <a:pt x="3828930" y="998761"/>
                    <a:pt x="3581280" y="1286832"/>
                    <a:pt x="3276480" y="1286832"/>
                  </a:cubicBezTo>
                  <a:close/>
                </a:path>
              </a:pathLst>
            </a:custGeom>
            <a:solidFill>
              <a:srgbClr val="FBE6E3"/>
            </a:solidFill>
          </p:spPr>
        </p:sp>
      </p:grpSp>
      <p:sp>
        <p:nvSpPr>
          <p:cNvPr id="12" name="TextBox 12"/>
          <p:cNvSpPr txBox="1"/>
          <p:nvPr/>
        </p:nvSpPr>
        <p:spPr>
          <a:xfrm>
            <a:off x="5005063" y="1371129"/>
            <a:ext cx="7020785" cy="705321"/>
          </a:xfrm>
          <a:prstGeom prst="rect">
            <a:avLst/>
          </a:prstGeom>
        </p:spPr>
        <p:txBody>
          <a:bodyPr wrap="square" lIns="0" tIns="0" rIns="0" bIns="0" rtlCol="0" anchor="t">
            <a:spAutoFit/>
          </a:bodyPr>
          <a:lstStyle/>
          <a:p>
            <a:pPr algn="ctr">
              <a:lnSpc>
                <a:spcPts val="5500"/>
              </a:lnSpc>
            </a:pPr>
            <a:r>
              <a:rPr lang="en-US" sz="4800" b="1" i="1" dirty="0">
                <a:solidFill>
                  <a:srgbClr val="2E2C7F"/>
                </a:solidFill>
                <a:latin typeface="Arial" panose="020B0604020202020204" pitchFamily="34" charset="0"/>
                <a:cs typeface="Arial" panose="020B0604020202020204" pitchFamily="34" charset="0"/>
              </a:rPr>
              <a:t>3. </a:t>
            </a:r>
            <a:r>
              <a:rPr lang="en-US" sz="4800" b="1" i="1" dirty="0" err="1">
                <a:solidFill>
                  <a:srgbClr val="2E2C7F"/>
                </a:solidFill>
                <a:latin typeface="Arial" panose="020B0604020202020204" pitchFamily="34" charset="0"/>
                <a:cs typeface="Arial" panose="020B0604020202020204" pitchFamily="34" charset="0"/>
              </a:rPr>
              <a:t>Tìm</a:t>
            </a:r>
            <a:r>
              <a:rPr lang="en-US" sz="4800" b="1" i="1" dirty="0">
                <a:solidFill>
                  <a:srgbClr val="2E2C7F"/>
                </a:solidFill>
                <a:latin typeface="Arial" panose="020B0604020202020204" pitchFamily="34" charset="0"/>
                <a:cs typeface="Arial" panose="020B0604020202020204" pitchFamily="34" charset="0"/>
              </a:rPr>
              <a:t> </a:t>
            </a:r>
            <a:r>
              <a:rPr lang="en-US" sz="4800" b="1" i="1" dirty="0" err="1">
                <a:solidFill>
                  <a:srgbClr val="2E2C7F"/>
                </a:solidFill>
                <a:latin typeface="Arial" panose="020B0604020202020204" pitchFamily="34" charset="0"/>
                <a:cs typeface="Arial" panose="020B0604020202020204" pitchFamily="34" charset="0"/>
              </a:rPr>
              <a:t>các</a:t>
            </a:r>
            <a:r>
              <a:rPr lang="en-US" sz="4800" b="1" i="1" dirty="0">
                <a:solidFill>
                  <a:srgbClr val="2E2C7F"/>
                </a:solidFill>
                <a:latin typeface="Arial" panose="020B0604020202020204" pitchFamily="34" charset="0"/>
                <a:cs typeface="Arial" panose="020B0604020202020204" pitchFamily="34" charset="0"/>
              </a:rPr>
              <a:t> </a:t>
            </a:r>
            <a:r>
              <a:rPr lang="en-US" sz="4800" b="1" i="1" dirty="0" err="1">
                <a:solidFill>
                  <a:srgbClr val="2E2C7F"/>
                </a:solidFill>
                <a:latin typeface="Arial" panose="020B0604020202020204" pitchFamily="34" charset="0"/>
                <a:cs typeface="Arial" panose="020B0604020202020204" pitchFamily="34" charset="0"/>
              </a:rPr>
              <a:t>tiếng</a:t>
            </a:r>
            <a:r>
              <a:rPr lang="en-US" sz="4800" b="1" i="1" dirty="0">
                <a:solidFill>
                  <a:srgbClr val="2E2C7F"/>
                </a:solidFill>
                <a:latin typeface="Arial" panose="020B0604020202020204" pitchFamily="34" charset="0"/>
                <a:cs typeface="Arial" panose="020B0604020202020204" pitchFamily="34" charset="0"/>
              </a:rPr>
              <a:t>:</a:t>
            </a:r>
          </a:p>
        </p:txBody>
      </p:sp>
      <p:pic>
        <p:nvPicPr>
          <p:cNvPr id="13" name="Picture 1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786595">
            <a:off x="14694611" y="-403552"/>
            <a:ext cx="3828809" cy="3809665"/>
          </a:xfrm>
          <a:prstGeom prst="rect">
            <a:avLst/>
          </a:prstGeom>
        </p:spPr>
      </p:pic>
      <p:pic>
        <p:nvPicPr>
          <p:cNvPr id="14" name="Picture 14"/>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7365862" y="8915457"/>
            <a:ext cx="443242" cy="425513"/>
          </a:xfrm>
          <a:prstGeom prst="rect">
            <a:avLst/>
          </a:prstGeom>
        </p:spPr>
      </p:pic>
      <p:pic>
        <p:nvPicPr>
          <p:cNvPr id="15" name="Picture 1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699011" y="2043112"/>
            <a:ext cx="489638" cy="470052"/>
          </a:xfrm>
          <a:prstGeom prst="rect">
            <a:avLst/>
          </a:prstGeom>
        </p:spPr>
      </p:pic>
      <p:pic>
        <p:nvPicPr>
          <p:cNvPr id="16" name="Picture 1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543332" y="7163251"/>
            <a:ext cx="442053" cy="424371"/>
          </a:xfrm>
          <a:prstGeom prst="rect">
            <a:avLst/>
          </a:prstGeom>
        </p:spPr>
      </p:pic>
      <p:pic>
        <p:nvPicPr>
          <p:cNvPr id="17" name="Picture 1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4478000" y="2643952"/>
            <a:ext cx="500345" cy="480331"/>
          </a:xfrm>
          <a:prstGeom prst="rect">
            <a:avLst/>
          </a:prstGeom>
        </p:spPr>
      </p:pic>
      <p:pic>
        <p:nvPicPr>
          <p:cNvPr id="18" name="Picture 18"/>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6402859" y="3723378"/>
            <a:ext cx="412312" cy="395819"/>
          </a:xfrm>
          <a:prstGeom prst="rect">
            <a:avLst/>
          </a:prstGeom>
        </p:spPr>
      </p:pic>
      <p:pic>
        <p:nvPicPr>
          <p:cNvPr id="19" name="Picture 19"/>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1777515">
            <a:off x="-763304" y="8338354"/>
            <a:ext cx="6428524" cy="3897293"/>
          </a:xfrm>
          <a:prstGeom prst="rect">
            <a:avLst/>
          </a:prstGeom>
        </p:spPr>
      </p:pic>
      <p:pic>
        <p:nvPicPr>
          <p:cNvPr id="20" name="Picture 20"/>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424328" y="623779"/>
            <a:ext cx="2238008" cy="1452671"/>
          </a:xfrm>
          <a:prstGeom prst="rect">
            <a:avLst/>
          </a:prstGeom>
        </p:spPr>
      </p:pic>
      <p:sp>
        <p:nvSpPr>
          <p:cNvPr id="21" name="TextBox 20"/>
          <p:cNvSpPr txBox="1"/>
          <p:nvPr/>
        </p:nvSpPr>
        <p:spPr>
          <a:xfrm>
            <a:off x="2675966" y="2635193"/>
            <a:ext cx="11815664" cy="5262979"/>
          </a:xfrm>
          <a:prstGeom prst="rect">
            <a:avLst/>
          </a:prstGeom>
          <a:noFill/>
        </p:spPr>
        <p:txBody>
          <a:bodyPr wrap="square" rtlCol="0">
            <a:spAutoFit/>
          </a:bodyPr>
          <a:lstStyle/>
          <a:p>
            <a:pPr marL="742950" indent="-742950">
              <a:lnSpc>
                <a:spcPct val="200000"/>
              </a:lnSpc>
              <a:buAutoNum type="alphaLcPeriod"/>
            </a:pPr>
            <a:r>
              <a:rPr lang="en-US" sz="4200" dirty="0" err="1">
                <a:latin typeface="Arial" panose="020B0604020202020204" pitchFamily="34" charset="0"/>
                <a:cs typeface="Arial" panose="020B0604020202020204" pitchFamily="34" charset="0"/>
              </a:rPr>
              <a:t>Bắt</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đầu</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bằng</a:t>
            </a:r>
            <a:r>
              <a:rPr lang="en-US" sz="4200" dirty="0">
                <a:latin typeface="Arial" panose="020B0604020202020204" pitchFamily="34" charset="0"/>
                <a:cs typeface="Arial" panose="020B0604020202020204" pitchFamily="34" charset="0"/>
              </a:rPr>
              <a:t> </a:t>
            </a:r>
            <a:r>
              <a:rPr lang="en-US" sz="4200" b="1" i="1" dirty="0">
                <a:solidFill>
                  <a:srgbClr val="FF0000"/>
                </a:solidFill>
                <a:latin typeface="Arial" panose="020B0604020202020204" pitchFamily="34" charset="0"/>
                <a:cs typeface="Arial" panose="020B0604020202020204" pitchFamily="34" charset="0"/>
              </a:rPr>
              <a:t>r</a:t>
            </a:r>
            <a:r>
              <a:rPr lang="en-US" sz="4200" dirty="0">
                <a:latin typeface="Arial" panose="020B0604020202020204" pitchFamily="34" charset="0"/>
                <a:cs typeface="Arial" panose="020B0604020202020204" pitchFamily="34" charset="0"/>
              </a:rPr>
              <a:t>, </a:t>
            </a:r>
            <a:r>
              <a:rPr lang="en-US" sz="4200" b="1" i="1" dirty="0">
                <a:solidFill>
                  <a:srgbClr val="FF0000"/>
                </a:solidFill>
                <a:latin typeface="Arial" panose="020B0604020202020204" pitchFamily="34" charset="0"/>
                <a:cs typeface="Arial" panose="020B0604020202020204" pitchFamily="34" charset="0"/>
              </a:rPr>
              <a:t>d</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hoặc</a:t>
            </a:r>
            <a:r>
              <a:rPr lang="en-US" sz="4200" dirty="0">
                <a:latin typeface="Arial" panose="020B0604020202020204" pitchFamily="34" charset="0"/>
                <a:cs typeface="Arial" panose="020B0604020202020204" pitchFamily="34" charset="0"/>
              </a:rPr>
              <a:t> </a:t>
            </a:r>
            <a:r>
              <a:rPr lang="en-US" sz="4200" b="1" i="1" dirty="0" err="1">
                <a:solidFill>
                  <a:srgbClr val="FF0000"/>
                </a:solidFill>
                <a:latin typeface="Arial" panose="020B0604020202020204" pitchFamily="34" charset="0"/>
                <a:cs typeface="Arial" panose="020B0604020202020204" pitchFamily="34" charset="0"/>
              </a:rPr>
              <a:t>gi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có</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nghĩa</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như</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sau</a:t>
            </a:r>
            <a:r>
              <a:rPr lang="en-US" sz="4200" dirty="0">
                <a:latin typeface="Arial" panose="020B0604020202020204" pitchFamily="34" charset="0"/>
                <a:cs typeface="Arial" panose="020B0604020202020204" pitchFamily="34" charset="0"/>
              </a:rPr>
              <a:t>:</a:t>
            </a:r>
          </a:p>
          <a:p>
            <a:pPr>
              <a:lnSpc>
                <a:spcPct val="200000"/>
              </a:lnSpc>
            </a:pPr>
            <a:r>
              <a:rPr lang="en-US" sz="4200" dirty="0">
                <a:latin typeface="Arial" panose="020B0604020202020204" pitchFamily="34" charset="0"/>
                <a:cs typeface="Arial" panose="020B0604020202020204" pitchFamily="34" charset="0"/>
              </a:rPr>
              <a:t>	- </a:t>
            </a:r>
            <a:r>
              <a:rPr lang="en-US" sz="4200" dirty="0" err="1">
                <a:latin typeface="Arial" panose="020B0604020202020204" pitchFamily="34" charset="0"/>
                <a:cs typeface="Arial" panose="020B0604020202020204" pitchFamily="34" charset="0"/>
              </a:rPr>
              <a:t>Kêu</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lên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vì</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vui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mừng</a:t>
            </a:r>
            <a:r>
              <a:rPr lang="en-US" sz="4200" dirty="0">
                <a:latin typeface="Arial" panose="020B0604020202020204" pitchFamily="34" charset="0"/>
                <a:cs typeface="Arial" panose="020B0604020202020204" pitchFamily="34" charset="0"/>
              </a:rPr>
              <a:t>:</a:t>
            </a:r>
          </a:p>
          <a:p>
            <a:pPr>
              <a:lnSpc>
                <a:spcPct val="200000"/>
              </a:lnSpc>
            </a:pPr>
            <a:r>
              <a:rPr lang="en-US" sz="4200" dirty="0">
                <a:latin typeface="Arial" panose="020B0604020202020204" pitchFamily="34" charset="0"/>
                <a:cs typeface="Arial" panose="020B0604020202020204" pitchFamily="34" charset="0"/>
              </a:rPr>
              <a:t>	- </a:t>
            </a:r>
            <a:r>
              <a:rPr lang="en-US" sz="4200" dirty="0" err="1">
                <a:latin typeface="Arial" panose="020B0604020202020204" pitchFamily="34" charset="0"/>
                <a:cs typeface="Arial" panose="020B0604020202020204" pitchFamily="34" charset="0"/>
              </a:rPr>
              <a:t>Nói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sai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sự</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thật</a:t>
            </a:r>
            <a:r>
              <a:rPr lang="en-US" sz="4200" dirty="0">
                <a:latin typeface="Arial" panose="020B0604020202020204" pitchFamily="34" charset="0"/>
                <a:cs typeface="Arial" panose="020B0604020202020204" pitchFamily="34" charset="0"/>
              </a:rPr>
              <a:t>:</a:t>
            </a:r>
          </a:p>
          <a:p>
            <a:pPr>
              <a:lnSpc>
                <a:spcPct val="200000"/>
              </a:lnSpc>
            </a:pPr>
            <a:r>
              <a:rPr lang="en-US" sz="4200" dirty="0">
                <a:latin typeface="Arial" panose="020B0604020202020204" pitchFamily="34" charset="0"/>
                <a:cs typeface="Arial" panose="020B0604020202020204" pitchFamily="34" charset="0"/>
              </a:rPr>
              <a:t>	- </a:t>
            </a:r>
            <a:r>
              <a:rPr lang="en-US" sz="4200" dirty="0" err="1">
                <a:latin typeface="Arial" panose="020B0604020202020204" pitchFamily="34" charset="0"/>
                <a:cs typeface="Arial" panose="020B0604020202020204" pitchFamily="34" charset="0"/>
              </a:rPr>
              <a:t>Rắc</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hạt</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xuống</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đất</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để</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mọc</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thành</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cây</a:t>
            </a:r>
            <a:r>
              <a:rPr lang="en-US" sz="4200" dirty="0">
                <a:latin typeface="Arial" panose="020B0604020202020204" pitchFamily="34" charset="0"/>
                <a:cs typeface="Arial" panose="020B0604020202020204" pitchFamily="34" charset="0"/>
              </a:rPr>
              <a:t>:</a:t>
            </a:r>
          </a:p>
        </p:txBody>
      </p:sp>
      <p:sp>
        <p:nvSpPr>
          <p:cNvPr id="23" name="TextBox 22"/>
          <p:cNvSpPr txBox="1"/>
          <p:nvPr/>
        </p:nvSpPr>
        <p:spPr>
          <a:xfrm>
            <a:off x="9144000" y="4404836"/>
            <a:ext cx="1905000" cy="738664"/>
          </a:xfrm>
          <a:prstGeom prst="rect">
            <a:avLst/>
          </a:prstGeom>
          <a:noFill/>
        </p:spPr>
        <p:txBody>
          <a:bodyPr wrap="square" rtlCol="0">
            <a:spAutoFit/>
          </a:bodyPr>
          <a:lstStyle/>
          <a:p>
            <a:r>
              <a:rPr lang="en-US" sz="4200" b="1" dirty="0">
                <a:solidFill>
                  <a:srgbClr val="FF0000"/>
                </a:solidFill>
                <a:latin typeface="Arial" panose="020B0604020202020204" pitchFamily="34" charset="0"/>
                <a:cs typeface="Arial" panose="020B0604020202020204" pitchFamily="34" charset="0"/>
              </a:rPr>
              <a:t>reo </a:t>
            </a:r>
            <a:r>
              <a:rPr lang="en-US" sz="4200" b="1" dirty="0" err="1">
                <a:solidFill>
                  <a:srgbClr val="FF0000"/>
                </a:solidFill>
                <a:latin typeface="Arial" panose="020B0604020202020204" pitchFamily="34" charset="0"/>
                <a:cs typeface="Arial" panose="020B0604020202020204" pitchFamily="34" charset="0"/>
              </a:rPr>
              <a:t>hò</a:t>
            </a:r>
            <a:endParaRPr lang="en-US" sz="4200" b="1" dirty="0">
              <a:solidFill>
                <a:srgbClr val="FF0000"/>
              </a:solidFill>
              <a:latin typeface="Arial" panose="020B0604020202020204" pitchFamily="34" charset="0"/>
              <a:cs typeface="Arial" panose="020B0604020202020204" pitchFamily="34" charset="0"/>
            </a:endParaRPr>
          </a:p>
        </p:txBody>
      </p:sp>
      <p:sp>
        <p:nvSpPr>
          <p:cNvPr id="24" name="TextBox 23"/>
          <p:cNvSpPr txBox="1"/>
          <p:nvPr/>
        </p:nvSpPr>
        <p:spPr>
          <a:xfrm>
            <a:off x="7828154" y="5614381"/>
            <a:ext cx="2077846" cy="738664"/>
          </a:xfrm>
          <a:prstGeom prst="rect">
            <a:avLst/>
          </a:prstGeom>
          <a:noFill/>
        </p:spPr>
        <p:txBody>
          <a:bodyPr wrap="square" rtlCol="0">
            <a:spAutoFit/>
          </a:bodyPr>
          <a:lstStyle/>
          <a:p>
            <a:pPr algn="ctr"/>
            <a:r>
              <a:rPr lang="en-US" sz="4200" b="1" dirty="0" err="1">
                <a:solidFill>
                  <a:srgbClr val="FF0000"/>
                </a:solidFill>
                <a:latin typeface="Arial" panose="020B0604020202020204" pitchFamily="34" charset="0"/>
                <a:cs typeface="Arial" panose="020B0604020202020204" pitchFamily="34" charset="0"/>
              </a:rPr>
              <a:t>nói</a:t>
            </a:r>
            <a:r>
              <a:rPr lang="en-US" sz="4200" b="1" dirty="0">
                <a:solidFill>
                  <a:srgbClr val="FF0000"/>
                </a:solidFill>
                <a:latin typeface="Arial" panose="020B0604020202020204" pitchFamily="34" charset="0"/>
                <a:cs typeface="Arial" panose="020B0604020202020204" pitchFamily="34" charset="0"/>
              </a:rPr>
              <a:t> </a:t>
            </a:r>
            <a:r>
              <a:rPr lang="en-US" sz="4200" b="1" dirty="0" err="1">
                <a:solidFill>
                  <a:srgbClr val="FF0000"/>
                </a:solidFill>
                <a:latin typeface="Arial" panose="020B0604020202020204" pitchFamily="34" charset="0"/>
                <a:cs typeface="Arial" panose="020B0604020202020204" pitchFamily="34" charset="0"/>
              </a:rPr>
              <a:t>dối</a:t>
            </a:r>
            <a:endParaRPr lang="en-US" sz="4200" b="1" dirty="0">
              <a:solidFill>
                <a:srgbClr val="FF0000"/>
              </a:solidFill>
              <a:latin typeface="Arial" panose="020B0604020202020204" pitchFamily="34" charset="0"/>
              <a:cs typeface="Arial" panose="020B0604020202020204" pitchFamily="34" charset="0"/>
            </a:endParaRPr>
          </a:p>
        </p:txBody>
      </p:sp>
      <p:sp>
        <p:nvSpPr>
          <p:cNvPr id="25" name="TextBox 24"/>
          <p:cNvSpPr txBox="1"/>
          <p:nvPr/>
        </p:nvSpPr>
        <p:spPr>
          <a:xfrm>
            <a:off x="12955515" y="6916213"/>
            <a:ext cx="2589285" cy="738664"/>
          </a:xfrm>
          <a:prstGeom prst="rect">
            <a:avLst/>
          </a:prstGeom>
          <a:noFill/>
        </p:spPr>
        <p:txBody>
          <a:bodyPr wrap="square" rtlCol="0">
            <a:spAutoFit/>
          </a:bodyPr>
          <a:lstStyle/>
          <a:p>
            <a:pPr algn="ctr"/>
            <a:r>
              <a:rPr lang="en-US" sz="4200" b="1" dirty="0" err="1">
                <a:solidFill>
                  <a:srgbClr val="FF0000"/>
                </a:solidFill>
                <a:latin typeface="Arial" panose="020B0604020202020204" pitchFamily="34" charset="0"/>
                <a:cs typeface="Arial" panose="020B0604020202020204" pitchFamily="34" charset="0"/>
              </a:rPr>
              <a:t>gieo</a:t>
            </a:r>
            <a:r>
              <a:rPr lang="en-US" sz="4200" b="1" dirty="0">
                <a:solidFill>
                  <a:srgbClr val="FF0000"/>
                </a:solidFill>
                <a:latin typeface="Arial" panose="020B0604020202020204" pitchFamily="34" charset="0"/>
                <a:cs typeface="Arial" panose="020B0604020202020204" pitchFamily="34" charset="0"/>
              </a:rPr>
              <a:t> </a:t>
            </a:r>
            <a:r>
              <a:rPr lang="en-US" sz="4200" b="1" dirty="0" err="1">
                <a:solidFill>
                  <a:srgbClr val="FF0000"/>
                </a:solidFill>
                <a:latin typeface="Arial" panose="020B0604020202020204" pitchFamily="34" charset="0"/>
                <a:cs typeface="Arial" panose="020B0604020202020204" pitchFamily="34" charset="0"/>
              </a:rPr>
              <a:t>hạt</a:t>
            </a:r>
            <a:endParaRPr lang="en-US" sz="4200" b="1" dirty="0">
              <a:solidFill>
                <a:srgbClr val="FF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1">
                                            <p:txEl>
                                              <p:pRg st="0" end="0"/>
                                            </p:txEl>
                                          </p:spTgt>
                                        </p:tgtEl>
                                        <p:attrNameLst>
                                          <p:attrName>style.visibility</p:attrName>
                                        </p:attrNameLst>
                                      </p:cBhvr>
                                      <p:to>
                                        <p:strVal val="visible"/>
                                      </p:to>
                                    </p:set>
                                    <p:animEffect transition="in" filter="barn(inVertical)">
                                      <p:cBhvr>
                                        <p:cTn id="17" dur="500"/>
                                        <p:tgtEl>
                                          <p:spTgt spid="21">
                                            <p:txEl>
                                              <p:pRg st="0" end="0"/>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21">
                                            <p:txEl>
                                              <p:pRg st="1" end="1"/>
                                            </p:txEl>
                                          </p:spTgt>
                                        </p:tgtEl>
                                        <p:attrNameLst>
                                          <p:attrName>style.visibility</p:attrName>
                                        </p:attrNameLst>
                                      </p:cBhvr>
                                      <p:to>
                                        <p:strVal val="visible"/>
                                      </p:to>
                                    </p:set>
                                    <p:animEffect transition="in" filter="barn(inVertical)">
                                      <p:cBhvr>
                                        <p:cTn id="20" dur="500"/>
                                        <p:tgtEl>
                                          <p:spTgt spid="21">
                                            <p:txEl>
                                              <p:pRg st="1" end="1"/>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21">
                                            <p:txEl>
                                              <p:pRg st="2" end="2"/>
                                            </p:txEl>
                                          </p:spTgt>
                                        </p:tgtEl>
                                        <p:attrNameLst>
                                          <p:attrName>style.visibility</p:attrName>
                                        </p:attrNameLst>
                                      </p:cBhvr>
                                      <p:to>
                                        <p:strVal val="visible"/>
                                      </p:to>
                                    </p:set>
                                    <p:animEffect transition="in" filter="barn(inVertical)">
                                      <p:cBhvr>
                                        <p:cTn id="23" dur="500"/>
                                        <p:tgtEl>
                                          <p:spTgt spid="21">
                                            <p:txEl>
                                              <p:pRg st="2" end="2"/>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21">
                                            <p:txEl>
                                              <p:pRg st="3" end="3"/>
                                            </p:txEl>
                                          </p:spTgt>
                                        </p:tgtEl>
                                        <p:attrNameLst>
                                          <p:attrName>style.visibility</p:attrName>
                                        </p:attrNameLst>
                                      </p:cBhvr>
                                      <p:to>
                                        <p:strVal val="visible"/>
                                      </p:to>
                                    </p:set>
                                    <p:animEffect transition="in" filter="barn(inVertical)">
                                      <p:cBhvr>
                                        <p:cTn id="26" dur="500"/>
                                        <p:tgtEl>
                                          <p:spTgt spid="21">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randombar(horizontal)">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randombar(horizontal)">
                                      <p:cBhvr>
                                        <p:cTn id="36" dur="5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randombar(horizontal)">
                                      <p:cBhvr>
                                        <p:cTn id="4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042892" y="7573668"/>
            <a:ext cx="3254106" cy="3816117"/>
          </a:xfrm>
          <a:prstGeom prst="rect">
            <a:avLst/>
          </a:prstGeom>
        </p:spPr>
      </p:pic>
      <p:grpSp>
        <p:nvGrpSpPr>
          <p:cNvPr id="10" name="Group 10"/>
          <p:cNvGrpSpPr/>
          <p:nvPr/>
        </p:nvGrpSpPr>
        <p:grpSpPr>
          <a:xfrm>
            <a:off x="3086664" y="758766"/>
            <a:ext cx="10914732" cy="1787702"/>
            <a:chOff x="0" y="0"/>
            <a:chExt cx="3828930" cy="1286832"/>
          </a:xfrm>
        </p:grpSpPr>
        <p:sp>
          <p:nvSpPr>
            <p:cNvPr id="11" name="Freeform 11"/>
            <p:cNvSpPr/>
            <p:nvPr/>
          </p:nvSpPr>
          <p:spPr>
            <a:xfrm>
              <a:off x="0" y="0"/>
              <a:ext cx="3830200" cy="1286832"/>
            </a:xfrm>
            <a:custGeom>
              <a:avLst/>
              <a:gdLst/>
              <a:ahLst/>
              <a:cxnLst/>
              <a:rect l="l" t="t" r="r" b="b"/>
              <a:pathLst>
                <a:path w="3830200" h="1286832">
                  <a:moveTo>
                    <a:pt x="3276480" y="1286832"/>
                  </a:moveTo>
                  <a:lnTo>
                    <a:pt x="553720" y="1286832"/>
                  </a:lnTo>
                  <a:cubicBezTo>
                    <a:pt x="247650" y="1286832"/>
                    <a:pt x="0" y="998761"/>
                    <a:pt x="0" y="644172"/>
                  </a:cubicBezTo>
                  <a:cubicBezTo>
                    <a:pt x="0" y="288104"/>
                    <a:pt x="247650" y="0"/>
                    <a:pt x="553720" y="0"/>
                  </a:cubicBezTo>
                  <a:lnTo>
                    <a:pt x="3276480" y="0"/>
                  </a:lnTo>
                  <a:cubicBezTo>
                    <a:pt x="3582550" y="0"/>
                    <a:pt x="3830200" y="288104"/>
                    <a:pt x="3830200" y="644172"/>
                  </a:cubicBezTo>
                  <a:cubicBezTo>
                    <a:pt x="3828930" y="998761"/>
                    <a:pt x="3581280" y="1286832"/>
                    <a:pt x="3276480" y="1286832"/>
                  </a:cubicBezTo>
                  <a:close/>
                </a:path>
              </a:pathLst>
            </a:custGeom>
            <a:solidFill>
              <a:srgbClr val="FBE6E3"/>
            </a:solidFill>
          </p:spPr>
        </p:sp>
      </p:grpSp>
      <p:sp>
        <p:nvSpPr>
          <p:cNvPr id="12" name="TextBox 12"/>
          <p:cNvSpPr txBox="1"/>
          <p:nvPr/>
        </p:nvSpPr>
        <p:spPr>
          <a:xfrm>
            <a:off x="5005063" y="1371129"/>
            <a:ext cx="7020785" cy="705321"/>
          </a:xfrm>
          <a:prstGeom prst="rect">
            <a:avLst/>
          </a:prstGeom>
        </p:spPr>
        <p:txBody>
          <a:bodyPr wrap="square" lIns="0" tIns="0" rIns="0" bIns="0" rtlCol="0" anchor="t">
            <a:spAutoFit/>
          </a:bodyPr>
          <a:lstStyle/>
          <a:p>
            <a:pPr algn="ctr">
              <a:lnSpc>
                <a:spcPts val="5500"/>
              </a:lnSpc>
            </a:pPr>
            <a:r>
              <a:rPr lang="en-US" sz="4800" b="1" i="1" dirty="0">
                <a:solidFill>
                  <a:srgbClr val="2E2C7F"/>
                </a:solidFill>
                <a:latin typeface="Arial" panose="020B0604020202020204" pitchFamily="34" charset="0"/>
                <a:cs typeface="Arial" panose="020B0604020202020204" pitchFamily="34" charset="0"/>
              </a:rPr>
              <a:t>3. </a:t>
            </a:r>
            <a:r>
              <a:rPr lang="en-US" sz="4800" b="1" i="1" dirty="0" err="1">
                <a:solidFill>
                  <a:srgbClr val="2E2C7F"/>
                </a:solidFill>
                <a:latin typeface="Arial" panose="020B0604020202020204" pitchFamily="34" charset="0"/>
                <a:cs typeface="Arial" panose="020B0604020202020204" pitchFamily="34" charset="0"/>
              </a:rPr>
              <a:t>Tìm</a:t>
            </a:r>
            <a:r>
              <a:rPr lang="en-US" sz="4800" b="1" i="1" dirty="0">
                <a:solidFill>
                  <a:srgbClr val="2E2C7F"/>
                </a:solidFill>
                <a:latin typeface="Arial" panose="020B0604020202020204" pitchFamily="34" charset="0"/>
                <a:cs typeface="Arial" panose="020B0604020202020204" pitchFamily="34" charset="0"/>
              </a:rPr>
              <a:t> </a:t>
            </a:r>
            <a:r>
              <a:rPr lang="en-US" sz="4800" b="1" i="1" dirty="0" err="1">
                <a:solidFill>
                  <a:srgbClr val="2E2C7F"/>
                </a:solidFill>
                <a:latin typeface="Arial" panose="020B0604020202020204" pitchFamily="34" charset="0"/>
                <a:cs typeface="Arial" panose="020B0604020202020204" pitchFamily="34" charset="0"/>
              </a:rPr>
              <a:t>các</a:t>
            </a:r>
            <a:r>
              <a:rPr lang="en-US" sz="4800" b="1" i="1" dirty="0">
                <a:solidFill>
                  <a:srgbClr val="2E2C7F"/>
                </a:solidFill>
                <a:latin typeface="Arial" panose="020B0604020202020204" pitchFamily="34" charset="0"/>
                <a:cs typeface="Arial" panose="020B0604020202020204" pitchFamily="34" charset="0"/>
              </a:rPr>
              <a:t> </a:t>
            </a:r>
            <a:r>
              <a:rPr lang="en-US" sz="4800" b="1" i="1" dirty="0" err="1">
                <a:solidFill>
                  <a:srgbClr val="2E2C7F"/>
                </a:solidFill>
                <a:latin typeface="Arial" panose="020B0604020202020204" pitchFamily="34" charset="0"/>
                <a:cs typeface="Arial" panose="020B0604020202020204" pitchFamily="34" charset="0"/>
              </a:rPr>
              <a:t>tiếng</a:t>
            </a:r>
            <a:r>
              <a:rPr lang="en-US" sz="4800" b="1" i="1" dirty="0">
                <a:solidFill>
                  <a:srgbClr val="2E2C7F"/>
                </a:solidFill>
                <a:latin typeface="Arial" panose="020B0604020202020204" pitchFamily="34" charset="0"/>
                <a:cs typeface="Arial" panose="020B0604020202020204" pitchFamily="34" charset="0"/>
              </a:rPr>
              <a:t>:</a:t>
            </a:r>
          </a:p>
        </p:txBody>
      </p:sp>
      <p:pic>
        <p:nvPicPr>
          <p:cNvPr id="13" name="Picture 1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786595">
            <a:off x="14694611" y="-403552"/>
            <a:ext cx="3828809" cy="3809665"/>
          </a:xfrm>
          <a:prstGeom prst="rect">
            <a:avLst/>
          </a:prstGeom>
        </p:spPr>
      </p:pic>
      <p:pic>
        <p:nvPicPr>
          <p:cNvPr id="14" name="Picture 14"/>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7365862" y="8915457"/>
            <a:ext cx="443242" cy="425513"/>
          </a:xfrm>
          <a:prstGeom prst="rect">
            <a:avLst/>
          </a:prstGeom>
        </p:spPr>
      </p:pic>
      <p:pic>
        <p:nvPicPr>
          <p:cNvPr id="15" name="Picture 1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699011" y="2043112"/>
            <a:ext cx="489638" cy="470052"/>
          </a:xfrm>
          <a:prstGeom prst="rect">
            <a:avLst/>
          </a:prstGeom>
        </p:spPr>
      </p:pic>
      <p:pic>
        <p:nvPicPr>
          <p:cNvPr id="16" name="Picture 1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543332" y="7163251"/>
            <a:ext cx="442053" cy="424371"/>
          </a:xfrm>
          <a:prstGeom prst="rect">
            <a:avLst/>
          </a:prstGeom>
        </p:spPr>
      </p:pic>
      <p:pic>
        <p:nvPicPr>
          <p:cNvPr id="17" name="Picture 1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4478000" y="2643952"/>
            <a:ext cx="500345" cy="480331"/>
          </a:xfrm>
          <a:prstGeom prst="rect">
            <a:avLst/>
          </a:prstGeom>
        </p:spPr>
      </p:pic>
      <p:pic>
        <p:nvPicPr>
          <p:cNvPr id="18" name="Picture 18"/>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6402859" y="3723378"/>
            <a:ext cx="412312" cy="395819"/>
          </a:xfrm>
          <a:prstGeom prst="rect">
            <a:avLst/>
          </a:prstGeom>
        </p:spPr>
      </p:pic>
      <p:pic>
        <p:nvPicPr>
          <p:cNvPr id="19" name="Picture 19"/>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1777515">
            <a:off x="-763304" y="8338354"/>
            <a:ext cx="6428524" cy="3897293"/>
          </a:xfrm>
          <a:prstGeom prst="rect">
            <a:avLst/>
          </a:prstGeom>
        </p:spPr>
      </p:pic>
      <p:pic>
        <p:nvPicPr>
          <p:cNvPr id="20" name="Picture 20"/>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424328" y="623779"/>
            <a:ext cx="2238008" cy="1452671"/>
          </a:xfrm>
          <a:prstGeom prst="rect">
            <a:avLst/>
          </a:prstGeom>
        </p:spPr>
      </p:pic>
      <p:sp>
        <p:nvSpPr>
          <p:cNvPr id="21" name="TextBox 20"/>
          <p:cNvSpPr txBox="1"/>
          <p:nvPr/>
        </p:nvSpPr>
        <p:spPr>
          <a:xfrm>
            <a:off x="1418188" y="2627541"/>
            <a:ext cx="13173634" cy="5262979"/>
          </a:xfrm>
          <a:prstGeom prst="rect">
            <a:avLst/>
          </a:prstGeom>
          <a:noFill/>
        </p:spPr>
        <p:txBody>
          <a:bodyPr wrap="square" rtlCol="0">
            <a:spAutoFit/>
          </a:bodyPr>
          <a:lstStyle/>
          <a:p>
            <a:pPr>
              <a:lnSpc>
                <a:spcPct val="200000"/>
              </a:lnSpc>
            </a:pPr>
            <a:r>
              <a:rPr lang="en-US" sz="4200" dirty="0">
                <a:latin typeface="Arial" panose="020B0604020202020204" pitchFamily="34" charset="0"/>
                <a:cs typeface="Arial" panose="020B0604020202020204" pitchFamily="34" charset="0"/>
              </a:rPr>
              <a:t>b. </a:t>
            </a:r>
            <a:r>
              <a:rPr lang="en-US" sz="4200" dirty="0" err="1">
                <a:latin typeface="Arial" panose="020B0604020202020204" pitchFamily="34" charset="0"/>
                <a:cs typeface="Arial" panose="020B0604020202020204" pitchFamily="34" charset="0"/>
              </a:rPr>
              <a:t>Có</a:t>
            </a:r>
            <a:r>
              <a:rPr lang="en-US" sz="4200" dirty="0">
                <a:latin typeface="Arial" panose="020B0604020202020204" pitchFamily="34" charset="0"/>
                <a:cs typeface="Arial" panose="020B0604020202020204" pitchFamily="34" charset="0"/>
              </a:rPr>
              <a:t> </a:t>
            </a:r>
            <a:r>
              <a:rPr lang="en-US" sz="4200" b="1" dirty="0" err="1">
                <a:solidFill>
                  <a:srgbClr val="FF0000"/>
                </a:solidFill>
                <a:latin typeface="Arial" panose="020B0604020202020204" pitchFamily="34" charset="0"/>
                <a:cs typeface="Arial" panose="020B0604020202020204" pitchFamily="34" charset="0"/>
              </a:rPr>
              <a:t>dấu</a:t>
            </a:r>
            <a:r>
              <a:rPr lang="en-US" sz="4200" b="1" dirty="0">
                <a:solidFill>
                  <a:srgbClr val="FF0000"/>
                </a:solidFill>
                <a:latin typeface="Arial" panose="020B0604020202020204" pitchFamily="34" charset="0"/>
                <a:cs typeface="Arial" panose="020B0604020202020204" pitchFamily="34" charset="0"/>
              </a:rPr>
              <a:t> </a:t>
            </a:r>
            <a:r>
              <a:rPr lang="en-US" sz="4200" b="1" dirty="0" err="1">
                <a:solidFill>
                  <a:srgbClr val="FF0000"/>
                </a:solidFill>
                <a:latin typeface="Arial" panose="020B0604020202020204" pitchFamily="34" charset="0"/>
                <a:cs typeface="Arial" panose="020B0604020202020204" pitchFamily="34" charset="0"/>
              </a:rPr>
              <a:t>hỏi</a:t>
            </a:r>
            <a:r>
              <a:rPr lang="en-US" sz="4200" b="1" dirty="0">
                <a:solidFill>
                  <a:srgbClr val="FF0000"/>
                </a:solidFill>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hoặc</a:t>
            </a:r>
            <a:r>
              <a:rPr lang="en-US" sz="4200" dirty="0">
                <a:latin typeface="Arial" panose="020B0604020202020204" pitchFamily="34" charset="0"/>
                <a:cs typeface="Arial" panose="020B0604020202020204" pitchFamily="34" charset="0"/>
              </a:rPr>
              <a:t> </a:t>
            </a:r>
            <a:r>
              <a:rPr lang="en-US" sz="4200" b="1" dirty="0" err="1">
                <a:solidFill>
                  <a:srgbClr val="FF0000"/>
                </a:solidFill>
                <a:latin typeface="Arial" panose="020B0604020202020204" pitchFamily="34" charset="0"/>
                <a:cs typeface="Arial" panose="020B0604020202020204" pitchFamily="34" charset="0"/>
              </a:rPr>
              <a:t>dấu</a:t>
            </a:r>
            <a:r>
              <a:rPr lang="en-US" sz="4200" b="1" dirty="0">
                <a:solidFill>
                  <a:srgbClr val="FF0000"/>
                </a:solidFill>
                <a:latin typeface="Arial" panose="020B0604020202020204" pitchFamily="34" charset="0"/>
                <a:cs typeface="Arial" panose="020B0604020202020204" pitchFamily="34" charset="0"/>
              </a:rPr>
              <a:t> </a:t>
            </a:r>
            <a:r>
              <a:rPr lang="en-US" sz="4200" b="1" dirty="0" err="1">
                <a:solidFill>
                  <a:srgbClr val="FF0000"/>
                </a:solidFill>
                <a:latin typeface="Arial" panose="020B0604020202020204" pitchFamily="34" charset="0"/>
                <a:cs typeface="Arial" panose="020B0604020202020204" pitchFamily="34" charset="0"/>
              </a:rPr>
              <a:t>ngã</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có</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nghĩa</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như</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sau</a:t>
            </a:r>
            <a:r>
              <a:rPr lang="en-US" sz="4200" dirty="0">
                <a:latin typeface="Arial" panose="020B0604020202020204" pitchFamily="34" charset="0"/>
                <a:cs typeface="Arial" panose="020B0604020202020204" pitchFamily="34" charset="0"/>
              </a:rPr>
              <a:t>:	</a:t>
            </a:r>
          </a:p>
          <a:p>
            <a:pPr>
              <a:lnSpc>
                <a:spcPct val="200000"/>
              </a:lnSpc>
            </a:pPr>
            <a:r>
              <a:rPr lang="en-US" sz="4200" dirty="0">
                <a:latin typeface="Arial" panose="020B0604020202020204" pitchFamily="34" charset="0"/>
                <a:cs typeface="Arial" panose="020B0604020202020204" pitchFamily="34" charset="0"/>
              </a:rPr>
              <a:t>	- </a:t>
            </a:r>
            <a:r>
              <a:rPr lang="en-US" sz="4200" dirty="0" err="1">
                <a:latin typeface="Arial" panose="020B0604020202020204" pitchFamily="34" charset="0"/>
                <a:cs typeface="Arial" panose="020B0604020202020204" pitchFamily="34" charset="0"/>
              </a:rPr>
              <a:t>Ngược</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lại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với</a:t>
            </a:r>
            <a:r>
              <a:rPr lang="en-US" sz="4200" dirty="0">
                <a:latin typeface="Arial" panose="020B0604020202020204" pitchFamily="34" charset="0"/>
                <a:cs typeface="Arial" panose="020B0604020202020204" pitchFamily="34" charset="0"/>
              </a:rPr>
              <a:t> </a:t>
            </a:r>
            <a:r>
              <a:rPr lang="en-US" sz="4200" b="1" dirty="0" err="1">
                <a:solidFill>
                  <a:srgbClr val="256713"/>
                </a:solidFill>
                <a:latin typeface="Arial" panose="020B0604020202020204" pitchFamily="34" charset="0"/>
                <a:cs typeface="Arial" panose="020B0604020202020204" pitchFamily="34" charset="0"/>
              </a:rPr>
              <a:t>thật</a:t>
            </a:r>
            <a:r>
              <a:rPr lang="en-US" sz="4200" dirty="0">
                <a:latin typeface="Arial" panose="020B0604020202020204" pitchFamily="34" charset="0"/>
                <a:cs typeface="Arial" panose="020B0604020202020204" pitchFamily="34" charset="0"/>
              </a:rPr>
              <a:t>:</a:t>
            </a:r>
          </a:p>
          <a:p>
            <a:pPr>
              <a:lnSpc>
                <a:spcPct val="200000"/>
              </a:lnSpc>
            </a:pPr>
            <a:r>
              <a:rPr lang="en-US" sz="4200" dirty="0">
                <a:latin typeface="Arial" panose="020B0604020202020204" pitchFamily="34" charset="0"/>
                <a:cs typeface="Arial" panose="020B0604020202020204" pitchFamily="34" charset="0"/>
              </a:rPr>
              <a:t>	- </a:t>
            </a:r>
            <a:r>
              <a:rPr lang="en-US" sz="4200" dirty="0" err="1">
                <a:latin typeface="Arial" panose="020B0604020202020204" pitchFamily="34" charset="0"/>
                <a:cs typeface="Arial" panose="020B0604020202020204" pitchFamily="34" charset="0"/>
              </a:rPr>
              <a:t>Ngược</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lại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với</a:t>
            </a:r>
            <a:r>
              <a:rPr lang="en-US" sz="4200" dirty="0">
                <a:latin typeface="Arial" panose="020B0604020202020204" pitchFamily="34" charset="0"/>
                <a:cs typeface="Arial" panose="020B0604020202020204" pitchFamily="34" charset="0"/>
              </a:rPr>
              <a:t> </a:t>
            </a:r>
            <a:r>
              <a:rPr lang="en-US" sz="4200" b="1" dirty="0" err="1">
                <a:solidFill>
                  <a:srgbClr val="256713"/>
                </a:solidFill>
                <a:latin typeface="Arial" panose="020B0604020202020204" pitchFamily="34" charset="0"/>
                <a:cs typeface="Arial" panose="020B0604020202020204" pitchFamily="34" charset="0"/>
              </a:rPr>
              <a:t>lành</a:t>
            </a:r>
            <a:r>
              <a:rPr lang="en-US" sz="4200" dirty="0">
                <a:latin typeface="Arial" panose="020B0604020202020204" pitchFamily="34" charset="0"/>
                <a:cs typeface="Arial" panose="020B0604020202020204" pitchFamily="34" charset="0"/>
              </a:rPr>
              <a:t>:</a:t>
            </a:r>
          </a:p>
          <a:p>
            <a:pPr>
              <a:lnSpc>
                <a:spcPct val="200000"/>
              </a:lnSpc>
            </a:pPr>
            <a:r>
              <a:rPr lang="en-US" sz="4200" dirty="0">
                <a:latin typeface="Arial" panose="020B0604020202020204" pitchFamily="34" charset="0"/>
                <a:cs typeface="Arial" panose="020B0604020202020204" pitchFamily="34" charset="0"/>
              </a:rPr>
              <a:t>	- </a:t>
            </a:r>
            <a:r>
              <a:rPr lang="en-US" sz="4200" dirty="0" err="1">
                <a:latin typeface="Arial" panose="020B0604020202020204" pitchFamily="34" charset="0"/>
                <a:cs typeface="Arial" panose="020B0604020202020204" pitchFamily="34" charset="0"/>
              </a:rPr>
              <a:t>Đường</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nhỏ</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và</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hẹp</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trong</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làng</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xóm</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phố</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phường</a:t>
            </a:r>
            <a:r>
              <a:rPr lang="en-US" sz="4200" dirty="0">
                <a:latin typeface="Arial" panose="020B0604020202020204" pitchFamily="34" charset="0"/>
                <a:cs typeface="Arial" panose="020B0604020202020204" pitchFamily="34" charset="0"/>
              </a:rPr>
              <a:t>:</a:t>
            </a:r>
          </a:p>
        </p:txBody>
      </p:sp>
      <p:sp>
        <p:nvSpPr>
          <p:cNvPr id="23" name="TextBox 22"/>
          <p:cNvSpPr txBox="1"/>
          <p:nvPr/>
        </p:nvSpPr>
        <p:spPr>
          <a:xfrm>
            <a:off x="7587483" y="4334659"/>
            <a:ext cx="1138238" cy="738664"/>
          </a:xfrm>
          <a:prstGeom prst="rect">
            <a:avLst/>
          </a:prstGeom>
          <a:noFill/>
        </p:spPr>
        <p:txBody>
          <a:bodyPr wrap="square" rtlCol="0">
            <a:spAutoFit/>
          </a:bodyPr>
          <a:lstStyle/>
          <a:p>
            <a:r>
              <a:rPr lang="en-US" sz="4200" b="1" dirty="0" err="1">
                <a:solidFill>
                  <a:srgbClr val="FF0000"/>
                </a:solidFill>
                <a:latin typeface="Arial" panose="020B0604020202020204" pitchFamily="34" charset="0"/>
                <a:cs typeface="Arial" panose="020B0604020202020204" pitchFamily="34" charset="0"/>
              </a:rPr>
              <a:t>giả</a:t>
            </a:r>
            <a:endParaRPr lang="en-US" sz="4200" b="1" dirty="0">
              <a:solidFill>
                <a:srgbClr val="FF0000"/>
              </a:solidFill>
              <a:latin typeface="Arial" panose="020B0604020202020204" pitchFamily="34" charset="0"/>
              <a:cs typeface="Arial" panose="020B0604020202020204" pitchFamily="34" charset="0"/>
            </a:endParaRPr>
          </a:p>
        </p:txBody>
      </p:sp>
      <p:sp>
        <p:nvSpPr>
          <p:cNvPr id="24" name="TextBox 23"/>
          <p:cNvSpPr txBox="1"/>
          <p:nvPr/>
        </p:nvSpPr>
        <p:spPr>
          <a:xfrm>
            <a:off x="7587482" y="5606729"/>
            <a:ext cx="2737140" cy="738664"/>
          </a:xfrm>
          <a:prstGeom prst="rect">
            <a:avLst/>
          </a:prstGeom>
          <a:noFill/>
        </p:spPr>
        <p:txBody>
          <a:bodyPr wrap="square" rtlCol="0">
            <a:spAutoFit/>
          </a:bodyPr>
          <a:lstStyle/>
          <a:p>
            <a:r>
              <a:rPr lang="en-US" sz="4200" b="1" dirty="0">
                <a:solidFill>
                  <a:srgbClr val="FF0000"/>
                </a:solidFill>
                <a:latin typeface="Arial" panose="020B0604020202020204" pitchFamily="34" charset="0"/>
                <a:cs typeface="Arial" panose="020B0604020202020204" pitchFamily="34" charset="0"/>
              </a:rPr>
              <a:t>hung </a:t>
            </a:r>
            <a:r>
              <a:rPr lang="en-US" sz="4200" b="1" dirty="0" err="1">
                <a:solidFill>
                  <a:srgbClr val="FF0000"/>
                </a:solidFill>
                <a:latin typeface="Arial" panose="020B0604020202020204" pitchFamily="34" charset="0"/>
                <a:cs typeface="Arial" panose="020B0604020202020204" pitchFamily="34" charset="0"/>
              </a:rPr>
              <a:t>dữ</a:t>
            </a:r>
            <a:endParaRPr lang="en-US" sz="4200" b="1" dirty="0">
              <a:solidFill>
                <a:srgbClr val="FF0000"/>
              </a:solidFill>
              <a:latin typeface="Arial" panose="020B0604020202020204" pitchFamily="34" charset="0"/>
              <a:cs typeface="Arial" panose="020B0604020202020204" pitchFamily="34" charset="0"/>
            </a:endParaRPr>
          </a:p>
        </p:txBody>
      </p:sp>
      <p:sp>
        <p:nvSpPr>
          <p:cNvPr id="25" name="TextBox 24"/>
          <p:cNvSpPr txBox="1"/>
          <p:nvPr/>
        </p:nvSpPr>
        <p:spPr>
          <a:xfrm>
            <a:off x="14020800" y="6848958"/>
            <a:ext cx="3048000" cy="738664"/>
          </a:xfrm>
          <a:prstGeom prst="rect">
            <a:avLst/>
          </a:prstGeom>
          <a:noFill/>
        </p:spPr>
        <p:txBody>
          <a:bodyPr wrap="square" rtlCol="0">
            <a:spAutoFit/>
          </a:bodyPr>
          <a:lstStyle/>
          <a:p>
            <a:pPr algn="ctr"/>
            <a:r>
              <a:rPr lang="en-US" sz="4200" b="1" dirty="0" err="1">
                <a:solidFill>
                  <a:srgbClr val="FF0000"/>
                </a:solidFill>
                <a:latin typeface="Arial" panose="020B0604020202020204" pitchFamily="34" charset="0"/>
                <a:cs typeface="Arial" panose="020B0604020202020204" pitchFamily="34" charset="0"/>
              </a:rPr>
              <a:t>hẻm</a:t>
            </a:r>
            <a:r>
              <a:rPr lang="en-US" sz="4200" b="1" dirty="0">
                <a:solidFill>
                  <a:srgbClr val="FF0000"/>
                </a:solidFill>
                <a:latin typeface="Arial" panose="020B0604020202020204" pitchFamily="34" charset="0"/>
                <a:cs typeface="Arial" panose="020B0604020202020204" pitchFamily="34" charset="0"/>
              </a:rPr>
              <a:t>, </a:t>
            </a:r>
            <a:r>
              <a:rPr lang="en-US" sz="4200" b="1" dirty="0" err="1">
                <a:solidFill>
                  <a:srgbClr val="FF0000"/>
                </a:solidFill>
                <a:latin typeface="Arial" panose="020B0604020202020204" pitchFamily="34" charset="0"/>
                <a:cs typeface="Arial" panose="020B0604020202020204" pitchFamily="34" charset="0"/>
              </a:rPr>
              <a:t>ngõ</a:t>
            </a:r>
            <a:endParaRPr lang="en-US" sz="4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6498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 calcmode="lin" valueType="num">
                                      <p:cBhvr additive="base">
                                        <p:cTn id="7"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1">
                                            <p:txEl>
                                              <p:pRg st="1" end="1"/>
                                            </p:txEl>
                                          </p:spTgt>
                                        </p:tgtEl>
                                        <p:attrNameLst>
                                          <p:attrName>style.visibility</p:attrName>
                                        </p:attrNameLst>
                                      </p:cBhvr>
                                      <p:to>
                                        <p:strVal val="visible"/>
                                      </p:to>
                                    </p:set>
                                    <p:anim calcmode="lin" valueType="num">
                                      <p:cBhvr additive="base">
                                        <p:cTn id="11" dur="500" fill="hold"/>
                                        <p:tgtEl>
                                          <p:spTgt spid="2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1">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1">
                                            <p:txEl>
                                              <p:pRg st="2" end="2"/>
                                            </p:txEl>
                                          </p:spTgt>
                                        </p:tgtEl>
                                        <p:attrNameLst>
                                          <p:attrName>style.visibility</p:attrName>
                                        </p:attrNameLst>
                                      </p:cBhvr>
                                      <p:to>
                                        <p:strVal val="visible"/>
                                      </p:to>
                                    </p:set>
                                    <p:anim calcmode="lin" valueType="num">
                                      <p:cBhvr additive="base">
                                        <p:cTn id="15"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1">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1">
                                            <p:txEl>
                                              <p:pRg st="3" end="3"/>
                                            </p:txEl>
                                          </p:spTgt>
                                        </p:tgtEl>
                                        <p:attrNameLst>
                                          <p:attrName>style.visibility</p:attrName>
                                        </p:attrNameLst>
                                      </p:cBhvr>
                                      <p:to>
                                        <p:strVal val="visible"/>
                                      </p:to>
                                    </p:set>
                                    <p:anim calcmode="lin" valueType="num">
                                      <p:cBhvr additive="base">
                                        <p:cTn id="19"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randombar(horizontal)">
                                      <p:cBhvr>
                                        <p:cTn id="25" dur="5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randombar(horizontal)">
                                      <p:cBhvr>
                                        <p:cTn id="30" dur="50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randombar(horizontal)">
                                      <p:cBhvr>
                                        <p:cTn id="3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5118" y="-186954"/>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flipV="1">
            <a:off x="-1203790" y="-389256"/>
            <a:ext cx="4562467" cy="4288719"/>
          </a:xfrm>
          <a:prstGeom prst="rect">
            <a:avLst/>
          </a:prstGeom>
        </p:spPr>
      </p:pic>
      <p:grpSp>
        <p:nvGrpSpPr>
          <p:cNvPr id="4" name="Group 4"/>
          <p:cNvGrpSpPr/>
          <p:nvPr/>
        </p:nvGrpSpPr>
        <p:grpSpPr>
          <a:xfrm>
            <a:off x="6016387" y="467617"/>
            <a:ext cx="6934201" cy="1475483"/>
            <a:chOff x="0" y="0"/>
            <a:chExt cx="3828930" cy="1286832"/>
          </a:xfrm>
        </p:grpSpPr>
        <p:sp>
          <p:nvSpPr>
            <p:cNvPr id="5" name="Freeform 5"/>
            <p:cNvSpPr/>
            <p:nvPr/>
          </p:nvSpPr>
          <p:spPr>
            <a:xfrm>
              <a:off x="0" y="0"/>
              <a:ext cx="3830200" cy="1286832"/>
            </a:xfrm>
            <a:custGeom>
              <a:avLst/>
              <a:gdLst/>
              <a:ahLst/>
              <a:cxnLst/>
              <a:rect l="l" t="t" r="r" b="b"/>
              <a:pathLst>
                <a:path w="3830200" h="1286832">
                  <a:moveTo>
                    <a:pt x="3276480" y="1286832"/>
                  </a:moveTo>
                  <a:lnTo>
                    <a:pt x="553720" y="1286832"/>
                  </a:lnTo>
                  <a:cubicBezTo>
                    <a:pt x="247650" y="1286832"/>
                    <a:pt x="0" y="998761"/>
                    <a:pt x="0" y="644172"/>
                  </a:cubicBezTo>
                  <a:cubicBezTo>
                    <a:pt x="0" y="288104"/>
                    <a:pt x="247650" y="0"/>
                    <a:pt x="553720" y="0"/>
                  </a:cubicBezTo>
                  <a:lnTo>
                    <a:pt x="3276480" y="0"/>
                  </a:lnTo>
                  <a:cubicBezTo>
                    <a:pt x="3582550" y="0"/>
                    <a:pt x="3830200" y="288104"/>
                    <a:pt x="3830200" y="644172"/>
                  </a:cubicBezTo>
                  <a:cubicBezTo>
                    <a:pt x="3828930" y="998761"/>
                    <a:pt x="3581280" y="1286832"/>
                    <a:pt x="3276480" y="1286832"/>
                  </a:cubicBezTo>
                  <a:close/>
                </a:path>
              </a:pathLst>
            </a:custGeom>
            <a:solidFill>
              <a:srgbClr val="FBE6E3"/>
            </a:solidFill>
          </p:spPr>
        </p:sp>
      </p:grpSp>
      <p:sp>
        <p:nvSpPr>
          <p:cNvPr id="6" name="TextBox 6"/>
          <p:cNvSpPr txBox="1"/>
          <p:nvPr/>
        </p:nvSpPr>
        <p:spPr>
          <a:xfrm>
            <a:off x="4961563" y="768580"/>
            <a:ext cx="9002461" cy="705321"/>
          </a:xfrm>
          <a:prstGeom prst="rect">
            <a:avLst/>
          </a:prstGeom>
        </p:spPr>
        <p:txBody>
          <a:bodyPr wrap="square" lIns="0" tIns="0" rIns="0" bIns="0" rtlCol="0" anchor="t">
            <a:spAutoFit/>
          </a:bodyPr>
          <a:lstStyle/>
          <a:p>
            <a:pPr algn="ctr">
              <a:lnSpc>
                <a:spcPts val="5500"/>
              </a:lnSpc>
            </a:pPr>
            <a:r>
              <a:rPr lang="en-US" sz="4800" b="1" i="1" dirty="0">
                <a:solidFill>
                  <a:srgbClr val="2E2C7F"/>
                </a:solidFill>
                <a:latin typeface="Arial" panose="020B0604020202020204" pitchFamily="34" charset="0"/>
                <a:cs typeface="Arial" panose="020B0604020202020204" pitchFamily="34" charset="0"/>
              </a:rPr>
              <a:t>4. </a:t>
            </a:r>
            <a:r>
              <a:rPr lang="en-US" sz="4800" b="1" i="1" dirty="0" err="1">
                <a:solidFill>
                  <a:srgbClr val="2E2C7F"/>
                </a:solidFill>
                <a:latin typeface="Arial" panose="020B0604020202020204" pitchFamily="34" charset="0"/>
                <a:cs typeface="Arial" panose="020B0604020202020204" pitchFamily="34" charset="0"/>
              </a:rPr>
              <a:t>Tập</a:t>
            </a:r>
            <a:r>
              <a:rPr lang="en-US" sz="4800" b="1" i="1" dirty="0">
                <a:solidFill>
                  <a:srgbClr val="2E2C7F"/>
                </a:solidFill>
                <a:latin typeface="Arial" panose="020B0604020202020204" pitchFamily="34" charset="0"/>
                <a:cs typeface="Arial" panose="020B0604020202020204" pitchFamily="34" charset="0"/>
              </a:rPr>
              <a:t> </a:t>
            </a:r>
            <a:r>
              <a:rPr lang="en-US" sz="4800" b="1" i="1" dirty="0" err="1">
                <a:solidFill>
                  <a:srgbClr val="2E2C7F"/>
                </a:solidFill>
                <a:latin typeface="Arial" panose="020B0604020202020204" pitchFamily="34" charset="0"/>
                <a:cs typeface="Arial" panose="020B0604020202020204" pitchFamily="34" charset="0"/>
              </a:rPr>
              <a:t>viết</a:t>
            </a:r>
            <a:endParaRPr lang="en-US" sz="4800" b="1" i="1" dirty="0">
              <a:solidFill>
                <a:srgbClr val="2E2C7F"/>
              </a:solidFill>
              <a:latin typeface="Arial" panose="020B0604020202020204" pitchFamily="34" charset="0"/>
              <a:cs typeface="Arial" panose="020B0604020202020204" pitchFamily="34" charset="0"/>
            </a:endParaRPr>
          </a:p>
        </p:txBody>
      </p:sp>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400000">
            <a:off x="14929323" y="-376207"/>
            <a:ext cx="4562467" cy="4288719"/>
          </a:xfrm>
          <a:prstGeom prst="rect">
            <a:avLst/>
          </a:prstGeom>
        </p:spPr>
      </p:pic>
      <p:pic>
        <p:nvPicPr>
          <p:cNvPr id="11" name="Picture 11"/>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701276" y="9334500"/>
            <a:ext cx="19734210" cy="5083443"/>
          </a:xfrm>
          <a:prstGeom prst="rect">
            <a:avLst/>
          </a:prstGeom>
        </p:spPr>
      </p:pic>
      <p:pic>
        <p:nvPicPr>
          <p:cNvPr id="12" name="Picture 12"/>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6761090" y="7471202"/>
            <a:ext cx="4765819" cy="5636990"/>
          </a:xfrm>
          <a:prstGeom prst="rect">
            <a:avLst/>
          </a:prstGeom>
        </p:spPr>
      </p:pic>
      <p:pic>
        <p:nvPicPr>
          <p:cNvPr id="15" name="Picture 15"/>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5895702" y="7734673"/>
            <a:ext cx="389488" cy="373909"/>
          </a:xfrm>
          <a:prstGeom prst="rect">
            <a:avLst/>
          </a:prstGeom>
        </p:spPr>
      </p:pic>
      <p:pic>
        <p:nvPicPr>
          <p:cNvPr id="16" name="Picture 16"/>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867346" y="3505257"/>
            <a:ext cx="389488" cy="373909"/>
          </a:xfrm>
          <a:prstGeom prst="rect">
            <a:avLst/>
          </a:prstGeom>
        </p:spPr>
      </p:pic>
      <p:pic>
        <p:nvPicPr>
          <p:cNvPr id="17" name="Picture 1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981200" y="8116353"/>
            <a:ext cx="389488" cy="373909"/>
          </a:xfrm>
          <a:prstGeom prst="rect">
            <a:avLst/>
          </a:prstGeom>
        </p:spPr>
      </p:pic>
      <p:pic>
        <p:nvPicPr>
          <p:cNvPr id="18" name="Picture 18"/>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7276575" y="3849382"/>
            <a:ext cx="389488" cy="373909"/>
          </a:xfrm>
          <a:prstGeom prst="rect">
            <a:avLst/>
          </a:prstGeom>
        </p:spPr>
      </p:pic>
      <p:sp>
        <p:nvSpPr>
          <p:cNvPr id="22" name="TextBox 21"/>
          <p:cNvSpPr txBox="1"/>
          <p:nvPr/>
        </p:nvSpPr>
        <p:spPr>
          <a:xfrm>
            <a:off x="1756962" y="2066628"/>
            <a:ext cx="4321997" cy="738664"/>
          </a:xfrm>
          <a:prstGeom prst="rect">
            <a:avLst/>
          </a:prstGeom>
          <a:noFill/>
        </p:spPr>
        <p:txBody>
          <a:bodyPr wrap="square" rtlCol="0">
            <a:spAutoFit/>
          </a:bodyPr>
          <a:lstStyle/>
          <a:p>
            <a:r>
              <a:rPr lang="en-US" sz="4200" dirty="0">
                <a:latin typeface="Arial" panose="020B0604020202020204" pitchFamily="34" charset="0"/>
                <a:cs typeface="Arial" panose="020B0604020202020204" pitchFamily="34" charset="0"/>
              </a:rPr>
              <a:t>a. </a:t>
            </a:r>
            <a:r>
              <a:rPr lang="en-US" sz="4200" dirty="0" err="1">
                <a:latin typeface="Arial" panose="020B0604020202020204" pitchFamily="34" charset="0"/>
                <a:cs typeface="Arial" panose="020B0604020202020204" pitchFamily="34" charset="0"/>
              </a:rPr>
              <a:t>Viết</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chữ</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hoa</a:t>
            </a:r>
            <a:r>
              <a:rPr lang="en-US" sz="4200" dirty="0">
                <a:latin typeface="Arial" panose="020B0604020202020204" pitchFamily="34" charset="0"/>
                <a:cs typeface="Arial" panose="020B0604020202020204" pitchFamily="34" charset="0"/>
              </a:rPr>
              <a:t> S</a:t>
            </a:r>
          </a:p>
        </p:txBody>
      </p:sp>
      <p:pic>
        <p:nvPicPr>
          <p:cNvPr id="23" name="Picture 2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747818" y="3337199"/>
            <a:ext cx="4396453" cy="4336156"/>
          </a:xfrm>
          <a:prstGeom prst="rect">
            <a:avLst/>
          </a:prstGeom>
        </p:spPr>
      </p:pic>
      <p:sp>
        <p:nvSpPr>
          <p:cNvPr id="24" name="Rectangle 23"/>
          <p:cNvSpPr/>
          <p:nvPr/>
        </p:nvSpPr>
        <p:spPr>
          <a:xfrm>
            <a:off x="6615878" y="3255369"/>
            <a:ext cx="9822062" cy="4478149"/>
          </a:xfrm>
          <a:prstGeom prst="rect">
            <a:avLst/>
          </a:prstGeom>
        </p:spPr>
        <p:txBody>
          <a:bodyPr wrap="square">
            <a:spAutoFit/>
          </a:bodyPr>
          <a:lstStyle/>
          <a:p>
            <a:pPr algn="just">
              <a:lnSpc>
                <a:spcPct val="150000"/>
              </a:lnSpc>
              <a:spcBef>
                <a:spcPts val="700"/>
              </a:spcBef>
              <a:spcAft>
                <a:spcPts val="700"/>
              </a:spcAft>
            </a:pPr>
            <a:r>
              <a:rPr lang="nl-NL" sz="3800" dirty="0">
                <a:solidFill>
                  <a:srgbClr val="000000"/>
                </a:solidFill>
                <a:latin typeface="Arial" panose="020B0604020202020204" pitchFamily="34" charset="0"/>
                <a:ea typeface="Calibri" panose="020F0502020204030204" pitchFamily="34" charset="0"/>
                <a:cs typeface="Arial" panose="020B0604020202020204" pitchFamily="34" charset="0"/>
              </a:rPr>
              <a:t>- Đặt bút trên đường kẻ 6, viết nét cong dưới lượn lên đường kẻ 6. Chuyển hướng bút lượn sang trái viết tiếp nét móc ngược trái tạo vòng xoắn to, cuối nét móc lượn vào trong. Dừng bút trên đường kẻ 2.</a:t>
            </a:r>
            <a:endParaRPr lang="en-US" sz="3800" dirty="0">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ppt_x"/>
                                          </p:val>
                                        </p:tav>
                                        <p:tav tm="100000">
                                          <p:val>
                                            <p:strVal val="#ppt_x"/>
                                          </p:val>
                                        </p:tav>
                                      </p:tavLst>
                                    </p:anim>
                                    <p:anim calcmode="lin" valueType="num">
                                      <p:cBhvr additive="base">
                                        <p:cTn id="1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inVertical)">
                                      <p:cBhvr>
                                        <p:cTn id="23" dur="500"/>
                                        <p:tgtEl>
                                          <p:spTgt spid="23"/>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barn(inVertical)">
                                      <p:cBhvr>
                                        <p:cTn id="2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2" grpId="0"/>
      <p:bldP spid="2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TotalTime>
  <Words>445</Words>
  <Application>Microsoft Office PowerPoint</Application>
  <PresentationFormat>Custom</PresentationFormat>
  <Paragraphs>70</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Montserrat</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dc:creator>
  <cp:lastModifiedBy>TA</cp:lastModifiedBy>
  <cp:revision>14</cp:revision>
  <dcterms:created xsi:type="dcterms:W3CDTF">2006-08-16T00:00:00Z</dcterms:created>
  <dcterms:modified xsi:type="dcterms:W3CDTF">2026-02-06T03:24:42Z</dcterms:modified>
  <dc:identifier>DAEtaqAS4dU</dc:identifier>
</cp:coreProperties>
</file>