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6" r:id="rId3"/>
    <p:sldId id="260" r:id="rId4"/>
    <p:sldId id="261" r:id="rId5"/>
    <p:sldId id="276" r:id="rId6"/>
    <p:sldId id="278" r:id="rId7"/>
    <p:sldId id="279" r:id="rId8"/>
    <p:sldId id="280" r:id="rId9"/>
    <p:sldId id="281" r:id="rId10"/>
    <p:sldId id="270" r:id="rId11"/>
    <p:sldId id="282" r:id="rId12"/>
    <p:sldId id="257" r:id="rId13"/>
    <p:sldId id="258" r:id="rId14"/>
    <p:sldId id="283" r:id="rId15"/>
    <p:sldId id="263" r:id="rId16"/>
    <p:sldId id="275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41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18.svg"/><Relationship Id="rId17" Type="http://schemas.openxmlformats.org/officeDocument/2006/relationships/image" Target="../media/image66.png"/><Relationship Id="rId2" Type="http://schemas.openxmlformats.org/officeDocument/2006/relationships/image" Target="../media/image34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7.png"/><Relationship Id="rId5" Type="http://schemas.openxmlformats.org/officeDocument/2006/relationships/image" Target="../media/image56.sv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8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18.svg"/><Relationship Id="rId17" Type="http://schemas.openxmlformats.org/officeDocument/2006/relationships/image" Target="../media/image66.png"/><Relationship Id="rId2" Type="http://schemas.openxmlformats.org/officeDocument/2006/relationships/image" Target="../media/image34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7.png"/><Relationship Id="rId5" Type="http://schemas.openxmlformats.org/officeDocument/2006/relationships/image" Target="../media/image56.sv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19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7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2.png"/><Relationship Id="rId7" Type="http://schemas.openxmlformats.org/officeDocument/2006/relationships/image" Target="../media/image18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.svg"/><Relationship Id="rId18" Type="http://schemas.openxmlformats.org/officeDocument/2006/relationships/image" Target="../media/image20.png"/><Relationship Id="rId26" Type="http://schemas.openxmlformats.org/officeDocument/2006/relationships/image" Target="../media/image33.png"/><Relationship Id="rId3" Type="http://schemas.openxmlformats.org/officeDocument/2006/relationships/image" Target="../media/image24.png"/><Relationship Id="rId21" Type="http://schemas.openxmlformats.org/officeDocument/2006/relationships/image" Target="../media/image5.sv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17" Type="http://schemas.openxmlformats.org/officeDocument/2006/relationships/image" Target="../media/image30.svg"/><Relationship Id="rId25" Type="http://schemas.openxmlformats.org/officeDocument/2006/relationships/image" Target="../media/image32.png"/><Relationship Id="rId2" Type="http://schemas.openxmlformats.org/officeDocument/2006/relationships/image" Target="../media/image23.jpeg"/><Relationship Id="rId16" Type="http://schemas.openxmlformats.org/officeDocument/2006/relationships/image" Target="../media/image29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8.png"/><Relationship Id="rId24" Type="http://schemas.openxmlformats.org/officeDocument/2006/relationships/image" Target="../media/image18.svg"/><Relationship Id="rId5" Type="http://schemas.openxmlformats.org/officeDocument/2006/relationships/image" Target="../media/image26.png"/><Relationship Id="rId15" Type="http://schemas.openxmlformats.org/officeDocument/2006/relationships/image" Target="../media/image12.svg"/><Relationship Id="rId23" Type="http://schemas.openxmlformats.org/officeDocument/2006/relationships/image" Target="../media/image17.png"/><Relationship Id="rId10" Type="http://schemas.openxmlformats.org/officeDocument/2006/relationships/image" Target="../media/image16.svg"/><Relationship Id="rId19" Type="http://schemas.openxmlformats.org/officeDocument/2006/relationships/image" Target="../media/image21.svg"/><Relationship Id="rId4" Type="http://schemas.openxmlformats.org/officeDocument/2006/relationships/image" Target="../media/image25.svg"/><Relationship Id="rId9" Type="http://schemas.openxmlformats.org/officeDocument/2006/relationships/image" Target="../media/image15.png"/><Relationship Id="rId14" Type="http://schemas.openxmlformats.org/officeDocument/2006/relationships/image" Target="../media/image11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3.svg"/><Relationship Id="rId1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4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svg"/><Relationship Id="rId10" Type="http://schemas.openxmlformats.org/officeDocument/2006/relationships/image" Target="../media/image40.svg"/><Relationship Id="rId19" Type="http://schemas.openxmlformats.org/officeDocument/2006/relationships/image" Target="../media/image18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4.svg"/><Relationship Id="rId17" Type="http://schemas.openxmlformats.org/officeDocument/2006/relationships/image" Target="../media/image18.sv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50.svg"/><Relationship Id="rId10" Type="http://schemas.openxmlformats.org/officeDocument/2006/relationships/image" Target="../media/image45.sv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4.svg"/><Relationship Id="rId17" Type="http://schemas.openxmlformats.org/officeDocument/2006/relationships/image" Target="../media/image18.sv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50.svg"/><Relationship Id="rId10" Type="http://schemas.openxmlformats.org/officeDocument/2006/relationships/image" Target="../media/image45.svg"/><Relationship Id="rId19" Type="http://schemas.openxmlformats.org/officeDocument/2006/relationships/image" Target="../media/image53.pn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3.svg"/><Relationship Id="rId1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image" Target="../media/image34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svg"/><Relationship Id="rId10" Type="http://schemas.openxmlformats.org/officeDocument/2006/relationships/image" Target="../media/image40.svg"/><Relationship Id="rId19" Type="http://schemas.openxmlformats.org/officeDocument/2006/relationships/image" Target="../media/image18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4.svg"/><Relationship Id="rId17" Type="http://schemas.openxmlformats.org/officeDocument/2006/relationships/image" Target="../media/image18.sv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50.svg"/><Relationship Id="rId10" Type="http://schemas.openxmlformats.org/officeDocument/2006/relationships/image" Target="../media/image45.sv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4.svg"/><Relationship Id="rId17" Type="http://schemas.openxmlformats.org/officeDocument/2006/relationships/image" Target="../media/image18.sv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50.svg"/><Relationship Id="rId10" Type="http://schemas.openxmlformats.org/officeDocument/2006/relationships/image" Target="../media/image45.sv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4.svg"/><Relationship Id="rId17" Type="http://schemas.openxmlformats.org/officeDocument/2006/relationships/image" Target="../media/image18.sv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3.png"/><Relationship Id="rId5" Type="http://schemas.openxmlformats.org/officeDocument/2006/relationships/image" Target="../media/image37.png"/><Relationship Id="rId15" Type="http://schemas.openxmlformats.org/officeDocument/2006/relationships/image" Target="../media/image50.svg"/><Relationship Id="rId10" Type="http://schemas.openxmlformats.org/officeDocument/2006/relationships/image" Target="../media/image45.svg"/><Relationship Id="rId4" Type="http://schemas.openxmlformats.org/officeDocument/2006/relationships/image" Target="../media/image40.sv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807837" y="2899460"/>
            <a:ext cx="14672323" cy="4977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885404" y="90309"/>
            <a:ext cx="4157734" cy="15497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5680516" y="71757"/>
            <a:ext cx="4161888" cy="1551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92400" y="2305080"/>
            <a:ext cx="1551282" cy="14989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58296" y="3302541"/>
            <a:ext cx="1357140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02053" y="2532243"/>
            <a:ext cx="2283889" cy="584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3213">
            <a:off x="17821370" y="4566232"/>
            <a:ext cx="840583" cy="7712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71653" y="995608"/>
            <a:ext cx="354974" cy="328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1213" y="3878112"/>
            <a:ext cx="354974" cy="328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61364" y="8657601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2779403">
            <a:off x="15324108" y="7082469"/>
            <a:ext cx="2814615" cy="27389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-234231" y="8657601"/>
            <a:ext cx="991921" cy="13564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859037" y="5781964"/>
            <a:ext cx="2276079" cy="230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2594">
            <a:off x="14265232" y="6695624"/>
            <a:ext cx="2046094" cy="250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253"/>
          <a:stretch>
            <a:fillRect/>
          </a:stretch>
        </p:blipFill>
        <p:spPr>
          <a:xfrm>
            <a:off x="1403766" y="1677143"/>
            <a:ext cx="4663026" cy="268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5628367" y="3016428"/>
            <a:ext cx="756837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THEO NHÓM</a:t>
            </a:r>
            <a:endParaRPr lang="en-US" sz="4800" b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13002"/>
          <a:stretch/>
        </p:blipFill>
        <p:spPr>
          <a:xfrm>
            <a:off x="5555415" y="4416908"/>
            <a:ext cx="7104218" cy="4191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6326" y="5559008"/>
            <a:ext cx="1588201" cy="16806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2210" flipH="1">
            <a:off x="6093796" y="8416221"/>
            <a:ext cx="1469991" cy="1306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671370" y="-1341932"/>
            <a:ext cx="2189334" cy="19465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785574" y="-616306"/>
            <a:ext cx="6716852" cy="130504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54477" y="2258004"/>
            <a:ext cx="2283889" cy="5849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2594">
            <a:off x="14265232" y="6695624"/>
            <a:ext cx="2046094" cy="25028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253"/>
          <a:stretch>
            <a:fillRect/>
          </a:stretch>
        </p:blipFill>
        <p:spPr>
          <a:xfrm>
            <a:off x="1403766" y="1677143"/>
            <a:ext cx="4663026" cy="2683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790328">
            <a:off x="588339" y="1054614"/>
            <a:ext cx="503726" cy="512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4205220" y="566130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431328" y="8019215"/>
            <a:ext cx="627249" cy="6376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790328">
            <a:off x="17918109" y="5155345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1519096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138191" y="-473668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-537112" y="-473668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9244">
            <a:off x="10381700" y="972956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421546" flipV="1">
            <a:off x="17167135" y="9369699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790328">
            <a:off x="11134694" y="9776316"/>
            <a:ext cx="660207" cy="671190"/>
          </a:xfrm>
          <a:prstGeom prst="rect">
            <a:avLst/>
          </a:prstGeom>
        </p:spPr>
      </p:pic>
      <p:sp>
        <p:nvSpPr>
          <p:cNvPr id="27" name="TextBox 23"/>
          <p:cNvSpPr txBox="1"/>
          <p:nvPr/>
        </p:nvSpPr>
        <p:spPr>
          <a:xfrm>
            <a:off x="5628367" y="3016428"/>
            <a:ext cx="7568378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TRƯỚC LỚP</a:t>
            </a:r>
            <a:endParaRPr lang="en-US" sz="4800" b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49" y="3371209"/>
            <a:ext cx="8136814" cy="615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7750" y="3924438"/>
            <a:ext cx="1039414" cy="10394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7750" y="5805796"/>
            <a:ext cx="1039414" cy="1039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02920" y="-166370"/>
            <a:ext cx="2730748" cy="2177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499" b="30850"/>
          <a:stretch>
            <a:fillRect/>
          </a:stretch>
        </p:blipFill>
        <p:spPr>
          <a:xfrm rot="130501">
            <a:off x="12587302" y="3928857"/>
            <a:ext cx="5123241" cy="51515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0478">
            <a:off x="12490807" y="6966147"/>
            <a:ext cx="3790046" cy="2356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12913">
            <a:off x="11583939" y="5678768"/>
            <a:ext cx="2259434" cy="31655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253"/>
          <a:stretch>
            <a:fillRect/>
          </a:stretch>
        </p:blipFill>
        <p:spPr>
          <a:xfrm>
            <a:off x="1139178" y="2558476"/>
            <a:ext cx="4988238" cy="28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744657" y="2558476"/>
            <a:ext cx="5103217" cy="2870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65033" y="4296030"/>
            <a:ext cx="919356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9"/>
              </a:lnSpc>
            </a:pP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20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44398" y="4011834"/>
            <a:ext cx="588968" cy="784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4798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398" y="5927467"/>
            <a:ext cx="588968" cy="74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8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7750" y="1328350"/>
            <a:ext cx="1504379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– 2 </a:t>
            </a:r>
            <a:r>
              <a:rPr lang="en-US" sz="4800" b="1" i="1" spc="228" dirty="0" err="1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spc="228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591800" y="2524197"/>
            <a:ext cx="5103217" cy="287056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2446767" y="5902622"/>
            <a:ext cx="9193567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420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43584" y="8196624"/>
            <a:ext cx="2730748" cy="217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633" y="446446"/>
            <a:ext cx="1028510" cy="94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3677" y="446446"/>
            <a:ext cx="1028510" cy="9436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3"/>
          <a:stretch>
            <a:fillRect/>
          </a:stretch>
        </p:blipFill>
        <p:spPr>
          <a:xfrm>
            <a:off x="4079104" y="1835383"/>
            <a:ext cx="10129791" cy="58293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694157" y="2781300"/>
            <a:ext cx="13305451" cy="6289593"/>
            <a:chOff x="0" y="0"/>
            <a:chExt cx="4317209" cy="3180366"/>
          </a:xfrm>
        </p:grpSpPr>
        <p:sp>
          <p:nvSpPr>
            <p:cNvPr id="17" name="Freeform 17"/>
            <p:cNvSpPr/>
            <p:nvPr/>
          </p:nvSpPr>
          <p:spPr>
            <a:xfrm>
              <a:off x="0" y="-4073"/>
              <a:ext cx="4323600" cy="3186969"/>
            </a:xfrm>
            <a:custGeom>
              <a:avLst/>
              <a:gdLst/>
              <a:ahLst/>
              <a:cxnLst/>
              <a:rect l="l" t="t" r="r" b="b"/>
              <a:pathLst>
                <a:path w="4323600" h="3186969">
                  <a:moveTo>
                    <a:pt x="3695822" y="3132491"/>
                  </a:moveTo>
                  <a:cubicBezTo>
                    <a:pt x="3695822" y="3132491"/>
                    <a:pt x="2964948" y="3186969"/>
                    <a:pt x="2443699" y="3184347"/>
                  </a:cubicBezTo>
                  <a:cubicBezTo>
                    <a:pt x="1849323" y="3182185"/>
                    <a:pt x="1057074" y="3174360"/>
                    <a:pt x="1057074" y="3174360"/>
                  </a:cubicBezTo>
                  <a:cubicBezTo>
                    <a:pt x="812932" y="3165526"/>
                    <a:pt x="449110" y="3144295"/>
                    <a:pt x="282371" y="3086118"/>
                  </a:cubicBezTo>
                  <a:cubicBezTo>
                    <a:pt x="4469" y="2989155"/>
                    <a:pt x="0" y="2815876"/>
                    <a:pt x="0" y="2267568"/>
                  </a:cubicBezTo>
                  <a:lnTo>
                    <a:pt x="0" y="22675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99929" y="15681"/>
                    <a:pt x="2224533" y="7673"/>
                  </a:cubicBezTo>
                  <a:cubicBezTo>
                    <a:pt x="2746020" y="0"/>
                    <a:pt x="3462753" y="6979"/>
                    <a:pt x="3462753" y="6979"/>
                  </a:cubicBezTo>
                  <a:cubicBezTo>
                    <a:pt x="3831061" y="14458"/>
                    <a:pt x="3969321" y="42638"/>
                    <a:pt x="4167061" y="165219"/>
                  </a:cubicBezTo>
                  <a:cubicBezTo>
                    <a:pt x="4318078" y="258836"/>
                    <a:pt x="4323600" y="476157"/>
                    <a:pt x="4314460" y="2267547"/>
                  </a:cubicBezTo>
                  <a:lnTo>
                    <a:pt x="4314460" y="2267568"/>
                  </a:lnTo>
                  <a:cubicBezTo>
                    <a:pt x="4314459" y="2933841"/>
                    <a:pt x="4271675" y="3082429"/>
                    <a:pt x="3695822" y="313249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7" name="TextBox 15"/>
          <p:cNvSpPr txBox="1"/>
          <p:nvPr/>
        </p:nvSpPr>
        <p:spPr>
          <a:xfrm>
            <a:off x="4079104" y="930098"/>
            <a:ext cx="1053102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9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01017" y="3246914"/>
            <a:ext cx="1188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633" y="446446"/>
            <a:ext cx="1028510" cy="94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53677" y="446446"/>
            <a:ext cx="1028510" cy="9436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53"/>
          <a:stretch>
            <a:fillRect/>
          </a:stretch>
        </p:blipFill>
        <p:spPr>
          <a:xfrm>
            <a:off x="4065455" y="2233470"/>
            <a:ext cx="10129791" cy="58293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2813663" y="3238500"/>
            <a:ext cx="13305451" cy="6172200"/>
            <a:chOff x="0" y="0"/>
            <a:chExt cx="4317209" cy="3180366"/>
          </a:xfrm>
        </p:grpSpPr>
        <p:sp>
          <p:nvSpPr>
            <p:cNvPr id="17" name="Freeform 17"/>
            <p:cNvSpPr/>
            <p:nvPr/>
          </p:nvSpPr>
          <p:spPr>
            <a:xfrm>
              <a:off x="0" y="-4073"/>
              <a:ext cx="4323600" cy="3186969"/>
            </a:xfrm>
            <a:custGeom>
              <a:avLst/>
              <a:gdLst/>
              <a:ahLst/>
              <a:cxnLst/>
              <a:rect l="l" t="t" r="r" b="b"/>
              <a:pathLst>
                <a:path w="4323600" h="3186969">
                  <a:moveTo>
                    <a:pt x="3695822" y="3132491"/>
                  </a:moveTo>
                  <a:cubicBezTo>
                    <a:pt x="3695822" y="3132491"/>
                    <a:pt x="2964948" y="3186969"/>
                    <a:pt x="2443699" y="3184347"/>
                  </a:cubicBezTo>
                  <a:cubicBezTo>
                    <a:pt x="1849323" y="3182185"/>
                    <a:pt x="1057074" y="3174360"/>
                    <a:pt x="1057074" y="3174360"/>
                  </a:cubicBezTo>
                  <a:cubicBezTo>
                    <a:pt x="812932" y="3165526"/>
                    <a:pt x="449110" y="3144295"/>
                    <a:pt x="282371" y="3086118"/>
                  </a:cubicBezTo>
                  <a:cubicBezTo>
                    <a:pt x="4469" y="2989155"/>
                    <a:pt x="0" y="2815876"/>
                    <a:pt x="0" y="2267568"/>
                  </a:cubicBezTo>
                  <a:lnTo>
                    <a:pt x="0" y="22675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99929" y="15681"/>
                    <a:pt x="2224533" y="7673"/>
                  </a:cubicBezTo>
                  <a:cubicBezTo>
                    <a:pt x="2746020" y="0"/>
                    <a:pt x="3462753" y="6979"/>
                    <a:pt x="3462753" y="6979"/>
                  </a:cubicBezTo>
                  <a:cubicBezTo>
                    <a:pt x="3831061" y="14458"/>
                    <a:pt x="3969321" y="42638"/>
                    <a:pt x="4167061" y="165219"/>
                  </a:cubicBezTo>
                  <a:cubicBezTo>
                    <a:pt x="4318078" y="258836"/>
                    <a:pt x="4323600" y="476157"/>
                    <a:pt x="4314460" y="2267547"/>
                  </a:cubicBezTo>
                  <a:lnTo>
                    <a:pt x="4314460" y="2267568"/>
                  </a:lnTo>
                  <a:cubicBezTo>
                    <a:pt x="4314459" y="2933841"/>
                    <a:pt x="4271675" y="3082429"/>
                    <a:pt x="3695822" y="313249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7" name="TextBox 15"/>
          <p:cNvSpPr txBox="1"/>
          <p:nvPr/>
        </p:nvSpPr>
        <p:spPr>
          <a:xfrm>
            <a:off x="4079103" y="526908"/>
            <a:ext cx="10774573" cy="1536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32637" y="3623574"/>
            <a:ext cx="11887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vi-VN" sz="3800" dirty="0">
                <a:cs typeface="Arial" panose="020B0604020202020204" pitchFamily="34" charset="0"/>
              </a:rPr>
              <a:t>Bác Hồ thương cây cối, thương chiếc rễ đa, </a:t>
            </a:r>
            <a:r>
              <a:rPr lang="en-US" sz="3800" dirty="0">
                <a:cs typeface="Arial" panose="020B0604020202020204" pitchFamily="34" charset="0"/>
              </a:rPr>
              <a:t>	</a:t>
            </a:r>
            <a:r>
              <a:rPr lang="vi-VN" sz="3800" dirty="0">
                <a:cs typeface="Arial" panose="020B0604020202020204" pitchFamily="34" charset="0"/>
              </a:rPr>
              <a:t>muốn trồng cái rễ xuống đất cho nó sống lại.</a:t>
            </a:r>
            <a:endParaRPr lang="en-US" sz="38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vi-VN" sz="3800" dirty="0">
                <a:cs typeface="Arial" panose="020B0604020202020204" pitchFamily="34" charset="0"/>
              </a:rPr>
              <a:t>Một chiếc rễ đa rơi xuống đất, Bác cũng muôn </a:t>
            </a:r>
            <a:r>
              <a:rPr lang="en-US" sz="3800" dirty="0">
                <a:cs typeface="Arial" panose="020B0604020202020204" pitchFamily="34" charset="0"/>
              </a:rPr>
              <a:t>	</a:t>
            </a:r>
            <a:r>
              <a:rPr lang="vi-VN" sz="3800" dirty="0">
                <a:cs typeface="Arial" panose="020B0604020202020204" pitchFamily="34" charset="0"/>
              </a:rPr>
              <a:t>trồng cho rễ mọc thành cây. </a:t>
            </a:r>
            <a:endParaRPr lang="en-US" sz="38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	…</a:t>
            </a:r>
          </a:p>
        </p:txBody>
      </p:sp>
    </p:spTree>
    <p:extLst>
      <p:ext uri="{BB962C8B-B14F-4D97-AF65-F5344CB8AC3E}">
        <p14:creationId xmlns:p14="http://schemas.microsoft.com/office/powerpoint/2010/main" val="30958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45462">
            <a:off x="14898183" y="5811883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19546" y="2948113"/>
            <a:ext cx="13448908" cy="5303809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18664" y="1199152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44132" y="1232916"/>
            <a:ext cx="649938" cy="596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2997">
            <a:off x="1409195" y="5352528"/>
            <a:ext cx="2037838" cy="3782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2" name="TextBox 10"/>
          <p:cNvSpPr txBox="1"/>
          <p:nvPr/>
        </p:nvSpPr>
        <p:spPr>
          <a:xfrm>
            <a:off x="5274751" y="1253178"/>
            <a:ext cx="764988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9"/>
              </a:lnSpc>
            </a:pPr>
            <a:r>
              <a:rPr lang="en-US" sz="6400" b="1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94"/>
          <a:stretch>
            <a:fillRect/>
          </a:stretch>
        </p:blipFill>
        <p:spPr>
          <a:xfrm>
            <a:off x="1807837" y="2899460"/>
            <a:ext cx="14672323" cy="4977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4812" flipH="1">
            <a:off x="-885404" y="90309"/>
            <a:ext cx="4157734" cy="15497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58" flipH="1">
            <a:off x="15680516" y="71757"/>
            <a:ext cx="4161888" cy="1551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392400" y="2305080"/>
            <a:ext cx="1551282" cy="14989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58296" y="3302541"/>
            <a:ext cx="13571401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BÀI HỌC SAU!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02053" y="2532243"/>
            <a:ext cx="2283889" cy="584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3213">
            <a:off x="17821370" y="4566232"/>
            <a:ext cx="840583" cy="7712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71653" y="995608"/>
            <a:ext cx="354974" cy="3285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1213" y="3878112"/>
            <a:ext cx="354974" cy="3285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661364" y="8657601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2779403">
            <a:off x="15324108" y="7082469"/>
            <a:ext cx="2814615" cy="27389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-234231" y="8657601"/>
            <a:ext cx="991921" cy="13564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859037" y="5781964"/>
            <a:ext cx="2276079" cy="23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3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57121">
            <a:off x="14158389" y="7883595"/>
            <a:ext cx="3176096" cy="336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974392">
            <a:off x="16049107" y="6385768"/>
            <a:ext cx="3093110" cy="47581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731553" y="8591459"/>
            <a:ext cx="354974" cy="328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72753" y="3635472"/>
            <a:ext cx="354974" cy="3285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971415" y="2064485"/>
            <a:ext cx="14325600" cy="5781144"/>
            <a:chOff x="0" y="0"/>
            <a:chExt cx="11771477" cy="4429634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11777867" cy="4436237"/>
            </a:xfrm>
            <a:custGeom>
              <a:avLst/>
              <a:gdLst/>
              <a:ahLst/>
              <a:cxnLst/>
              <a:rect l="l" t="t" r="r" b="b"/>
              <a:pathLst>
                <a:path w="11777867" h="4436237">
                  <a:moveTo>
                    <a:pt x="11150090" y="4381759"/>
                  </a:moveTo>
                  <a:cubicBezTo>
                    <a:pt x="11150090" y="4381759"/>
                    <a:pt x="10419215" y="4436237"/>
                    <a:pt x="8828143" y="4433616"/>
                  </a:cubicBezTo>
                  <a:cubicBezTo>
                    <a:pt x="4355800" y="4431453"/>
                    <a:pt x="1057074" y="4423628"/>
                    <a:pt x="1057074" y="4423628"/>
                  </a:cubicBezTo>
                  <a:cubicBezTo>
                    <a:pt x="812932" y="4414794"/>
                    <a:pt x="449110" y="4393564"/>
                    <a:pt x="282371" y="4335386"/>
                  </a:cubicBezTo>
                  <a:cubicBezTo>
                    <a:pt x="4469" y="4238423"/>
                    <a:pt x="0" y="4065144"/>
                    <a:pt x="0" y="3296183"/>
                  </a:cubicBezTo>
                  <a:lnTo>
                    <a:pt x="0" y="3296149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79250" y="15681"/>
                    <a:pt x="7179040" y="7673"/>
                  </a:cubicBezTo>
                  <a:cubicBezTo>
                    <a:pt x="10200287" y="0"/>
                    <a:pt x="10917020" y="6979"/>
                    <a:pt x="10917020" y="6979"/>
                  </a:cubicBezTo>
                  <a:cubicBezTo>
                    <a:pt x="11285328" y="14458"/>
                    <a:pt x="11423588" y="42638"/>
                    <a:pt x="11621328" y="165219"/>
                  </a:cubicBezTo>
                  <a:cubicBezTo>
                    <a:pt x="11772345" y="258836"/>
                    <a:pt x="11777867" y="476157"/>
                    <a:pt x="11768727" y="3296149"/>
                  </a:cubicBezTo>
                  <a:lnTo>
                    <a:pt x="11768727" y="3296183"/>
                  </a:lnTo>
                  <a:cubicBezTo>
                    <a:pt x="11768726" y="4183109"/>
                    <a:pt x="11725942" y="4331697"/>
                    <a:pt x="11150090" y="4381759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19847">
            <a:off x="14702052" y="6981635"/>
            <a:ext cx="2279526" cy="231570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789520" y="5790719"/>
            <a:ext cx="12383233" cy="1049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9"/>
              </a:lnSpc>
            </a:pPr>
            <a:r>
              <a:rPr lang="en-US" sz="9600" b="1" dirty="0">
                <a:solidFill>
                  <a:srgbClr val="646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18954">
            <a:off x="-86397" y="113348"/>
            <a:ext cx="3947685" cy="1471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619797" y="3106188"/>
            <a:ext cx="1028510" cy="9436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909040" y="1028700"/>
            <a:ext cx="2514218" cy="8548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271691" y="8827878"/>
            <a:ext cx="991921" cy="1356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0701" y="3063425"/>
            <a:ext cx="354974" cy="3285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185" y="-97581"/>
            <a:ext cx="354974" cy="32851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962224" y="-193325"/>
            <a:ext cx="3981878" cy="14841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1665350">
            <a:off x="1295751" y="1668408"/>
            <a:ext cx="2001300" cy="1998798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992354" y="4268194"/>
            <a:ext cx="82914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6400" b="1" i="1" spc="24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400" b="1" i="1" spc="24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24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6400" b="1" i="1" spc="240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spc="240" dirty="0" err="1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6400" b="1" i="1" spc="240" dirty="0">
              <a:solidFill>
                <a:srgbClr val="9B6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49175" y="2916003"/>
            <a:ext cx="5977855" cy="49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9"/>
              </a:lnSpc>
            </a:pPr>
            <a:r>
              <a:rPr lang="en-US" sz="7200" spc="295" dirty="0">
                <a:solidFill>
                  <a:srgbClr val="9B6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22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982322">
            <a:off x="10288" y="5255108"/>
            <a:ext cx="1870349" cy="34716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665675" y="7761803"/>
            <a:ext cx="2120580" cy="237267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848" y="1339371"/>
            <a:ext cx="15074378" cy="7451937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0896" y="2069725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11704" y="2116320"/>
            <a:ext cx="649938" cy="5963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1213" y="2710085"/>
            <a:ext cx="354974" cy="328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66559" y="3117283"/>
            <a:ext cx="340859" cy="3154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479736" y="5699110"/>
            <a:ext cx="7969842" cy="34220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44320" y="9159582"/>
            <a:ext cx="293624" cy="271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03399">
            <a:off x="14210261" y="6255955"/>
            <a:ext cx="269340" cy="5582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795495" y="1788700"/>
            <a:ext cx="1031235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i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834" y="4227971"/>
            <a:ext cx="6920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8171"/>
          <a:stretch/>
        </p:blipFill>
        <p:spPr>
          <a:xfrm>
            <a:off x="4027301" y="2881761"/>
            <a:ext cx="9668909" cy="5567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10" r="4319" b="4194"/>
          <a:stretch/>
        </p:blipFill>
        <p:spPr>
          <a:xfrm>
            <a:off x="3549024" y="3274944"/>
            <a:ext cx="5343325" cy="42141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19" y="3305582"/>
            <a:ext cx="5221197" cy="41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30848" y="1339371"/>
            <a:ext cx="15074378" cy="7451937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0896" y="2069725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11704" y="2116320"/>
            <a:ext cx="649938" cy="5963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8437" y="4879286"/>
            <a:ext cx="354974" cy="3285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1213" y="2710085"/>
            <a:ext cx="354974" cy="3285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66559" y="3117283"/>
            <a:ext cx="340859" cy="3154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791132" y="5832816"/>
            <a:ext cx="7658445" cy="32883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28242" y="6370809"/>
            <a:ext cx="354974" cy="3285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44320" y="9159582"/>
            <a:ext cx="293624" cy="2717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56813" y="-124007"/>
            <a:ext cx="364744" cy="33755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03399">
            <a:off x="14210261" y="6255955"/>
            <a:ext cx="269340" cy="5582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3795495" y="1788700"/>
            <a:ext cx="1031235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i="1" dirty="0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4E89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i="1" spc="415" dirty="0">
              <a:solidFill>
                <a:srgbClr val="4E89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833" y="4227971"/>
            <a:ext cx="11119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vắn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33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96703" y="63000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8171"/>
          <a:stretch/>
        </p:blipFill>
        <p:spPr>
          <a:xfrm>
            <a:off x="3249413" y="3197729"/>
            <a:ext cx="5124330" cy="45645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32401" y="4220170"/>
            <a:ext cx="7586469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 1: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cần vụ nghe lời Bác, xới đất để vùi chiếc rễ đa.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2852" y="30535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40269" y="3068326"/>
            <a:ext cx="804246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vi-VN" sz="3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Bác Hồ hướng dẫn chú cuộn chiếc rễ thành vòng tròn, đóng hai cái cọc xuống đất, buộc chiếc rễ tựa nó vào hai cái cọc, rồi mới vùi 2 đầu rễ xuống đất.</a:t>
            </a:r>
            <a:endParaRPr lang="en-US" sz="3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10" r="4319" b="4194"/>
          <a:stretch/>
        </p:blipFill>
        <p:spPr>
          <a:xfrm>
            <a:off x="3085554" y="3311709"/>
            <a:ext cx="4839245" cy="416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90390" y="9099085"/>
            <a:ext cx="379318" cy="35104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1822" y="2224548"/>
            <a:ext cx="15002179" cy="634774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2237" y="4296688"/>
            <a:ext cx="354974" cy="328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26297" y="6488512"/>
            <a:ext cx="340859" cy="315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2530" y="7802724"/>
            <a:ext cx="293624" cy="271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00120">
            <a:off x="16311980" y="-54491"/>
            <a:ext cx="1667965" cy="16805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279322">
            <a:off x="-1188871" y="-417154"/>
            <a:ext cx="4250050" cy="1445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45962" y="3254559"/>
            <a:ext cx="351721" cy="32550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5646" y="-124007"/>
            <a:ext cx="364744" cy="337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2852" y="305354"/>
            <a:ext cx="2031131" cy="33922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13372">
            <a:off x="2789292" y="677789"/>
            <a:ext cx="713145" cy="430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6131" y="9673992"/>
            <a:ext cx="11408768" cy="6417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566922" y="9712413"/>
            <a:ext cx="11408768" cy="6417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85143" y="3316402"/>
            <a:ext cx="8042460" cy="350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3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Rễ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28" y="3259321"/>
            <a:ext cx="5221197" cy="41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349</Words>
  <Application>Microsoft Office PowerPoint</Application>
  <PresentationFormat>Custom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8</cp:revision>
  <dcterms:created xsi:type="dcterms:W3CDTF">2006-08-16T00:00:00Z</dcterms:created>
  <dcterms:modified xsi:type="dcterms:W3CDTF">2026-02-06T03:23:59Z</dcterms:modified>
  <dc:identifier>DAEtaqAS4dU</dc:identifier>
</cp:coreProperties>
</file>