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3"/>
  </p:notesMasterIdLst>
  <p:sldIdLst>
    <p:sldId id="273" r:id="rId2"/>
    <p:sldId id="256" r:id="rId3"/>
    <p:sldId id="257" r:id="rId4"/>
    <p:sldId id="259" r:id="rId5"/>
    <p:sldId id="493" r:id="rId6"/>
    <p:sldId id="494" r:id="rId7"/>
    <p:sldId id="498" r:id="rId8"/>
    <p:sldId id="499" r:id="rId9"/>
    <p:sldId id="500" r:id="rId10"/>
    <p:sldId id="497" r:id="rId11"/>
    <p:sldId id="501" r:id="rId12"/>
    <p:sldId id="502" r:id="rId13"/>
    <p:sldId id="492" r:id="rId14"/>
    <p:sldId id="368" r:id="rId15"/>
    <p:sldId id="258" r:id="rId16"/>
    <p:sldId id="379" r:id="rId17"/>
    <p:sldId id="380" r:id="rId18"/>
    <p:sldId id="381" r:id="rId19"/>
    <p:sldId id="382" r:id="rId20"/>
    <p:sldId id="507" r:id="rId21"/>
    <p:sldId id="503" r:id="rId22"/>
    <p:sldId id="504" r:id="rId23"/>
    <p:sldId id="505" r:id="rId24"/>
    <p:sldId id="506" r:id="rId25"/>
    <p:sldId id="383" r:id="rId26"/>
    <p:sldId id="377" r:id="rId27"/>
    <p:sldId id="369" r:id="rId28"/>
    <p:sldId id="389" r:id="rId29"/>
    <p:sldId id="390" r:id="rId30"/>
    <p:sldId id="391" r:id="rId31"/>
    <p:sldId id="392" r:id="rId32"/>
    <p:sldId id="393" r:id="rId33"/>
    <p:sldId id="394" r:id="rId34"/>
    <p:sldId id="508" r:id="rId35"/>
    <p:sldId id="509" r:id="rId36"/>
    <p:sldId id="395" r:id="rId37"/>
    <p:sldId id="396" r:id="rId38"/>
    <p:sldId id="510" r:id="rId39"/>
    <p:sldId id="511" r:id="rId40"/>
    <p:sldId id="512" r:id="rId41"/>
    <p:sldId id="513" r:id="rId42"/>
    <p:sldId id="514" r:id="rId43"/>
    <p:sldId id="515" r:id="rId44"/>
    <p:sldId id="378" r:id="rId45"/>
    <p:sldId id="370" r:id="rId46"/>
    <p:sldId id="398" r:id="rId47"/>
    <p:sldId id="401" r:id="rId48"/>
    <p:sldId id="402" r:id="rId49"/>
    <p:sldId id="516" r:id="rId50"/>
    <p:sldId id="261" r:id="rId51"/>
    <p:sldId id="517" r:id="rId52"/>
    <p:sldId id="403" r:id="rId53"/>
    <p:sldId id="518" r:id="rId54"/>
    <p:sldId id="404" r:id="rId55"/>
    <p:sldId id="519" r:id="rId56"/>
    <p:sldId id="405" r:id="rId57"/>
    <p:sldId id="520" r:id="rId58"/>
    <p:sldId id="406" r:id="rId59"/>
    <p:sldId id="521" r:id="rId60"/>
    <p:sldId id="271" r:id="rId61"/>
    <p:sldId id="274" r:id="rId62"/>
  </p:sldIdLst>
  <p:sldSz cx="18288000" cy="10287000"/>
  <p:notesSz cx="6858000" cy="9144000"/>
  <p:embeddedFontLst>
    <p:embeddedFont>
      <p:font typeface=".VnRevue" panose="020B7200000000000000" pitchFamily="34" charset="0"/>
      <p:regular r:id="rId64"/>
    </p:embeddedFont>
    <p:embeddedFont>
      <p:font typeface="Berlin Sans FB" panose="020E0602020502020306" pitchFamily="34" charset="0"/>
      <p:regular r:id="rId65"/>
      <p:bold r:id="rId66"/>
    </p:embeddedFont>
    <p:embeddedFont>
      <p:font typeface="Berlin Sans FB Demi" panose="020E0802020502020306" pitchFamily="34" charset="0"/>
      <p:bold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Ink Free" panose="03080402000500000000" pitchFamily="66" charset="0"/>
      <p:regular r:id="rId72"/>
    </p:embeddedFont>
    <p:embeddedFont>
      <p:font typeface="More Sugar" panose="020B0604020202020204" charset="0"/>
      <p:regular r:id="rId73"/>
    </p:embeddedFont>
    <p:embeddedFont>
      <p:font typeface="One Little Font" panose="020B0604020202020204" charset="0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6600FF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9" autoAdjust="0"/>
    <p:restoredTop sz="89935" autoAdjust="0"/>
  </p:normalViewPr>
  <p:slideViewPr>
    <p:cSldViewPr>
      <p:cViewPr varScale="1">
        <p:scale>
          <a:sx n="69" d="100"/>
          <a:sy n="69" d="100"/>
        </p:scale>
        <p:origin x="6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00E7-8A5B-47F9-8D46-7A624CA73C8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FE790-F6BF-404A-A15D-4AEEF7D5D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3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flowers to link to the Question slides. </a:t>
            </a:r>
            <a:endParaRPr lang="en-US" baseline="0" dirty="0"/>
          </a:p>
          <a:p>
            <a:r>
              <a:rPr lang="en-US" baseline="0" dirty="0"/>
              <a:t>Click the tree to end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73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16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1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2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41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5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red flower to back to the Flower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3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95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63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43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6.gif"/><Relationship Id="rId3" Type="http://schemas.openxmlformats.org/officeDocument/2006/relationships/audio" Target="../media/audio6.wav"/><Relationship Id="rId7" Type="http://schemas.openxmlformats.org/officeDocument/2006/relationships/image" Target="../media/image41.sv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2.png"/><Relationship Id="rId5" Type="http://schemas.openxmlformats.org/officeDocument/2006/relationships/image" Target="../media/image21.png"/><Relationship Id="rId10" Type="http://schemas.openxmlformats.org/officeDocument/2006/relationships/image" Target="../media/image43.sv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3.svg"/><Relationship Id="rId17" Type="http://schemas.openxmlformats.org/officeDocument/2006/relationships/image" Target="../media/image54.png"/><Relationship Id="rId2" Type="http://schemas.microsoft.com/office/2007/relationships/media" Target="../media/media4.mp3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5" Type="http://schemas.openxmlformats.org/officeDocument/2006/relationships/image" Target="../media/image46.gif"/><Relationship Id="rId10" Type="http://schemas.openxmlformats.org/officeDocument/2006/relationships/slide" Target="slide5.xml"/><Relationship Id="rId19" Type="http://schemas.openxmlformats.org/officeDocument/2006/relationships/audio" Target="../media/audio5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3.svg"/><Relationship Id="rId17" Type="http://schemas.openxmlformats.org/officeDocument/2006/relationships/image" Target="../media/image55.png"/><Relationship Id="rId2" Type="http://schemas.microsoft.com/office/2007/relationships/media" Target="../media/media4.mp3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5" Type="http://schemas.openxmlformats.org/officeDocument/2006/relationships/image" Target="../media/image46.gif"/><Relationship Id="rId10" Type="http://schemas.openxmlformats.org/officeDocument/2006/relationships/slide" Target="slide5.xml"/><Relationship Id="rId19" Type="http://schemas.openxmlformats.org/officeDocument/2006/relationships/audio" Target="../media/audio5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6.png"/><Relationship Id="rId18" Type="http://schemas.openxmlformats.org/officeDocument/2006/relationships/image" Target="../media/image33.sv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62.svg"/><Relationship Id="rId17" Type="http://schemas.openxmlformats.org/officeDocument/2006/relationships/image" Target="../media/image32.png"/><Relationship Id="rId2" Type="http://schemas.openxmlformats.org/officeDocument/2006/relationships/audio" Target="../media/audio6.wav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7.svg"/><Relationship Id="rId15" Type="http://schemas.openxmlformats.org/officeDocument/2006/relationships/image" Target="../media/image63.png"/><Relationship Id="rId10" Type="http://schemas.openxmlformats.org/officeDocument/2006/relationships/image" Target="../media/image60.svg"/><Relationship Id="rId19" Type="http://schemas.openxmlformats.org/officeDocument/2006/relationships/audio" Target="../media/audio6.wav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5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2.png"/><Relationship Id="rId3" Type="http://schemas.openxmlformats.org/officeDocument/2006/relationships/image" Target="../media/image66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10.png"/><Relationship Id="rId5" Type="http://schemas.openxmlformats.org/officeDocument/2006/relationships/image" Target="../media/image68.png"/><Relationship Id="rId10" Type="http://schemas.openxmlformats.org/officeDocument/2006/relationships/image" Target="../media/image71.svg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19.png"/><Relationship Id="rId12" Type="http://schemas.openxmlformats.org/officeDocument/2006/relationships/image" Target="../media/image7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11.svg"/><Relationship Id="rId4" Type="http://schemas.openxmlformats.org/officeDocument/2006/relationships/image" Target="../media/image71.sv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19.png"/><Relationship Id="rId12" Type="http://schemas.openxmlformats.org/officeDocument/2006/relationships/image" Target="../media/image7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11.svg"/><Relationship Id="rId4" Type="http://schemas.openxmlformats.org/officeDocument/2006/relationships/image" Target="../media/image71.sv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6.png"/><Relationship Id="rId3" Type="http://schemas.openxmlformats.org/officeDocument/2006/relationships/image" Target="../media/image70.png"/><Relationship Id="rId7" Type="http://schemas.openxmlformats.org/officeDocument/2006/relationships/image" Target="../media/image19.png"/><Relationship Id="rId12" Type="http://schemas.openxmlformats.org/officeDocument/2006/relationships/image" Target="../media/image7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11.svg"/><Relationship Id="rId4" Type="http://schemas.openxmlformats.org/officeDocument/2006/relationships/image" Target="../media/image71.sv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openxmlformats.org/officeDocument/2006/relationships/image" Target="../media/image19.png"/><Relationship Id="rId12" Type="http://schemas.openxmlformats.org/officeDocument/2006/relationships/image" Target="../media/image7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11.svg"/><Relationship Id="rId4" Type="http://schemas.openxmlformats.org/officeDocument/2006/relationships/image" Target="../media/image71.sv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10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.png"/><Relationship Id="rId7" Type="http://schemas.openxmlformats.org/officeDocument/2006/relationships/image" Target="../media/image68.png"/><Relationship Id="rId12" Type="http://schemas.openxmlformats.org/officeDocument/2006/relationships/image" Target="../media/image71.svg"/><Relationship Id="rId17" Type="http://schemas.openxmlformats.org/officeDocument/2006/relationships/image" Target="../media/image78.png"/><Relationship Id="rId2" Type="http://schemas.microsoft.com/office/2007/relationships/media" Target="../media/media5.mp3"/><Relationship Id="rId16" Type="http://schemas.openxmlformats.org/officeDocument/2006/relationships/image" Target="../media/image73.svg"/><Relationship Id="rId20" Type="http://schemas.microsoft.com/office/2007/relationships/hdphoto" Target="../media/hdphoto5.wdp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5" Type="http://schemas.openxmlformats.org/officeDocument/2006/relationships/image" Target="../media/image72.png"/><Relationship Id="rId10" Type="http://schemas.openxmlformats.org/officeDocument/2006/relationships/image" Target="../media/image20.svg"/><Relationship Id="rId19" Type="http://schemas.openxmlformats.org/officeDocument/2006/relationships/image" Target="../media/image79.pn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17" Type="http://schemas.openxmlformats.org/officeDocument/2006/relationships/image" Target="../media/image80.png"/><Relationship Id="rId2" Type="http://schemas.microsoft.com/office/2007/relationships/media" Target="../media/media5.mp3"/><Relationship Id="rId16" Type="http://schemas.openxmlformats.org/officeDocument/2006/relationships/image" Target="../media/image12.png"/><Relationship Id="rId20" Type="http://schemas.microsoft.com/office/2007/relationships/hdphoto" Target="../media/hdphoto7.wdp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74.png"/><Relationship Id="rId10" Type="http://schemas.openxmlformats.org/officeDocument/2006/relationships/image" Target="../media/image20.svg"/><Relationship Id="rId19" Type="http://schemas.openxmlformats.org/officeDocument/2006/relationships/image" Target="../media/image81.pn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Relationship Id="rId22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17" Type="http://schemas.openxmlformats.org/officeDocument/2006/relationships/image" Target="../media/image83.png"/><Relationship Id="rId2" Type="http://schemas.microsoft.com/office/2007/relationships/media" Target="../media/media5.mp3"/><Relationship Id="rId16" Type="http://schemas.openxmlformats.org/officeDocument/2006/relationships/image" Target="../media/image12.png"/><Relationship Id="rId20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openxmlformats.org/officeDocument/2006/relationships/image" Target="../media/image20.svg"/><Relationship Id="rId19" Type="http://schemas.openxmlformats.org/officeDocument/2006/relationships/image" Target="../media/image84.pn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17" Type="http://schemas.microsoft.com/office/2007/relationships/hdphoto" Target="../media/hdphoto11.wdp"/><Relationship Id="rId2" Type="http://schemas.microsoft.com/office/2007/relationships/media" Target="../media/media5.mp3"/><Relationship Id="rId16" Type="http://schemas.openxmlformats.org/officeDocument/2006/relationships/image" Target="../media/image85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76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17" Type="http://schemas.openxmlformats.org/officeDocument/2006/relationships/image" Target="../media/image86.png"/><Relationship Id="rId2" Type="http://schemas.microsoft.com/office/2007/relationships/media" Target="../media/media5.mp3"/><Relationship Id="rId16" Type="http://schemas.openxmlformats.org/officeDocument/2006/relationships/image" Target="../media/image12.png"/><Relationship Id="rId20" Type="http://schemas.microsoft.com/office/2007/relationships/hdphoto" Target="../media/hdphoto13.wdp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77.png"/><Relationship Id="rId10" Type="http://schemas.openxmlformats.org/officeDocument/2006/relationships/image" Target="../media/image20.svg"/><Relationship Id="rId19" Type="http://schemas.openxmlformats.org/officeDocument/2006/relationships/image" Target="../media/image87.pn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1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" Type="http://schemas.openxmlformats.org/officeDocument/2006/relationships/audio" Target="../media/media6.mp3"/><Relationship Id="rId16" Type="http://schemas.microsoft.com/office/2007/relationships/hdphoto" Target="../media/hdphoto14.wdp"/><Relationship Id="rId1" Type="http://schemas.microsoft.com/office/2007/relationships/media" Target="../media/media6.mp3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88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image" Target="../media/image65.pn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audio" Target="../media/audio6.wav"/><Relationship Id="rId16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svg"/><Relationship Id="rId1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5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48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10.png"/><Relationship Id="rId18" Type="http://schemas.openxmlformats.org/officeDocument/2006/relationships/image" Target="../media/image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12" Type="http://schemas.openxmlformats.org/officeDocument/2006/relationships/image" Target="../media/image20.svg"/><Relationship Id="rId17" Type="http://schemas.openxmlformats.org/officeDocument/2006/relationships/image" Target="../media/image89.png"/><Relationship Id="rId2" Type="http://schemas.microsoft.com/office/2007/relationships/media" Target="../media/media2.mp3"/><Relationship Id="rId16" Type="http://schemas.openxmlformats.org/officeDocument/2006/relationships/image" Target="../media/image73.svg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11" Type="http://schemas.openxmlformats.org/officeDocument/2006/relationships/image" Target="../media/image19.png"/><Relationship Id="rId5" Type="http://schemas.openxmlformats.org/officeDocument/2006/relationships/audio" Target="../media/audio5.wav"/><Relationship Id="rId15" Type="http://schemas.openxmlformats.org/officeDocument/2006/relationships/image" Target="../media/image72.png"/><Relationship Id="rId10" Type="http://schemas.openxmlformats.org/officeDocument/2006/relationships/image" Target="../media/image69.sv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8.png"/><Relationship Id="rId1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audio" Target="../media/audio1.wav"/><Relationship Id="rId5" Type="http://schemas.openxmlformats.org/officeDocument/2006/relationships/image" Target="../media/image8.png"/><Relationship Id="rId10" Type="http://schemas.openxmlformats.org/officeDocument/2006/relationships/image" Target="../media/image16.svg"/><Relationship Id="rId4" Type="http://schemas.openxmlformats.org/officeDocument/2006/relationships/image" Target="../media/image7.sv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4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54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1.sv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10.png"/><Relationship Id="rId17" Type="http://schemas.openxmlformats.org/officeDocument/2006/relationships/image" Target="../media/image91.png"/><Relationship Id="rId2" Type="http://schemas.microsoft.com/office/2007/relationships/media" Target="../media/media4.mp3"/><Relationship Id="rId16" Type="http://schemas.openxmlformats.org/officeDocument/2006/relationships/image" Target="../media/image89.png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20.svg"/><Relationship Id="rId5" Type="http://schemas.openxmlformats.org/officeDocument/2006/relationships/image" Target="../media/image65.png"/><Relationship Id="rId15" Type="http://schemas.openxmlformats.org/officeDocument/2006/relationships/image" Target="../media/image73.sv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69.svg"/><Relationship Id="rId1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49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1.sv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10.png"/><Relationship Id="rId17" Type="http://schemas.openxmlformats.org/officeDocument/2006/relationships/image" Target="../media/image91.png"/><Relationship Id="rId2" Type="http://schemas.microsoft.com/office/2007/relationships/media" Target="../media/media2.mp3"/><Relationship Id="rId16" Type="http://schemas.openxmlformats.org/officeDocument/2006/relationships/image" Target="../media/image89.png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20.svg"/><Relationship Id="rId5" Type="http://schemas.openxmlformats.org/officeDocument/2006/relationships/image" Target="../media/image65.png"/><Relationship Id="rId15" Type="http://schemas.openxmlformats.org/officeDocument/2006/relationships/image" Target="../media/image73.sv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69.svg"/><Relationship Id="rId1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4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92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3.sv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1.svg"/><Relationship Id="rId5" Type="http://schemas.openxmlformats.org/officeDocument/2006/relationships/image" Target="../media/image71.svg"/><Relationship Id="rId10" Type="http://schemas.openxmlformats.org/officeDocument/2006/relationships/image" Target="../media/image10.png"/><Relationship Id="rId4" Type="http://schemas.openxmlformats.org/officeDocument/2006/relationships/image" Target="../media/image70.png"/><Relationship Id="rId9" Type="http://schemas.openxmlformats.org/officeDocument/2006/relationships/image" Target="../media/image20.svg"/><Relationship Id="rId1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3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51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1.sv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10.png"/><Relationship Id="rId17" Type="http://schemas.openxmlformats.org/officeDocument/2006/relationships/image" Target="../media/image93.png"/><Relationship Id="rId2" Type="http://schemas.microsoft.com/office/2007/relationships/media" Target="../media/media3.mp3"/><Relationship Id="rId16" Type="http://schemas.openxmlformats.org/officeDocument/2006/relationships/image" Target="../media/image89.png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20.svg"/><Relationship Id="rId5" Type="http://schemas.openxmlformats.org/officeDocument/2006/relationships/image" Target="../media/image65.png"/><Relationship Id="rId15" Type="http://schemas.openxmlformats.org/officeDocument/2006/relationships/image" Target="../media/image73.sv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69.svg"/><Relationship Id="rId1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3.mp3"/><Relationship Id="rId16" Type="http://schemas.openxmlformats.org/officeDocument/2006/relationships/image" Target="../media/image94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3.sv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1.svg"/><Relationship Id="rId5" Type="http://schemas.openxmlformats.org/officeDocument/2006/relationships/image" Target="../media/image71.svg"/><Relationship Id="rId10" Type="http://schemas.openxmlformats.org/officeDocument/2006/relationships/image" Target="../media/image10.png"/><Relationship Id="rId4" Type="http://schemas.openxmlformats.org/officeDocument/2006/relationships/image" Target="../media/image70.png"/><Relationship Id="rId9" Type="http://schemas.openxmlformats.org/officeDocument/2006/relationships/image" Target="../media/image20.svg"/><Relationship Id="rId1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audio" Target="../media/audio1.wav"/><Relationship Id="rId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18.sv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7.mp3"/><Relationship Id="rId16" Type="http://schemas.openxmlformats.org/officeDocument/2006/relationships/image" Target="../media/image95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3.sv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1.svg"/><Relationship Id="rId5" Type="http://schemas.openxmlformats.org/officeDocument/2006/relationships/image" Target="../media/image71.svg"/><Relationship Id="rId10" Type="http://schemas.openxmlformats.org/officeDocument/2006/relationships/image" Target="../media/image10.png"/><Relationship Id="rId4" Type="http://schemas.openxmlformats.org/officeDocument/2006/relationships/image" Target="../media/image70.png"/><Relationship Id="rId9" Type="http://schemas.openxmlformats.org/officeDocument/2006/relationships/image" Target="../media/image20.svg"/><Relationship Id="rId1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8.mp3"/><Relationship Id="rId16" Type="http://schemas.openxmlformats.org/officeDocument/2006/relationships/image" Target="../media/image96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3.sv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1.svg"/><Relationship Id="rId5" Type="http://schemas.openxmlformats.org/officeDocument/2006/relationships/image" Target="../media/image71.svg"/><Relationship Id="rId10" Type="http://schemas.openxmlformats.org/officeDocument/2006/relationships/image" Target="../media/image10.png"/><Relationship Id="rId4" Type="http://schemas.openxmlformats.org/officeDocument/2006/relationships/image" Target="../media/image70.png"/><Relationship Id="rId9" Type="http://schemas.openxmlformats.org/officeDocument/2006/relationships/image" Target="../media/image20.svg"/><Relationship Id="rId1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image" Target="../media/image65.pn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audio" Target="../media/audio6.wav"/><Relationship Id="rId16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svg"/><Relationship Id="rId1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5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5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audio" Target="../media/audio2.wav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97.png"/><Relationship Id="rId7" Type="http://schemas.openxmlformats.org/officeDocument/2006/relationships/image" Target="../media/image10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microsoft.com/office/2007/relationships/hdphoto" Target="../media/hdphoto15.wdp"/><Relationship Id="rId5" Type="http://schemas.openxmlformats.org/officeDocument/2006/relationships/image" Target="../media/image111.png"/><Relationship Id="rId15" Type="http://schemas.openxmlformats.org/officeDocument/2006/relationships/audio" Target="../media/audio9.wav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audio" Target="../media/audio10.wav"/><Relationship Id="rId5" Type="http://schemas.openxmlformats.org/officeDocument/2006/relationships/image" Target="../media/image97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18" Type="http://schemas.openxmlformats.org/officeDocument/2006/relationships/image" Target="../media/image30.png"/><Relationship Id="rId26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image" Target="../media/image33.svg"/><Relationship Id="rId7" Type="http://schemas.openxmlformats.org/officeDocument/2006/relationships/image" Target="../media/image23.svg"/><Relationship Id="rId12" Type="http://schemas.openxmlformats.org/officeDocument/2006/relationships/image" Target="../media/image26.png"/><Relationship Id="rId17" Type="http://schemas.openxmlformats.org/officeDocument/2006/relationships/slide" Target="slide7.xml"/><Relationship Id="rId25" Type="http://schemas.openxmlformats.org/officeDocument/2006/relationships/slide" Target="slide8.xml"/><Relationship Id="rId3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svg"/><Relationship Id="rId20" Type="http://schemas.openxmlformats.org/officeDocument/2006/relationships/image" Target="../media/image32.png"/><Relationship Id="rId29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slide" Target="slide11.xml"/><Relationship Id="rId24" Type="http://schemas.microsoft.com/office/2007/relationships/hdphoto" Target="../media/hdphoto1.wdp"/><Relationship Id="rId32" Type="http://schemas.microsoft.com/office/2007/relationships/hdphoto" Target="../media/hdphoto3.wdp"/><Relationship Id="rId5" Type="http://schemas.openxmlformats.org/officeDocument/2006/relationships/slide" Target="slide13.xml"/><Relationship Id="rId15" Type="http://schemas.openxmlformats.org/officeDocument/2006/relationships/image" Target="../media/image28.png"/><Relationship Id="rId23" Type="http://schemas.openxmlformats.org/officeDocument/2006/relationships/image" Target="../media/image34.png"/><Relationship Id="rId28" Type="http://schemas.openxmlformats.org/officeDocument/2006/relationships/image" Target="../media/image36.png"/><Relationship Id="rId10" Type="http://schemas.openxmlformats.org/officeDocument/2006/relationships/image" Target="../media/image25.svg"/><Relationship Id="rId19" Type="http://schemas.openxmlformats.org/officeDocument/2006/relationships/image" Target="../media/image31.svg"/><Relationship Id="rId31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slide" Target="slide6.xml"/><Relationship Id="rId22" Type="http://schemas.openxmlformats.org/officeDocument/2006/relationships/slide" Target="slide9.xml"/><Relationship Id="rId27" Type="http://schemas.microsoft.com/office/2007/relationships/hdphoto" Target="../media/hdphoto2.wdp"/><Relationship Id="rId30" Type="http://schemas.openxmlformats.org/officeDocument/2006/relationships/slide" Target="slide12.xml"/><Relationship Id="rId8" Type="http://schemas.openxmlformats.org/officeDocument/2006/relationships/slide" Target="slide1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microsoft.com/office/2007/relationships/hdphoto" Target="../media/hdphoto16.wdp"/><Relationship Id="rId5" Type="http://schemas.openxmlformats.org/officeDocument/2006/relationships/image" Target="../media/image111.png"/><Relationship Id="rId15" Type="http://schemas.openxmlformats.org/officeDocument/2006/relationships/audio" Target="../media/audio9.wav"/><Relationship Id="rId10" Type="http://schemas.openxmlformats.org/officeDocument/2006/relationships/image" Target="../media/image117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audio" Target="../media/audio10.wav"/><Relationship Id="rId5" Type="http://schemas.openxmlformats.org/officeDocument/2006/relationships/image" Target="../media/image97.png"/><Relationship Id="rId10" Type="http://schemas.openxmlformats.org/officeDocument/2006/relationships/image" Target="../media/image94.png"/><Relationship Id="rId4" Type="http://schemas.openxmlformats.org/officeDocument/2006/relationships/audio" Target="../media/audio10.wav"/><Relationship Id="rId9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2" Type="http://schemas.openxmlformats.org/officeDocument/2006/relationships/audio" Target="../media/audio9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microsoft.com/office/2007/relationships/hdphoto" Target="../media/hdphoto17.wdp"/><Relationship Id="rId5" Type="http://schemas.openxmlformats.org/officeDocument/2006/relationships/image" Target="../media/image111.png"/><Relationship Id="rId10" Type="http://schemas.openxmlformats.org/officeDocument/2006/relationships/image" Target="../media/image118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audio" Target="../media/audio10.wav"/><Relationship Id="rId5" Type="http://schemas.openxmlformats.org/officeDocument/2006/relationships/image" Target="../media/image97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8" Type="http://schemas.openxmlformats.org/officeDocument/2006/relationships/audio" Target="../media/audio9.wav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microsoft.com/office/2007/relationships/hdphoto" Target="../media/hdphoto18.wdp"/><Relationship Id="rId5" Type="http://schemas.openxmlformats.org/officeDocument/2006/relationships/image" Target="../media/image111.png"/><Relationship Id="rId10" Type="http://schemas.openxmlformats.org/officeDocument/2006/relationships/image" Target="../media/image119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audio" Target="../media/audio10.wav"/><Relationship Id="rId5" Type="http://schemas.openxmlformats.org/officeDocument/2006/relationships/image" Target="../media/image97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microsoft.com/office/2007/relationships/hdphoto" Target="../media/hdphoto19.wdp"/><Relationship Id="rId5" Type="http://schemas.openxmlformats.org/officeDocument/2006/relationships/image" Target="../media/image111.png"/><Relationship Id="rId15" Type="http://schemas.openxmlformats.org/officeDocument/2006/relationships/audio" Target="../media/audio9.wav"/><Relationship Id="rId10" Type="http://schemas.openxmlformats.org/officeDocument/2006/relationships/image" Target="../media/image120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audio" Target="../media/audio10.wav"/><Relationship Id="rId5" Type="http://schemas.openxmlformats.org/officeDocument/2006/relationships/image" Target="../media/image97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2" Type="http://schemas.openxmlformats.org/officeDocument/2006/relationships/audio" Target="../media/audio9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microsoft.com/office/2007/relationships/hdphoto" Target="../media/hdphoto20.wdp"/><Relationship Id="rId5" Type="http://schemas.openxmlformats.org/officeDocument/2006/relationships/image" Target="../media/image111.png"/><Relationship Id="rId10" Type="http://schemas.openxmlformats.org/officeDocument/2006/relationships/image" Target="../media/image12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audio" Target="../media/audio10.wav"/><Relationship Id="rId5" Type="http://schemas.openxmlformats.org/officeDocument/2006/relationships/image" Target="../media/image97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" Type="http://schemas.microsoft.com/office/2007/relationships/media" Target="../media/media2.mp3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5" Type="http://schemas.openxmlformats.org/officeDocument/2006/relationships/image" Target="../media/image46.gif"/><Relationship Id="rId10" Type="http://schemas.openxmlformats.org/officeDocument/2006/relationships/slide" Target="slide5.xml"/><Relationship Id="rId19" Type="http://schemas.openxmlformats.org/officeDocument/2006/relationships/audio" Target="../media/audio5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7.png"/><Relationship Id="rId7" Type="http://schemas.openxmlformats.org/officeDocument/2006/relationships/image" Target="../media/image104.png"/><Relationship Id="rId12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23.png"/><Relationship Id="rId5" Type="http://schemas.openxmlformats.org/officeDocument/2006/relationships/image" Target="../media/image107.png"/><Relationship Id="rId10" Type="http://schemas.openxmlformats.org/officeDocument/2006/relationships/image" Target="../media/image99.png"/><Relationship Id="rId4" Type="http://schemas.openxmlformats.org/officeDocument/2006/relationships/image" Target="../media/image122.png"/><Relationship Id="rId9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3.svg"/><Relationship Id="rId17" Type="http://schemas.openxmlformats.org/officeDocument/2006/relationships/image" Target="../media/image49.png"/><Relationship Id="rId2" Type="http://schemas.microsoft.com/office/2007/relationships/media" Target="../media/media2.mp3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5" Type="http://schemas.openxmlformats.org/officeDocument/2006/relationships/image" Target="../media/image46.gif"/><Relationship Id="rId10" Type="http://schemas.openxmlformats.org/officeDocument/2006/relationships/slide" Target="slide5.xml"/><Relationship Id="rId19" Type="http://schemas.openxmlformats.org/officeDocument/2006/relationships/audio" Target="../media/audio5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3.svg"/><Relationship Id="rId17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5" Type="http://schemas.openxmlformats.org/officeDocument/2006/relationships/image" Target="../media/image46.gif"/><Relationship Id="rId10" Type="http://schemas.openxmlformats.org/officeDocument/2006/relationships/slide" Target="slide5.xml"/><Relationship Id="rId19" Type="http://schemas.openxmlformats.org/officeDocument/2006/relationships/audio" Target="../media/audio5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3.svg"/><Relationship Id="rId17" Type="http://schemas.openxmlformats.org/officeDocument/2006/relationships/image" Target="../media/image51.png"/><Relationship Id="rId2" Type="http://schemas.microsoft.com/office/2007/relationships/media" Target="../media/media3.mp3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5" Type="http://schemas.openxmlformats.org/officeDocument/2006/relationships/image" Target="../media/image46.gif"/><Relationship Id="rId10" Type="http://schemas.openxmlformats.org/officeDocument/2006/relationships/slide" Target="slide5.xml"/><Relationship Id="rId19" Type="http://schemas.openxmlformats.org/officeDocument/2006/relationships/audio" Target="../media/audio5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8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5"/>
          <p:cNvSpPr/>
          <p:nvPr/>
        </p:nvSpPr>
        <p:spPr>
          <a:xfrm>
            <a:off x="5486400" y="1333500"/>
            <a:ext cx="7315200" cy="1581912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108837" y="3507059"/>
            <a:ext cx="4691634" cy="4912706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487530" y="3507059"/>
            <a:ext cx="4691634" cy="49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pplause.wav"/>
          </p:stSnd>
        </p:sndAc>
      </p:transition>
    </mc:Choice>
    <mc:Fallback xmlns="">
      <p:transition spd="slow">
        <p:random/>
        <p:sndAc>
          <p:stSnd>
            <p:snd r:embed="rId1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5844232" y="6357748"/>
              <a:ext cx="4819694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yogurt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C83E6C6-7110-667D-912D-00A70FE23AAF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28336B-7388-D0EF-9095-538008B46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429000" y="2628900"/>
              <a:ext cx="3641487" cy="3547079"/>
            </a:xfrm>
            <a:prstGeom prst="rect">
              <a:avLst/>
            </a:prstGeom>
          </p:spPr>
        </p:pic>
      </p:grpSp>
      <p:pic>
        <p:nvPicPr>
          <p:cNvPr id="5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327B991-14EA-391A-AE7C-E7134059B4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18906" y="3415547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5907917" y="6357748"/>
              <a:ext cx="4692324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yo-yos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76B183F-27BB-6456-18A5-ED7A04AE3AF3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4BD5BC-96F7-B7EE-7322-F8E303FC5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352800" y="2958931"/>
              <a:ext cx="3843803" cy="3111114"/>
            </a:xfrm>
            <a:prstGeom prst="rect">
              <a:avLst/>
            </a:prstGeom>
          </p:spPr>
        </p:pic>
      </p:grpSp>
      <p:pic>
        <p:nvPicPr>
          <p:cNvPr id="5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ABBDB507-E0D9-5AFD-AABA-F754A33E8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3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1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727331" y="7348083"/>
            <a:ext cx="2111226" cy="3234469"/>
          </a:xfrm>
          <a:custGeom>
            <a:avLst/>
            <a:gdLst/>
            <a:ahLst/>
            <a:cxnLst/>
            <a:rect l="l" t="t" r="r" b="b"/>
            <a:pathLst>
              <a:path w="2111226" h="3234469">
                <a:moveTo>
                  <a:pt x="0" y="0"/>
                </a:moveTo>
                <a:lnTo>
                  <a:pt x="2111226" y="0"/>
                </a:lnTo>
                <a:lnTo>
                  <a:pt x="2111226" y="3234468"/>
                </a:lnTo>
                <a:lnTo>
                  <a:pt x="0" y="3234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7830" y="8215385"/>
            <a:ext cx="1545114" cy="2367166"/>
          </a:xfrm>
          <a:custGeom>
            <a:avLst/>
            <a:gdLst/>
            <a:ahLst/>
            <a:cxnLst/>
            <a:rect l="l" t="t" r="r" b="b"/>
            <a:pathLst>
              <a:path w="1545114" h="2367166">
                <a:moveTo>
                  <a:pt x="0" y="0"/>
                </a:moveTo>
                <a:lnTo>
                  <a:pt x="1545114" y="0"/>
                </a:lnTo>
                <a:lnTo>
                  <a:pt x="1545114" y="2367166"/>
                </a:lnTo>
                <a:lnTo>
                  <a:pt x="0" y="236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28058" y="8162566"/>
            <a:ext cx="964246" cy="2191469"/>
          </a:xfrm>
          <a:custGeom>
            <a:avLst/>
            <a:gdLst/>
            <a:ahLst/>
            <a:cxnLst/>
            <a:rect l="l" t="t" r="r" b="b"/>
            <a:pathLst>
              <a:path w="964246" h="2191469">
                <a:moveTo>
                  <a:pt x="0" y="0"/>
                </a:moveTo>
                <a:lnTo>
                  <a:pt x="964246" y="0"/>
                </a:lnTo>
                <a:lnTo>
                  <a:pt x="964246" y="2191468"/>
                </a:lnTo>
                <a:lnTo>
                  <a:pt x="0" y="21914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82944" y="8215385"/>
            <a:ext cx="1545114" cy="2367166"/>
          </a:xfrm>
          <a:custGeom>
            <a:avLst/>
            <a:gdLst/>
            <a:ahLst/>
            <a:cxnLst/>
            <a:rect l="l" t="t" r="r" b="b"/>
            <a:pathLst>
              <a:path w="1545114" h="2367166">
                <a:moveTo>
                  <a:pt x="0" y="0"/>
                </a:moveTo>
                <a:lnTo>
                  <a:pt x="1545114" y="0"/>
                </a:lnTo>
                <a:lnTo>
                  <a:pt x="1545114" y="2367166"/>
                </a:lnTo>
                <a:lnTo>
                  <a:pt x="0" y="236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413173" y="1913153"/>
            <a:ext cx="8826346" cy="9436077"/>
          </a:xfrm>
          <a:custGeom>
            <a:avLst/>
            <a:gdLst/>
            <a:ahLst/>
            <a:cxnLst/>
            <a:rect l="l" t="t" r="r" b="b"/>
            <a:pathLst>
              <a:path w="8826346" h="9436077">
                <a:moveTo>
                  <a:pt x="0" y="0"/>
                </a:moveTo>
                <a:lnTo>
                  <a:pt x="8826346" y="0"/>
                </a:lnTo>
                <a:lnTo>
                  <a:pt x="8826346" y="9436077"/>
                </a:lnTo>
                <a:lnTo>
                  <a:pt x="0" y="94360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86333">
            <a:off x="7338480" y="8496672"/>
            <a:ext cx="954794" cy="1804593"/>
          </a:xfrm>
          <a:custGeom>
            <a:avLst/>
            <a:gdLst/>
            <a:ahLst/>
            <a:cxnLst/>
            <a:rect l="l" t="t" r="r" b="b"/>
            <a:pathLst>
              <a:path w="954794" h="1804593">
                <a:moveTo>
                  <a:pt x="0" y="0"/>
                </a:moveTo>
                <a:lnTo>
                  <a:pt x="954793" y="0"/>
                </a:lnTo>
                <a:lnTo>
                  <a:pt x="954793" y="1804592"/>
                </a:lnTo>
                <a:lnTo>
                  <a:pt x="0" y="1804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37413" y="7816543"/>
            <a:ext cx="2000066" cy="2865510"/>
          </a:xfrm>
          <a:custGeom>
            <a:avLst/>
            <a:gdLst/>
            <a:ahLst/>
            <a:cxnLst/>
            <a:rect l="l" t="t" r="r" b="b"/>
            <a:pathLst>
              <a:path w="2000066" h="2865510">
                <a:moveTo>
                  <a:pt x="0" y="0"/>
                </a:moveTo>
                <a:lnTo>
                  <a:pt x="2000067" y="0"/>
                </a:lnTo>
                <a:lnTo>
                  <a:pt x="2000067" y="2865510"/>
                </a:lnTo>
                <a:lnTo>
                  <a:pt x="0" y="2865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86333">
            <a:off x="6288459" y="7823368"/>
            <a:ext cx="1197929" cy="2264126"/>
          </a:xfrm>
          <a:custGeom>
            <a:avLst/>
            <a:gdLst/>
            <a:ahLst/>
            <a:cxnLst/>
            <a:rect l="l" t="t" r="r" b="b"/>
            <a:pathLst>
              <a:path w="1197929" h="2264126">
                <a:moveTo>
                  <a:pt x="0" y="0"/>
                </a:moveTo>
                <a:lnTo>
                  <a:pt x="1197928" y="0"/>
                </a:lnTo>
                <a:lnTo>
                  <a:pt x="1197928" y="2264126"/>
                </a:lnTo>
                <a:lnTo>
                  <a:pt x="0" y="22641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95149" y="8301967"/>
            <a:ext cx="964246" cy="2191469"/>
          </a:xfrm>
          <a:custGeom>
            <a:avLst/>
            <a:gdLst/>
            <a:ahLst/>
            <a:cxnLst/>
            <a:rect l="l" t="t" r="r" b="b"/>
            <a:pathLst>
              <a:path w="964246" h="2191469">
                <a:moveTo>
                  <a:pt x="0" y="0"/>
                </a:moveTo>
                <a:lnTo>
                  <a:pt x="964246" y="0"/>
                </a:lnTo>
                <a:lnTo>
                  <a:pt x="964246" y="2191469"/>
                </a:lnTo>
                <a:lnTo>
                  <a:pt x="0" y="219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95130" y="9249298"/>
            <a:ext cx="9144000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558486" y="7258967"/>
            <a:ext cx="2257592" cy="3234469"/>
          </a:xfrm>
          <a:custGeom>
            <a:avLst/>
            <a:gdLst/>
            <a:ahLst/>
            <a:cxnLst/>
            <a:rect l="l" t="t" r="r" b="b"/>
            <a:pathLst>
              <a:path w="2257592" h="3234469">
                <a:moveTo>
                  <a:pt x="0" y="0"/>
                </a:moveTo>
                <a:lnTo>
                  <a:pt x="2257592" y="0"/>
                </a:lnTo>
                <a:lnTo>
                  <a:pt x="2257592" y="3234469"/>
                </a:lnTo>
                <a:lnTo>
                  <a:pt x="0" y="3234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196603" y="7055099"/>
            <a:ext cx="1356754" cy="3083532"/>
          </a:xfrm>
          <a:custGeom>
            <a:avLst/>
            <a:gdLst/>
            <a:ahLst/>
            <a:cxnLst/>
            <a:rect l="l" t="t" r="r" b="b"/>
            <a:pathLst>
              <a:path w="1356754" h="3083532">
                <a:moveTo>
                  <a:pt x="0" y="0"/>
                </a:moveTo>
                <a:lnTo>
                  <a:pt x="1356754" y="0"/>
                </a:lnTo>
                <a:lnTo>
                  <a:pt x="1356754" y="3083532"/>
                </a:lnTo>
                <a:lnTo>
                  <a:pt x="0" y="308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218580" y="7643634"/>
            <a:ext cx="1163081" cy="2643366"/>
          </a:xfrm>
          <a:custGeom>
            <a:avLst/>
            <a:gdLst/>
            <a:ahLst/>
            <a:cxnLst/>
            <a:rect l="l" t="t" r="r" b="b"/>
            <a:pathLst>
              <a:path w="1163081" h="2643366">
                <a:moveTo>
                  <a:pt x="0" y="0"/>
                </a:moveTo>
                <a:lnTo>
                  <a:pt x="1163081" y="0"/>
                </a:lnTo>
                <a:lnTo>
                  <a:pt x="1163081" y="2643366"/>
                </a:lnTo>
                <a:lnTo>
                  <a:pt x="0" y="26433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965852" y="7055099"/>
            <a:ext cx="1356754" cy="3083532"/>
          </a:xfrm>
          <a:custGeom>
            <a:avLst/>
            <a:gdLst/>
            <a:ahLst/>
            <a:cxnLst/>
            <a:rect l="l" t="t" r="r" b="b"/>
            <a:pathLst>
              <a:path w="1356754" h="3083532">
                <a:moveTo>
                  <a:pt x="0" y="0"/>
                </a:moveTo>
                <a:lnTo>
                  <a:pt x="1356754" y="0"/>
                </a:lnTo>
                <a:lnTo>
                  <a:pt x="1356754" y="3083532"/>
                </a:lnTo>
                <a:lnTo>
                  <a:pt x="0" y="308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624603" y="9163936"/>
            <a:ext cx="9144000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763157" y="7560469"/>
            <a:ext cx="3011416" cy="3022082"/>
          </a:xfrm>
          <a:custGeom>
            <a:avLst/>
            <a:gdLst/>
            <a:ahLst/>
            <a:cxnLst/>
            <a:rect l="l" t="t" r="r" b="b"/>
            <a:pathLst>
              <a:path w="3011416" h="3022082">
                <a:moveTo>
                  <a:pt x="0" y="0"/>
                </a:moveTo>
                <a:lnTo>
                  <a:pt x="3011416" y="0"/>
                </a:lnTo>
                <a:lnTo>
                  <a:pt x="3011416" y="3022082"/>
                </a:lnTo>
                <a:lnTo>
                  <a:pt x="0" y="30220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74870" y="-288671"/>
            <a:ext cx="1941023" cy="2357389"/>
          </a:xfrm>
          <a:custGeom>
            <a:avLst/>
            <a:gdLst/>
            <a:ahLst/>
            <a:cxnLst/>
            <a:rect l="l" t="t" r="r" b="b"/>
            <a:pathLst>
              <a:path w="1941023" h="2357389">
                <a:moveTo>
                  <a:pt x="0" y="0"/>
                </a:moveTo>
                <a:lnTo>
                  <a:pt x="1941023" y="0"/>
                </a:lnTo>
                <a:lnTo>
                  <a:pt x="1941023" y="2357389"/>
                </a:lnTo>
                <a:lnTo>
                  <a:pt x="0" y="23573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352800" y="1774859"/>
            <a:ext cx="14037546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000" dirty="0">
                <a:ln w="7620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ngenial Black" panose="02000503040000020004" pitchFamily="2" charset="0"/>
              </a:rPr>
              <a:t>Thank you </a:t>
            </a:r>
          </a:p>
          <a:p>
            <a:pPr algn="ctr"/>
            <a:r>
              <a:rPr lang="en-US" sz="15000" dirty="0">
                <a:ln w="7620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ngenial Black" panose="02000503040000020004" pitchFamily="2" charset="0"/>
              </a:rPr>
              <a:t>for playing!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417463" y="-288671"/>
            <a:ext cx="1557407" cy="1891485"/>
          </a:xfrm>
          <a:custGeom>
            <a:avLst/>
            <a:gdLst/>
            <a:ahLst/>
            <a:cxnLst/>
            <a:rect l="l" t="t" r="r" b="b"/>
            <a:pathLst>
              <a:path w="1557407" h="1891485">
                <a:moveTo>
                  <a:pt x="0" y="0"/>
                </a:moveTo>
                <a:lnTo>
                  <a:pt x="1557407" y="0"/>
                </a:lnTo>
                <a:lnTo>
                  <a:pt x="1557407" y="1891485"/>
                </a:lnTo>
                <a:lnTo>
                  <a:pt x="0" y="18914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2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19" name="applaus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Listen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repeat.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2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EBD5CA-8580-10CE-FCBA-9C4CE3C214BA}"/>
              </a:ext>
            </a:extLst>
          </p:cNvPr>
          <p:cNvGrpSpPr/>
          <p:nvPr/>
        </p:nvGrpSpPr>
        <p:grpSpPr>
          <a:xfrm>
            <a:off x="914236" y="1545989"/>
            <a:ext cx="16531892" cy="7834794"/>
            <a:chOff x="857641" y="1652106"/>
            <a:chExt cx="16531892" cy="78347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ED8BEB-8F25-594D-A783-4EC9B5F7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641" y="1652106"/>
              <a:ext cx="16531892" cy="78347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11E400-26D8-87CB-1ED4-78D9964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00" y="3619500"/>
              <a:ext cx="838200" cy="838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5BAAB7-95FF-BFAF-B3EB-3761ACB7A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07033" y="4306713"/>
              <a:ext cx="838200" cy="8382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6345233" y="8032043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134383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200908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470432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395361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523262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574897-AEFD-FA04-D3AF-1082373928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5208" y="1704422"/>
            <a:ext cx="11115530" cy="784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81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F1AEF-0691-1553-9BFC-D255675F50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6733" y="1618713"/>
            <a:ext cx="11143141" cy="785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13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5DA6D9-5989-CACF-B213-92AF8409AD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0039" y="1569608"/>
            <a:ext cx="11156530" cy="782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0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618226-F828-E2F2-3854-861994058E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4322" y="1648395"/>
            <a:ext cx="11019355" cy="774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4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74914" y="-1313840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0" y="0"/>
                </a:moveTo>
                <a:lnTo>
                  <a:pt x="5968772" y="0"/>
                </a:lnTo>
                <a:lnTo>
                  <a:pt x="5968772" y="5931466"/>
                </a:lnTo>
                <a:lnTo>
                  <a:pt x="0" y="5931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1955686" y="6292567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5968772" y="5931466"/>
                </a:moveTo>
                <a:lnTo>
                  <a:pt x="0" y="5931466"/>
                </a:lnTo>
                <a:lnTo>
                  <a:pt x="0" y="0"/>
                </a:lnTo>
                <a:lnTo>
                  <a:pt x="5968772" y="0"/>
                </a:lnTo>
                <a:lnTo>
                  <a:pt x="5968772" y="59314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283344" y="6255068"/>
            <a:ext cx="9721312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600" dirty="0">
                <a:solidFill>
                  <a:srgbClr val="5B1010"/>
                </a:solidFill>
                <a:latin typeface="One Little Font"/>
              </a:rPr>
              <a:t>Period 1 – Phil and Sue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4874" y="4200230"/>
            <a:ext cx="14506414" cy="168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16600" dirty="0">
                <a:solidFill>
                  <a:srgbClr val="5B1010"/>
                </a:solidFill>
                <a:latin typeface="More Sugar"/>
              </a:rPr>
              <a:t>REVIEW 3</a:t>
            </a:r>
          </a:p>
        </p:txBody>
      </p:sp>
      <p:sp>
        <p:nvSpPr>
          <p:cNvPr id="6" name="Freeform 6"/>
          <p:cNvSpPr/>
          <p:nvPr/>
        </p:nvSpPr>
        <p:spPr>
          <a:xfrm>
            <a:off x="17240958" y="5037630"/>
            <a:ext cx="1418008" cy="1254937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245373">
            <a:off x="1196996" y="150667"/>
            <a:ext cx="790129" cy="818949"/>
          </a:xfrm>
          <a:custGeom>
            <a:avLst/>
            <a:gdLst/>
            <a:ahLst/>
            <a:cxnLst/>
            <a:rect l="l" t="t" r="r" b="b"/>
            <a:pathLst>
              <a:path w="790129" h="818949">
                <a:moveTo>
                  <a:pt x="0" y="0"/>
                </a:moveTo>
                <a:lnTo>
                  <a:pt x="790130" y="0"/>
                </a:lnTo>
                <a:lnTo>
                  <a:pt x="790130" y="818949"/>
                </a:lnTo>
                <a:lnTo>
                  <a:pt x="0" y="818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88314">
            <a:off x="1935022" y="1396769"/>
            <a:ext cx="440801" cy="456879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875" y="2658755"/>
            <a:ext cx="994825" cy="1026916"/>
          </a:xfrm>
          <a:custGeom>
            <a:avLst/>
            <a:gdLst/>
            <a:ahLst/>
            <a:cxnLst/>
            <a:rect l="l" t="t" r="r" b="b"/>
            <a:pathLst>
              <a:path w="994825" h="1026916">
                <a:moveTo>
                  <a:pt x="0" y="0"/>
                </a:moveTo>
                <a:lnTo>
                  <a:pt x="994825" y="0"/>
                </a:lnTo>
                <a:lnTo>
                  <a:pt x="994825" y="1026915"/>
                </a:lnTo>
                <a:lnTo>
                  <a:pt x="0" y="10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57326" y="7114788"/>
            <a:ext cx="4375249" cy="4407302"/>
          </a:xfrm>
          <a:custGeom>
            <a:avLst/>
            <a:gdLst/>
            <a:ahLst/>
            <a:cxnLst/>
            <a:rect l="l" t="t" r="r" b="b"/>
            <a:pathLst>
              <a:path w="4375249" h="4407302">
                <a:moveTo>
                  <a:pt x="0" y="0"/>
                </a:moveTo>
                <a:lnTo>
                  <a:pt x="4375249" y="0"/>
                </a:lnTo>
                <a:lnTo>
                  <a:pt x="4375249" y="4407302"/>
                </a:lnTo>
                <a:lnTo>
                  <a:pt x="0" y="4407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Track 68">
            <a:hlinkClick r:id="" action="ppaction://media"/>
            <a:extLst>
              <a:ext uri="{FF2B5EF4-FFF2-40B4-BE49-F238E27FC236}">
                <a16:creationId xmlns:a16="http://schemas.microsoft.com/office/drawing/2014/main" id="{FFA7DDC8-C7C6-14C2-2884-DA37F951B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2" end="67861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076252" y="4496292"/>
            <a:ext cx="1082675" cy="108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EBD5CA-8580-10CE-FCBA-9C4CE3C214BA}"/>
              </a:ext>
            </a:extLst>
          </p:cNvPr>
          <p:cNvGrpSpPr/>
          <p:nvPr/>
        </p:nvGrpSpPr>
        <p:grpSpPr>
          <a:xfrm>
            <a:off x="914236" y="1545989"/>
            <a:ext cx="16531892" cy="7834794"/>
            <a:chOff x="857641" y="1652106"/>
            <a:chExt cx="16531892" cy="78347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ED8BEB-8F25-594D-A783-4EC9B5F7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641" y="1652106"/>
              <a:ext cx="16531892" cy="78347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11E400-26D8-87CB-1ED4-78D9964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8800" y="3619500"/>
              <a:ext cx="838200" cy="838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5BAAB7-95FF-BFAF-B3EB-3761ACB7A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07033" y="4306713"/>
              <a:ext cx="838200" cy="8382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6345233" y="8032043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134383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200908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470432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395361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523262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480D4D7-6ECE-BCCF-867B-2D6E52176D88}"/>
              </a:ext>
            </a:extLst>
          </p:cNvPr>
          <p:cNvSpPr txBox="1"/>
          <p:nvPr/>
        </p:nvSpPr>
        <p:spPr>
          <a:xfrm>
            <a:off x="3927608" y="3435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F98D73-7974-B499-F09B-E1A69EABBC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24" b="92262" l="3979" r="96021">
                        <a14:foregroundMark x1="7692" y1="31548" x2="4244" y2="64286"/>
                        <a14:foregroundMark x1="4244" y1="64286" x2="5040" y2="69643"/>
                        <a14:foregroundMark x1="90186" y1="23810" x2="96286" y2="57143"/>
                        <a14:foregroundMark x1="96286" y1="57143" x2="95756" y2="64881"/>
                        <a14:foregroundMark x1="28382" y1="86905" x2="26260" y2="92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3969" y="3057373"/>
            <a:ext cx="3591426" cy="1600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48503F-0D93-9679-C64A-D49CEBE320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769" b="97436" l="5446" r="95545">
                        <a14:foregroundMark x1="13119" y1="30128" x2="92822" y2="61538"/>
                        <a14:foregroundMark x1="46782" y1="23718" x2="71535" y2="25641"/>
                        <a14:foregroundMark x1="71535" y1="25641" x2="85891" y2="37179"/>
                        <a14:foregroundMark x1="85891" y1="37179" x2="87624" y2="41026"/>
                        <a14:foregroundMark x1="20792" y1="19872" x2="68564" y2="22436"/>
                        <a14:foregroundMark x1="68564" y1="22436" x2="84901" y2="37821"/>
                        <a14:foregroundMark x1="84901" y1="37821" x2="89604" y2="48718"/>
                        <a14:foregroundMark x1="15842" y1="26923" x2="19802" y2="64103"/>
                        <a14:foregroundMark x1="19802" y1="64103" x2="34653" y2="71795"/>
                        <a14:foregroundMark x1="10891" y1="28205" x2="11881" y2="78846"/>
                        <a14:foregroundMark x1="11881" y1="78846" x2="18317" y2="80128"/>
                        <a14:foregroundMark x1="86139" y1="19872" x2="88366" y2="69231"/>
                        <a14:foregroundMark x1="88366" y1="69231" x2="60396" y2="87179"/>
                        <a14:foregroundMark x1="89604" y1="30769" x2="90594" y2="74359"/>
                        <a14:foregroundMark x1="90594" y1="74359" x2="82426" y2="87179"/>
                        <a14:foregroundMark x1="93069" y1="28846" x2="93069" y2="72436"/>
                        <a14:foregroundMark x1="93069" y1="72436" x2="91584" y2="78205"/>
                        <a14:foregroundMark x1="93069" y1="38462" x2="95545" y2="60897"/>
                        <a14:foregroundMark x1="10396" y1="35897" x2="9901" y2="66026"/>
                        <a14:foregroundMark x1="11634" y1="47436" x2="9158" y2="78205"/>
                        <a14:foregroundMark x1="5693" y1="40385" x2="5693" y2="67949"/>
                        <a14:foregroundMark x1="31436" y1="67949" x2="65842" y2="67949"/>
                        <a14:foregroundMark x1="19554" y1="53846" x2="33911" y2="50000"/>
                        <a14:foregroundMark x1="33911" y1="50000" x2="60644" y2="55769"/>
                        <a14:foregroundMark x1="23515" y1="78205" x2="55198" y2="92308"/>
                        <a14:foregroundMark x1="31436" y1="84615" x2="27723" y2="97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6890" y="3785590"/>
            <a:ext cx="3848637" cy="1672417"/>
          </a:xfrm>
          <a:prstGeom prst="rect">
            <a:avLst/>
          </a:prstGeom>
        </p:spPr>
      </p:pic>
      <p:pic>
        <p:nvPicPr>
          <p:cNvPr id="20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9D1026E0-4EAA-51DA-D03A-2C0051CBDA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4" end="54502.122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444070" y="4331846"/>
            <a:ext cx="1215470" cy="1215470"/>
          </a:xfrm>
          <a:prstGeom prst="rect">
            <a:avLst/>
          </a:prstGeom>
        </p:spPr>
      </p:pic>
      <p:pic>
        <p:nvPicPr>
          <p:cNvPr id="21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AA937AFE-19C1-3B77-1D72-9B26F2B76F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75" end="49686.122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592636" y="4522486"/>
            <a:ext cx="1215470" cy="12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3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4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574897-AEFD-FA04-D3AF-1082373928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75208" y="1704422"/>
            <a:ext cx="11115530" cy="784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537EB2BD-DFC0-16B5-3A2E-A1E6FCFB28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81" end="41153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19094" y="2247900"/>
            <a:ext cx="858270" cy="858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59E48C-B415-3A36-C5A7-99F76E4678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27" b="95954" l="4198" r="96252">
                        <a14:foregroundMark x1="12144" y1="29480" x2="78561" y2="56069"/>
                        <a14:foregroundMark x1="38981" y1="28324" x2="84258" y2="34682"/>
                        <a14:foregroundMark x1="18891" y1="24855" x2="17691" y2="57803"/>
                        <a14:foregroundMark x1="17691" y1="57803" x2="29835" y2="77457"/>
                        <a14:foregroundMark x1="29835" y1="77457" x2="29085" y2="95954"/>
                        <a14:foregroundMark x1="8696" y1="29480" x2="16042" y2="64740"/>
                        <a14:foregroundMark x1="16042" y1="64740" x2="17091" y2="67052"/>
                        <a14:foregroundMark x1="4198" y1="23699" x2="11694" y2="49711"/>
                        <a14:foregroundMark x1="11694" y1="49711" x2="11694" y2="49711"/>
                        <a14:foregroundMark x1="87706" y1="34682" x2="96252" y2="39884"/>
                        <a14:foregroundMark x1="96252" y1="39884" x2="94603" y2="70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1" y="1866901"/>
            <a:ext cx="672385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CC0DE9-A9A5-E4CD-C0C2-C4ECC549EC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30" b="89630" l="2752" r="95780">
                        <a14:foregroundMark x1="7523" y1="24444" x2="79633" y2="49630"/>
                        <a14:foregroundMark x1="11927" y1="44444" x2="82018" y2="67407"/>
                        <a14:foregroundMark x1="34495" y1="17778" x2="78349" y2="26667"/>
                        <a14:foregroundMark x1="78349" y1="26667" x2="89541" y2="45926"/>
                        <a14:foregroundMark x1="15596" y1="14815" x2="38899" y2="10370"/>
                        <a14:foregroundMark x1="8257" y1="20741" x2="20000" y2="51852"/>
                        <a14:foregroundMark x1="20000" y1="51852" x2="28257" y2="57778"/>
                        <a14:foregroundMark x1="5321" y1="35556" x2="12294" y2="62222"/>
                        <a14:foregroundMark x1="12294" y1="62222" x2="32294" y2="76296"/>
                        <a14:foregroundMark x1="32294" y1="76296" x2="43119" y2="74074"/>
                        <a14:foregroundMark x1="43119" y1="74074" x2="43303" y2="74074"/>
                        <a14:foregroundMark x1="4220" y1="31852" x2="11009" y2="66667"/>
                        <a14:foregroundMark x1="11009" y1="66667" x2="21468" y2="77778"/>
                        <a14:foregroundMark x1="84587" y1="24444" x2="95780" y2="31111"/>
                        <a14:foregroundMark x1="95780" y1="31111" x2="85505" y2="85185"/>
                        <a14:foregroundMark x1="1651" y1="40000" x2="10459" y2="65185"/>
                        <a14:foregroundMark x1="10459" y1="65185" x2="2752" y2="51852"/>
                        <a14:foregroundMark x1="83486" y1="45185" x2="94128" y2="5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7876" y="3365904"/>
            <a:ext cx="5339124" cy="1286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614AAC-6E8A-0CA2-4B20-BCD085B5CB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33" b="89908" l="9932" r="96233">
                        <a14:foregroundMark x1="11130" y1="22477" x2="21233" y2="26606"/>
                        <a14:foregroundMark x1="21233" y1="26606" x2="25856" y2="32110"/>
                        <a14:foregroundMark x1="14384" y1="44495" x2="77911" y2="60092"/>
                        <a14:foregroundMark x1="24486" y1="48165" x2="34075" y2="73394"/>
                        <a14:foregroundMark x1="34075" y1="73394" x2="54966" y2="84404"/>
                        <a14:foregroundMark x1="54966" y1="84404" x2="76370" y2="77982"/>
                        <a14:foregroundMark x1="76370" y1="77982" x2="87842" y2="64679"/>
                        <a14:foregroundMark x1="87842" y1="64679" x2="83390" y2="38073"/>
                        <a14:foregroundMark x1="83390" y1="38073" x2="76027" y2="39908"/>
                        <a14:foregroundMark x1="85959" y1="41743" x2="96233" y2="47248"/>
                        <a14:foregroundMark x1="96233" y1="47248" x2="85103" y2="78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616" y="7419907"/>
            <a:ext cx="5762984" cy="2076740"/>
          </a:xfrm>
          <a:prstGeom prst="rect">
            <a:avLst/>
          </a:prstGeom>
        </p:spPr>
      </p:pic>
      <p:pic>
        <p:nvPicPr>
          <p:cNvPr id="23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043B2236-FE5A-889A-6CD1-8859132E6F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56" end="36558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44070" y="4013609"/>
            <a:ext cx="858270" cy="858270"/>
          </a:xfrm>
          <a:prstGeom prst="rect">
            <a:avLst/>
          </a:prstGeom>
        </p:spPr>
      </p:pic>
      <p:pic>
        <p:nvPicPr>
          <p:cNvPr id="24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C4C6781E-BDD4-0455-328C-0585CC404E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96" end="31180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391469" y="8393189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1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F1AEF-0691-1553-9BFC-D255675F50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6733" y="1618713"/>
            <a:ext cx="11143141" cy="785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878E3B06-7422-858F-344B-BB798A72D052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4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E91B0FA7-194C-F011-2C78-3009781D1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45" end="24881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10885" y="2033368"/>
            <a:ext cx="858270" cy="858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F0B70C-DD9E-D196-4961-1FB25D9876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96" b="97826" l="6612" r="95248">
                        <a14:foregroundMark x1="14463" y1="55072" x2="57851" y2="82609"/>
                        <a14:foregroundMark x1="57851" y1="82609" x2="79339" y2="65942"/>
                        <a14:foregroundMark x1="79339" y1="65942" x2="83678" y2="51449"/>
                        <a14:foregroundMark x1="30165" y1="33333" x2="75000" y2="42029"/>
                        <a14:foregroundMark x1="75000" y1="42029" x2="88636" y2="57246"/>
                        <a14:foregroundMark x1="88636" y1="57246" x2="91736" y2="66667"/>
                        <a14:foregroundMark x1="11364" y1="39130" x2="18388" y2="67391"/>
                        <a14:foregroundMark x1="18388" y1="67391" x2="20868" y2="70290"/>
                        <a14:foregroundMark x1="9917" y1="38406" x2="28099" y2="28986"/>
                        <a14:foregroundMark x1="28099" y1="28986" x2="32231" y2="29710"/>
                        <a14:foregroundMark x1="83058" y1="39130" x2="86157" y2="84783"/>
                        <a14:foregroundMark x1="86157" y1="84783" x2="83058" y2="83333"/>
                        <a14:foregroundMark x1="91116" y1="49275" x2="95248" y2="65217"/>
                        <a14:foregroundMark x1="65702" y1="27536" x2="78306" y2="26812"/>
                        <a14:foregroundMark x1="78306" y1="26812" x2="92149" y2="40580"/>
                        <a14:foregroundMark x1="64876" y1="54348" x2="83058" y2="62319"/>
                        <a14:foregroundMark x1="9917" y1="50725" x2="25826" y2="75362"/>
                        <a14:foregroundMark x1="25826" y1="75362" x2="32851" y2="78261"/>
                        <a14:foregroundMark x1="7645" y1="45652" x2="17975" y2="69565"/>
                        <a14:foregroundMark x1="17975" y1="69565" x2="24587" y2="77536"/>
                        <a14:foregroundMark x1="6818" y1="54348" x2="15289" y2="77536"/>
                        <a14:foregroundMark x1="15289" y1="77536" x2="17975" y2="77536"/>
                        <a14:foregroundMark x1="35124" y1="54348" x2="73760" y2="57971"/>
                        <a14:foregroundMark x1="30785" y1="84783" x2="30785" y2="97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2065452"/>
            <a:ext cx="4610743" cy="13146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CE4AD1-FDE8-0820-F259-D82442A665F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475" b="89831" l="4800" r="90000">
                        <a14:foregroundMark x1="13600" y1="50847" x2="59600" y2="66102"/>
                        <a14:foregroundMark x1="27600" y1="50847" x2="76000" y2="55932"/>
                        <a14:foregroundMark x1="76000" y1="55932" x2="80800" y2="60169"/>
                        <a14:foregroundMark x1="8400" y1="53390" x2="30000" y2="78814"/>
                        <a14:foregroundMark x1="30000" y1="78814" x2="33200" y2="78814"/>
                        <a14:foregroundMark x1="6800" y1="50847" x2="6400" y2="69492"/>
                        <a14:foregroundMark x1="19600" y1="43220" x2="78400" y2="57627"/>
                        <a14:foregroundMark x1="11600" y1="38983" x2="65600" y2="46610"/>
                        <a14:foregroundMark x1="65600" y1="46610" x2="83600" y2="76271"/>
                        <a14:foregroundMark x1="83600" y1="76271" x2="36000" y2="86441"/>
                        <a14:foregroundMark x1="36000" y1="86441" x2="21600" y2="76271"/>
                        <a14:foregroundMark x1="8400" y1="42373" x2="20400" y2="72034"/>
                        <a14:foregroundMark x1="4800" y1="43220" x2="4800" y2="618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8595" y="6210300"/>
            <a:ext cx="2381582" cy="1124107"/>
          </a:xfrm>
          <a:prstGeom prst="rect">
            <a:avLst/>
          </a:prstGeom>
        </p:spPr>
      </p:pic>
      <p:pic>
        <p:nvPicPr>
          <p:cNvPr id="20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8558E448-9698-4829-72BA-9B4455E34D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21" end="21636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12890" y="6966228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4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5DA6D9-5989-CACF-B213-92AF8409AD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0039" y="1569608"/>
            <a:ext cx="11156530" cy="782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D3D3262-0D52-2379-84B8-200451416B44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258628-2EA4-EE96-D81B-E5B4C30023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844" l="5450" r="94823">
                        <a14:foregroundMark x1="87193" y1="37500" x2="87193" y2="70313"/>
                        <a14:foregroundMark x1="95095" y1="37500" x2="94005" y2="64844"/>
                        <a14:foregroundMark x1="7357" y1="39844" x2="8174" y2="51563"/>
                        <a14:foregroundMark x1="66485" y1="16406" x2="74387" y2="16406"/>
                        <a14:foregroundMark x1="5995" y1="41406" x2="12807" y2="68750"/>
                        <a14:foregroundMark x1="5450" y1="49219" x2="11444" y2="68750"/>
                        <a14:foregroundMark x1="16076" y1="72656" x2="29428" y2="74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2171700"/>
            <a:ext cx="3810000" cy="1371599"/>
          </a:xfrm>
          <a:prstGeom prst="rect">
            <a:avLst/>
          </a:prstGeom>
        </p:spPr>
      </p:pic>
      <p:pic>
        <p:nvPicPr>
          <p:cNvPr id="17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A1EAF0BA-725E-7BF5-FA43-B2446C7409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45" end="15582.122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85849" y="2891638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618226-F828-E2F2-3854-861994058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4322" y="1648395"/>
            <a:ext cx="11019355" cy="774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9DDE788B-1BA3-9A97-A0CE-3B386709EBDD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4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B7A42B20-385F-A6AC-788A-A87E703C61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27" end="6137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85849" y="2891638"/>
            <a:ext cx="858270" cy="858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F6816A-1686-2428-5748-B24DF74F83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091" b="96023" l="3167" r="96667">
                        <a14:foregroundMark x1="9667" y1="46591" x2="66500" y2="62500"/>
                        <a14:foregroundMark x1="66500" y1="62500" x2="71333" y2="59659"/>
                        <a14:foregroundMark x1="6833" y1="29545" x2="9167" y2="63636"/>
                        <a14:foregroundMark x1="9167" y1="63636" x2="14333" y2="71591"/>
                        <a14:foregroundMark x1="7833" y1="28409" x2="9667" y2="65909"/>
                        <a14:foregroundMark x1="9667" y1="65909" x2="10500" y2="67614"/>
                        <a14:foregroundMark x1="4833" y1="32386" x2="7333" y2="59659"/>
                        <a14:foregroundMark x1="7333" y1="59659" x2="7667" y2="59659"/>
                        <a14:foregroundMark x1="4500" y1="36932" x2="4333" y2="53409"/>
                        <a14:foregroundMark x1="47167" y1="15909" x2="71833" y2="21591"/>
                        <a14:foregroundMark x1="76667" y1="21591" x2="89333" y2="51705"/>
                        <a14:foregroundMark x1="89333" y1="51705" x2="90333" y2="64773"/>
                        <a14:foregroundMark x1="88667" y1="28409" x2="95333" y2="47159"/>
                        <a14:foregroundMark x1="95333" y1="47159" x2="95667" y2="51136"/>
                        <a14:foregroundMark x1="85333" y1="25568" x2="95000" y2="38068"/>
                        <a14:foregroundMark x1="95000" y1="38068" x2="96833" y2="44886"/>
                        <a14:foregroundMark x1="29167" y1="88636" x2="29000" y2="96023"/>
                        <a14:foregroundMark x1="15000" y1="20455" x2="70333" y2="59659"/>
                        <a14:foregroundMark x1="70333" y1="59659" x2="70833" y2="59091"/>
                        <a14:foregroundMark x1="10500" y1="23295" x2="41000" y2="27273"/>
                        <a14:foregroundMark x1="7833" y1="18750" x2="32167" y2="9659"/>
                        <a14:foregroundMark x1="32167" y1="9659" x2="41500" y2="14205"/>
                        <a14:foregroundMark x1="75000" y1="18750" x2="89333" y2="29545"/>
                        <a14:foregroundMark x1="89333" y1="29545" x2="90167" y2="31250"/>
                        <a14:foregroundMark x1="84833" y1="20455" x2="94000" y2="35227"/>
                        <a14:foregroundMark x1="95500" y1="47727" x2="91000" y2="70455"/>
                        <a14:foregroundMark x1="71000" y1="43750" x2="87667" y2="57955"/>
                        <a14:foregroundMark x1="57500" y1="72159" x2="78333" y2="76136"/>
                        <a14:foregroundMark x1="18000" y1="70455" x2="60667" y2="74432"/>
                        <a14:foregroundMark x1="39833" y1="25568" x2="48333" y2="41477"/>
                        <a14:foregroundMark x1="6500" y1="23295" x2="4833" y2="29545"/>
                        <a14:foregroundMark x1="5667" y1="24432" x2="4500" y2="28409"/>
                        <a14:foregroundMark x1="7667" y1="19886" x2="4500" y2="30114"/>
                        <a14:foregroundMark x1="6167" y1="32386" x2="14000" y2="36932"/>
                        <a14:foregroundMark x1="3167" y1="27273" x2="5667" y2="23295"/>
                        <a14:foregroundMark x1="38167" y1="24432" x2="70500" y2="36364"/>
                        <a14:foregroundMark x1="70500" y1="36364" x2="76667" y2="35795"/>
                        <a14:foregroundMark x1="37167" y1="65909" x2="76000" y2="58523"/>
                        <a14:foregroundMark x1="76000" y1="58523" x2="79500" y2="59091"/>
                        <a14:foregroundMark x1="53667" y1="64773" x2="75833" y2="676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2053320"/>
            <a:ext cx="6019800" cy="1794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5DAFBB-3B4C-51E1-6608-7FE3A39A97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92157" l="6742" r="96255">
                        <a14:foregroundMark x1="13296" y1="39216" x2="48127" y2="60784"/>
                        <a14:foregroundMark x1="7116" y1="48039" x2="22846" y2="89216"/>
                        <a14:foregroundMark x1="22846" y1="89216" x2="40824" y2="91176"/>
                        <a14:foregroundMark x1="40824" y1="91176" x2="42322" y2="85294"/>
                        <a14:foregroundMark x1="10300" y1="36275" x2="13670" y2="92157"/>
                        <a14:foregroundMark x1="8427" y1="38235" x2="9551" y2="75490"/>
                        <a14:foregroundMark x1="6742" y1="43137" x2="8427" y2="77451"/>
                        <a14:foregroundMark x1="8989" y1="34314" x2="37453" y2="26471"/>
                        <a14:foregroundMark x1="37453" y1="26471" x2="40449" y2="28431"/>
                        <a14:foregroundMark x1="36142" y1="31373" x2="74157" y2="33333"/>
                        <a14:foregroundMark x1="16479" y1="54902" x2="41199" y2="60784"/>
                        <a14:foregroundMark x1="39888" y1="69608" x2="71161" y2="75490"/>
                        <a14:foregroundMark x1="49064" y1="57843" x2="62360" y2="53922"/>
                        <a14:foregroundMark x1="62360" y1="53922" x2="78652" y2="57843"/>
                        <a14:foregroundMark x1="75281" y1="17647" x2="90075" y2="25490"/>
                        <a14:foregroundMark x1="90075" y1="25490" x2="81835" y2="80392"/>
                        <a14:foregroundMark x1="81835" y1="80392" x2="74157" y2="87255"/>
                        <a14:foregroundMark x1="86891" y1="23529" x2="85019" y2="77451"/>
                        <a14:foregroundMark x1="85019" y1="77451" x2="85019" y2="77451"/>
                        <a14:foregroundMark x1="91573" y1="19608" x2="87828" y2="69608"/>
                        <a14:foregroundMark x1="91573" y1="23529" x2="92509" y2="62745"/>
                        <a14:foregroundMark x1="94382" y1="23529" x2="96255" y2="5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1986" y="8233680"/>
            <a:ext cx="5087060" cy="971686"/>
          </a:xfrm>
          <a:prstGeom prst="rect">
            <a:avLst/>
          </a:prstGeom>
        </p:spPr>
      </p:pic>
      <p:pic>
        <p:nvPicPr>
          <p:cNvPr id="20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58877B4B-42BE-9329-B463-3AACF6628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330" end="0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3368" y="7804545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Work in pairs.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Cartoon faces with speech bubbles&#10;&#10;Description automatically generated">
            <a:extLst>
              <a:ext uri="{FF2B5EF4-FFF2-40B4-BE49-F238E27FC236}">
                <a16:creationId xmlns:a16="http://schemas.microsoft.com/office/drawing/2014/main" id="{F05759AE-9E8F-1792-536E-13C84717C7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" b="90000" l="10000" r="93333">
                        <a14:foregroundMark x1="19000" y1="25667" x2="29667" y2="33667"/>
                        <a14:foregroundMark x1="15000" y1="35500" x2="28000" y2="38167"/>
                        <a14:foregroundMark x1="28000" y1="38167" x2="29333" y2="36500"/>
                        <a14:foregroundMark x1="64333" y1="19500" x2="71167" y2="41833"/>
                        <a14:foregroundMark x1="71167" y1="6333" x2="79500" y2="6333"/>
                        <a14:foregroundMark x1="92333" y1="20833" x2="93333" y2="25833"/>
                        <a14:foregroundMark x1="43167" y1="43500" x2="45667" y2="43500"/>
                        <a14:foregroundMark x1="48833" y1="43000" x2="51167" y2="43000"/>
                        <a14:foregroundMark x1="37333" y1="41833" x2="37333" y2="41833"/>
                        <a14:foregroundMark x1="15167" y1="37833" x2="20000" y2="42167"/>
                        <a14:foregroundMark x1="32000" y1="31500" x2="27333" y2="43000"/>
                        <a14:foregroundMark x1="27333" y1="43000" x2="26667" y2="43167"/>
                        <a14:foregroundMark x1="33333" y1="33833" x2="30667" y2="42000"/>
                        <a14:foregroundMark x1="30667" y1="42000" x2="29000" y2="43167"/>
                        <a14:foregroundMark x1="23000" y1="60833" x2="29833" y2="76833"/>
                        <a14:foregroundMark x1="61667" y1="59000" x2="63000" y2="63667"/>
                        <a14:foregroundMark x1="64000" y1="72833" x2="70167" y2="83000"/>
                        <a14:foregroundMark x1="73833" y1="64500" x2="78667" y2="77000"/>
                        <a14:foregroundMark x1="67000" y1="69833" x2="77833" y2="82333"/>
                        <a14:foregroundMark x1="87000" y1="75667" x2="75167" y2="84167"/>
                        <a14:foregroundMark x1="75167" y1="84167" x2="68500" y2="83000"/>
                        <a14:foregroundMark x1="89000" y1="77000" x2="82667" y2="83667"/>
                        <a14:foregroundMark x1="72500" y1="82167" x2="76000" y2="83000"/>
                        <a14:foregroundMark x1="63667" y1="88500" x2="64833" y2="88500"/>
                        <a14:foregroundMark x1="57000" y1="89667" x2="58333" y2="89667"/>
                        <a14:foregroundMark x1="51000" y1="88833" x2="52333" y2="89333"/>
                        <a14:foregroundMark x1="18167" y1="27500" x2="23500" y2="32833"/>
                        <a14:foregroundMark x1="25833" y1="19667" x2="33333" y2="28833"/>
                        <a14:foregroundMark x1="24833" y1="43500" x2="29000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59" y="2414277"/>
            <a:ext cx="6067821" cy="6067821"/>
          </a:xfrm>
          <a:prstGeom prst="rect">
            <a:avLst/>
          </a:prstGeom>
        </p:spPr>
      </p:pic>
      <p:pic>
        <p:nvPicPr>
          <p:cNvPr id="19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E6BF43BC-FE8F-5EEC-89F0-BE2CC50AA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60815" y="2891638"/>
            <a:ext cx="1097614" cy="1097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3BA844-0C43-AA22-3F49-47CE623345B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11296" y="1878776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001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4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Look again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circle.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643130"/>
            <a:ext cx="7391399" cy="2360747"/>
            <a:chOff x="5362604" y="6154190"/>
            <a:chExt cx="7391399" cy="23607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615905" y="6154190"/>
              <a:ext cx="5056192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7FC4E76-96A9-0C80-B832-11AD51342D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3773" y="2184541"/>
            <a:ext cx="6044254" cy="390705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6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896B0EF1-1436-C170-7197-518837F2F0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11584" y="1299183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grapes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F9E14-FFDD-DA61-F72D-A55528E187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12058" y="177319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AE5514-046C-799B-B919-B5E90ECD00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90642" y="1485900"/>
            <a:ext cx="11238760" cy="789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52839FF-3C41-1F01-43F7-0357C95557CC}"/>
              </a:ext>
            </a:extLst>
          </p:cNvPr>
          <p:cNvSpPr/>
          <p:nvPr/>
        </p:nvSpPr>
        <p:spPr>
          <a:xfrm>
            <a:off x="5715000" y="6515100"/>
            <a:ext cx="1569720" cy="8202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F5ABBE-1F34-EB95-A5FC-1578E4C63B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433675-258D-B703-3A80-6B46C916107D}"/>
              </a:ext>
            </a:extLst>
          </p:cNvPr>
          <p:cNvSpPr/>
          <p:nvPr/>
        </p:nvSpPr>
        <p:spPr>
          <a:xfrm>
            <a:off x="7315200" y="7658100"/>
            <a:ext cx="172212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5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3245373">
            <a:off x="888352" y="295754"/>
            <a:ext cx="912319" cy="945596"/>
          </a:xfrm>
          <a:custGeom>
            <a:avLst/>
            <a:gdLst/>
            <a:ahLst/>
            <a:cxnLst/>
            <a:rect l="l" t="t" r="r" b="b"/>
            <a:pathLst>
              <a:path w="912319" h="945596">
                <a:moveTo>
                  <a:pt x="0" y="0"/>
                </a:moveTo>
                <a:lnTo>
                  <a:pt x="912319" y="0"/>
                </a:lnTo>
                <a:lnTo>
                  <a:pt x="912319" y="945596"/>
                </a:lnTo>
                <a:lnTo>
                  <a:pt x="0" y="945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788314">
            <a:off x="2289392" y="945928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62680" y="8662056"/>
            <a:ext cx="2438624" cy="2309290"/>
          </a:xfrm>
          <a:custGeom>
            <a:avLst/>
            <a:gdLst/>
            <a:ahLst/>
            <a:cxnLst/>
            <a:rect l="l" t="t" r="r" b="b"/>
            <a:pathLst>
              <a:path w="1148670" h="1185724">
                <a:moveTo>
                  <a:pt x="0" y="0"/>
                </a:moveTo>
                <a:lnTo>
                  <a:pt x="1148670" y="0"/>
                </a:lnTo>
                <a:lnTo>
                  <a:pt x="1148670" y="1185724"/>
                </a:lnTo>
                <a:lnTo>
                  <a:pt x="0" y="1185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75815" y="7385416"/>
            <a:ext cx="3730486" cy="3585930"/>
          </a:xfrm>
          <a:custGeom>
            <a:avLst/>
            <a:gdLst/>
            <a:ahLst/>
            <a:cxnLst/>
            <a:rect l="l" t="t" r="r" b="b"/>
            <a:pathLst>
              <a:path w="3730486" h="3585930">
                <a:moveTo>
                  <a:pt x="0" y="0"/>
                </a:moveTo>
                <a:lnTo>
                  <a:pt x="3730486" y="0"/>
                </a:lnTo>
                <a:lnTo>
                  <a:pt x="3730486" y="3585930"/>
                </a:lnTo>
                <a:lnTo>
                  <a:pt x="0" y="3585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932223" flipH="1" flipV="1">
            <a:off x="15551196" y="-49590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8" y="1772158"/>
                </a:moveTo>
                <a:lnTo>
                  <a:pt x="0" y="1772158"/>
                </a:lnTo>
                <a:lnTo>
                  <a:pt x="0" y="0"/>
                </a:lnTo>
                <a:lnTo>
                  <a:pt x="3416208" y="0"/>
                </a:lnTo>
                <a:lnTo>
                  <a:pt x="3416208" y="17721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A3264F-FDC1-02EA-CD4B-EC8329108C9F}"/>
              </a:ext>
            </a:extLst>
          </p:cNvPr>
          <p:cNvGrpSpPr/>
          <p:nvPr/>
        </p:nvGrpSpPr>
        <p:grpSpPr>
          <a:xfrm>
            <a:off x="6343404" y="2205779"/>
            <a:ext cx="9144000" cy="1152922"/>
            <a:chOff x="5943600" y="2901621"/>
            <a:chExt cx="9144000" cy="1152922"/>
          </a:xfrm>
        </p:grpSpPr>
        <p:sp>
          <p:nvSpPr>
            <p:cNvPr id="2" name="AutoShape 2"/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Warm-up and review. </a:t>
              </a:r>
            </a:p>
          </p:txBody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B97CA673-2EEC-DC92-084E-E61692CEA2A4}"/>
              </a:ext>
            </a:extLst>
          </p:cNvPr>
          <p:cNvSpPr txBox="1"/>
          <p:nvPr/>
        </p:nvSpPr>
        <p:spPr>
          <a:xfrm>
            <a:off x="4339454" y="568259"/>
            <a:ext cx="8784439" cy="864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000" dirty="0">
                <a:solidFill>
                  <a:srgbClr val="5B1010"/>
                </a:solidFill>
                <a:latin typeface="More Sugar"/>
              </a:rPr>
              <a:t>TABLE OF CONTENTS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5570D-D630-9C64-F056-18EBC65D29EA}"/>
              </a:ext>
            </a:extLst>
          </p:cNvPr>
          <p:cNvGrpSpPr/>
          <p:nvPr/>
        </p:nvGrpSpPr>
        <p:grpSpPr>
          <a:xfrm>
            <a:off x="6324354" y="3892738"/>
            <a:ext cx="9144000" cy="1152922"/>
            <a:chOff x="5943600" y="2901621"/>
            <a:chExt cx="9144000" cy="1152922"/>
          </a:xfrm>
        </p:grpSpPr>
        <p:sp>
          <p:nvSpPr>
            <p:cNvPr id="15" name="AutoShape 2">
              <a:extLst>
                <a:ext uri="{FF2B5EF4-FFF2-40B4-BE49-F238E27FC236}">
                  <a16:creationId xmlns:a16="http://schemas.microsoft.com/office/drawing/2014/main" id="{EC01DD46-FEBB-9CFE-AAE3-FEB174DB0486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962B7186-C4C8-78D6-73B7-F2D390A02930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Listen and repeat.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62CB08-2CA9-D0C1-E4C0-1F5140BC44DD}"/>
              </a:ext>
            </a:extLst>
          </p:cNvPr>
          <p:cNvGrpSpPr/>
          <p:nvPr/>
        </p:nvGrpSpPr>
        <p:grpSpPr>
          <a:xfrm>
            <a:off x="6324354" y="5518347"/>
            <a:ext cx="9144000" cy="1152922"/>
            <a:chOff x="5943600" y="2901621"/>
            <a:chExt cx="9144000" cy="1152922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111C289A-5947-0679-3EE1-36FD3E4D432D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56A03481-DE67-FA38-AD04-2835B8229E4F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Look again and circle.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D28D31-430C-0554-5866-628BA342BA39}"/>
              </a:ext>
            </a:extLst>
          </p:cNvPr>
          <p:cNvGrpSpPr/>
          <p:nvPr/>
        </p:nvGrpSpPr>
        <p:grpSpPr>
          <a:xfrm>
            <a:off x="6324354" y="7238237"/>
            <a:ext cx="9144000" cy="1152922"/>
            <a:chOff x="5943600" y="2901621"/>
            <a:chExt cx="9144000" cy="1152922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B201A5ED-23F3-05B0-B7F5-28680F4898BC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78206EE-8904-617E-79F4-963E7E8C98C6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Fun corner and wrap-up.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E0496D-367D-7BE3-0E9D-1C59CC338F30}"/>
              </a:ext>
            </a:extLst>
          </p:cNvPr>
          <p:cNvGrpSpPr/>
          <p:nvPr/>
        </p:nvGrpSpPr>
        <p:grpSpPr>
          <a:xfrm>
            <a:off x="-1537910" y="2108952"/>
            <a:ext cx="7495059" cy="1185723"/>
            <a:chOff x="-1537910" y="2108952"/>
            <a:chExt cx="7495059" cy="1185723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4F0F933F-6AC4-6D96-1C55-6205EEBC7110}"/>
                </a:ext>
              </a:extLst>
            </p:cNvPr>
            <p:cNvGrpSpPr/>
            <p:nvPr/>
          </p:nvGrpSpPr>
          <p:grpSpPr>
            <a:xfrm rot="-5400000">
              <a:off x="1616758" y="-1045716"/>
              <a:ext cx="1185723" cy="7495059"/>
              <a:chOff x="0" y="0"/>
              <a:chExt cx="2354580" cy="3800525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EF04482E-CE37-16B1-A3A7-9EADCCC715D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9B06C2AC-43C1-9902-98C8-70CFDE9A5125}"/>
                </a:ext>
              </a:extLst>
            </p:cNvPr>
            <p:cNvSpPr txBox="1"/>
            <p:nvPr/>
          </p:nvSpPr>
          <p:spPr>
            <a:xfrm>
              <a:off x="3418903" y="229252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1.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A16AB1F-8E2C-5289-512F-FC2F16DB74C7}"/>
              </a:ext>
            </a:extLst>
          </p:cNvPr>
          <p:cNvGrpSpPr/>
          <p:nvPr/>
        </p:nvGrpSpPr>
        <p:grpSpPr>
          <a:xfrm>
            <a:off x="-1532241" y="3828402"/>
            <a:ext cx="7495059" cy="1185723"/>
            <a:chOff x="-1532241" y="3828402"/>
            <a:chExt cx="7495059" cy="1185723"/>
          </a:xfrm>
        </p:grpSpPr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C07D92C2-3949-2993-F13A-8AB693DA5710}"/>
                </a:ext>
              </a:extLst>
            </p:cNvPr>
            <p:cNvGrpSpPr/>
            <p:nvPr/>
          </p:nvGrpSpPr>
          <p:grpSpPr>
            <a:xfrm rot="-5400000">
              <a:off x="1622427" y="673734"/>
              <a:ext cx="1185723" cy="7495059"/>
              <a:chOff x="0" y="0"/>
              <a:chExt cx="2354580" cy="3800525"/>
            </a:xfrm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7C16D375-A7CB-60E0-BE22-EF7D9F413CFA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BFB15D90-E978-5988-37A4-A9E1799E1CC7}"/>
                </a:ext>
              </a:extLst>
            </p:cNvPr>
            <p:cNvSpPr txBox="1"/>
            <p:nvPr/>
          </p:nvSpPr>
          <p:spPr>
            <a:xfrm>
              <a:off x="3424572" y="401197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2.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5D8275-2895-E465-DB7E-7CDD4F32877C}"/>
              </a:ext>
            </a:extLst>
          </p:cNvPr>
          <p:cNvGrpSpPr/>
          <p:nvPr/>
        </p:nvGrpSpPr>
        <p:grpSpPr>
          <a:xfrm>
            <a:off x="-1518860" y="5473663"/>
            <a:ext cx="7495059" cy="1185723"/>
            <a:chOff x="-1518860" y="5473663"/>
            <a:chExt cx="7495059" cy="1185723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BA0AD9FC-E71C-2ED0-3E30-6D995A4D47BA}"/>
                </a:ext>
              </a:extLst>
            </p:cNvPr>
            <p:cNvGrpSpPr/>
            <p:nvPr/>
          </p:nvGrpSpPr>
          <p:grpSpPr>
            <a:xfrm rot="-5400000">
              <a:off x="1635808" y="2318995"/>
              <a:ext cx="1185723" cy="7495059"/>
              <a:chOff x="0" y="0"/>
              <a:chExt cx="2354580" cy="3800525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593611A9-AAC0-2C46-322A-BB992BCA499F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CEEAAE88-5D32-B94C-38E7-74CC1FE2ADBE}"/>
                </a:ext>
              </a:extLst>
            </p:cNvPr>
            <p:cNvSpPr txBox="1"/>
            <p:nvPr/>
          </p:nvSpPr>
          <p:spPr>
            <a:xfrm>
              <a:off x="3437953" y="5657231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3.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A6A1200-3D03-C187-BFAE-2B96A6D174D9}"/>
              </a:ext>
            </a:extLst>
          </p:cNvPr>
          <p:cNvGrpSpPr/>
          <p:nvPr/>
        </p:nvGrpSpPr>
        <p:grpSpPr>
          <a:xfrm>
            <a:off x="-1518860" y="7256122"/>
            <a:ext cx="7495059" cy="1185723"/>
            <a:chOff x="-1518860" y="7256122"/>
            <a:chExt cx="7495059" cy="118572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06986B97-53CA-D6A7-47A9-DC6449A5650F}"/>
                </a:ext>
              </a:extLst>
            </p:cNvPr>
            <p:cNvGrpSpPr/>
            <p:nvPr/>
          </p:nvGrpSpPr>
          <p:grpSpPr>
            <a:xfrm rot="-5400000">
              <a:off x="1635808" y="4101454"/>
              <a:ext cx="1185723" cy="7495059"/>
              <a:chOff x="0" y="0"/>
              <a:chExt cx="2354580" cy="3800525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26AB3DA0-2116-6D0C-C815-22EA534A595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D91509B2-DAA8-2B1A-3B0F-F10C869F6101}"/>
                </a:ext>
              </a:extLst>
            </p:cNvPr>
            <p:cNvSpPr txBox="1"/>
            <p:nvPr/>
          </p:nvSpPr>
          <p:spPr>
            <a:xfrm>
              <a:off x="3437953" y="743969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4.</a:t>
              </a:r>
            </a:p>
          </p:txBody>
        </p:sp>
      </p:grpSp>
      <p:sp>
        <p:nvSpPr>
          <p:cNvPr id="40" name="Freeform 6">
            <a:extLst>
              <a:ext uri="{FF2B5EF4-FFF2-40B4-BE49-F238E27FC236}">
                <a16:creationId xmlns:a16="http://schemas.microsoft.com/office/drawing/2014/main" id="{D18F0A4E-1261-1251-C1DE-67BA869EFA83}"/>
              </a:ext>
            </a:extLst>
          </p:cNvPr>
          <p:cNvSpPr/>
          <p:nvPr/>
        </p:nvSpPr>
        <p:spPr>
          <a:xfrm rot="-2788314">
            <a:off x="6455426" y="9337917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68CE17CD-DAAE-A0DC-CA4F-D5A082637A15}"/>
              </a:ext>
            </a:extLst>
          </p:cNvPr>
          <p:cNvSpPr/>
          <p:nvPr/>
        </p:nvSpPr>
        <p:spPr>
          <a:xfrm rot="-2788314">
            <a:off x="10526760" y="9067599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2D239C50-E0C4-40C8-258B-F8E5B515C137}"/>
              </a:ext>
            </a:extLst>
          </p:cNvPr>
          <p:cNvSpPr/>
          <p:nvPr/>
        </p:nvSpPr>
        <p:spPr>
          <a:xfrm rot="-2788314">
            <a:off x="14484287" y="955293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E2522230-F87B-D3E1-CD29-4B06A0355BC4}"/>
              </a:ext>
            </a:extLst>
          </p:cNvPr>
          <p:cNvSpPr/>
          <p:nvPr/>
        </p:nvSpPr>
        <p:spPr>
          <a:xfrm rot="-2788314">
            <a:off x="2953781" y="942222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8EB1B5BF-9B1E-F221-1188-2D1970594587}"/>
              </a:ext>
            </a:extLst>
          </p:cNvPr>
          <p:cNvSpPr/>
          <p:nvPr/>
        </p:nvSpPr>
        <p:spPr>
          <a:xfrm rot="-2788314">
            <a:off x="17280631" y="1942012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FED8C7AF-63FA-233A-3B3F-AB719304E27D}"/>
              </a:ext>
            </a:extLst>
          </p:cNvPr>
          <p:cNvSpPr/>
          <p:nvPr/>
        </p:nvSpPr>
        <p:spPr>
          <a:xfrm rot="-2788314">
            <a:off x="16472232" y="5254581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410200" y="6586550"/>
            <a:ext cx="7391399" cy="2360747"/>
            <a:chOff x="5362604" y="6154190"/>
            <a:chExt cx="7391399" cy="23607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632736" y="6154190"/>
              <a:ext cx="502253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yogurt</a:t>
              </a:r>
            </a:p>
          </p:txBody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08A67142-7207-F6EA-C655-B14BBA7CEC60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C1FB00-316E-CD88-872C-121519D313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2735" y="2264231"/>
            <a:ext cx="5022530" cy="375898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6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118D7DA-35C7-ADCE-CB31-70348BC9A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yogurt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1308" y="19090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27F13A-AF46-7649-0C11-FF6C281F94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6240" y="1497876"/>
            <a:ext cx="11856477" cy="789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B637409-C946-5029-12E6-5418DF437BC6}"/>
              </a:ext>
            </a:extLst>
          </p:cNvPr>
          <p:cNvSpPr/>
          <p:nvPr/>
        </p:nvSpPr>
        <p:spPr>
          <a:xfrm>
            <a:off x="6858000" y="7373113"/>
            <a:ext cx="3124200" cy="16653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DFF0AB1-C8A6-E6F4-E9A7-4E77428067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9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758262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7256676" y="6298946"/>
              <a:ext cx="369844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4E49D-EE8C-9DDA-07C0-9EED600DC3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6196" y="2186872"/>
            <a:ext cx="3591098" cy="394897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2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1386642-C3D5-F828-2BCC-E83E92BDB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2987647" y="191187"/>
            <a:ext cx="116395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cake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56ECB-1B14-DA3F-2518-4F76E12B84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28056" y="1878776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675E54-C829-1B09-9129-32BDE08FF5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43551" y="1516926"/>
            <a:ext cx="11856477" cy="789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2DF26E9-4EB7-6E8D-52A1-DF880E7CB285}"/>
              </a:ext>
            </a:extLst>
          </p:cNvPr>
          <p:cNvSpPr/>
          <p:nvPr/>
        </p:nvSpPr>
        <p:spPr>
          <a:xfrm>
            <a:off x="12714028" y="2332789"/>
            <a:ext cx="172212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7D87C79-571E-53E0-51A4-CEC57CFED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F01312A-6771-DAB7-1333-3451EE3F33B2}"/>
              </a:ext>
            </a:extLst>
          </p:cNvPr>
          <p:cNvSpPr/>
          <p:nvPr/>
        </p:nvSpPr>
        <p:spPr>
          <a:xfrm>
            <a:off x="8229600" y="6743700"/>
            <a:ext cx="2209800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78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758262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7094774" y="6298946"/>
              <a:ext cx="4022255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yams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E6D5F3-39C5-1569-7F5A-FD5BA73103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76245" y="1986092"/>
            <a:ext cx="6964116" cy="427687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B137B24-3955-B59E-3E91-0C70298F28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1" end="3071.32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69186" y="3238500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3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yams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5116" y="18837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410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220034" y="6822424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914435" y="6298946"/>
              <a:ext cx="438293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riding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F3F94F-BF60-A3D8-A8AB-8E15DEE81D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28940" y="2060370"/>
            <a:ext cx="4668780" cy="422066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3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E430EB9B-F4CF-68A5-3EE2-8A98C4C154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086269" y="191187"/>
            <a:ext cx="1125513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riding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D0B987-106D-5834-0244-623C915A28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28056" y="1878776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C72606-F13B-99DC-75DB-18891104DB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8466" y="1516926"/>
            <a:ext cx="11798785" cy="789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84A2CC-00FA-7A65-1C27-CC4C7A24B6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C845648-C56A-5025-8085-0EFD28BAC9DD}"/>
              </a:ext>
            </a:extLst>
          </p:cNvPr>
          <p:cNvSpPr/>
          <p:nvPr/>
        </p:nvSpPr>
        <p:spPr>
          <a:xfrm>
            <a:off x="6096000" y="2570628"/>
            <a:ext cx="1600200" cy="8202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092774F-A361-C5AA-93AB-2F4BE80843A4}"/>
              </a:ext>
            </a:extLst>
          </p:cNvPr>
          <p:cNvSpPr/>
          <p:nvPr/>
        </p:nvSpPr>
        <p:spPr>
          <a:xfrm>
            <a:off x="8686799" y="2891638"/>
            <a:ext cx="2819401" cy="17946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29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758262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750127" y="6298946"/>
              <a:ext cx="4711547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sliding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4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86C7541-C4C4-70FA-DBFB-CE7CB3B95E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55" end="654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69000" y="3238500"/>
            <a:ext cx="1006475" cy="1006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5C3321-8DB6-64F9-4872-C09A99E6E6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0577" y="1951996"/>
            <a:ext cx="5535451" cy="442594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861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sliding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5116" y="18837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72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25782" y="-397082"/>
            <a:ext cx="4643494" cy="7495059"/>
            <a:chOff x="0" y="0"/>
            <a:chExt cx="235458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Warm-up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review.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3" y="3640641"/>
            <a:ext cx="6334869" cy="152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23900" dirty="0">
                <a:solidFill>
                  <a:srgbClr val="5B1010"/>
                </a:solidFill>
                <a:latin typeface="More Sugar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2" y="6918008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7736775" y="6298946"/>
              <a:ext cx="273825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zoo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4" name="unit 10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F60D7ECA-733E-2A59-DED0-1E46873288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5" end="6394.795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95889" y="2891638"/>
            <a:ext cx="854075" cy="854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83ED55-7F43-54E7-F067-943E62F7496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1319" t="3736" b="3420"/>
          <a:stretch/>
        </p:blipFill>
        <p:spPr>
          <a:xfrm>
            <a:off x="5616044" y="1838927"/>
            <a:ext cx="6884513" cy="4660584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0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zoo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7103" y="1716974"/>
            <a:ext cx="8362380" cy="769704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15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935628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938480" y="6298946"/>
              <a:ext cx="433484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zebra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3" name="unit 10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70D382-020F-ED26-800B-37A8A552C3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28" end="677.55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32462" y="3162300"/>
            <a:ext cx="930275" cy="930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5C9EAD-5E13-734C-336E-EA088BE81F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45906" y="1893596"/>
            <a:ext cx="5519987" cy="459262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569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zebra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5116" y="18837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92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2329" y="1441726"/>
            <a:ext cx="10058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Fun corner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wrap-up.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4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13F4A9-8DEF-543F-3F8A-1E31E94F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28700" y="6933147"/>
            <a:ext cx="2157454" cy="2545669"/>
          </a:xfrm>
          <a:custGeom>
            <a:avLst/>
            <a:gdLst/>
            <a:ahLst/>
            <a:cxnLst/>
            <a:rect l="l" t="t" r="r" b="b"/>
            <a:pathLst>
              <a:path w="2157454" h="2545669">
                <a:moveTo>
                  <a:pt x="0" y="0"/>
                </a:moveTo>
                <a:lnTo>
                  <a:pt x="2157454" y="0"/>
                </a:lnTo>
                <a:lnTo>
                  <a:pt x="2157454" y="2545669"/>
                </a:lnTo>
                <a:lnTo>
                  <a:pt x="0" y="25456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61761" y="7043404"/>
            <a:ext cx="2562152" cy="2325153"/>
          </a:xfrm>
          <a:custGeom>
            <a:avLst/>
            <a:gdLst/>
            <a:ahLst/>
            <a:cxnLst/>
            <a:rect l="l" t="t" r="r" b="b"/>
            <a:pathLst>
              <a:path w="2562152" h="2325153">
                <a:moveTo>
                  <a:pt x="0" y="0"/>
                </a:moveTo>
                <a:lnTo>
                  <a:pt x="2562152" y="0"/>
                </a:lnTo>
                <a:lnTo>
                  <a:pt x="2562152" y="2325154"/>
                </a:lnTo>
                <a:lnTo>
                  <a:pt x="0" y="2325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36099" y="3464737"/>
            <a:ext cx="1887814" cy="1618801"/>
          </a:xfrm>
          <a:custGeom>
            <a:avLst/>
            <a:gdLst/>
            <a:ahLst/>
            <a:cxnLst/>
            <a:rect l="l" t="t" r="r" b="b"/>
            <a:pathLst>
              <a:path w="1887814" h="1618801">
                <a:moveTo>
                  <a:pt x="0" y="0"/>
                </a:moveTo>
                <a:lnTo>
                  <a:pt x="1887814" y="0"/>
                </a:lnTo>
                <a:lnTo>
                  <a:pt x="1887814" y="1618801"/>
                </a:lnTo>
                <a:lnTo>
                  <a:pt x="0" y="1618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05407" y="-1263141"/>
            <a:ext cx="5037012" cy="4583681"/>
          </a:xfrm>
          <a:custGeom>
            <a:avLst/>
            <a:gdLst/>
            <a:ahLst/>
            <a:cxnLst/>
            <a:rect l="l" t="t" r="r" b="b"/>
            <a:pathLst>
              <a:path w="5037012" h="4583681">
                <a:moveTo>
                  <a:pt x="0" y="0"/>
                </a:moveTo>
                <a:lnTo>
                  <a:pt x="5037012" y="0"/>
                </a:lnTo>
                <a:lnTo>
                  <a:pt x="5037012" y="4583682"/>
                </a:lnTo>
                <a:lnTo>
                  <a:pt x="0" y="4583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18006" y="3664022"/>
            <a:ext cx="1856432" cy="2250221"/>
          </a:xfrm>
          <a:custGeom>
            <a:avLst/>
            <a:gdLst/>
            <a:ahLst/>
            <a:cxnLst/>
            <a:rect l="l" t="t" r="r" b="b"/>
            <a:pathLst>
              <a:path w="1856432" h="2250221">
                <a:moveTo>
                  <a:pt x="0" y="0"/>
                </a:moveTo>
                <a:lnTo>
                  <a:pt x="1856432" y="0"/>
                </a:lnTo>
                <a:lnTo>
                  <a:pt x="1856432" y="2250220"/>
                </a:lnTo>
                <a:lnTo>
                  <a:pt x="0" y="2250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58167">
            <a:off x="4362854" y="694720"/>
            <a:ext cx="1415528" cy="1777743"/>
          </a:xfrm>
          <a:custGeom>
            <a:avLst/>
            <a:gdLst/>
            <a:ahLst/>
            <a:cxnLst/>
            <a:rect l="l" t="t" r="r" b="b"/>
            <a:pathLst>
              <a:path w="1415528" h="1777743">
                <a:moveTo>
                  <a:pt x="0" y="0"/>
                </a:moveTo>
                <a:lnTo>
                  <a:pt x="1415528" y="0"/>
                </a:lnTo>
                <a:lnTo>
                  <a:pt x="1415528" y="1777743"/>
                </a:lnTo>
                <a:lnTo>
                  <a:pt x="0" y="17777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83423" y="1879126"/>
            <a:ext cx="2224169" cy="1784895"/>
          </a:xfrm>
          <a:custGeom>
            <a:avLst/>
            <a:gdLst/>
            <a:ahLst/>
            <a:cxnLst/>
            <a:rect l="l" t="t" r="r" b="b"/>
            <a:pathLst>
              <a:path w="2224169" h="1784895">
                <a:moveTo>
                  <a:pt x="0" y="0"/>
                </a:moveTo>
                <a:lnTo>
                  <a:pt x="2224169" y="0"/>
                </a:lnTo>
                <a:lnTo>
                  <a:pt x="2224169" y="1784896"/>
                </a:lnTo>
                <a:lnTo>
                  <a:pt x="0" y="1784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23081">
            <a:off x="8518343" y="834148"/>
            <a:ext cx="1906430" cy="1784895"/>
          </a:xfrm>
          <a:custGeom>
            <a:avLst/>
            <a:gdLst/>
            <a:ahLst/>
            <a:cxnLst/>
            <a:rect l="l" t="t" r="r" b="b"/>
            <a:pathLst>
              <a:path w="1906430" h="1784895">
                <a:moveTo>
                  <a:pt x="0" y="0"/>
                </a:moveTo>
                <a:lnTo>
                  <a:pt x="1906431" y="0"/>
                </a:lnTo>
                <a:lnTo>
                  <a:pt x="1906431" y="1784895"/>
                </a:lnTo>
                <a:lnTo>
                  <a:pt x="0" y="1784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108551">
            <a:off x="6929554" y="8504994"/>
            <a:ext cx="2450912" cy="1093719"/>
          </a:xfrm>
          <a:custGeom>
            <a:avLst/>
            <a:gdLst/>
            <a:ahLst/>
            <a:cxnLst/>
            <a:rect l="l" t="t" r="r" b="b"/>
            <a:pathLst>
              <a:path w="2450912" h="1093719">
                <a:moveTo>
                  <a:pt x="0" y="0"/>
                </a:moveTo>
                <a:lnTo>
                  <a:pt x="2450912" y="0"/>
                </a:lnTo>
                <a:lnTo>
                  <a:pt x="2450912" y="1093719"/>
                </a:lnTo>
                <a:lnTo>
                  <a:pt x="0" y="10937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070618" y="2498508"/>
            <a:ext cx="9166784" cy="3071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.VnRevue" panose="020B7200000000000000" pitchFamily="34" charset="0"/>
              </a:rPr>
              <a:t>Spell it!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48819" y="5254815"/>
            <a:ext cx="7947485" cy="310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.VnRevue" panose="020B7200000000000000" pitchFamily="34" charset="0"/>
              </a:rPr>
              <a:t>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3" name="audio-logo-little-rascal-185093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84824">
            <a:off x="13277182" y="7643979"/>
            <a:ext cx="2103588" cy="1635540"/>
          </a:xfrm>
          <a:custGeom>
            <a:avLst/>
            <a:gdLst/>
            <a:ahLst/>
            <a:cxnLst/>
            <a:rect l="l" t="t" r="r" b="b"/>
            <a:pathLst>
              <a:path w="2103588" h="1635540">
                <a:moveTo>
                  <a:pt x="0" y="0"/>
                </a:moveTo>
                <a:lnTo>
                  <a:pt x="2103588" y="0"/>
                </a:lnTo>
                <a:lnTo>
                  <a:pt x="2103588" y="1635540"/>
                </a:lnTo>
                <a:lnTo>
                  <a:pt x="0" y="1635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1955278" y="2526312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492428" y="2148073"/>
            <a:ext cx="11303144" cy="325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Ink Free" panose="03080402000500000000" pitchFamily="66" charset="0"/>
              </a:rPr>
              <a:t>Are You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92428" y="4514337"/>
            <a:ext cx="11303144" cy="325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Ink Free" panose="03080402000500000000" pitchFamily="66" charset="0"/>
              </a:rPr>
              <a:t>Ready?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8" name="drumroll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77" y="3468630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03694" y="3454625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09197" y="3454625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57661" y="378179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98781" y="3767791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M</a:t>
            </a:r>
          </a:p>
        </p:txBody>
      </p:sp>
      <p:grpSp>
        <p:nvGrpSpPr>
          <p:cNvPr id="34" name="Group 14">
            <a:extLst>
              <a:ext uri="{FF2B5EF4-FFF2-40B4-BE49-F238E27FC236}">
                <a16:creationId xmlns:a16="http://schemas.microsoft.com/office/drawing/2014/main" id="{45FA4B1C-F39C-C965-E73A-862CE6432713}"/>
              </a:ext>
            </a:extLst>
          </p:cNvPr>
          <p:cNvGrpSpPr/>
          <p:nvPr/>
        </p:nvGrpSpPr>
        <p:grpSpPr>
          <a:xfrm>
            <a:off x="11416147" y="3444208"/>
            <a:ext cx="1943100" cy="2533650"/>
            <a:chOff x="0" y="0"/>
            <a:chExt cx="511763" cy="667299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44943600-9DD7-20E2-38BF-AFE9C756A54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DE6C7E85-44EC-2A0E-823D-7423B4DB844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7" name="TextBox 28">
            <a:extLst>
              <a:ext uri="{FF2B5EF4-FFF2-40B4-BE49-F238E27FC236}">
                <a16:creationId xmlns:a16="http://schemas.microsoft.com/office/drawing/2014/main" id="{A0038A9E-F341-5CF8-CCF3-287C160520A9}"/>
              </a:ext>
            </a:extLst>
          </p:cNvPr>
          <p:cNvSpPr txBox="1"/>
          <p:nvPr/>
        </p:nvSpPr>
        <p:spPr>
          <a:xfrm>
            <a:off x="11505732" y="375737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04C074CF-73A6-82B5-7A7D-E7FA59993E6F}"/>
              </a:ext>
            </a:extLst>
          </p:cNvPr>
          <p:cNvSpPr txBox="1"/>
          <p:nvPr/>
        </p:nvSpPr>
        <p:spPr>
          <a:xfrm>
            <a:off x="7035778" y="384233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DD722-26BD-83F2-4760-856FF2D1FF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40" b="91593" l="3261" r="97011">
                        <a14:foregroundMark x1="9239" y1="28319" x2="9511" y2="50442"/>
                        <a14:foregroundMark x1="12500" y1="24779" x2="24185" y2="27434"/>
                        <a14:foregroundMark x1="5707" y1="73894" x2="9783" y2="87168"/>
                        <a14:foregroundMark x1="65217" y1="7522" x2="76902" y2="9735"/>
                        <a14:foregroundMark x1="65217" y1="3982" x2="76630" y2="8850"/>
                        <a14:foregroundMark x1="76630" y1="8850" x2="80163" y2="12832"/>
                        <a14:foregroundMark x1="90217" y1="51327" x2="95652" y2="71239"/>
                        <a14:foregroundMark x1="95652" y1="71239" x2="85598" y2="85398"/>
                        <a14:foregroundMark x1="85598" y1="85398" x2="85598" y2="85398"/>
                        <a14:foregroundMark x1="6793" y1="29204" x2="4891" y2="41593"/>
                        <a14:foregroundMark x1="75815" y1="7522" x2="86413" y2="17257"/>
                        <a14:foregroundMark x1="86413" y1="17257" x2="89402" y2="27434"/>
                        <a14:foregroundMark x1="70652" y1="5752" x2="84239" y2="20354"/>
                        <a14:foregroundMark x1="84239" y1="20354" x2="91304" y2="34071"/>
                        <a14:foregroundMark x1="92120" y1="46903" x2="97011" y2="58850"/>
                        <a14:foregroundMark x1="5163" y1="59292" x2="3261" y2="69027"/>
                        <a14:foregroundMark x1="51359" y1="91593" x2="64130" y2="911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0835" y="6672325"/>
            <a:ext cx="4553965" cy="2796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94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DF1DD8-98A4-D7FB-3FB2-9AAB4FDEEF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9926" y="4358056"/>
            <a:ext cx="4588042" cy="281765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C0B7ED9-2576-DBFB-02E3-247D7748D6EA}"/>
              </a:ext>
            </a:extLst>
          </p:cNvPr>
          <p:cNvGrpSpPr/>
          <p:nvPr/>
        </p:nvGrpSpPr>
        <p:grpSpPr>
          <a:xfrm>
            <a:off x="9677400" y="4524050"/>
            <a:ext cx="5600900" cy="2215991"/>
            <a:chOff x="5362604" y="6298946"/>
            <a:chExt cx="7391399" cy="22159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386B14-48E0-C805-65B1-131DD650A25D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6018C5-2B63-441C-CEE5-85E8265F05CE}"/>
                </a:ext>
              </a:extLst>
            </p:cNvPr>
            <p:cNvSpPr/>
            <p:nvPr/>
          </p:nvSpPr>
          <p:spPr>
            <a:xfrm>
              <a:off x="7094774" y="6298946"/>
              <a:ext cx="4022255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yams</a:t>
              </a:r>
            </a:p>
          </p:txBody>
        </p:sp>
      </p:grpSp>
      <p:pic>
        <p:nvPicPr>
          <p:cNvPr id="14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E79BB6E-E3F1-0699-D4A3-AF78D1A45C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1" end="3071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69186" y="3238500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Freeform 6">
            <a:hlinkClick r:id="rId5" action="ppaction://hlinksldjump"/>
          </p:cNvPr>
          <p:cNvSpPr/>
          <p:nvPr/>
        </p:nvSpPr>
        <p:spPr>
          <a:xfrm>
            <a:off x="-4983058" y="155331"/>
            <a:ext cx="9225022" cy="11193899"/>
          </a:xfrm>
          <a:custGeom>
            <a:avLst/>
            <a:gdLst/>
            <a:ahLst/>
            <a:cxnLst/>
            <a:rect l="l" t="t" r="r" b="b"/>
            <a:pathLst>
              <a:path w="8826346" h="9436077">
                <a:moveTo>
                  <a:pt x="0" y="0"/>
                </a:moveTo>
                <a:lnTo>
                  <a:pt x="8826346" y="0"/>
                </a:lnTo>
                <a:lnTo>
                  <a:pt x="8826346" y="9436077"/>
                </a:lnTo>
                <a:lnTo>
                  <a:pt x="0" y="94360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22">
            <a:hlinkClick r:id="rId8" action="ppaction://hlinksldjump"/>
          </p:cNvPr>
          <p:cNvSpPr/>
          <p:nvPr/>
        </p:nvSpPr>
        <p:spPr>
          <a:xfrm>
            <a:off x="10076665" y="6525529"/>
            <a:ext cx="3314559" cy="3781869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3">
            <a:hlinkClick r:id="rId11" action="ppaction://hlinksldjump"/>
          </p:cNvPr>
          <p:cNvSpPr/>
          <p:nvPr/>
        </p:nvSpPr>
        <p:spPr>
          <a:xfrm>
            <a:off x="12400129" y="6676782"/>
            <a:ext cx="3654593" cy="3781869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4">
            <a:hlinkClick r:id="rId14" action="ppaction://hlinksldjump"/>
          </p:cNvPr>
          <p:cNvSpPr/>
          <p:nvPr/>
        </p:nvSpPr>
        <p:spPr>
          <a:xfrm>
            <a:off x="629942" y="6651547"/>
            <a:ext cx="3201077" cy="339106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5">
            <a:hlinkClick r:id="rId17" action="ppaction://hlinksldjump"/>
          </p:cNvPr>
          <p:cNvSpPr/>
          <p:nvPr/>
        </p:nvSpPr>
        <p:spPr>
          <a:xfrm>
            <a:off x="2890505" y="6629828"/>
            <a:ext cx="3201077" cy="353943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74870" y="-119938"/>
            <a:ext cx="1941023" cy="2357389"/>
          </a:xfrm>
          <a:custGeom>
            <a:avLst/>
            <a:gdLst/>
            <a:ahLst/>
            <a:cxnLst/>
            <a:rect l="l" t="t" r="r" b="b"/>
            <a:pathLst>
              <a:path w="1941023" h="2357389">
                <a:moveTo>
                  <a:pt x="0" y="0"/>
                </a:moveTo>
                <a:lnTo>
                  <a:pt x="1941023" y="0"/>
                </a:lnTo>
                <a:lnTo>
                  <a:pt x="1941023" y="2357389"/>
                </a:lnTo>
                <a:lnTo>
                  <a:pt x="0" y="23573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127414" y="750900"/>
            <a:ext cx="11357955" cy="5109091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ln w="76200">
                  <a:solidFill>
                    <a:schemeClr val="bg1"/>
                  </a:solidFill>
                </a:ln>
                <a:solidFill>
                  <a:srgbClr val="FF33CC"/>
                </a:solidFill>
                <a:latin typeface="Congenial Black" panose="02000503040000020004" pitchFamily="2" charset="0"/>
              </a:rPr>
              <a:t>LUCKY FLOWERS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417463" y="-288671"/>
            <a:ext cx="1557407" cy="1891485"/>
          </a:xfrm>
          <a:custGeom>
            <a:avLst/>
            <a:gdLst/>
            <a:ahLst/>
            <a:cxnLst/>
            <a:rect l="l" t="t" r="r" b="b"/>
            <a:pathLst>
              <a:path w="1557407" h="1891485">
                <a:moveTo>
                  <a:pt x="0" y="0"/>
                </a:moveTo>
                <a:lnTo>
                  <a:pt x="1557407" y="0"/>
                </a:lnTo>
                <a:lnTo>
                  <a:pt x="1557407" y="1891485"/>
                </a:lnTo>
                <a:lnTo>
                  <a:pt x="0" y="189148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hlinkClick r:id="rId22" action="ppaction://hlinksldjump"/>
            <a:extLst>
              <a:ext uri="{FF2B5EF4-FFF2-40B4-BE49-F238E27FC236}">
                <a16:creationId xmlns:a16="http://schemas.microsoft.com/office/drawing/2014/main" id="{548C5F85-9EA7-829C-7D28-0C12DFE1241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292" b="89823" l="9906" r="89623">
                        <a14:foregroundMark x1="43868" y1="9292" x2="47170" y2="9292"/>
                        <a14:foregroundMark x1="31132" y1="76549" x2="38679" y2="81416"/>
                        <a14:foregroundMark x1="67925" y1="68142" x2="70283" y2="70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5993" y="6513458"/>
            <a:ext cx="3652292" cy="3893480"/>
          </a:xfrm>
          <a:prstGeom prst="rect">
            <a:avLst/>
          </a:prstGeom>
        </p:spPr>
      </p:pic>
      <p:pic>
        <p:nvPicPr>
          <p:cNvPr id="8" name="Picture 7">
            <a:hlinkClick r:id="rId25" action="ppaction://hlinksldjump"/>
            <a:extLst>
              <a:ext uri="{FF2B5EF4-FFF2-40B4-BE49-F238E27FC236}">
                <a16:creationId xmlns:a16="http://schemas.microsoft.com/office/drawing/2014/main" id="{5C1FF9A5-3E06-8ED0-A9ED-104C104C03A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40964" y1="23611" x2="48193" y2="35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8021" y="5684612"/>
            <a:ext cx="4545971" cy="5257991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7684683" y="9163936"/>
            <a:ext cx="11152898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95130" y="9249298"/>
            <a:ext cx="9144000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hlinkClick r:id="rId30" action="ppaction://hlinksldjump"/>
            <a:extLst>
              <a:ext uri="{FF2B5EF4-FFF2-40B4-BE49-F238E27FC236}">
                <a16:creationId xmlns:a16="http://schemas.microsoft.com/office/drawing/2014/main" id="{6A1149B8-773D-A375-E59F-1F8EB6E4D12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85369" y="6279539"/>
            <a:ext cx="2619270" cy="405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udio-logo-little-rascal-185093.wav"/>
          </p:stSnd>
        </p:sndAc>
      </p:transition>
    </mc:Choice>
    <mc:Fallback xmlns="">
      <p:transition spd="slow">
        <p:random/>
        <p:sndAc>
          <p:stSnd>
            <p:snd r:embed="rId33" name="audio-logo-little-rascal-18509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371600" y="3398921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11514" y="3412926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47131" y="3398921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52634" y="3398921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96104" y="3398921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61184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701098" y="372609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42218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585689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0264378" y="3398921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34" name="Group 14">
            <a:extLst>
              <a:ext uri="{FF2B5EF4-FFF2-40B4-BE49-F238E27FC236}">
                <a16:creationId xmlns:a16="http://schemas.microsoft.com/office/drawing/2014/main" id="{45FA4B1C-F39C-C965-E73A-862CE6432713}"/>
              </a:ext>
            </a:extLst>
          </p:cNvPr>
          <p:cNvGrpSpPr/>
          <p:nvPr/>
        </p:nvGrpSpPr>
        <p:grpSpPr>
          <a:xfrm>
            <a:off x="14736015" y="3398921"/>
            <a:ext cx="1943100" cy="2533650"/>
            <a:chOff x="0" y="0"/>
            <a:chExt cx="511763" cy="667299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44943600-9DD7-20E2-38BF-AFE9C756A54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DE6C7E85-44EC-2A0E-823D-7423B4DB844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7" name="TextBox 28">
            <a:extLst>
              <a:ext uri="{FF2B5EF4-FFF2-40B4-BE49-F238E27FC236}">
                <a16:creationId xmlns:a16="http://schemas.microsoft.com/office/drawing/2014/main" id="{A0038A9E-F341-5CF8-CCF3-287C160520A9}"/>
              </a:ext>
            </a:extLst>
          </p:cNvPr>
          <p:cNvSpPr txBox="1"/>
          <p:nvPr/>
        </p:nvSpPr>
        <p:spPr>
          <a:xfrm>
            <a:off x="14825600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267AA2EB-ABF1-19C0-6020-B3606B8E7739}"/>
              </a:ext>
            </a:extLst>
          </p:cNvPr>
          <p:cNvSpPr txBox="1"/>
          <p:nvPr/>
        </p:nvSpPr>
        <p:spPr>
          <a:xfrm>
            <a:off x="5876757" y="370306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N</a:t>
            </a:r>
          </a:p>
        </p:txBody>
      </p:sp>
      <p:sp>
        <p:nvSpPr>
          <p:cNvPr id="41" name="TextBox 25">
            <a:extLst>
              <a:ext uri="{FF2B5EF4-FFF2-40B4-BE49-F238E27FC236}">
                <a16:creationId xmlns:a16="http://schemas.microsoft.com/office/drawing/2014/main" id="{23846867-8A8B-0C21-A1E7-2655804A9E11}"/>
              </a:ext>
            </a:extLst>
          </p:cNvPr>
          <p:cNvSpPr txBox="1"/>
          <p:nvPr/>
        </p:nvSpPr>
        <p:spPr>
          <a:xfrm>
            <a:off x="10258137" y="375669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957767C-2286-A352-76CB-6915C0996D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37" b="98093" l="7190" r="93246">
                        <a14:foregroundMark x1="8279" y1="77384" x2="7843" y2="83379"/>
                        <a14:foregroundMark x1="63617" y1="48774" x2="75817" y2="94005"/>
                        <a14:foregroundMark x1="89107" y1="70027" x2="93464" y2="91826"/>
                        <a14:foregroundMark x1="93464" y1="91826" x2="93464" y2="91826"/>
                        <a14:foregroundMark x1="82789" y1="74114" x2="86928" y2="90191"/>
                        <a14:foregroundMark x1="81046" y1="81199" x2="82353" y2="82834"/>
                        <a14:foregroundMark x1="81481" y1="95640" x2="81481" y2="98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9956" y="6516297"/>
            <a:ext cx="4078968" cy="326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E5C92A-D7EC-023A-7276-380292DA0B76}"/>
              </a:ext>
            </a:extLst>
          </p:cNvPr>
          <p:cNvGrpSpPr/>
          <p:nvPr/>
        </p:nvGrpSpPr>
        <p:grpSpPr>
          <a:xfrm>
            <a:off x="9529013" y="4623354"/>
            <a:ext cx="6019800" cy="2215991"/>
            <a:chOff x="5362604" y="6298946"/>
            <a:chExt cx="7391399" cy="22159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20AB39-CD8F-474C-5AEB-803FE0F9543B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7D2B13-A92D-A8B2-76E5-0AE43BDE2263}"/>
                </a:ext>
              </a:extLst>
            </p:cNvPr>
            <p:cNvSpPr/>
            <p:nvPr/>
          </p:nvSpPr>
          <p:spPr>
            <a:xfrm>
              <a:off x="6750127" y="6298946"/>
              <a:ext cx="4711547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sliding</a:t>
              </a:r>
            </a:p>
          </p:txBody>
        </p:sp>
      </p:grpSp>
      <p:pic>
        <p:nvPicPr>
          <p:cNvPr id="15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64A29AC-448D-0609-0D1C-93B1B121CF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55" end="654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69000" y="3238500"/>
            <a:ext cx="1006475" cy="1006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927669-3CC7-7CF0-FC89-9DE4893F89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5062" y="3937944"/>
            <a:ext cx="4485959" cy="3586812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60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54514" y="3402503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0418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44098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285218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N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9AC24725-26A2-88E3-AC58-5476BEAFEC8B}"/>
              </a:ext>
            </a:extLst>
          </p:cNvPr>
          <p:cNvSpPr txBox="1"/>
          <p:nvPr/>
        </p:nvSpPr>
        <p:spPr>
          <a:xfrm>
            <a:off x="11520081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3DEEA28D-3426-E123-DECB-8A8A5D687328}"/>
              </a:ext>
            </a:extLst>
          </p:cNvPr>
          <p:cNvSpPr txBox="1"/>
          <p:nvPr/>
        </p:nvSpPr>
        <p:spPr>
          <a:xfrm>
            <a:off x="7035352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535D0E-F81B-9074-60CB-A203F9A0E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42" b="95309" l="9375" r="92411">
                        <a14:foregroundMark x1="69420" y1="9383" x2="74107" y2="8642"/>
                        <a14:foregroundMark x1="27009" y1="96049" x2="50000" y2="95309"/>
                        <a14:foregroundMark x1="50000" y1="95309" x2="50670" y2="95309"/>
                        <a14:foregroundMark x1="91964" y1="60247" x2="92411" y2="65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2883" y="6530302"/>
            <a:ext cx="3344670" cy="3023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9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6" name="TICK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E2885E-D6B1-14D9-AAE3-9FFF6DAC0B85}"/>
              </a:ext>
            </a:extLst>
          </p:cNvPr>
          <p:cNvGrpSpPr/>
          <p:nvPr/>
        </p:nvGrpSpPr>
        <p:grpSpPr>
          <a:xfrm>
            <a:off x="10210800" y="4961430"/>
            <a:ext cx="5618680" cy="2215991"/>
            <a:chOff x="5362604" y="6298946"/>
            <a:chExt cx="7391399" cy="22159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61C9FB-E5B2-FB60-C413-C2B73E483C57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DC1882-393E-5D16-377C-F3B60CF4168D}"/>
                </a:ext>
              </a:extLst>
            </p:cNvPr>
            <p:cNvSpPr/>
            <p:nvPr/>
          </p:nvSpPr>
          <p:spPr>
            <a:xfrm>
              <a:off x="6914435" y="6298946"/>
              <a:ext cx="438293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riding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72FE6E-2DC4-6C72-A5AC-4D480E971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936" y="4076700"/>
            <a:ext cx="4668780" cy="422066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4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3BE8E205-7B76-13BA-8CD9-F048341118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4086" y="3388498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0418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6429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U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348817" y="36786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1FBCBB3-19DC-87F7-E973-6D67B131B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6" b="90494" l="6667" r="90741">
                        <a14:foregroundMark x1="10000" y1="59316" x2="7407" y2="73384"/>
                        <a14:foregroundMark x1="7407" y1="73384" x2="8148" y2="74525"/>
                        <a14:foregroundMark x1="88889" y1="27757" x2="91111" y2="38403"/>
                        <a14:foregroundMark x1="51111" y1="90494" x2="69630" y2="90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8313" y="6572873"/>
            <a:ext cx="3959065" cy="296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28">
            <a:extLst>
              <a:ext uri="{FF2B5EF4-FFF2-40B4-BE49-F238E27FC236}">
                <a16:creationId xmlns:a16="http://schemas.microsoft.com/office/drawing/2014/main" id="{0402B112-4757-3714-EBB0-12C4D81DF82B}"/>
              </a:ext>
            </a:extLst>
          </p:cNvPr>
          <p:cNvSpPr txBox="1"/>
          <p:nvPr/>
        </p:nvSpPr>
        <p:spPr>
          <a:xfrm>
            <a:off x="11401137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id="{D7D94C87-2ADC-5380-0A2D-79293EB45F23}"/>
              </a:ext>
            </a:extLst>
          </p:cNvPr>
          <p:cNvSpPr txBox="1"/>
          <p:nvPr/>
        </p:nvSpPr>
        <p:spPr>
          <a:xfrm>
            <a:off x="4707306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1782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8" name="TICK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2E53FC-BC46-E4C3-3B64-933D1FFCE9B4}"/>
              </a:ext>
            </a:extLst>
          </p:cNvPr>
          <p:cNvGrpSpPr/>
          <p:nvPr/>
        </p:nvGrpSpPr>
        <p:grpSpPr>
          <a:xfrm>
            <a:off x="9982200" y="4853083"/>
            <a:ext cx="6019800" cy="2360747"/>
            <a:chOff x="5362604" y="6154190"/>
            <a:chExt cx="7391399" cy="23607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D7B892-2E60-D4BE-C32B-47F6F23583AF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07FFA9-AA26-32FC-439F-F029788C03FC}"/>
                </a:ext>
              </a:extLst>
            </p:cNvPr>
            <p:cNvSpPr/>
            <p:nvPr/>
          </p:nvSpPr>
          <p:spPr>
            <a:xfrm>
              <a:off x="6632736" y="6154190"/>
              <a:ext cx="502253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yogurt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18D8044-9771-9F01-A918-DD274A5F4B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7323" y="4282758"/>
            <a:ext cx="5022530" cy="375898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1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C0388C-109E-2BAB-74C7-3266C6660E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0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4086" y="3388498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6429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348817" y="36786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1496962" y="364094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275AC5C1-AC02-4D9B-8E30-02497F13B5D7}"/>
              </a:ext>
            </a:extLst>
          </p:cNvPr>
          <p:cNvSpPr txBox="1"/>
          <p:nvPr/>
        </p:nvSpPr>
        <p:spPr>
          <a:xfrm>
            <a:off x="4834708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P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7518D9C0-6A76-0C1E-3EE2-2932626B325D}"/>
              </a:ext>
            </a:extLst>
          </p:cNvPr>
          <p:cNvSpPr txBox="1"/>
          <p:nvPr/>
        </p:nvSpPr>
        <p:spPr>
          <a:xfrm>
            <a:off x="2594567" y="370932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389E431-00E1-1958-D0C6-9AF93E87EC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83" b="96154" l="8840" r="96133">
                        <a14:foregroundMark x1="49448" y1="6410" x2="53315" y2="8974"/>
                        <a14:foregroundMark x1="40331" y1="11538" x2="42265" y2="12821"/>
                        <a14:foregroundMark x1="59116" y1="12393" x2="62155" y2="17521"/>
                        <a14:foregroundMark x1="75691" y1="33333" x2="77901" y2="34615"/>
                        <a14:foregroundMark x1="74586" y1="66667" x2="78177" y2="67949"/>
                        <a14:foregroundMark x1="89779" y1="58547" x2="89779" y2="58547"/>
                        <a14:foregroundMark x1="46409" y1="66239" x2="48066" y2="69231"/>
                        <a14:foregroundMark x1="34530" y1="25214" x2="36740" y2="28632"/>
                        <a14:foregroundMark x1="11326" y1="49573" x2="17956" y2="44017"/>
                        <a14:foregroundMark x1="10221" y1="50000" x2="7459" y2="61538"/>
                        <a14:foregroundMark x1="7459" y1="61538" x2="9116" y2="79487"/>
                        <a14:foregroundMark x1="9116" y1="79487" x2="9669" y2="80342"/>
                        <a14:foregroundMark x1="12155" y1="80342" x2="25967" y2="93162"/>
                        <a14:foregroundMark x1="14088" y1="84188" x2="45856" y2="96154"/>
                        <a14:foregroundMark x1="22099" y1="83333" x2="35359" y2="86325"/>
                        <a14:foregroundMark x1="35359" y1="86325" x2="57735" y2="85897"/>
                        <a14:foregroundMark x1="43646" y1="70940" x2="62707" y2="83333"/>
                        <a14:foregroundMark x1="62707" y1="83333" x2="62707" y2="83333"/>
                        <a14:foregroundMark x1="46409" y1="94444" x2="67403" y2="93162"/>
                        <a14:foregroundMark x1="67403" y1="93162" x2="70718" y2="91453"/>
                        <a14:foregroundMark x1="69061" y1="90598" x2="84807" y2="85897"/>
                        <a14:foregroundMark x1="84807" y1="85897" x2="86188" y2="84615"/>
                        <a14:foregroundMark x1="91160" y1="49145" x2="95304" y2="61111"/>
                        <a14:foregroundMark x1="95304" y1="61111" x2="93923" y2="78205"/>
                        <a14:foregroundMark x1="93923" y1="78205" x2="92818" y2="80342"/>
                        <a14:foregroundMark x1="95304" y1="55983" x2="96133" y2="66239"/>
                        <a14:foregroundMark x1="66575" y1="85470" x2="85359" y2="74359"/>
                        <a14:foregroundMark x1="63812" y1="88889" x2="89503" y2="73077"/>
                        <a14:foregroundMark x1="89503" y1="73077" x2="91713" y2="69658"/>
                        <a14:foregroundMark x1="9945" y1="57692" x2="16575" y2="77350"/>
                        <a14:foregroundMark x1="8840" y1="73932" x2="25691" y2="86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837" y="6710871"/>
            <a:ext cx="4602676" cy="297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2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081AF1-636D-772E-DBC9-C6AA410B534D}"/>
              </a:ext>
            </a:extLst>
          </p:cNvPr>
          <p:cNvGrpSpPr/>
          <p:nvPr/>
        </p:nvGrpSpPr>
        <p:grpSpPr>
          <a:xfrm>
            <a:off x="9997787" y="4485240"/>
            <a:ext cx="6156909" cy="2360747"/>
            <a:chOff x="5362604" y="6154190"/>
            <a:chExt cx="7391399" cy="23607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23EC99-7150-0D55-61F7-34C875ADC14E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ACEFD8-DDB7-951D-FEFF-3FC6A66FE670}"/>
                </a:ext>
              </a:extLst>
            </p:cNvPr>
            <p:cNvSpPr/>
            <p:nvPr/>
          </p:nvSpPr>
          <p:spPr>
            <a:xfrm>
              <a:off x="6615905" y="6154190"/>
              <a:ext cx="5056192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5DCDE-1F57-99E5-6597-F26414FF2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0845" y="4244021"/>
            <a:ext cx="5015487" cy="324205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277BED2-EE20-0720-7827-48FE7D023D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22074" y="2933700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97956"/>
            <a:ext cx="18249740" cy="102826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810605" y="3487875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06650" y="3487875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12153" y="3487875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38473" y="384945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989774" y="389348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523897" y="3487875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1613481" y="383607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C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8DFC15BD-A2BB-3A41-CC95-EF8442195AD4}"/>
              </a:ext>
            </a:extLst>
          </p:cNvPr>
          <p:cNvSpPr txBox="1"/>
          <p:nvPr/>
        </p:nvSpPr>
        <p:spPr>
          <a:xfrm>
            <a:off x="7196234" y="389348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C22717-8A63-F7B3-EC87-FA1ACD8B62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75" b="94063" l="9966" r="89691">
                        <a14:foregroundMark x1="38144" y1="90625" x2="55326" y2="94063"/>
                        <a14:foregroundMark x1="55326" y1="94063" x2="58076" y2="93438"/>
                        <a14:foregroundMark x1="52234" y1="6875" x2="52234" y2="13438"/>
                        <a14:foregroundMark x1="52577" y1="1875" x2="52921" y2="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0681" y="6769046"/>
            <a:ext cx="2571865" cy="2828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66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6" name="TICK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04BDD1-07A9-6835-A14D-460CAB12685A}"/>
              </a:ext>
            </a:extLst>
          </p:cNvPr>
          <p:cNvGrpSpPr/>
          <p:nvPr/>
        </p:nvGrpSpPr>
        <p:grpSpPr>
          <a:xfrm>
            <a:off x="9296400" y="4969747"/>
            <a:ext cx="5093115" cy="2215991"/>
            <a:chOff x="5362604" y="6298946"/>
            <a:chExt cx="7391399" cy="22159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1BE107-6D17-86A9-2FBA-512D761EA37C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957B7D-A86B-12C3-A496-384607638AB0}"/>
                </a:ext>
              </a:extLst>
            </p:cNvPr>
            <p:cNvSpPr/>
            <p:nvPr/>
          </p:nvSpPr>
          <p:spPr>
            <a:xfrm>
              <a:off x="7256676" y="6298946"/>
              <a:ext cx="369844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5344699-F29C-3AD5-D9FB-1CBDD548E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9085" y="4085416"/>
            <a:ext cx="3591098" cy="394897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6EA9E5B6-44B0-6629-C5B5-67C0EA0FE0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2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5828789" y="6357748"/>
              <a:ext cx="4850571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8A59CE-F890-3B35-6FC1-622C194579FA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DBD5ADA-B596-A830-9D33-CB375609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0800359">
              <a:off x="2878985" y="2823294"/>
              <a:ext cx="4721444" cy="3051983"/>
            </a:xfrm>
            <a:prstGeom prst="rect">
              <a:avLst/>
            </a:prstGeom>
          </p:spPr>
        </p:pic>
      </p:grpSp>
      <p:pic>
        <p:nvPicPr>
          <p:cNvPr id="24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5BD496B-D1FC-8788-0892-5005B2544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E10F2A-EA5D-CB44-7771-DC083D4F1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97484">
            <a:off x="-1008417" y="8494766"/>
            <a:ext cx="4724174" cy="3584467"/>
          </a:xfrm>
          <a:custGeom>
            <a:avLst/>
            <a:gdLst/>
            <a:ahLst/>
            <a:cxnLst/>
            <a:rect l="l" t="t" r="r" b="b"/>
            <a:pathLst>
              <a:path w="4724174" h="3584467">
                <a:moveTo>
                  <a:pt x="0" y="0"/>
                </a:moveTo>
                <a:lnTo>
                  <a:pt x="4724174" y="0"/>
                </a:lnTo>
                <a:lnTo>
                  <a:pt x="4724174" y="3584468"/>
                </a:lnTo>
                <a:lnTo>
                  <a:pt x="0" y="3584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82711" y="-1608818"/>
            <a:ext cx="5769018" cy="5668061"/>
          </a:xfrm>
          <a:custGeom>
            <a:avLst/>
            <a:gdLst/>
            <a:ahLst/>
            <a:cxnLst/>
            <a:rect l="l" t="t" r="r" b="b"/>
            <a:pathLst>
              <a:path w="5769018" h="5668061">
                <a:moveTo>
                  <a:pt x="0" y="0"/>
                </a:moveTo>
                <a:lnTo>
                  <a:pt x="5769019" y="0"/>
                </a:lnTo>
                <a:lnTo>
                  <a:pt x="5769019" y="5668060"/>
                </a:lnTo>
                <a:lnTo>
                  <a:pt x="0" y="5668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53311">
            <a:off x="15627176" y="2265723"/>
            <a:ext cx="1415528" cy="1777743"/>
          </a:xfrm>
          <a:custGeom>
            <a:avLst/>
            <a:gdLst/>
            <a:ahLst/>
            <a:cxnLst/>
            <a:rect l="l" t="t" r="r" b="b"/>
            <a:pathLst>
              <a:path w="1415528" h="1777743">
                <a:moveTo>
                  <a:pt x="0" y="0"/>
                </a:moveTo>
                <a:lnTo>
                  <a:pt x="1415528" y="0"/>
                </a:lnTo>
                <a:lnTo>
                  <a:pt x="1415528" y="1777743"/>
                </a:lnTo>
                <a:lnTo>
                  <a:pt x="0" y="1777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2000" y="2822479"/>
            <a:ext cx="1714734" cy="1376074"/>
          </a:xfrm>
          <a:custGeom>
            <a:avLst/>
            <a:gdLst/>
            <a:ahLst/>
            <a:cxnLst/>
            <a:rect l="l" t="t" r="r" b="b"/>
            <a:pathLst>
              <a:path w="1714734" h="1376074">
                <a:moveTo>
                  <a:pt x="0" y="0"/>
                </a:moveTo>
                <a:lnTo>
                  <a:pt x="1714734" y="0"/>
                </a:lnTo>
                <a:lnTo>
                  <a:pt x="1714734" y="1376074"/>
                </a:lnTo>
                <a:lnTo>
                  <a:pt x="0" y="1376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15850" y="7909232"/>
            <a:ext cx="2007577" cy="2305015"/>
          </a:xfrm>
          <a:custGeom>
            <a:avLst/>
            <a:gdLst/>
            <a:ahLst/>
            <a:cxnLst/>
            <a:rect l="l" t="t" r="r" b="b"/>
            <a:pathLst>
              <a:path w="2157454" h="2545669">
                <a:moveTo>
                  <a:pt x="0" y="0"/>
                </a:moveTo>
                <a:lnTo>
                  <a:pt x="2157455" y="0"/>
                </a:lnTo>
                <a:lnTo>
                  <a:pt x="2157455" y="2545669"/>
                </a:lnTo>
                <a:lnTo>
                  <a:pt x="0" y="2545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2711" y="8291187"/>
            <a:ext cx="1830496" cy="1569651"/>
          </a:xfrm>
          <a:custGeom>
            <a:avLst/>
            <a:gdLst/>
            <a:ahLst/>
            <a:cxnLst/>
            <a:rect l="l" t="t" r="r" b="b"/>
            <a:pathLst>
              <a:path w="1830496" h="1569651">
                <a:moveTo>
                  <a:pt x="0" y="0"/>
                </a:moveTo>
                <a:lnTo>
                  <a:pt x="1830496" y="0"/>
                </a:lnTo>
                <a:lnTo>
                  <a:pt x="1830496" y="1569651"/>
                </a:lnTo>
                <a:lnTo>
                  <a:pt x="0" y="1569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283043" y="325983"/>
            <a:ext cx="2036596" cy="1848211"/>
          </a:xfrm>
          <a:custGeom>
            <a:avLst/>
            <a:gdLst/>
            <a:ahLst/>
            <a:cxnLst/>
            <a:rect l="l" t="t" r="r" b="b"/>
            <a:pathLst>
              <a:path w="2036596" h="1848211">
                <a:moveTo>
                  <a:pt x="0" y="0"/>
                </a:moveTo>
                <a:lnTo>
                  <a:pt x="2036596" y="0"/>
                </a:lnTo>
                <a:lnTo>
                  <a:pt x="2036596" y="1848211"/>
                </a:lnTo>
                <a:lnTo>
                  <a:pt x="0" y="184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026873">
            <a:off x="10378722" y="573380"/>
            <a:ext cx="1017232" cy="1735151"/>
          </a:xfrm>
          <a:custGeom>
            <a:avLst/>
            <a:gdLst/>
            <a:ahLst/>
            <a:cxnLst/>
            <a:rect l="l" t="t" r="r" b="b"/>
            <a:pathLst>
              <a:path w="1017232" h="1735151">
                <a:moveTo>
                  <a:pt x="0" y="0"/>
                </a:moveTo>
                <a:lnTo>
                  <a:pt x="1017232" y="0"/>
                </a:lnTo>
                <a:lnTo>
                  <a:pt x="1017232" y="1735150"/>
                </a:lnTo>
                <a:lnTo>
                  <a:pt x="0" y="17351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64087" y="2246947"/>
            <a:ext cx="14559826" cy="327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Congenial Black" panose="02000503040000020004" pitchFamily="2" charset="0"/>
              </a:rPr>
              <a:t>Thank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0464" y="4415463"/>
            <a:ext cx="16807072" cy="327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Congenial Black" panose="02000503040000020004" pitchFamily="2" charset="0"/>
              </a:rPr>
              <a:t>for Playing!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2" name="applaus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6484291" y="6357748"/>
              <a:ext cx="3539571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E496E80-DC38-D617-26F6-461E0C526880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9BEF90-51A0-ED06-AB76-43490A88E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0674039">
              <a:off x="3421086" y="2533119"/>
              <a:ext cx="3591098" cy="3948973"/>
            </a:xfrm>
            <a:prstGeom prst="rect">
              <a:avLst/>
            </a:prstGeom>
          </p:spPr>
        </p:pic>
      </p:grpSp>
      <p:pic>
        <p:nvPicPr>
          <p:cNvPr id="5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A9F1D2C-E74E-83AB-428A-9A356DAD7C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6341482" y="6357748"/>
              <a:ext cx="3825187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table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C0FF0B-A77D-B5F8-874E-4FA8A08B1827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9B93C4-25DB-7205-38E4-CABB6A1CE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1307236">
              <a:off x="3108758" y="2960575"/>
              <a:ext cx="4344006" cy="3019846"/>
            </a:xfrm>
            <a:prstGeom prst="rect">
              <a:avLst/>
            </a:prstGeom>
          </p:spPr>
        </p:pic>
      </p:grpSp>
      <p:pic>
        <p:nvPicPr>
          <p:cNvPr id="5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418573B-A7B2-6FDF-BD5B-37C7DE7062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08" end="1571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2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6153647" y="6357748"/>
              <a:ext cx="4200861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riding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641864-4D60-F28C-4B88-C05B7FF2ADF9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C986B7-BA2D-5904-675B-79A4643E0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24200" y="2705100"/>
              <a:ext cx="3894680" cy="35208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5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7312BCB-B824-056B-22D9-DB022107C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9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424</Words>
  <Application>Microsoft Office PowerPoint</Application>
  <PresentationFormat>Custom</PresentationFormat>
  <Paragraphs>151</Paragraphs>
  <Slides>61</Slides>
  <Notes>10</Notes>
  <HiddenSlides>0</HiddenSlides>
  <MMClips>36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2" baseType="lpstr">
      <vt:lpstr>Arial</vt:lpstr>
      <vt:lpstr>Aptos</vt:lpstr>
      <vt:lpstr>Calibri</vt:lpstr>
      <vt:lpstr>Ink Free</vt:lpstr>
      <vt:lpstr>.VnRevue</vt:lpstr>
      <vt:lpstr>More Sugar</vt:lpstr>
      <vt:lpstr>Berlin Sans FB</vt:lpstr>
      <vt:lpstr>One Little Font</vt:lpstr>
      <vt:lpstr>Congenial Black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Trần Hà Anh</cp:lastModifiedBy>
  <cp:revision>19</cp:revision>
  <dcterms:created xsi:type="dcterms:W3CDTF">2006-08-16T00:00:00Z</dcterms:created>
  <dcterms:modified xsi:type="dcterms:W3CDTF">2024-09-20T06:52:21Z</dcterms:modified>
  <dc:identifier>DAF0T6VNcfU</dc:identifier>
</cp:coreProperties>
</file>