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  <p:sldMasterId id="2147483680" r:id="rId4"/>
    <p:sldMasterId id="2147483715" r:id="rId5"/>
  </p:sldMasterIdLst>
  <p:notesMasterIdLst>
    <p:notesMasterId r:id="rId24"/>
  </p:notesMasterIdLst>
  <p:sldIdLst>
    <p:sldId id="257" r:id="rId6"/>
    <p:sldId id="260" r:id="rId7"/>
    <p:sldId id="274" r:id="rId8"/>
    <p:sldId id="259" r:id="rId9"/>
    <p:sldId id="258" r:id="rId10"/>
    <p:sldId id="256" r:id="rId11"/>
    <p:sldId id="265" r:id="rId12"/>
    <p:sldId id="275" r:id="rId13"/>
    <p:sldId id="267" r:id="rId14"/>
    <p:sldId id="268" r:id="rId15"/>
    <p:sldId id="261" r:id="rId16"/>
    <p:sldId id="269" r:id="rId17"/>
    <p:sldId id="271" r:id="rId18"/>
    <p:sldId id="276" r:id="rId19"/>
    <p:sldId id="277" r:id="rId20"/>
    <p:sldId id="272" r:id="rId21"/>
    <p:sldId id="262" r:id="rId22"/>
    <p:sldId id="263" r:id="rId2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0099FF"/>
    <a:srgbClr val="00589A"/>
    <a:srgbClr val="FF66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904" y="56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-4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4EEF7B-EE97-4873-9B33-450B19B5B75E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4D217-6D4A-4B2C-83A7-F7EAF1B43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80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800">
              <a:defRPr/>
            </a:pPr>
            <a:fld id="{9AE32527-600D-44ED-962A-0D156B34505A}" type="slidenum">
              <a:rPr lang="zh-CN" altLang="en-US" smtClean="0">
                <a:solidFill>
                  <a:prstClr val="black"/>
                </a:solidFill>
              </a:rPr>
              <a:pPr defTabSz="685800">
                <a:defRPr/>
              </a:pPr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7920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E65DB-DCBF-4F4B-99F9-02550BB14A10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2752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800">
              <a:defRPr/>
            </a:pPr>
            <a:fld id="{9AE32527-600D-44ED-962A-0D156B34505A}" type="slidenum">
              <a:rPr lang="zh-CN" altLang="en-US" smtClean="0">
                <a:solidFill>
                  <a:prstClr val="black"/>
                </a:solidFill>
              </a:rPr>
              <a:pPr defTabSz="685800">
                <a:defRPr/>
              </a:pPr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811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800">
              <a:defRPr/>
            </a:pPr>
            <a:fld id="{9AE32527-600D-44ED-962A-0D156B34505A}" type="slidenum">
              <a:rPr lang="zh-CN" altLang="en-US" smtClean="0">
                <a:solidFill>
                  <a:prstClr val="black"/>
                </a:solidFill>
              </a:rPr>
              <a:pPr defTabSz="685800">
                <a:defRPr/>
              </a:pPr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811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800">
              <a:defRPr/>
            </a:pPr>
            <a:fld id="{9AE32527-600D-44ED-962A-0D156B34505A}" type="slidenum">
              <a:rPr lang="zh-CN" altLang="en-US" smtClean="0">
                <a:solidFill>
                  <a:prstClr val="black"/>
                </a:solidFill>
              </a:rPr>
              <a:pPr defTabSz="685800">
                <a:defRPr/>
              </a:pPr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811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53249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53251" name="文本占位符 5325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giảng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thiết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bởi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endParaRPr lang="en-US" baseline="0" dirty="0" smtClean="0"/>
          </a:p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14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1150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giảng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thiết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bởi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endParaRPr lang="en-US" baseline="0" dirty="0" smtClean="0"/>
          </a:p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25CEC-2ABC-4E79-BB53-CF7F3C7D9C4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8957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800">
              <a:defRPr/>
            </a:pPr>
            <a:fld id="{9AE32527-600D-44ED-962A-0D156B34505A}" type="slidenum">
              <a:rPr lang="zh-CN" altLang="en-US" smtClean="0">
                <a:solidFill>
                  <a:prstClr val="black"/>
                </a:solidFill>
              </a:rPr>
              <a:pPr defTabSz="685800">
                <a:defRPr/>
              </a:pPr>
              <a:t>16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811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800">
              <a:defRPr/>
            </a:pPr>
            <a:fld id="{9AE32527-600D-44ED-962A-0D156B34505A}" type="slidenum">
              <a:rPr lang="zh-CN" altLang="en-US" smtClean="0">
                <a:solidFill>
                  <a:prstClr val="black"/>
                </a:solidFill>
              </a:rPr>
              <a:pPr defTabSz="685800">
                <a:defRPr/>
              </a:pPr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4874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87010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800">
              <a:defRPr/>
            </a:pPr>
            <a:fld id="{9AE32527-600D-44ED-962A-0D156B34505A}" type="slidenum">
              <a:rPr lang="zh-CN" altLang="en-US" smtClean="0">
                <a:solidFill>
                  <a:prstClr val="black"/>
                </a:solidFill>
              </a:rPr>
              <a:pPr defTabSz="685800">
                <a:defRPr/>
              </a:pPr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255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54AE5-79EF-4ADB-B158-B471E62E83E1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684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800">
              <a:defRPr/>
            </a:pPr>
            <a:fld id="{9AE32527-600D-44ED-962A-0D156B34505A}" type="slidenum">
              <a:rPr lang="zh-CN" altLang="en-US" smtClean="0">
                <a:solidFill>
                  <a:prstClr val="black"/>
                </a:solidFill>
              </a:rPr>
              <a:pPr defTabSz="685800">
                <a:defRPr/>
              </a:pPr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81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800">
              <a:defRPr/>
            </a:pPr>
            <a:fld id="{9AE32527-600D-44ED-962A-0D156B34505A}" type="slidenum">
              <a:rPr lang="zh-CN" altLang="en-US" smtClean="0">
                <a:solidFill>
                  <a:prstClr val="black"/>
                </a:solidFill>
              </a:rPr>
              <a:pPr defTabSz="685800">
                <a:defRPr/>
              </a:pPr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862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4D217-6D4A-4B2C-83A7-F7EAF1B436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515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800">
              <a:defRPr/>
            </a:pPr>
            <a:fld id="{9AE32527-600D-44ED-962A-0D156B34505A}" type="slidenum">
              <a:rPr lang="zh-CN" altLang="en-US" smtClean="0">
                <a:solidFill>
                  <a:prstClr val="black"/>
                </a:solidFill>
              </a:rPr>
              <a:pPr defTabSz="685800">
                <a:defRPr/>
              </a:pPr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811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</p:spPr>
        <p:txBody>
          <a:bodyPr/>
          <a:lstStyle>
            <a:lvl1pPr>
              <a:defRPr sz="30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fld id="{4A462821-65D2-40C2-8A4D-0092379B2C93}" type="slidenum">
              <a:rPr lang="en-US" altLang="zh-CN" sz="1200" smtClean="0"/>
              <a:pPr/>
              <a:t>8</a:t>
            </a:fld>
            <a:endParaRPr lang="en-US" altLang="zh-CN" sz="1200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884129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4D217-6D4A-4B2C-83A7-F7EAF1B4366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26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99525-D38B-4643-B17F-52E1E6D6E4DA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0C84F-3C92-44E9-A4C6-CC3A9CBFF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54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99525-D38B-4643-B17F-52E1E6D6E4DA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0C84F-3C92-44E9-A4C6-CC3A9CBFF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03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99525-D38B-4643-B17F-52E1E6D6E4DA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0C84F-3C92-44E9-A4C6-CC3A9CBFF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37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467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555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812" y="205950"/>
            <a:ext cx="8230379" cy="857393"/>
          </a:xfrm>
          <a:prstGeom prst="rect">
            <a:avLst/>
          </a:prstGeom>
        </p:spPr>
        <p:txBody>
          <a:bodyPr lIns="66349" tIns="33174" rIns="66349" bIns="33174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6812" y="1200352"/>
            <a:ext cx="8230379" cy="3394244"/>
          </a:xfrm>
          <a:prstGeom prst="rect">
            <a:avLst/>
          </a:prstGeom>
        </p:spPr>
        <p:txBody>
          <a:bodyPr lIns="66349" tIns="33174" rIns="66349" bIns="33174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05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57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13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67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57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31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99525-D38B-4643-B17F-52E1E6D6E4DA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0C84F-3C92-44E9-A4C6-CC3A9CBFF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62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99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43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93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71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82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60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color background 2">
  <p:cSld name="Blank with color background 2">
    <p:bg>
      <p:bgPr>
        <a:solidFill>
          <a:srgbClr val="FF7B59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22" name="Google Shape;322;p13"/>
          <p:cNvSpPr/>
          <p:nvPr/>
        </p:nvSpPr>
        <p:spPr>
          <a:xfrm rot="1318871">
            <a:off x="7856216" y="832861"/>
            <a:ext cx="615466" cy="963905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323" name="Google Shape;323;p13"/>
          <p:cNvSpPr/>
          <p:nvPr/>
        </p:nvSpPr>
        <p:spPr>
          <a:xfrm>
            <a:off x="8230656" y="-153538"/>
            <a:ext cx="837106" cy="85580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324" name="Google Shape;324;p13"/>
          <p:cNvSpPr/>
          <p:nvPr/>
        </p:nvSpPr>
        <p:spPr>
          <a:xfrm rot="-548659">
            <a:off x="8625706" y="4038280"/>
            <a:ext cx="765854" cy="57351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325" name="Google Shape;325;p13"/>
          <p:cNvSpPr/>
          <p:nvPr/>
        </p:nvSpPr>
        <p:spPr>
          <a:xfrm rot="-9290062">
            <a:off x="8508192" y="1702057"/>
            <a:ext cx="776981" cy="854390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326" name="Google Shape;326;p13"/>
          <p:cNvSpPr/>
          <p:nvPr/>
        </p:nvSpPr>
        <p:spPr>
          <a:xfrm rot="5503490">
            <a:off x="7917205" y="4268854"/>
            <a:ext cx="979970" cy="879830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327" name="Google Shape;327;p13"/>
          <p:cNvSpPr/>
          <p:nvPr/>
        </p:nvSpPr>
        <p:spPr>
          <a:xfrm>
            <a:off x="8231963" y="2681110"/>
            <a:ext cx="220297" cy="237680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328" name="Google Shape;328;p13"/>
          <p:cNvSpPr/>
          <p:nvPr/>
        </p:nvSpPr>
        <p:spPr>
          <a:xfrm rot="-830047">
            <a:off x="7861089" y="2356302"/>
            <a:ext cx="287064" cy="735692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329" name="Google Shape;329;p13"/>
          <p:cNvSpPr/>
          <p:nvPr/>
        </p:nvSpPr>
        <p:spPr>
          <a:xfrm>
            <a:off x="7633713" y="-65920"/>
            <a:ext cx="457954" cy="34981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330" name="Google Shape;330;p13"/>
          <p:cNvSpPr/>
          <p:nvPr/>
        </p:nvSpPr>
        <p:spPr>
          <a:xfrm rot="8224608">
            <a:off x="8316424" y="3153271"/>
            <a:ext cx="501993" cy="771678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15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692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925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887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99525-D38B-4643-B17F-52E1E6D6E4DA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0C84F-3C92-44E9-A4C6-CC3A9CBFF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49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143000" y="1390651"/>
            <a:ext cx="6858000" cy="1241822"/>
          </a:xfrm>
        </p:spPr>
        <p:txBody>
          <a:bodyPr lIns="68556" tIns="34289" rIns="68556" bIns="34289" anchor="b">
            <a:normAutofit/>
          </a:bodyPr>
          <a:lstStyle>
            <a:lvl1pPr algn="ctr">
              <a:defRPr sz="54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 lIns="68556" tIns="34289" rIns="68556" bIns="34289">
            <a:normAutofit/>
          </a:bodyPr>
          <a:lstStyle>
            <a:lvl1pPr marL="0" indent="0" algn="ctr">
              <a:buNone/>
              <a:defRPr sz="1400"/>
            </a:lvl1pPr>
            <a:lvl2pPr marL="342758" indent="0" algn="ctr">
              <a:buNone/>
              <a:defRPr sz="1500"/>
            </a:lvl2pPr>
            <a:lvl3pPr marL="685528" indent="0" algn="ctr">
              <a:buNone/>
              <a:defRPr sz="1400"/>
            </a:lvl3pPr>
            <a:lvl4pPr marL="1028292" indent="0" algn="ctr">
              <a:buNone/>
              <a:defRPr sz="1200"/>
            </a:lvl4pPr>
            <a:lvl5pPr marL="1371056" indent="0" algn="ctr">
              <a:buNone/>
              <a:defRPr sz="1200"/>
            </a:lvl5pPr>
            <a:lvl6pPr marL="1713827" indent="0" algn="ctr">
              <a:buNone/>
              <a:defRPr sz="1200"/>
            </a:lvl6pPr>
            <a:lvl7pPr marL="2056583" indent="0" algn="ctr">
              <a:buNone/>
              <a:defRPr sz="1200"/>
            </a:lvl7pPr>
            <a:lvl8pPr marL="2399340" indent="0" algn="ctr">
              <a:buNone/>
              <a:defRPr sz="1200"/>
            </a:lvl8pPr>
            <a:lvl9pPr marL="2742098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D997B5FA-0921-464F-AAE1-844C04324D75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2026/2/27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565CE74E-AB26-4998-AD42-012C4C1AD076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41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lIns="68556" tIns="34289" rIns="68556" bIns="34289"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</p:spPr>
        <p:txBody>
          <a:bodyPr lIns="68556" tIns="34289" rIns="68556" bIns="34289"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2026/2/27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22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20DD7636-5BE1-44BC-BB5F-15739D9E18E1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2026/2/27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E87C0E1D-24C4-406F-9615-DBDA8D2D1F93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28650" y="1640584"/>
            <a:ext cx="7886700" cy="1862336"/>
          </a:xfrm>
        </p:spPr>
        <p:txBody>
          <a:bodyPr lIns="68556" tIns="34289" rIns="68556" bIns="34289">
            <a:normAutofit/>
          </a:bodyPr>
          <a:lstStyle>
            <a:lvl1pPr algn="ctr">
              <a:defRPr sz="45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90604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lIns="68556" tIns="34289" rIns="68556" bIns="34289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2026/2/27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96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 lIns="68556" tIns="34289" rIns="68556" bIns="34289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308721"/>
            <a:ext cx="3868340" cy="617934"/>
          </a:xfrm>
        </p:spPr>
        <p:txBody>
          <a:bodyPr lIns="68556" tIns="34289" rIns="68556" bIns="34289" anchor="b"/>
          <a:lstStyle>
            <a:lvl1pPr marL="0" indent="0">
              <a:buNone/>
              <a:defRPr sz="1800" b="1"/>
            </a:lvl1pPr>
            <a:lvl2pPr marL="342758" indent="0">
              <a:buNone/>
              <a:defRPr sz="1500" b="1"/>
            </a:lvl2pPr>
            <a:lvl3pPr marL="685528" indent="0">
              <a:buNone/>
              <a:defRPr sz="1400" b="1"/>
            </a:lvl3pPr>
            <a:lvl4pPr marL="1028292" indent="0">
              <a:buNone/>
              <a:defRPr sz="1200" b="1"/>
            </a:lvl4pPr>
            <a:lvl5pPr marL="1371056" indent="0">
              <a:buNone/>
              <a:defRPr sz="1200" b="1"/>
            </a:lvl5pPr>
            <a:lvl6pPr marL="1713827" indent="0">
              <a:buNone/>
              <a:defRPr sz="1200" b="1"/>
            </a:lvl6pPr>
            <a:lvl7pPr marL="2056583" indent="0">
              <a:buNone/>
              <a:defRPr sz="1200" b="1"/>
            </a:lvl7pPr>
            <a:lvl8pPr marL="2399340" indent="0">
              <a:buNone/>
              <a:defRPr sz="1200" b="1"/>
            </a:lvl8pPr>
            <a:lvl9pPr marL="2742098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961723"/>
            <a:ext cx="3868340" cy="2680541"/>
          </a:xfrm>
        </p:spPr>
        <p:txBody>
          <a:bodyPr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308721"/>
            <a:ext cx="3887391" cy="617934"/>
          </a:xfrm>
        </p:spPr>
        <p:txBody>
          <a:bodyPr lIns="68556" tIns="34289" rIns="68556" bIns="34289" anchor="b"/>
          <a:lstStyle>
            <a:lvl1pPr marL="0" indent="0">
              <a:buNone/>
              <a:defRPr sz="1800" b="1"/>
            </a:lvl1pPr>
            <a:lvl2pPr marL="342758" indent="0">
              <a:buNone/>
              <a:defRPr sz="1500" b="1"/>
            </a:lvl2pPr>
            <a:lvl3pPr marL="685528" indent="0">
              <a:buNone/>
              <a:defRPr sz="1400" b="1"/>
            </a:lvl3pPr>
            <a:lvl4pPr marL="1028292" indent="0">
              <a:buNone/>
              <a:defRPr sz="1200" b="1"/>
            </a:lvl4pPr>
            <a:lvl5pPr marL="1371056" indent="0">
              <a:buNone/>
              <a:defRPr sz="1200" b="1"/>
            </a:lvl5pPr>
            <a:lvl6pPr marL="1713827" indent="0">
              <a:buNone/>
              <a:defRPr sz="1200" b="1"/>
            </a:lvl6pPr>
            <a:lvl7pPr marL="2056583" indent="0">
              <a:buNone/>
              <a:defRPr sz="1200" b="1"/>
            </a:lvl7pPr>
            <a:lvl8pPr marL="2399340" indent="0">
              <a:buNone/>
              <a:defRPr sz="1200" b="1"/>
            </a:lvl8pPr>
            <a:lvl9pPr marL="2742098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961723"/>
            <a:ext cx="3887391" cy="2680541"/>
          </a:xfrm>
        </p:spPr>
        <p:txBody>
          <a:bodyPr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2026/2/27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48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428875" y="1619251"/>
            <a:ext cx="4286250" cy="1036838"/>
          </a:xfrm>
        </p:spPr>
        <p:txBody>
          <a:bodyPr lIns="68556" tIns="34289" rIns="68556" bIns="34289" anchor="b" anchorCtr="0">
            <a:normAutofit/>
          </a:bodyPr>
          <a:lstStyle>
            <a:lvl1pPr algn="ctr"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20DD7636-5BE1-44BC-BB5F-15739D9E18E1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2026/2/27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E87C0E1D-24C4-406F-9615-DBDA8D2D1F93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2428875" y="2799917"/>
            <a:ext cx="4286250" cy="889453"/>
          </a:xfrm>
        </p:spPr>
        <p:txBody>
          <a:bodyPr lIns="68556" tIns="34289" rIns="68556" bIns="34289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255258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2026/2/27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12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8665" y="535271"/>
            <a:ext cx="3511241" cy="1071121"/>
          </a:xfrm>
        </p:spPr>
        <p:txBody>
          <a:bodyPr lIns="68556" tIns="34289" rIns="68556" bIns="34289" anchor="t" anchorCtr="0">
            <a:normAutofit/>
          </a:bodyPr>
          <a:lstStyle>
            <a:lvl1pPr>
              <a:defRPr sz="27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4231888" y="535255"/>
            <a:ext cx="4283912" cy="4052700"/>
          </a:xfrm>
        </p:spPr>
        <p:txBody>
          <a:bodyPr lIns="68556" tIns="34289" rIns="68556" bIns="34289"/>
          <a:lstStyle>
            <a:lvl1pPr marL="0" indent="0">
              <a:buNone/>
              <a:defRPr sz="2400"/>
            </a:lvl1pPr>
            <a:lvl2pPr marL="342758" indent="0">
              <a:buNone/>
              <a:defRPr sz="2100"/>
            </a:lvl2pPr>
            <a:lvl3pPr marL="685528" indent="0">
              <a:buNone/>
              <a:defRPr sz="1800"/>
            </a:lvl3pPr>
            <a:lvl4pPr marL="1028292" indent="0">
              <a:buNone/>
              <a:defRPr sz="1500"/>
            </a:lvl4pPr>
            <a:lvl5pPr marL="1371056" indent="0">
              <a:buNone/>
              <a:defRPr sz="1500"/>
            </a:lvl5pPr>
            <a:lvl6pPr marL="1713827" indent="0">
              <a:buNone/>
              <a:defRPr sz="1500"/>
            </a:lvl6pPr>
            <a:lvl7pPr marL="2056583" indent="0">
              <a:buNone/>
              <a:defRPr sz="1500"/>
            </a:lvl7pPr>
            <a:lvl8pPr marL="2399340" indent="0">
              <a:buNone/>
              <a:defRPr sz="1500"/>
            </a:lvl8pPr>
            <a:lvl9pPr marL="2742098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8665" y="1735406"/>
            <a:ext cx="3511241" cy="2858691"/>
          </a:xfrm>
        </p:spPr>
        <p:txBody>
          <a:bodyPr lIns="68556" tIns="34289" rIns="68556" bIns="34289">
            <a:normAutofit/>
          </a:bodyPr>
          <a:lstStyle>
            <a:lvl1pPr marL="0" indent="0">
              <a:buNone/>
              <a:defRPr sz="1400"/>
            </a:lvl1pPr>
            <a:lvl2pPr marL="342758" indent="0">
              <a:buNone/>
              <a:defRPr sz="1100"/>
            </a:lvl2pPr>
            <a:lvl3pPr marL="685528" indent="0">
              <a:buNone/>
              <a:defRPr sz="900"/>
            </a:lvl3pPr>
            <a:lvl4pPr marL="1028292" indent="0">
              <a:buNone/>
              <a:defRPr sz="800"/>
            </a:lvl4pPr>
            <a:lvl5pPr marL="1371056" indent="0">
              <a:buNone/>
              <a:defRPr sz="800"/>
            </a:lvl5pPr>
            <a:lvl6pPr marL="1713827" indent="0">
              <a:buNone/>
              <a:defRPr sz="800"/>
            </a:lvl6pPr>
            <a:lvl7pPr marL="2056583" indent="0">
              <a:buNone/>
              <a:defRPr sz="800"/>
            </a:lvl7pPr>
            <a:lvl8pPr marL="2399340" indent="0">
              <a:buNone/>
              <a:defRPr sz="800"/>
            </a:lvl8pPr>
            <a:lvl9pPr marL="2742098" indent="0">
              <a:buNone/>
              <a:defRPr sz="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9EFD9D74-47D9-4702-A33C-335B63B48DBF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2026/2/27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FABC47A4-756D-490B-A52F-7D9E2C9FC05F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68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7833675" y="273860"/>
            <a:ext cx="681676" cy="4358879"/>
          </a:xfrm>
        </p:spPr>
        <p:txBody>
          <a:bodyPr vert="eaVert" lIns="68556" tIns="34289" rIns="68556" bIns="34289">
            <a:normAutofit/>
          </a:bodyPr>
          <a:lstStyle>
            <a:lvl1pPr>
              <a:defRPr sz="33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273860"/>
            <a:ext cx="7084832" cy="4358879"/>
          </a:xfrm>
        </p:spPr>
        <p:txBody>
          <a:bodyPr vert="eaVert"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2026/2/27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12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2026/2/27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413659"/>
            <a:ext cx="7886700" cy="4169228"/>
          </a:xfrm>
        </p:spPr>
        <p:txBody>
          <a:bodyPr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1378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99525-D38B-4643-B17F-52E1E6D6E4DA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0C84F-3C92-44E9-A4C6-CC3A9CBFF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24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143000" y="1390651"/>
            <a:ext cx="6858000" cy="1241822"/>
          </a:xfrm>
        </p:spPr>
        <p:txBody>
          <a:bodyPr lIns="68547" tIns="34289" rIns="68547" bIns="34289" anchor="b">
            <a:normAutofit/>
          </a:bodyPr>
          <a:lstStyle>
            <a:lvl1pPr algn="ctr">
              <a:defRPr sz="54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 lIns="68547" tIns="34289" rIns="68547" bIns="34289">
            <a:normAutofit/>
          </a:bodyPr>
          <a:lstStyle>
            <a:lvl1pPr marL="0" indent="0" algn="ctr">
              <a:buNone/>
              <a:defRPr sz="1400"/>
            </a:lvl1pPr>
            <a:lvl2pPr marL="342704" indent="0" algn="ctr">
              <a:buNone/>
              <a:defRPr sz="1500"/>
            </a:lvl2pPr>
            <a:lvl3pPr marL="685426" indent="0" algn="ctr">
              <a:buNone/>
              <a:defRPr sz="1400"/>
            </a:lvl3pPr>
            <a:lvl4pPr marL="1028139" indent="0" algn="ctr">
              <a:buNone/>
              <a:defRPr sz="1200"/>
            </a:lvl4pPr>
            <a:lvl5pPr marL="1370852" indent="0" algn="ctr">
              <a:buNone/>
              <a:defRPr sz="1200"/>
            </a:lvl5pPr>
            <a:lvl6pPr marL="1713575" indent="0" algn="ctr">
              <a:buNone/>
              <a:defRPr sz="1200"/>
            </a:lvl6pPr>
            <a:lvl7pPr marL="2056277" indent="0" algn="ctr">
              <a:buNone/>
              <a:defRPr sz="1200"/>
            </a:lvl7pPr>
            <a:lvl8pPr marL="2398980" indent="0" algn="ctr">
              <a:buNone/>
              <a:defRPr sz="1200"/>
            </a:lvl8pPr>
            <a:lvl9pPr marL="2741684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47" tIns="34289" rIns="68547" bIns="34289"/>
          <a:lstStyle/>
          <a:p>
            <a:pPr defTabSz="685426"/>
            <a:fld id="{D997B5FA-0921-464F-AAE1-844C04324D75}" type="datetimeFigureOut">
              <a:rPr lang="zh-CN" altLang="en-US" sz="1400" smtClean="0">
                <a:solidFill>
                  <a:srgbClr val="000000"/>
                </a:solidFill>
              </a:rPr>
              <a:pPr defTabSz="685426"/>
              <a:t>2026/2/27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47" tIns="34289" rIns="68547" bIns="34289"/>
          <a:lstStyle/>
          <a:p>
            <a:pPr defTabSz="685426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47" tIns="34289" rIns="68547" bIns="34289"/>
          <a:lstStyle/>
          <a:p>
            <a:pPr defTabSz="685426"/>
            <a:fld id="{565CE74E-AB26-4998-AD42-012C4C1AD076}" type="slidenum">
              <a:rPr lang="zh-CN" altLang="en-US" sz="1400" smtClean="0">
                <a:solidFill>
                  <a:srgbClr val="000000"/>
                </a:solidFill>
              </a:rPr>
              <a:pPr defTabSz="685426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37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lIns="68547" tIns="34289" rIns="68547" bIns="34289"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</p:spPr>
        <p:txBody>
          <a:bodyPr lIns="68547" tIns="34289" rIns="68547" bIns="34289"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47" tIns="34289" rIns="68547" bIns="34289"/>
          <a:lstStyle/>
          <a:p>
            <a:pPr defTabSz="685426"/>
            <a:fld id="{760FBDFE-C587-4B4C-A407-44438C67B59E}" type="datetimeFigureOut">
              <a:rPr lang="zh-CN" altLang="en-US" sz="1400" smtClean="0">
                <a:solidFill>
                  <a:srgbClr val="000000"/>
                </a:solidFill>
              </a:rPr>
              <a:pPr defTabSz="685426"/>
              <a:t>2026/2/27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47" tIns="34289" rIns="68547" bIns="34289"/>
          <a:lstStyle/>
          <a:p>
            <a:pPr defTabSz="685426"/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47" tIns="34289" rIns="68547" bIns="34289"/>
          <a:lstStyle/>
          <a:p>
            <a:pPr defTabSz="685426"/>
            <a:fld id="{49AE70B2-8BF9-45C0-BB95-33D1B9D3A854}" type="slidenum">
              <a:rPr lang="zh-CN" altLang="en-US" sz="1400" smtClean="0">
                <a:solidFill>
                  <a:srgbClr val="000000"/>
                </a:solidFill>
              </a:rPr>
              <a:pPr defTabSz="685426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47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47" tIns="34289" rIns="68547" bIns="34289"/>
          <a:lstStyle/>
          <a:p>
            <a:pPr defTabSz="685426"/>
            <a:fld id="{20DD7636-5BE1-44BC-BB5F-15739D9E18E1}" type="datetimeFigureOut">
              <a:rPr lang="zh-CN" altLang="en-US" sz="1400" smtClean="0">
                <a:solidFill>
                  <a:srgbClr val="000000"/>
                </a:solidFill>
              </a:rPr>
              <a:pPr defTabSz="685426"/>
              <a:t>2026/2/27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47" tIns="34289" rIns="68547" bIns="34289"/>
          <a:lstStyle/>
          <a:p>
            <a:pPr defTabSz="685426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47" tIns="34289" rIns="68547" bIns="34289"/>
          <a:lstStyle/>
          <a:p>
            <a:pPr defTabSz="685426"/>
            <a:fld id="{E87C0E1D-24C4-406F-9615-DBDA8D2D1F93}" type="slidenum">
              <a:rPr lang="zh-CN" altLang="en-US" sz="1400" smtClean="0">
                <a:solidFill>
                  <a:srgbClr val="000000"/>
                </a:solidFill>
              </a:rPr>
              <a:pPr defTabSz="685426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28650" y="1640584"/>
            <a:ext cx="7886700" cy="1862336"/>
          </a:xfrm>
        </p:spPr>
        <p:txBody>
          <a:bodyPr lIns="68547" tIns="34289" rIns="68547" bIns="34289">
            <a:normAutofit/>
          </a:bodyPr>
          <a:lstStyle>
            <a:lvl1pPr algn="ctr">
              <a:defRPr sz="45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299979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lIns="68547" tIns="34289" rIns="68547" bIns="34289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 lIns="68547" tIns="34289" rIns="68547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 lIns="68547" tIns="34289" rIns="68547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47" tIns="34289" rIns="68547" bIns="34289"/>
          <a:lstStyle/>
          <a:p>
            <a:pPr defTabSz="685426"/>
            <a:fld id="{760FBDFE-C587-4B4C-A407-44438C67B59E}" type="datetimeFigureOut">
              <a:rPr lang="zh-CN" altLang="en-US" sz="1400" smtClean="0">
                <a:solidFill>
                  <a:srgbClr val="000000"/>
                </a:solidFill>
              </a:rPr>
              <a:pPr defTabSz="685426"/>
              <a:t>2026/2/27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47" tIns="34289" rIns="68547" bIns="34289"/>
          <a:lstStyle/>
          <a:p>
            <a:pPr defTabSz="685426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47" tIns="34289" rIns="68547" bIns="34289"/>
          <a:lstStyle/>
          <a:p>
            <a:pPr defTabSz="685426"/>
            <a:fld id="{49AE70B2-8BF9-45C0-BB95-33D1B9D3A854}" type="slidenum">
              <a:rPr lang="zh-CN" altLang="en-US" sz="1400" smtClean="0">
                <a:solidFill>
                  <a:srgbClr val="000000"/>
                </a:solidFill>
              </a:rPr>
              <a:pPr defTabSz="685426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99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 lIns="68547" tIns="34289" rIns="68547" bIns="34289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308721"/>
            <a:ext cx="3868340" cy="617934"/>
          </a:xfrm>
        </p:spPr>
        <p:txBody>
          <a:bodyPr lIns="68547" tIns="34289" rIns="68547" bIns="34289" anchor="b"/>
          <a:lstStyle>
            <a:lvl1pPr marL="0" indent="0">
              <a:buNone/>
              <a:defRPr sz="1800" b="1"/>
            </a:lvl1pPr>
            <a:lvl2pPr marL="342704" indent="0">
              <a:buNone/>
              <a:defRPr sz="1500" b="1"/>
            </a:lvl2pPr>
            <a:lvl3pPr marL="685426" indent="0">
              <a:buNone/>
              <a:defRPr sz="1400" b="1"/>
            </a:lvl3pPr>
            <a:lvl4pPr marL="1028139" indent="0">
              <a:buNone/>
              <a:defRPr sz="1200" b="1"/>
            </a:lvl4pPr>
            <a:lvl5pPr marL="1370852" indent="0">
              <a:buNone/>
              <a:defRPr sz="1200" b="1"/>
            </a:lvl5pPr>
            <a:lvl6pPr marL="1713575" indent="0">
              <a:buNone/>
              <a:defRPr sz="1200" b="1"/>
            </a:lvl6pPr>
            <a:lvl7pPr marL="2056277" indent="0">
              <a:buNone/>
              <a:defRPr sz="1200" b="1"/>
            </a:lvl7pPr>
            <a:lvl8pPr marL="2398980" indent="0">
              <a:buNone/>
              <a:defRPr sz="1200" b="1"/>
            </a:lvl8pPr>
            <a:lvl9pPr marL="2741684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961729"/>
            <a:ext cx="3868340" cy="2680541"/>
          </a:xfrm>
        </p:spPr>
        <p:txBody>
          <a:bodyPr lIns="68547" tIns="34289" rIns="68547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308721"/>
            <a:ext cx="3887391" cy="617934"/>
          </a:xfrm>
        </p:spPr>
        <p:txBody>
          <a:bodyPr lIns="68547" tIns="34289" rIns="68547" bIns="34289" anchor="b"/>
          <a:lstStyle>
            <a:lvl1pPr marL="0" indent="0">
              <a:buNone/>
              <a:defRPr sz="1800" b="1"/>
            </a:lvl1pPr>
            <a:lvl2pPr marL="342704" indent="0">
              <a:buNone/>
              <a:defRPr sz="1500" b="1"/>
            </a:lvl2pPr>
            <a:lvl3pPr marL="685426" indent="0">
              <a:buNone/>
              <a:defRPr sz="1400" b="1"/>
            </a:lvl3pPr>
            <a:lvl4pPr marL="1028139" indent="0">
              <a:buNone/>
              <a:defRPr sz="1200" b="1"/>
            </a:lvl4pPr>
            <a:lvl5pPr marL="1370852" indent="0">
              <a:buNone/>
              <a:defRPr sz="1200" b="1"/>
            </a:lvl5pPr>
            <a:lvl6pPr marL="1713575" indent="0">
              <a:buNone/>
              <a:defRPr sz="1200" b="1"/>
            </a:lvl6pPr>
            <a:lvl7pPr marL="2056277" indent="0">
              <a:buNone/>
              <a:defRPr sz="1200" b="1"/>
            </a:lvl7pPr>
            <a:lvl8pPr marL="2398980" indent="0">
              <a:buNone/>
              <a:defRPr sz="1200" b="1"/>
            </a:lvl8pPr>
            <a:lvl9pPr marL="2741684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961729"/>
            <a:ext cx="3887391" cy="2680541"/>
          </a:xfrm>
        </p:spPr>
        <p:txBody>
          <a:bodyPr lIns="68547" tIns="34289" rIns="68547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47" tIns="34289" rIns="68547" bIns="34289"/>
          <a:lstStyle/>
          <a:p>
            <a:pPr defTabSz="685426"/>
            <a:fld id="{760FBDFE-C587-4B4C-A407-44438C67B59E}" type="datetimeFigureOut">
              <a:rPr lang="zh-CN" altLang="en-US" sz="1400" smtClean="0">
                <a:solidFill>
                  <a:srgbClr val="000000"/>
                </a:solidFill>
              </a:rPr>
              <a:pPr defTabSz="685426"/>
              <a:t>2026/2/27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47" tIns="34289" rIns="68547" bIns="34289"/>
          <a:lstStyle/>
          <a:p>
            <a:pPr defTabSz="685426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47" tIns="34289" rIns="68547" bIns="34289"/>
          <a:lstStyle/>
          <a:p>
            <a:pPr defTabSz="685426"/>
            <a:fld id="{49AE70B2-8BF9-45C0-BB95-33D1B9D3A854}" type="slidenum">
              <a:rPr lang="zh-CN" altLang="en-US" sz="1400" smtClean="0">
                <a:solidFill>
                  <a:srgbClr val="000000"/>
                </a:solidFill>
              </a:rPr>
              <a:pPr defTabSz="685426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96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428875" y="1619251"/>
            <a:ext cx="4286250" cy="1036838"/>
          </a:xfrm>
        </p:spPr>
        <p:txBody>
          <a:bodyPr lIns="68547" tIns="34289" rIns="68547" bIns="34289" anchor="b" anchorCtr="0">
            <a:normAutofit/>
          </a:bodyPr>
          <a:lstStyle>
            <a:lvl1pPr algn="ctr"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47" tIns="34289" rIns="68547" bIns="34289"/>
          <a:lstStyle/>
          <a:p>
            <a:pPr defTabSz="685426"/>
            <a:fld id="{20DD7636-5BE1-44BC-BB5F-15739D9E18E1}" type="datetimeFigureOut">
              <a:rPr lang="zh-CN" altLang="en-US" sz="1400" smtClean="0">
                <a:solidFill>
                  <a:srgbClr val="000000"/>
                </a:solidFill>
              </a:rPr>
              <a:pPr defTabSz="685426"/>
              <a:t>2026/2/27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47" tIns="34289" rIns="68547" bIns="34289"/>
          <a:lstStyle/>
          <a:p>
            <a:pPr defTabSz="685426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47" tIns="34289" rIns="68547" bIns="34289"/>
          <a:lstStyle/>
          <a:p>
            <a:pPr defTabSz="685426"/>
            <a:fld id="{E87C0E1D-24C4-406F-9615-DBDA8D2D1F93}" type="slidenum">
              <a:rPr lang="zh-CN" altLang="en-US" sz="1400" smtClean="0">
                <a:solidFill>
                  <a:srgbClr val="000000"/>
                </a:solidFill>
              </a:rPr>
              <a:pPr defTabSz="685426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2428875" y="2799923"/>
            <a:ext cx="4286250" cy="889453"/>
          </a:xfrm>
        </p:spPr>
        <p:txBody>
          <a:bodyPr lIns="68547" tIns="34289" rIns="68547" bIns="34289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383320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47" tIns="34289" rIns="68547" bIns="34289"/>
          <a:lstStyle/>
          <a:p>
            <a:pPr defTabSz="685426"/>
            <a:fld id="{760FBDFE-C587-4B4C-A407-44438C67B59E}" type="datetimeFigureOut">
              <a:rPr lang="zh-CN" altLang="en-US" sz="1400" smtClean="0">
                <a:solidFill>
                  <a:srgbClr val="000000"/>
                </a:solidFill>
              </a:rPr>
              <a:pPr defTabSz="685426"/>
              <a:t>2026/2/27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47" tIns="34289" rIns="68547" bIns="34289"/>
          <a:lstStyle/>
          <a:p>
            <a:pPr defTabSz="685426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47" tIns="34289" rIns="68547" bIns="34289"/>
          <a:lstStyle/>
          <a:p>
            <a:pPr defTabSz="685426"/>
            <a:fld id="{49AE70B2-8BF9-45C0-BB95-33D1B9D3A854}" type="slidenum">
              <a:rPr lang="zh-CN" altLang="en-US" sz="1400" smtClean="0">
                <a:solidFill>
                  <a:srgbClr val="000000"/>
                </a:solidFill>
              </a:rPr>
              <a:pPr defTabSz="685426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39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8665" y="535277"/>
            <a:ext cx="3511241" cy="1071121"/>
          </a:xfrm>
        </p:spPr>
        <p:txBody>
          <a:bodyPr lIns="68547" tIns="34289" rIns="68547" bIns="34289" anchor="t" anchorCtr="0">
            <a:normAutofit/>
          </a:bodyPr>
          <a:lstStyle>
            <a:lvl1pPr>
              <a:defRPr sz="27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4231888" y="535255"/>
            <a:ext cx="4283912" cy="4052700"/>
          </a:xfrm>
        </p:spPr>
        <p:txBody>
          <a:bodyPr lIns="68547" tIns="34289" rIns="68547" bIns="34289"/>
          <a:lstStyle>
            <a:lvl1pPr marL="0" indent="0">
              <a:buNone/>
              <a:defRPr sz="2400"/>
            </a:lvl1pPr>
            <a:lvl2pPr marL="342704" indent="0">
              <a:buNone/>
              <a:defRPr sz="2100"/>
            </a:lvl2pPr>
            <a:lvl3pPr marL="685426" indent="0">
              <a:buNone/>
              <a:defRPr sz="1800"/>
            </a:lvl3pPr>
            <a:lvl4pPr marL="1028139" indent="0">
              <a:buNone/>
              <a:defRPr sz="1500"/>
            </a:lvl4pPr>
            <a:lvl5pPr marL="1370852" indent="0">
              <a:buNone/>
              <a:defRPr sz="1500"/>
            </a:lvl5pPr>
            <a:lvl6pPr marL="1713575" indent="0">
              <a:buNone/>
              <a:defRPr sz="1500"/>
            </a:lvl6pPr>
            <a:lvl7pPr marL="2056277" indent="0">
              <a:buNone/>
              <a:defRPr sz="1500"/>
            </a:lvl7pPr>
            <a:lvl8pPr marL="2398980" indent="0">
              <a:buNone/>
              <a:defRPr sz="1500"/>
            </a:lvl8pPr>
            <a:lvl9pPr marL="2741684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8665" y="1735406"/>
            <a:ext cx="3511241" cy="2858691"/>
          </a:xfrm>
        </p:spPr>
        <p:txBody>
          <a:bodyPr lIns="68547" tIns="34289" rIns="68547" bIns="34289">
            <a:normAutofit/>
          </a:bodyPr>
          <a:lstStyle>
            <a:lvl1pPr marL="0" indent="0">
              <a:buNone/>
              <a:defRPr sz="1400"/>
            </a:lvl1pPr>
            <a:lvl2pPr marL="342704" indent="0">
              <a:buNone/>
              <a:defRPr sz="1100"/>
            </a:lvl2pPr>
            <a:lvl3pPr marL="685426" indent="0">
              <a:buNone/>
              <a:defRPr sz="900"/>
            </a:lvl3pPr>
            <a:lvl4pPr marL="1028139" indent="0">
              <a:buNone/>
              <a:defRPr sz="800"/>
            </a:lvl4pPr>
            <a:lvl5pPr marL="1370852" indent="0">
              <a:buNone/>
              <a:defRPr sz="800"/>
            </a:lvl5pPr>
            <a:lvl6pPr marL="1713575" indent="0">
              <a:buNone/>
              <a:defRPr sz="800"/>
            </a:lvl6pPr>
            <a:lvl7pPr marL="2056277" indent="0">
              <a:buNone/>
              <a:defRPr sz="800"/>
            </a:lvl7pPr>
            <a:lvl8pPr marL="2398980" indent="0">
              <a:buNone/>
              <a:defRPr sz="800"/>
            </a:lvl8pPr>
            <a:lvl9pPr marL="2741684" indent="0">
              <a:buNone/>
              <a:defRPr sz="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47" tIns="34289" rIns="68547" bIns="34289"/>
          <a:lstStyle/>
          <a:p>
            <a:pPr defTabSz="685426"/>
            <a:fld id="{9EFD9D74-47D9-4702-A33C-335B63B48DBF}" type="datetimeFigureOut">
              <a:rPr lang="zh-CN" altLang="en-US" sz="1400" smtClean="0">
                <a:solidFill>
                  <a:srgbClr val="000000"/>
                </a:solidFill>
              </a:rPr>
              <a:pPr defTabSz="685426"/>
              <a:t>2026/2/27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47" tIns="34289" rIns="68547" bIns="34289"/>
          <a:lstStyle/>
          <a:p>
            <a:pPr defTabSz="685426"/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47" tIns="34289" rIns="68547" bIns="34289"/>
          <a:lstStyle/>
          <a:p>
            <a:pPr defTabSz="685426"/>
            <a:fld id="{FABC47A4-756D-490B-A52F-7D9E2C9FC05F}" type="slidenum">
              <a:rPr lang="zh-CN" altLang="en-US" sz="1400" smtClean="0">
                <a:solidFill>
                  <a:srgbClr val="000000"/>
                </a:solidFill>
              </a:rPr>
              <a:pPr defTabSz="685426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72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7833675" y="273866"/>
            <a:ext cx="681676" cy="4358879"/>
          </a:xfrm>
        </p:spPr>
        <p:txBody>
          <a:bodyPr vert="eaVert" lIns="68547" tIns="34289" rIns="68547" bIns="34289">
            <a:normAutofit/>
          </a:bodyPr>
          <a:lstStyle>
            <a:lvl1pPr>
              <a:defRPr sz="33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273866"/>
            <a:ext cx="7084832" cy="4358879"/>
          </a:xfrm>
        </p:spPr>
        <p:txBody>
          <a:bodyPr vert="eaVert" lIns="68547" tIns="34289" rIns="68547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47" tIns="34289" rIns="68547" bIns="34289"/>
          <a:lstStyle/>
          <a:p>
            <a:pPr defTabSz="685426"/>
            <a:fld id="{760FBDFE-C587-4B4C-A407-44438C67B59E}" type="datetimeFigureOut">
              <a:rPr lang="zh-CN" altLang="en-US" sz="1400" smtClean="0">
                <a:solidFill>
                  <a:srgbClr val="000000"/>
                </a:solidFill>
              </a:rPr>
              <a:pPr defTabSz="685426"/>
              <a:t>2026/2/27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47" tIns="34289" rIns="68547" bIns="34289"/>
          <a:lstStyle/>
          <a:p>
            <a:pPr defTabSz="685426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47" tIns="34289" rIns="68547" bIns="34289"/>
          <a:lstStyle/>
          <a:p>
            <a:pPr defTabSz="685426"/>
            <a:fld id="{49AE70B2-8BF9-45C0-BB95-33D1B9D3A854}" type="slidenum">
              <a:rPr lang="zh-CN" altLang="en-US" sz="1400" smtClean="0">
                <a:solidFill>
                  <a:srgbClr val="000000"/>
                </a:solidFill>
              </a:rPr>
              <a:pPr defTabSz="685426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47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47" tIns="34289" rIns="68547" bIns="34289"/>
          <a:lstStyle/>
          <a:p>
            <a:pPr defTabSz="685426"/>
            <a:fld id="{760FBDFE-C587-4B4C-A407-44438C67B59E}" type="datetimeFigureOut">
              <a:rPr lang="zh-CN" altLang="en-US" sz="1400" smtClean="0">
                <a:solidFill>
                  <a:srgbClr val="000000"/>
                </a:solidFill>
              </a:rPr>
              <a:pPr defTabSz="685426"/>
              <a:t>2026/2/27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47" tIns="34289" rIns="68547" bIns="34289"/>
          <a:lstStyle/>
          <a:p>
            <a:pPr defTabSz="685426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47" tIns="34289" rIns="68547" bIns="34289"/>
          <a:lstStyle/>
          <a:p>
            <a:pPr defTabSz="685426"/>
            <a:fld id="{49AE70B2-8BF9-45C0-BB95-33D1B9D3A854}" type="slidenum">
              <a:rPr lang="zh-CN" altLang="en-US" sz="1400" smtClean="0">
                <a:solidFill>
                  <a:srgbClr val="000000"/>
                </a:solidFill>
              </a:rPr>
              <a:pPr defTabSz="685426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413659"/>
            <a:ext cx="7886700" cy="4169228"/>
          </a:xfrm>
        </p:spPr>
        <p:txBody>
          <a:bodyPr lIns="68547" tIns="34289" rIns="68547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83260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99525-D38B-4643-B17F-52E1E6D6E4DA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0C84F-3C92-44E9-A4C6-CC3A9CBFF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01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99525-D38B-4643-B17F-52E1E6D6E4DA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0C84F-3C92-44E9-A4C6-CC3A9CBFF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74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99525-D38B-4643-B17F-52E1E6D6E4DA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0C84F-3C92-44E9-A4C6-CC3A9CBFF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63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99525-D38B-4643-B17F-52E1E6D6E4DA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0C84F-3C92-44E9-A4C6-CC3A9CBFF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76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99525-D38B-4643-B17F-52E1E6D6E4DA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0C84F-3C92-44E9-A4C6-CC3A9CBFF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57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99525-D38B-4643-B17F-52E1E6D6E4DA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0C84F-3C92-44E9-A4C6-CC3A9CBFF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972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C8D97A7-0C24-42A9-9FD3-82425E3FBB2E}"/>
              </a:ext>
            </a:extLst>
          </p:cNvPr>
          <p:cNvSpPr txBox="1"/>
          <p:nvPr userDrawn="1"/>
        </p:nvSpPr>
        <p:spPr>
          <a:xfrm>
            <a:off x="3238500" y="2228850"/>
            <a:ext cx="2667000" cy="17697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457200"/>
            <a:r>
              <a:rPr lang="zh-CN" altLang="en-US" sz="2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2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2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defTabSz="457200"/>
            <a:r>
              <a:rPr lang="en-US" altLang="zh-CN" sz="5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1937321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726" r:id="rId3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05F3456-2B02-4FC3-9B3D-9B550E8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2/27/2026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FBA2D87-73F4-43AA-8DEB-95B52318C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522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6" tIns="34289" rIns="68556" bIns="34289" rtlCol="0" anchor="ctr"/>
          <a:lstStyle/>
          <a:p>
            <a:pPr algn="ctr" defTabSz="685528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3" name="矩形: 圆角 1"/>
          <p:cNvSpPr/>
          <p:nvPr userDrawn="1"/>
        </p:nvSpPr>
        <p:spPr>
          <a:xfrm>
            <a:off x="265176" y="203264"/>
            <a:ext cx="8613648" cy="4736592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6" tIns="34289" rIns="68556" bIns="34289" rtlCol="0" anchor="ctr"/>
          <a:lstStyle/>
          <a:p>
            <a:pPr algn="ctr" defTabSz="685528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2973229" y="1764522"/>
            <a:ext cx="3547586" cy="1165703"/>
          </a:xfrm>
          <a:prstGeom prst="rect">
            <a:avLst/>
          </a:prstGeom>
          <a:noFill/>
        </p:spPr>
        <p:txBody>
          <a:bodyPr wrap="square" lIns="68556" tIns="34289" rIns="68556" bIns="34289" rtlCol="0" anchor="t">
            <a:spAutoFit/>
          </a:bodyPr>
          <a:lstStyle/>
          <a:p>
            <a:pPr defTabSz="685528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作品，</a:t>
            </a:r>
          </a:p>
          <a:p>
            <a:pPr defTabSz="685528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为了您和包图网以及原创作者的利益，请</a:t>
            </a:r>
          </a:p>
          <a:p>
            <a:pPr defTabSz="685528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勿复制、传播、销售，否则将承担法律责</a:t>
            </a:r>
          </a:p>
          <a:p>
            <a:pPr defTabSz="685528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任！包图网将对作品进行维权，按照传播</a:t>
            </a:r>
          </a:p>
          <a:p>
            <a:pPr defTabSz="685528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下载次数进行十倍的索取赔偿！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839200" y="4993274"/>
            <a:ext cx="457200" cy="173121"/>
          </a:xfrm>
          <a:prstGeom prst="rect">
            <a:avLst/>
          </a:prstGeom>
          <a:noFill/>
        </p:spPr>
        <p:txBody>
          <a:bodyPr wrap="square" lIns="91414" tIns="45707" rIns="91414" bIns="45707" rtlCol="0">
            <a:spAutoFit/>
          </a:bodyPr>
          <a:lstStyle/>
          <a:p>
            <a:pPr algn="ctr" defTabSz="914063"/>
            <a:r>
              <a:rPr lang="en-US" sz="5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V.H</a:t>
            </a:r>
          </a:p>
        </p:txBody>
      </p:sp>
    </p:spTree>
    <p:extLst>
      <p:ext uri="{BB962C8B-B14F-4D97-AF65-F5344CB8AC3E}">
        <p14:creationId xmlns:p14="http://schemas.microsoft.com/office/powerpoint/2010/main" val="1222280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685528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86" indent="-171386" algn="l" defTabSz="68552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57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6913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670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28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198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962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726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497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58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28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92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56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27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583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340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098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7" tIns="34289" rIns="68547" bIns="34289" rtlCol="0" anchor="ctr"/>
          <a:lstStyle/>
          <a:p>
            <a:pPr algn="ctr" defTabSz="685426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3" name="矩形: 圆角 1"/>
          <p:cNvSpPr/>
          <p:nvPr userDrawn="1"/>
        </p:nvSpPr>
        <p:spPr>
          <a:xfrm>
            <a:off x="265176" y="203264"/>
            <a:ext cx="8613648" cy="4736592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7" tIns="34289" rIns="68547" bIns="34289" rtlCol="0" anchor="ctr"/>
          <a:lstStyle/>
          <a:p>
            <a:pPr algn="ctr" defTabSz="685426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2973229" y="1764528"/>
            <a:ext cx="3547586" cy="1165703"/>
          </a:xfrm>
          <a:prstGeom prst="rect">
            <a:avLst/>
          </a:prstGeom>
          <a:noFill/>
        </p:spPr>
        <p:txBody>
          <a:bodyPr wrap="square" lIns="68547" tIns="34289" rIns="68547" bIns="34289" rtlCol="0" anchor="t">
            <a:spAutoFit/>
          </a:bodyPr>
          <a:lstStyle/>
          <a:p>
            <a:pPr defTabSz="685426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作品，</a:t>
            </a:r>
          </a:p>
          <a:p>
            <a:pPr defTabSz="685426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为了您和包图网以及原创作者的利益，请</a:t>
            </a:r>
          </a:p>
          <a:p>
            <a:pPr defTabSz="685426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勿复制、传播、销售，否则将承担法律责</a:t>
            </a:r>
          </a:p>
          <a:p>
            <a:pPr defTabSz="685426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任！包图网将对作品进行维权，按照传播</a:t>
            </a:r>
          </a:p>
          <a:p>
            <a:pPr defTabSz="685426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下载次数进行十倍的索取赔偿！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839200" y="4993274"/>
            <a:ext cx="457200" cy="173121"/>
          </a:xfrm>
          <a:prstGeom prst="rect">
            <a:avLst/>
          </a:prstGeom>
          <a:noFill/>
        </p:spPr>
        <p:txBody>
          <a:bodyPr wrap="square" lIns="91402" tIns="45701" rIns="91402" bIns="45701" rtlCol="0">
            <a:spAutoFit/>
          </a:bodyPr>
          <a:lstStyle/>
          <a:p>
            <a:pPr algn="ctr" defTabSz="913928"/>
            <a:r>
              <a:rPr lang="en-US" sz="5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V.H</a:t>
            </a:r>
          </a:p>
        </p:txBody>
      </p:sp>
    </p:spTree>
    <p:extLst>
      <p:ext uri="{BB962C8B-B14F-4D97-AF65-F5344CB8AC3E}">
        <p14:creationId xmlns:p14="http://schemas.microsoft.com/office/powerpoint/2010/main" val="4034026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68542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62" indent="-171362" algn="l" defTabSz="68542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085" indent="-171362" algn="l" defTabSz="68542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6787" indent="-171362" algn="l" defTabSz="68542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490" indent="-171362" algn="l" defTabSz="68542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194" indent="-171362" algn="l" defTabSz="68542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4916" indent="-171362" algn="l" defTabSz="68542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629" indent="-171362" algn="l" defTabSz="68542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342" indent="-171362" algn="l" defTabSz="68542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065" indent="-171362" algn="l" defTabSz="68542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42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04" algn="l" defTabSz="68542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426" algn="l" defTabSz="68542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139" algn="l" defTabSz="68542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852" algn="l" defTabSz="68542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575" algn="l" defTabSz="68542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277" algn="l" defTabSz="68542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8980" algn="l" defTabSz="68542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684" algn="l" defTabSz="68542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vuhong1972" TargetMode="External"/><Relationship Id="rId7" Type="http://schemas.microsoft.com/office/2007/relationships/hdphoto" Target="../media/hdphoto6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8.png"/><Relationship Id="rId4" Type="http://schemas.openxmlformats.org/officeDocument/2006/relationships/hyperlink" Target="mailto:hongvu7219@gmail.com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hyperlink" Target="mailto:hongvu7219@gmail.com" TargetMode="External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Relationship Id="rId6" Type="http://schemas.openxmlformats.org/officeDocument/2006/relationships/hyperlink" Target="https://www.facebook.com/vuhong1972" TargetMode="External"/><Relationship Id="rId11" Type="http://schemas.microsoft.com/office/2007/relationships/hdphoto" Target="../media/hdphoto7.wdp"/><Relationship Id="rId5" Type="http://schemas.openxmlformats.org/officeDocument/2006/relationships/image" Target="../media/image7.png"/><Relationship Id="rId10" Type="http://schemas.openxmlformats.org/officeDocument/2006/relationships/image" Target="../media/image34.png"/><Relationship Id="rId4" Type="http://schemas.openxmlformats.org/officeDocument/2006/relationships/image" Target="../media/image5.png"/><Relationship Id="rId9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6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hyperlink" Target="mailto:hongvu7219@gmail.com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www.facebook.com/vuhong1972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vuhong1972" TargetMode="External"/><Relationship Id="rId13" Type="http://schemas.microsoft.com/office/2007/relationships/hdphoto" Target="../media/hdphoto8.wdp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7.png"/><Relationship Id="rId11" Type="http://schemas.openxmlformats.org/officeDocument/2006/relationships/image" Target="../media/image38.png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hyperlink" Target="mailto:hongvu7219@gmail.com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vuhong1972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53.png"/><Relationship Id="rId12" Type="http://schemas.microsoft.com/office/2007/relationships/hdphoto" Target="../media/hdphoto9.wd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7.png"/><Relationship Id="rId11" Type="http://schemas.openxmlformats.org/officeDocument/2006/relationships/image" Target="../media/image54.png"/><Relationship Id="rId5" Type="http://schemas.openxmlformats.org/officeDocument/2006/relationships/image" Target="../media/image52.png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hyperlink" Target="mailto:hongvu7219@gmail.com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5.png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hyperlink" Target="mailto:hongvu7219@gmail.com" TargetMode="External"/><Relationship Id="rId4" Type="http://schemas.openxmlformats.org/officeDocument/2006/relationships/image" Target="../media/image4.png"/><Relationship Id="rId9" Type="http://schemas.openxmlformats.org/officeDocument/2006/relationships/hyperlink" Target="https://www.facebook.com/vuhong1972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8.png"/><Relationship Id="rId5" Type="http://schemas.openxmlformats.org/officeDocument/2006/relationships/hyperlink" Target="mailto:hongvu7219@gmail.com" TargetMode="External"/><Relationship Id="rId4" Type="http://schemas.openxmlformats.org/officeDocument/2006/relationships/hyperlink" Target="https://www.facebook.com/vuhong1972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hyperlink" Target="mailto:hongvu7219@gmail.com" TargetMode="External"/><Relationship Id="rId4" Type="http://schemas.openxmlformats.org/officeDocument/2006/relationships/image" Target="../media/image4.png"/><Relationship Id="rId9" Type="http://schemas.openxmlformats.org/officeDocument/2006/relationships/hyperlink" Target="https://www.facebook.com/vuhong1972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2.png"/><Relationship Id="rId7" Type="http://schemas.openxmlformats.org/officeDocument/2006/relationships/hyperlink" Target="mailto:hongvu7219@gmail.co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Relationship Id="rId6" Type="http://schemas.openxmlformats.org/officeDocument/2006/relationships/hyperlink" Target="https://www.facebook.com/vuhong1972" TargetMode="External"/><Relationship Id="rId5" Type="http://schemas.openxmlformats.org/officeDocument/2006/relationships/image" Target="../media/image14.png"/><Relationship Id="rId10" Type="http://schemas.microsoft.com/office/2007/relationships/hdphoto" Target="../media/hdphoto1.wdp"/><Relationship Id="rId4" Type="http://schemas.openxmlformats.org/officeDocument/2006/relationships/image" Target="../media/image13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hyperlink" Target="mailto:hongvu7219@gmail.com" TargetMode="External"/><Relationship Id="rId5" Type="http://schemas.openxmlformats.org/officeDocument/2006/relationships/image" Target="../media/image4.png"/><Relationship Id="rId10" Type="http://schemas.openxmlformats.org/officeDocument/2006/relationships/hyperlink" Target="https://www.facebook.com/vuhong1972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mailto:hongvu7219@gmail.com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www.facebook.com/vuhong1972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10" Type="http://schemas.openxmlformats.org/officeDocument/2006/relationships/image" Target="../media/image19.gif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4.png"/><Relationship Id="rId3" Type="http://schemas.openxmlformats.org/officeDocument/2006/relationships/notesSlide" Target="../notesSlides/notesSlide6.xml"/><Relationship Id="rId7" Type="http://schemas.openxmlformats.org/officeDocument/2006/relationships/hyperlink" Target="mailto:hongvu7219@gmail.com" TargetMode="External"/><Relationship Id="rId12" Type="http://schemas.microsoft.com/office/2007/relationships/hdphoto" Target="../media/hdphoto3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hyperlink" Target="https://www.facebook.com/vuhong1972" TargetMode="External"/><Relationship Id="rId11" Type="http://schemas.openxmlformats.org/officeDocument/2006/relationships/image" Target="../media/image23.png"/><Relationship Id="rId5" Type="http://schemas.openxmlformats.org/officeDocument/2006/relationships/image" Target="../media/image21.png"/><Relationship Id="rId10" Type="http://schemas.microsoft.com/office/2007/relationships/hdphoto" Target="../media/hdphoto2.wdp"/><Relationship Id="rId4" Type="http://schemas.openxmlformats.org/officeDocument/2006/relationships/image" Target="../media/image20.gif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vuhong1972" TargetMode="External"/><Relationship Id="rId13" Type="http://schemas.openxmlformats.org/officeDocument/2006/relationships/image" Target="../media/image26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microsoft.com/office/2007/relationships/hdphoto" Target="../media/hdphoto4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11" Type="http://schemas.openxmlformats.org/officeDocument/2006/relationships/image" Target="../media/image25.png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hyperlink" Target="mailto:hongvu7219@gmail.co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vuhong1972" TargetMode="External"/><Relationship Id="rId3" Type="http://schemas.openxmlformats.org/officeDocument/2006/relationships/image" Target="../media/image29.png"/><Relationship Id="rId7" Type="http://schemas.openxmlformats.org/officeDocument/2006/relationships/image" Target="../media/image3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1.png"/><Relationship Id="rId10" Type="http://schemas.openxmlformats.org/officeDocument/2006/relationships/image" Target="../media/image8.png"/><Relationship Id="rId4" Type="http://schemas.microsoft.com/office/2007/relationships/hdphoto" Target="../media/hdphoto5.wdp"/><Relationship Id="rId9" Type="http://schemas.openxmlformats.org/officeDocument/2006/relationships/hyperlink" Target="mailto:hongvu7219@gmai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id="{DA306B28-C18B-42A1-AC2C-81CCF8E62C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6"/>
          <a:stretch/>
        </p:blipFill>
        <p:spPr>
          <a:xfrm flipH="1">
            <a:off x="1020726" y="-956934"/>
            <a:ext cx="8123274" cy="4770947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B293B2D8-EC69-4EF3-ACD2-781E37A37AE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0" t="58251" r="67666" b="-4196"/>
          <a:stretch/>
        </p:blipFill>
        <p:spPr>
          <a:xfrm rot="179468">
            <a:off x="83342" y="212290"/>
            <a:ext cx="807842" cy="53725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DB12A90-D744-4E7A-B346-68EDC7C3573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868"/>
          <a:stretch/>
        </p:blipFill>
        <p:spPr>
          <a:xfrm>
            <a:off x="6777937" y="3259456"/>
            <a:ext cx="2366063" cy="196750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FE12480-D08B-41C4-AF5B-FD3EA3D8654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33" r="-1636" b="-5726"/>
          <a:stretch/>
        </p:blipFill>
        <p:spPr>
          <a:xfrm>
            <a:off x="7437760" y="173314"/>
            <a:ext cx="1706240" cy="82681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16092C24-24FC-40FC-AD59-9A2C6E114F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914" y="1104576"/>
            <a:ext cx="5532702" cy="387289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CACDE57-B3E4-4E0A-9463-4BB2B00A74A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07" r="1235" b="1"/>
          <a:stretch/>
        </p:blipFill>
        <p:spPr>
          <a:xfrm>
            <a:off x="0" y="4057650"/>
            <a:ext cx="9144000" cy="1085850"/>
          </a:xfrm>
          <a:prstGeom prst="rect">
            <a:avLst/>
          </a:prstGeom>
        </p:spPr>
      </p:pic>
      <p:sp>
        <p:nvSpPr>
          <p:cNvPr id="14" name="文本框 76"/>
          <p:cNvSpPr txBox="1">
            <a:spLocks noChangeArrowheads="1"/>
          </p:cNvSpPr>
          <p:nvPr/>
        </p:nvSpPr>
        <p:spPr bwMode="auto">
          <a:xfrm>
            <a:off x="1584250" y="1104576"/>
            <a:ext cx="6156251" cy="1477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42" tIns="45711" rIns="91342" bIns="45711">
            <a:spAutoFit/>
          </a:bodyPr>
          <a:lstStyle>
            <a:lvl1pPr defTabSz="912813"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1pPr>
            <a:lvl2pPr marL="742950" indent="-285750" defTabSz="912813"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2pPr>
            <a:lvl3pPr marL="1143000" indent="-228600" defTabSz="912813"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3pPr>
            <a:lvl4pPr marL="1600200" indent="-228600" defTabSz="912813"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4pPr>
            <a:lvl5pPr marL="2057400" indent="-228600" defTabSz="912813"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500" b="1" dirty="0" err="1">
                <a:solidFill>
                  <a:srgbClr val="CF4507">
                    <a:lumMod val="60000"/>
                    <a:lumOff val="4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altLang="en-US" sz="4500" b="1" dirty="0">
                <a:solidFill>
                  <a:srgbClr val="CF4507">
                    <a:lumMod val="60000"/>
                    <a:lumOff val="4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500" b="1" dirty="0" err="1">
                <a:solidFill>
                  <a:srgbClr val="CF4507">
                    <a:lumMod val="60000"/>
                    <a:lumOff val="4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  <a:r>
              <a:rPr lang="en-US" altLang="en-US" sz="4500" b="1" dirty="0">
                <a:solidFill>
                  <a:srgbClr val="CF4507">
                    <a:lumMod val="60000"/>
                    <a:lumOff val="4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500" b="1" dirty="0" err="1">
                <a:solidFill>
                  <a:srgbClr val="CF4507">
                    <a:lumMod val="60000"/>
                    <a:lumOff val="4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en-US" sz="4500" b="1" dirty="0">
                <a:solidFill>
                  <a:srgbClr val="CF4507">
                    <a:lumMod val="60000"/>
                    <a:lumOff val="4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altLang="en-US" sz="4500" b="1" dirty="0" err="1">
                <a:solidFill>
                  <a:srgbClr val="CF4507">
                    <a:lumMod val="60000"/>
                    <a:lumOff val="4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altLang="en-US" sz="4500" b="1" dirty="0">
                <a:solidFill>
                  <a:srgbClr val="CF4507">
                    <a:lumMod val="60000"/>
                    <a:lumOff val="4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500" b="1" dirty="0" err="1">
                <a:solidFill>
                  <a:srgbClr val="CF4507">
                    <a:lumMod val="60000"/>
                    <a:lumOff val="4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altLang="en-US" sz="4500" b="1" dirty="0">
                <a:solidFill>
                  <a:srgbClr val="CF4507">
                    <a:lumMod val="60000"/>
                    <a:lumOff val="4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500" b="1" dirty="0" err="1">
                <a:solidFill>
                  <a:srgbClr val="CF4507">
                    <a:lumMod val="60000"/>
                    <a:lumOff val="4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altLang="en-US" sz="4500" b="1" dirty="0">
                <a:solidFill>
                  <a:srgbClr val="CF4507">
                    <a:lumMod val="60000"/>
                    <a:lumOff val="4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500" b="1" dirty="0" err="1">
                <a:solidFill>
                  <a:srgbClr val="CF4507">
                    <a:lumMod val="60000"/>
                    <a:lumOff val="4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en-US" sz="4500" b="1" dirty="0">
                <a:solidFill>
                  <a:srgbClr val="CF4507">
                    <a:lumMod val="60000"/>
                    <a:lumOff val="4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500" b="1" dirty="0" err="1">
                <a:solidFill>
                  <a:srgbClr val="CF4507">
                    <a:lumMod val="60000"/>
                    <a:lumOff val="4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altLang="en-US" sz="4500" b="1" dirty="0">
                <a:solidFill>
                  <a:srgbClr val="CF4507">
                    <a:lumMod val="60000"/>
                    <a:lumOff val="4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500" b="1" dirty="0" err="1">
                <a:solidFill>
                  <a:srgbClr val="CF4507">
                    <a:lumMod val="60000"/>
                    <a:lumOff val="4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endParaRPr lang="zh-CN" altLang="en-US" sz="4500" b="1" dirty="0">
              <a:solidFill>
                <a:srgbClr val="CF4507">
                  <a:lumMod val="60000"/>
                  <a:lumOff val="4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6400" y="3450056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466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8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9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21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8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29" dur="25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30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31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21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8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29" dur="25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30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31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837" y="228461"/>
            <a:ext cx="1382574" cy="509370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4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r>
              <a:rPr lang="en-US" sz="24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vi-VN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 một con chim theo hướng dẫn dưới đây. Viết (hoặc dán) lời chim muốn nói lên đó</a:t>
            </a:r>
            <a:r>
              <a:rPr lang="vi-VN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4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10" tIns="45705" rIns="91410" bIns="45705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3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4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87881" y="0"/>
            <a:ext cx="7639050" cy="516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74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293B2D8-EC69-4EF3-ACD2-781E37A37A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0" t="58251" r="67666" b="-4196"/>
          <a:stretch/>
        </p:blipFill>
        <p:spPr>
          <a:xfrm rot="179468">
            <a:off x="83342" y="212290"/>
            <a:ext cx="807842" cy="53725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FE12480-D08B-41C4-AF5B-FD3EA3D865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33" r="-1636" b="-5726"/>
          <a:stretch/>
        </p:blipFill>
        <p:spPr>
          <a:xfrm>
            <a:off x="7437760" y="173314"/>
            <a:ext cx="1706240" cy="82681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9CCC8E5F-A647-440C-A7F5-C74E2749888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07" r="1235" b="1"/>
          <a:stretch/>
        </p:blipFill>
        <p:spPr>
          <a:xfrm>
            <a:off x="0" y="4057650"/>
            <a:ext cx="9144000" cy="1085850"/>
          </a:xfrm>
          <a:prstGeom prst="rect">
            <a:avLst/>
          </a:prstGeom>
        </p:spPr>
      </p:pic>
      <p:sp>
        <p:nvSpPr>
          <p:cNvPr id="10" name="TextBox 1"/>
          <p:cNvSpPr txBox="1"/>
          <p:nvPr/>
        </p:nvSpPr>
        <p:spPr>
          <a:xfrm>
            <a:off x="-2590800" y="470975"/>
            <a:ext cx="2057400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9pPr>
          </a:lstStyle>
          <a:p>
            <a:pPr defTabSz="457200"/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defTabSz="457200"/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6"/>
              </a:rPr>
              <a:t>https://www.facebook.com/vuhong1972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7"/>
              </a:rPr>
              <a:t>hongvu7219@gmail.com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6400" y="3450056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254" y="-614094"/>
            <a:ext cx="5217746" cy="3414444"/>
          </a:xfrm>
          <a:prstGeom prst="rect">
            <a:avLst/>
          </a:prstGeom>
        </p:spPr>
      </p:pic>
      <p:sp>
        <p:nvSpPr>
          <p:cNvPr id="16" name="文本框 12">
            <a:extLst>
              <a:ext uri="{FF2B5EF4-FFF2-40B4-BE49-F238E27FC236}">
                <a16:creationId xmlns:a16="http://schemas.microsoft.com/office/drawing/2014/main" id="{280E0337-0763-4611-8687-43DD667EC7F9}"/>
              </a:ext>
            </a:extLst>
          </p:cNvPr>
          <p:cNvSpPr txBox="1"/>
          <p:nvPr/>
        </p:nvSpPr>
        <p:spPr>
          <a:xfrm rot="21333005">
            <a:off x="407988" y="966935"/>
            <a:ext cx="4634279" cy="1200308"/>
          </a:xfrm>
          <a:prstGeom prst="rect">
            <a:avLst/>
          </a:prstGeom>
          <a:noFill/>
        </p:spPr>
        <p:txBody>
          <a:bodyPr wrap="square" lIns="91418" tIns="45710" rIns="91418" bIns="45710" rtlCol="0">
            <a:spAutoFit/>
          </a:bodyPr>
          <a:lstStyle/>
          <a:p>
            <a:pPr algn="ctr" defTabSz="914049">
              <a:lnSpc>
                <a:spcPct val="120000"/>
              </a:lnSpc>
            </a:pPr>
            <a:r>
              <a:rPr lang="en-US" altLang="zh-CN" sz="20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zh-CN" sz="20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0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altLang="zh-CN" sz="20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0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altLang="zh-CN" sz="20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0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altLang="zh-CN" sz="20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0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cắt</a:t>
            </a:r>
            <a:r>
              <a:rPr lang="en-US" altLang="zh-CN" sz="20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20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dán</a:t>
            </a:r>
            <a:r>
              <a:rPr lang="en-US" altLang="zh-CN" sz="20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0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altLang="zh-CN" sz="20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altLang="zh-CN" sz="20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altLang="zh-CN" sz="20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0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altLang="zh-CN" sz="20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0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altLang="zh-CN" sz="20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0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altLang="zh-CN" sz="20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0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zh-CN" sz="20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0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zh-CN" sz="20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0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altLang="zh-CN" sz="20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0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altLang="zh-CN" sz="20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0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lang="en-US" altLang="zh-CN" sz="20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0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altLang="zh-CN" sz="20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0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altLang="zh-CN" sz="20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0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altLang="zh-CN" sz="20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0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endParaRPr lang="en-US" altLang="zh-CN" sz="2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732" l="1770" r="89971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264" r="12281"/>
          <a:stretch/>
        </p:blipFill>
        <p:spPr>
          <a:xfrm>
            <a:off x="4668652" y="480916"/>
            <a:ext cx="3581400" cy="4300196"/>
          </a:xfrm>
          <a:prstGeom prst="rect">
            <a:avLst/>
          </a:prstGeom>
        </p:spPr>
      </p:pic>
      <p:pic>
        <p:nvPicPr>
          <p:cNvPr id="13" name="图片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68" y="2229198"/>
            <a:ext cx="3726414" cy="288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86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44 Happy cute kids ide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6" y="25451"/>
            <a:ext cx="7010400" cy="452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B293B2D8-EC69-4EF3-ACD2-781E37A37AE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0" t="58251" r="67666" b="-4196"/>
          <a:stretch/>
        </p:blipFill>
        <p:spPr>
          <a:xfrm rot="179468">
            <a:off x="83342" y="212290"/>
            <a:ext cx="807842" cy="53725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DB12A90-D744-4E7A-B346-68EDC7C3573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868"/>
          <a:stretch/>
        </p:blipFill>
        <p:spPr>
          <a:xfrm>
            <a:off x="6777937" y="3259456"/>
            <a:ext cx="2366063" cy="196750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FE12480-D08B-41C4-AF5B-FD3EA3D8654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33" r="-1636" b="-5726"/>
          <a:stretch/>
        </p:blipFill>
        <p:spPr>
          <a:xfrm>
            <a:off x="7437760" y="173314"/>
            <a:ext cx="1706240" cy="82681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13CBEC8-6275-4802-864B-E56EE4DBC81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334" y="480916"/>
            <a:ext cx="1872238" cy="302209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9CCC8E5F-A647-440C-A7F5-C74E2749888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07" r="1235" b="1"/>
          <a:stretch/>
        </p:blipFill>
        <p:spPr>
          <a:xfrm>
            <a:off x="0" y="4057650"/>
            <a:ext cx="9144000" cy="1085850"/>
          </a:xfrm>
          <a:prstGeom prst="rect">
            <a:avLst/>
          </a:prstGeom>
        </p:spPr>
      </p:pic>
      <p:sp>
        <p:nvSpPr>
          <p:cNvPr id="10" name="TextBox 1"/>
          <p:cNvSpPr txBox="1"/>
          <p:nvPr/>
        </p:nvSpPr>
        <p:spPr>
          <a:xfrm>
            <a:off x="-2590800" y="470975"/>
            <a:ext cx="2057400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9pPr>
          </a:lstStyle>
          <a:p>
            <a:pPr defTabSz="457200"/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defTabSz="457200"/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9"/>
              </a:rPr>
              <a:t>https://www.facebook.com/vuhong1972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10"/>
              </a:rPr>
              <a:t>hongvu7219@gmail.com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6400" y="3450056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811794" y="2079742"/>
            <a:ext cx="3505200" cy="64632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 defTabSz="914378"/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825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293B2D8-EC69-4EF3-ACD2-781E37A37A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0" t="58251" r="67666" b="-4196"/>
          <a:stretch/>
        </p:blipFill>
        <p:spPr>
          <a:xfrm rot="179468">
            <a:off x="83342" y="212290"/>
            <a:ext cx="807842" cy="53725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DB12A90-D744-4E7A-B346-68EDC7C357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868"/>
          <a:stretch/>
        </p:blipFill>
        <p:spPr>
          <a:xfrm>
            <a:off x="6777937" y="3259456"/>
            <a:ext cx="2366063" cy="196750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FE12480-D08B-41C4-AF5B-FD3EA3D8654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33" r="-1636" b="-5726"/>
          <a:stretch/>
        </p:blipFill>
        <p:spPr>
          <a:xfrm>
            <a:off x="7437760" y="173314"/>
            <a:ext cx="1706240" cy="82681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13CBEC8-6275-4802-864B-E56EE4DBC81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764" y="361949"/>
            <a:ext cx="1667624" cy="269181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9CCC8E5F-A647-440C-A7F5-C74E2749888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07" r="1235" b="1"/>
          <a:stretch/>
        </p:blipFill>
        <p:spPr>
          <a:xfrm>
            <a:off x="0" y="4057650"/>
            <a:ext cx="9144000" cy="1085850"/>
          </a:xfrm>
          <a:prstGeom prst="rect">
            <a:avLst/>
          </a:prstGeom>
        </p:spPr>
      </p:pic>
      <p:sp>
        <p:nvSpPr>
          <p:cNvPr id="10" name="TextBox 1"/>
          <p:cNvSpPr txBox="1"/>
          <p:nvPr/>
        </p:nvSpPr>
        <p:spPr>
          <a:xfrm>
            <a:off x="-2590800" y="470975"/>
            <a:ext cx="2057400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9pPr>
          </a:lstStyle>
          <a:p>
            <a:pPr defTabSz="457200"/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defTabSz="457200"/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8"/>
              </a:rPr>
              <a:t>https://www.facebook.com/vuhong1972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9"/>
              </a:rPr>
              <a:t>hongvu7219@gmail.com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6400" y="3450056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图片 2">
            <a:extLst>
              <a:ext uri="{FF2B5EF4-FFF2-40B4-BE49-F238E27FC236}">
                <a16:creationId xmlns:a16="http://schemas.microsoft.com/office/drawing/2014/main" id="{9D3927D4-6CD8-442E-A847-F3304261B77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70"/>
          <a:stretch/>
        </p:blipFill>
        <p:spPr>
          <a:xfrm>
            <a:off x="1958254" y="173314"/>
            <a:ext cx="6364157" cy="336428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403543" y="1067585"/>
            <a:ext cx="5791200" cy="923307"/>
          </a:xfrm>
          <a:prstGeom prst="rect">
            <a:avLst/>
          </a:prstGeom>
        </p:spPr>
        <p:txBody>
          <a:bodyPr wrap="square" lIns="91412" tIns="45709" rIns="91412" bIns="45709">
            <a:spAutoFit/>
          </a:bodyPr>
          <a:lstStyle/>
          <a:p>
            <a:pPr algn="ctr" defTabSz="914049"/>
            <a:r>
              <a:rPr lang="en-US" altLang="zh-CN" sz="5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Chia </a:t>
            </a:r>
            <a:r>
              <a:rPr lang="en-US" altLang="zh-CN" sz="5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sẻ</a:t>
            </a:r>
            <a:r>
              <a:rPr lang="en-US" altLang="zh-CN" sz="5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5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trước</a:t>
            </a:r>
            <a:r>
              <a:rPr lang="en-US" altLang="zh-CN" sz="5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5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lớp</a:t>
            </a:r>
            <a:endParaRPr lang="zh-CN" altLang="en-US" sz="5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32989" y1="20782" x2="51653" y2="79811"/>
                        <a14:foregroundMark x1="54959" y1="18887" x2="34298" y2="86797"/>
                        <a14:foregroundMark x1="22176" y1="45530" x2="32300" y2="49497"/>
                        <a14:foregroundMark x1="66667" y1="35879" x2="58747" y2="453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8200" y="-279764"/>
            <a:ext cx="5117665" cy="595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88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9" name="图片 38918" descr="1-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19022">
            <a:off x="6742828" y="1368766"/>
            <a:ext cx="2331839" cy="3707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17" name="图片 38916" descr="1-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5910" y="1137457"/>
            <a:ext cx="2548532" cy="405344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20" name="图片 38919" descr="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1593" y="-228600"/>
            <a:ext cx="5676373" cy="516848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 rot="20901916">
            <a:off x="2466258" y="1137369"/>
            <a:ext cx="3071632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 err="1">
                <a:ln>
                  <a:solidFill>
                    <a:srgbClr val="860000"/>
                  </a:solidFill>
                </a:ln>
                <a:solidFill>
                  <a:srgbClr val="FF0000"/>
                </a:solidFill>
              </a:rPr>
              <a:t>Lựa</a:t>
            </a:r>
            <a:r>
              <a:rPr lang="en-US" sz="3300" b="1" dirty="0">
                <a:ln>
                  <a:solidFill>
                    <a:srgbClr val="86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3300" b="1" dirty="0" err="1">
                <a:ln>
                  <a:solidFill>
                    <a:srgbClr val="860000"/>
                  </a:solidFill>
                </a:ln>
                <a:solidFill>
                  <a:srgbClr val="FF0000"/>
                </a:solidFill>
              </a:rPr>
              <a:t>chọn</a:t>
            </a:r>
            <a:r>
              <a:rPr lang="en-US" sz="3300" b="1" dirty="0">
                <a:ln>
                  <a:solidFill>
                    <a:srgbClr val="86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3300" b="1" dirty="0" err="1">
                <a:ln>
                  <a:solidFill>
                    <a:srgbClr val="860000"/>
                  </a:solidFill>
                </a:ln>
                <a:solidFill>
                  <a:srgbClr val="FF0000"/>
                </a:solidFill>
              </a:rPr>
              <a:t>và</a:t>
            </a:r>
            <a:r>
              <a:rPr lang="en-US" sz="3300" b="1" dirty="0">
                <a:ln>
                  <a:solidFill>
                    <a:srgbClr val="86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3300" b="1" dirty="0" err="1">
                <a:ln>
                  <a:solidFill>
                    <a:srgbClr val="860000"/>
                  </a:solidFill>
                </a:ln>
                <a:solidFill>
                  <a:srgbClr val="FF0000"/>
                </a:solidFill>
              </a:rPr>
              <a:t>trưng</a:t>
            </a:r>
            <a:r>
              <a:rPr lang="en-US" sz="3300" b="1" dirty="0">
                <a:ln>
                  <a:solidFill>
                    <a:srgbClr val="86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3300" b="1" dirty="0" err="1">
                <a:ln>
                  <a:solidFill>
                    <a:srgbClr val="860000"/>
                  </a:solidFill>
                </a:ln>
                <a:solidFill>
                  <a:srgbClr val="FF0000"/>
                </a:solidFill>
              </a:rPr>
              <a:t>bày</a:t>
            </a:r>
            <a:r>
              <a:rPr lang="en-US" sz="3300" b="1" dirty="0">
                <a:ln>
                  <a:solidFill>
                    <a:srgbClr val="86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3300" b="1" dirty="0" err="1">
                <a:ln>
                  <a:solidFill>
                    <a:srgbClr val="860000"/>
                  </a:solidFill>
                </a:ln>
                <a:solidFill>
                  <a:srgbClr val="FF0000"/>
                </a:solidFill>
              </a:rPr>
              <a:t>những</a:t>
            </a:r>
            <a:r>
              <a:rPr lang="en-US" sz="3300" b="1" dirty="0">
                <a:ln>
                  <a:solidFill>
                    <a:srgbClr val="86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3300" b="1" dirty="0" err="1">
                <a:ln>
                  <a:solidFill>
                    <a:srgbClr val="860000"/>
                  </a:solidFill>
                </a:ln>
                <a:solidFill>
                  <a:srgbClr val="FF0000"/>
                </a:solidFill>
              </a:rPr>
              <a:t>sản</a:t>
            </a:r>
            <a:r>
              <a:rPr lang="en-US" sz="3300" b="1" dirty="0">
                <a:ln>
                  <a:solidFill>
                    <a:srgbClr val="86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3300" b="1" dirty="0" err="1">
                <a:ln>
                  <a:solidFill>
                    <a:srgbClr val="860000"/>
                  </a:solidFill>
                </a:ln>
                <a:solidFill>
                  <a:srgbClr val="FF0000"/>
                </a:solidFill>
              </a:rPr>
              <a:t>phẩm</a:t>
            </a:r>
            <a:r>
              <a:rPr lang="en-US" sz="3300" b="1" dirty="0">
                <a:ln>
                  <a:solidFill>
                    <a:srgbClr val="86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3300" b="1" dirty="0" err="1">
                <a:ln>
                  <a:solidFill>
                    <a:srgbClr val="860000"/>
                  </a:solidFill>
                </a:ln>
                <a:solidFill>
                  <a:srgbClr val="FF0000"/>
                </a:solidFill>
              </a:rPr>
              <a:t>đẹp</a:t>
            </a:r>
            <a:r>
              <a:rPr lang="en-US" sz="3300" b="1" dirty="0">
                <a:ln>
                  <a:solidFill>
                    <a:srgbClr val="860000"/>
                  </a:solidFill>
                </a:ln>
                <a:solidFill>
                  <a:srgbClr val="FF0000"/>
                </a:solidFill>
              </a:rPr>
              <a:t>, </a:t>
            </a:r>
            <a:r>
              <a:rPr lang="en-US" sz="3300" b="1" dirty="0" err="1">
                <a:ln>
                  <a:solidFill>
                    <a:srgbClr val="860000"/>
                  </a:solidFill>
                </a:ln>
                <a:solidFill>
                  <a:srgbClr val="FF0000"/>
                </a:solidFill>
              </a:rPr>
              <a:t>có</a:t>
            </a:r>
            <a:r>
              <a:rPr lang="en-US" sz="3300" b="1" dirty="0">
                <a:ln>
                  <a:solidFill>
                    <a:srgbClr val="860000"/>
                  </a:solidFill>
                </a:ln>
                <a:solidFill>
                  <a:srgbClr val="FF0000"/>
                </a:solidFill>
              </a:rPr>
              <a:t> ý </a:t>
            </a:r>
            <a:r>
              <a:rPr lang="en-US" sz="3300" b="1" dirty="0" err="1">
                <a:ln>
                  <a:solidFill>
                    <a:srgbClr val="860000"/>
                  </a:solidFill>
                </a:ln>
                <a:solidFill>
                  <a:srgbClr val="FF0000"/>
                </a:solidFill>
              </a:rPr>
              <a:t>nghĩa</a:t>
            </a:r>
            <a:r>
              <a:rPr lang="en-US" sz="3300" b="1" dirty="0">
                <a:ln>
                  <a:solidFill>
                    <a:srgbClr val="860000"/>
                  </a:solidFill>
                </a:ln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742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" t="11406"/>
          <a:stretch>
            <a:fillRect/>
          </a:stretch>
        </p:blipFill>
        <p:spPr bwMode="auto">
          <a:xfrm>
            <a:off x="1940102" y="1348741"/>
            <a:ext cx="5551920" cy="262971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264" y="1039078"/>
            <a:ext cx="949517" cy="39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组合 4"/>
          <p:cNvGrpSpPr/>
          <p:nvPr/>
        </p:nvGrpSpPr>
        <p:grpSpPr>
          <a:xfrm>
            <a:off x="6589585" y="1355271"/>
            <a:ext cx="346767" cy="464605"/>
            <a:chOff x="-2033679" y="889419"/>
            <a:chExt cx="463503" cy="619473"/>
          </a:xfrm>
        </p:grpSpPr>
        <p:pic>
          <p:nvPicPr>
            <p:cNvPr id="6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18" y="369368"/>
            <a:ext cx="1008393" cy="424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组合 21"/>
          <p:cNvGrpSpPr/>
          <p:nvPr/>
        </p:nvGrpSpPr>
        <p:grpSpPr>
          <a:xfrm>
            <a:off x="3385187" y="1303202"/>
            <a:ext cx="346767" cy="464605"/>
            <a:chOff x="-2033679" y="889419"/>
            <a:chExt cx="463503" cy="619473"/>
          </a:xfrm>
        </p:grpSpPr>
        <p:pic>
          <p:nvPicPr>
            <p:cNvPr id="2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" name="图片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864" y="219298"/>
            <a:ext cx="824978" cy="76686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953" y="1373038"/>
            <a:ext cx="2453471" cy="338837"/>
          </a:xfrm>
          <a:prstGeom prst="rect">
            <a:avLst/>
          </a:prstGeom>
        </p:spPr>
      </p:pic>
      <p:pic>
        <p:nvPicPr>
          <p:cNvPr id="3" name="图片 2" descr="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6352" y="-204667"/>
            <a:ext cx="3485602" cy="3494246"/>
          </a:xfrm>
          <a:prstGeom prst="rect">
            <a:avLst/>
          </a:prstGeom>
        </p:spPr>
      </p:pic>
      <p:pic>
        <p:nvPicPr>
          <p:cNvPr id="8" name="图片 7" descr="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98102" y="3339252"/>
            <a:ext cx="1981525" cy="198643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24200" y="224133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4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lang="en-US" sz="4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</a:t>
            </a:r>
            <a:r>
              <a:rPr lang="en-US" sz="4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045413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3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3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DB12A90-D744-4E7A-B346-68EDC7C357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868"/>
          <a:stretch/>
        </p:blipFill>
        <p:spPr>
          <a:xfrm>
            <a:off x="6777937" y="3259456"/>
            <a:ext cx="2366063" cy="196750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FE12480-D08B-41C4-AF5B-FD3EA3D865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33" r="-1636" b="-5726"/>
          <a:stretch/>
        </p:blipFill>
        <p:spPr>
          <a:xfrm>
            <a:off x="7437760" y="173314"/>
            <a:ext cx="1706240" cy="82681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13CBEC8-6275-4802-864B-E56EE4DBC8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6127"/>
            <a:ext cx="1404974" cy="226785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9CCC8E5F-A647-440C-A7F5-C74E2749888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07" r="1235" b="1"/>
          <a:stretch/>
        </p:blipFill>
        <p:spPr>
          <a:xfrm>
            <a:off x="0" y="4057650"/>
            <a:ext cx="9144000" cy="1085850"/>
          </a:xfrm>
          <a:prstGeom prst="rect">
            <a:avLst/>
          </a:prstGeom>
        </p:spPr>
      </p:pic>
      <p:pic>
        <p:nvPicPr>
          <p:cNvPr id="17" name="图片 8">
            <a:extLst>
              <a:ext uri="{FF2B5EF4-FFF2-40B4-BE49-F238E27FC236}">
                <a16:creationId xmlns:a16="http://schemas.microsoft.com/office/drawing/2014/main" id="{2C17817E-BE01-4C79-9730-9C8F70902F9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91001">
            <a:off x="8101182" y="189484"/>
            <a:ext cx="951822" cy="758424"/>
          </a:xfrm>
          <a:prstGeom prst="rect">
            <a:avLst/>
          </a:prstGeom>
        </p:spPr>
      </p:pic>
      <p:sp>
        <p:nvSpPr>
          <p:cNvPr id="10" name="TextBox 1"/>
          <p:cNvSpPr txBox="1"/>
          <p:nvPr/>
        </p:nvSpPr>
        <p:spPr>
          <a:xfrm>
            <a:off x="-2590800" y="470975"/>
            <a:ext cx="2057400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9pPr>
          </a:lstStyle>
          <a:p>
            <a:pPr defTabSz="457200"/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defTabSz="457200"/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8"/>
              </a:rPr>
              <a:t>https://www.facebook.com/vuhong1972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9"/>
              </a:rPr>
              <a:t>hongvu7219@gmail.com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6400" y="3450056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2204" y="133350"/>
            <a:ext cx="7313794" cy="476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72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293B2D8-EC69-4EF3-ACD2-781E37A37A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0" t="58251" r="67666" b="-4196"/>
          <a:stretch/>
        </p:blipFill>
        <p:spPr>
          <a:xfrm rot="179468">
            <a:off x="83342" y="212290"/>
            <a:ext cx="807842" cy="53725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DB12A90-D744-4E7A-B346-68EDC7C357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868"/>
          <a:stretch/>
        </p:blipFill>
        <p:spPr>
          <a:xfrm>
            <a:off x="6777937" y="3259456"/>
            <a:ext cx="2366063" cy="196750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FE12480-D08B-41C4-AF5B-FD3EA3D8654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33" r="-1636" b="-5726"/>
          <a:stretch/>
        </p:blipFill>
        <p:spPr>
          <a:xfrm>
            <a:off x="7437760" y="173314"/>
            <a:ext cx="1706240" cy="82681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CDF5D5E-F1E0-42B6-8451-2D383745516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0" t="10613" r="6721" b="12526"/>
          <a:stretch/>
        </p:blipFill>
        <p:spPr>
          <a:xfrm>
            <a:off x="6777937" y="191578"/>
            <a:ext cx="2174584" cy="1897404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E8ACDA9-7BB0-4101-98BA-4F8811AEAB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80" y="586719"/>
            <a:ext cx="7070360" cy="443829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379CD2A-467E-4425-9997-36C7FAC4594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07" r="1235" b="1"/>
          <a:stretch/>
        </p:blipFill>
        <p:spPr>
          <a:xfrm>
            <a:off x="0" y="4057650"/>
            <a:ext cx="9144000" cy="1085850"/>
          </a:xfrm>
          <a:prstGeom prst="rect">
            <a:avLst/>
          </a:prstGeom>
        </p:spPr>
      </p:pic>
      <p:sp>
        <p:nvSpPr>
          <p:cNvPr id="14" name="矩形 15"/>
          <p:cNvSpPr>
            <a:spLocks noChangeArrowheads="1"/>
          </p:cNvSpPr>
          <p:nvPr/>
        </p:nvSpPr>
        <p:spPr bwMode="auto">
          <a:xfrm>
            <a:off x="814012" y="1136568"/>
            <a:ext cx="6416128" cy="3727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47688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1pPr>
            <a:lvl2pPr marL="685800" indent="-228600" defTabSz="547688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2pPr>
            <a:lvl3pPr marL="1143000" indent="-228600" defTabSz="547688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3pPr>
            <a:lvl4pPr marL="1600200" indent="-228600" defTabSz="547688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4pPr>
            <a:lvl5pPr marL="2057400" indent="-228600" defTabSz="547688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5pPr>
            <a:lvl6pPr marL="2514600" indent="-228600" defTabSz="5476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6pPr>
            <a:lvl7pPr marL="2971800" indent="-228600" defTabSz="5476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7pPr>
            <a:lvl8pPr marL="3429000" indent="-228600" defTabSz="5476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8pPr>
            <a:lvl9pPr marL="3886200" indent="-228600" defTabSz="5476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zh-CN" sz="5500" dirty="0" err="1">
                <a:solidFill>
                  <a:srgbClr val="00B0F0"/>
                </a:solidFill>
                <a:latin typeface="Arial-Rounded" pitchFamily="34" charset="0"/>
                <a:ea typeface="SimSun" pitchFamily="2" charset="-122"/>
              </a:rPr>
              <a:t>Củng</a:t>
            </a:r>
            <a:r>
              <a:rPr lang="en-US" altLang="zh-CN" sz="5500" dirty="0">
                <a:solidFill>
                  <a:srgbClr val="00B0F0"/>
                </a:solidFill>
                <a:latin typeface="Arial-Rounded" pitchFamily="34" charset="0"/>
                <a:ea typeface="SimSun" pitchFamily="2" charset="-122"/>
              </a:rPr>
              <a:t> </a:t>
            </a:r>
            <a:r>
              <a:rPr lang="en-US" altLang="zh-CN" sz="5500" dirty="0" err="1">
                <a:solidFill>
                  <a:srgbClr val="00B0F0"/>
                </a:solidFill>
                <a:latin typeface="Arial-Rounded" pitchFamily="34" charset="0"/>
                <a:ea typeface="SimSun" pitchFamily="2" charset="-122"/>
              </a:rPr>
              <a:t>cố</a:t>
            </a:r>
            <a:r>
              <a:rPr lang="en-US" altLang="zh-CN" sz="5500" dirty="0">
                <a:solidFill>
                  <a:srgbClr val="00B0F0"/>
                </a:solidFill>
                <a:latin typeface="Arial-Rounded" pitchFamily="34" charset="0"/>
                <a:ea typeface="SimSun" pitchFamily="2" charset="-122"/>
              </a:rPr>
              <a:t> </a:t>
            </a:r>
            <a:r>
              <a:rPr lang="en-US" altLang="zh-CN" sz="5500" dirty="0" err="1">
                <a:solidFill>
                  <a:srgbClr val="00B0F0"/>
                </a:solidFill>
                <a:latin typeface="Arial-Rounded" pitchFamily="34" charset="0"/>
                <a:ea typeface="SimSun" pitchFamily="2" charset="-122"/>
              </a:rPr>
              <a:t>và</a:t>
            </a:r>
            <a:endParaRPr lang="en-US" altLang="zh-CN" sz="5500" dirty="0">
              <a:solidFill>
                <a:srgbClr val="00B0F0"/>
              </a:solidFill>
              <a:latin typeface="Arial-Rounded" pitchFamily="34" charset="0"/>
              <a:ea typeface="SimSun" pitchFamily="2" charset="-122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zh-CN" sz="5500" dirty="0">
                <a:solidFill>
                  <a:srgbClr val="00B0F0"/>
                </a:solidFill>
                <a:latin typeface="Arial-Rounded" pitchFamily="34" charset="0"/>
                <a:ea typeface="SimSun" pitchFamily="2" charset="-122"/>
              </a:rPr>
              <a:t> </a:t>
            </a:r>
            <a:r>
              <a:rPr lang="en-US" altLang="zh-CN" sz="5500" dirty="0" err="1">
                <a:solidFill>
                  <a:srgbClr val="00B0F0"/>
                </a:solidFill>
                <a:latin typeface="Arial-Rounded" pitchFamily="34" charset="0"/>
                <a:ea typeface="SimSun" pitchFamily="2" charset="-122"/>
              </a:rPr>
              <a:t>dặn</a:t>
            </a:r>
            <a:r>
              <a:rPr lang="en-US" altLang="zh-CN" sz="5500" dirty="0">
                <a:solidFill>
                  <a:srgbClr val="00B0F0"/>
                </a:solidFill>
                <a:latin typeface="Arial-Rounded" pitchFamily="34" charset="0"/>
                <a:ea typeface="SimSun" pitchFamily="2" charset="-122"/>
              </a:rPr>
              <a:t> </a:t>
            </a:r>
            <a:r>
              <a:rPr lang="en-US" altLang="zh-CN" sz="5500" dirty="0" err="1">
                <a:solidFill>
                  <a:srgbClr val="00B0F0"/>
                </a:solidFill>
                <a:latin typeface="Arial-Rounded" pitchFamily="34" charset="0"/>
                <a:ea typeface="SimSun" pitchFamily="2" charset="-122"/>
              </a:rPr>
              <a:t>dò</a:t>
            </a:r>
            <a:endParaRPr lang="zh-CN" altLang="en-US" sz="5500" dirty="0">
              <a:solidFill>
                <a:srgbClr val="00B0F0"/>
              </a:solidFill>
              <a:latin typeface="Arial-Rounded" pitchFamily="34" charset="0"/>
              <a:ea typeface="SimSun" pitchFamily="2" charset="-122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zh-CN" altLang="en-US" sz="5500" dirty="0">
              <a:solidFill>
                <a:srgbClr val="00B0F0"/>
              </a:solidFill>
              <a:latin typeface="Arial-Rounded" pitchFamily="34" charset="0"/>
              <a:ea typeface="SimSun" pitchFamily="2" charset="-122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-2590800" y="470975"/>
            <a:ext cx="2057400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9pPr>
          </a:lstStyle>
          <a:p>
            <a:pPr defTabSz="457200"/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defTabSz="457200"/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9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10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6400" y="3450056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241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7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22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7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22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87697a194e617abbd7417f220b04c9ba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67811" y="1504950"/>
            <a:ext cx="6076508" cy="3641408"/>
          </a:xfrm>
          <a:prstGeom prst="rect">
            <a:avLst/>
          </a:prstGeom>
        </p:spPr>
      </p:pic>
      <p:sp>
        <p:nvSpPr>
          <p:cNvPr id="4" name="文本框 34"/>
          <p:cNvSpPr txBox="1">
            <a:spLocks noChangeArrowheads="1"/>
          </p:cNvSpPr>
          <p:nvPr/>
        </p:nvSpPr>
        <p:spPr bwMode="auto">
          <a:xfrm>
            <a:off x="1690576" y="133350"/>
            <a:ext cx="576284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zh-CN" sz="4500" b="1" dirty="0" err="1">
                <a:solidFill>
                  <a:srgbClr val="92D050"/>
                </a:solidFill>
                <a:latin typeface="Arial-Rounded" pitchFamily="34" charset="0"/>
                <a:ea typeface="SimSun" pitchFamily="2" charset="-122"/>
                <a:sym typeface="Century Gothic" pitchFamily="34" charset="0"/>
              </a:rPr>
              <a:t>Tạm</a:t>
            </a:r>
            <a:r>
              <a:rPr lang="en-US" altLang="zh-CN" sz="4500" b="1" dirty="0">
                <a:solidFill>
                  <a:srgbClr val="92D050"/>
                </a:solidFill>
                <a:latin typeface="Arial-Rounded" pitchFamily="34" charset="0"/>
                <a:ea typeface="SimSun" pitchFamily="2" charset="-122"/>
                <a:sym typeface="Century Gothic" pitchFamily="34" charset="0"/>
              </a:rPr>
              <a:t> </a:t>
            </a:r>
            <a:r>
              <a:rPr lang="en-US" altLang="zh-CN" sz="4500" b="1" dirty="0" err="1">
                <a:solidFill>
                  <a:srgbClr val="92D050"/>
                </a:solidFill>
                <a:latin typeface="Arial-Rounded" pitchFamily="34" charset="0"/>
                <a:ea typeface="SimSun" pitchFamily="2" charset="-122"/>
                <a:sym typeface="Century Gothic" pitchFamily="34" charset="0"/>
              </a:rPr>
              <a:t>biệt</a:t>
            </a:r>
            <a:r>
              <a:rPr lang="en-US" altLang="zh-CN" sz="4500" b="1" dirty="0">
                <a:solidFill>
                  <a:srgbClr val="92D050"/>
                </a:solidFill>
                <a:latin typeface="Arial-Rounded" pitchFamily="34" charset="0"/>
                <a:ea typeface="SimSun" pitchFamily="2" charset="-122"/>
                <a:sym typeface="Century Gothic" pitchFamily="34" charset="0"/>
              </a:rPr>
              <a:t> </a:t>
            </a:r>
            <a:r>
              <a:rPr lang="en-US" altLang="zh-CN" sz="4500" b="1" dirty="0" err="1">
                <a:solidFill>
                  <a:srgbClr val="92D050"/>
                </a:solidFill>
                <a:latin typeface="Arial-Rounded" pitchFamily="34" charset="0"/>
                <a:ea typeface="SimSun" pitchFamily="2" charset="-122"/>
                <a:sym typeface="Century Gothic" pitchFamily="34" charset="0"/>
              </a:rPr>
              <a:t>và</a:t>
            </a:r>
            <a:r>
              <a:rPr lang="en-US" altLang="zh-CN" sz="4500" b="1" dirty="0">
                <a:solidFill>
                  <a:srgbClr val="92D050"/>
                </a:solidFill>
                <a:latin typeface="Arial-Rounded" pitchFamily="34" charset="0"/>
                <a:ea typeface="SimSun" pitchFamily="2" charset="-122"/>
                <a:sym typeface="Century Gothic" pitchFamily="34" charset="0"/>
              </a:rPr>
              <a:t> </a:t>
            </a:r>
            <a:r>
              <a:rPr lang="en-US" altLang="zh-CN" sz="4500" b="1" dirty="0" err="1">
                <a:solidFill>
                  <a:srgbClr val="92D050"/>
                </a:solidFill>
                <a:latin typeface="Arial-Rounded" pitchFamily="34" charset="0"/>
                <a:ea typeface="SimSun" pitchFamily="2" charset="-122"/>
                <a:sym typeface="Century Gothic" pitchFamily="34" charset="0"/>
              </a:rPr>
              <a:t>hẹn</a:t>
            </a:r>
            <a:r>
              <a:rPr lang="en-US" altLang="zh-CN" sz="4500" b="1" dirty="0">
                <a:solidFill>
                  <a:srgbClr val="92D050"/>
                </a:solidFill>
                <a:latin typeface="Arial-Rounded" pitchFamily="34" charset="0"/>
                <a:ea typeface="SimSun" pitchFamily="2" charset="-122"/>
                <a:sym typeface="Century Gothic" pitchFamily="34" charset="0"/>
              </a:rPr>
              <a:t> </a:t>
            </a:r>
            <a:r>
              <a:rPr lang="en-US" altLang="zh-CN" sz="4500" b="1" dirty="0" err="1">
                <a:solidFill>
                  <a:srgbClr val="92D050"/>
                </a:solidFill>
                <a:latin typeface="Arial-Rounded" pitchFamily="34" charset="0"/>
                <a:ea typeface="SimSun" pitchFamily="2" charset="-122"/>
                <a:sym typeface="Century Gothic" pitchFamily="34" charset="0"/>
              </a:rPr>
              <a:t>gặp</a:t>
            </a:r>
            <a:r>
              <a:rPr lang="en-US" altLang="zh-CN" sz="4500" b="1" dirty="0">
                <a:solidFill>
                  <a:srgbClr val="92D050"/>
                </a:solidFill>
                <a:latin typeface="Arial-Rounded" pitchFamily="34" charset="0"/>
                <a:ea typeface="SimSun" pitchFamily="2" charset="-122"/>
                <a:sym typeface="Century Gothic" pitchFamily="34" charset="0"/>
              </a:rPr>
              <a:t> </a:t>
            </a:r>
            <a:r>
              <a:rPr lang="en-US" altLang="zh-CN" sz="4500" b="1" dirty="0" err="1">
                <a:solidFill>
                  <a:srgbClr val="92D050"/>
                </a:solidFill>
                <a:latin typeface="Arial-Rounded" pitchFamily="34" charset="0"/>
                <a:ea typeface="SimSun" pitchFamily="2" charset="-122"/>
                <a:sym typeface="Century Gothic" pitchFamily="34" charset="0"/>
              </a:rPr>
              <a:t>lại</a:t>
            </a:r>
            <a:r>
              <a:rPr lang="en-US" altLang="zh-CN" sz="4500" b="1" dirty="0">
                <a:solidFill>
                  <a:srgbClr val="92D050"/>
                </a:solidFill>
                <a:latin typeface="Arial-Rounded" pitchFamily="34" charset="0"/>
                <a:ea typeface="SimSun" pitchFamily="2" charset="-122"/>
                <a:sym typeface="Century Gothic" pitchFamily="34" charset="0"/>
              </a:rPr>
              <a:t> </a:t>
            </a:r>
            <a:r>
              <a:rPr lang="en-US" altLang="zh-CN" sz="4500" b="1" dirty="0" err="1">
                <a:solidFill>
                  <a:srgbClr val="92D050"/>
                </a:solidFill>
                <a:latin typeface="Arial-Rounded" pitchFamily="34" charset="0"/>
                <a:ea typeface="SimSun" pitchFamily="2" charset="-122"/>
                <a:sym typeface="Century Gothic" pitchFamily="34" charset="0"/>
              </a:rPr>
              <a:t>các</a:t>
            </a:r>
            <a:r>
              <a:rPr lang="en-US" altLang="zh-CN" sz="4500" b="1" dirty="0">
                <a:solidFill>
                  <a:srgbClr val="92D050"/>
                </a:solidFill>
                <a:latin typeface="Arial-Rounded" pitchFamily="34" charset="0"/>
                <a:ea typeface="SimSun" pitchFamily="2" charset="-122"/>
                <a:sym typeface="Century Gothic" pitchFamily="34" charset="0"/>
              </a:rPr>
              <a:t> con</a:t>
            </a:r>
            <a:endParaRPr lang="zh-CN" altLang="en-US" sz="4500" b="1" dirty="0">
              <a:solidFill>
                <a:srgbClr val="92D050"/>
              </a:solidFill>
              <a:latin typeface="Arial-Rounded" pitchFamily="34" charset="0"/>
              <a:ea typeface="SimSun" pitchFamily="2" charset="-122"/>
              <a:sym typeface="Century Gothic" pitchFamily="34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-2590800" y="470975"/>
            <a:ext cx="2057400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9pPr>
          </a:lstStyle>
          <a:p>
            <a:pPr defTabSz="457200"/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defTabSz="457200"/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4"/>
              </a:rPr>
              <a:t>https://www.facebook.com/vuhong1972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5"/>
              </a:rPr>
              <a:t>hongvu7219@gmail.com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6400" y="3450056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7688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B98D7DEC-DCCC-4FA1-B6A0-BCCEAFC58E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4" t="19699" r="11142" b="21080"/>
          <a:stretch/>
        </p:blipFill>
        <p:spPr>
          <a:xfrm>
            <a:off x="112282" y="1450041"/>
            <a:ext cx="3407431" cy="230947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B68A379-BEE5-4C94-AE0F-1FE9C785386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4" t="19699" r="11142" b="21080"/>
          <a:stretch/>
        </p:blipFill>
        <p:spPr>
          <a:xfrm>
            <a:off x="5330708" y="1450041"/>
            <a:ext cx="3407431" cy="230947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DB12A90-D744-4E7A-B346-68EDC7C357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868"/>
          <a:stretch/>
        </p:blipFill>
        <p:spPr>
          <a:xfrm>
            <a:off x="6777937" y="3259456"/>
            <a:ext cx="2366063" cy="196750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FE12480-D08B-41C4-AF5B-FD3EA3D8654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33" r="-1636" b="-5726"/>
          <a:stretch/>
        </p:blipFill>
        <p:spPr>
          <a:xfrm>
            <a:off x="7437760" y="173314"/>
            <a:ext cx="1706240" cy="82681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B8211685-A5C3-4F03-A622-EBA3AD260E4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3" r="748"/>
          <a:stretch/>
        </p:blipFill>
        <p:spPr>
          <a:xfrm>
            <a:off x="2590800" y="554313"/>
            <a:ext cx="3741237" cy="352052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6824EDC-DCD0-44B9-ADDC-A9FF5E0191C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07" r="1235" b="1"/>
          <a:stretch/>
        </p:blipFill>
        <p:spPr>
          <a:xfrm>
            <a:off x="0" y="4057650"/>
            <a:ext cx="9144000" cy="1085850"/>
          </a:xfrm>
          <a:prstGeom prst="rect">
            <a:avLst/>
          </a:prstGeom>
        </p:spPr>
      </p:pic>
      <p:pic>
        <p:nvPicPr>
          <p:cNvPr id="19" name="图片 1">
            <a:extLst>
              <a:ext uri="{FF2B5EF4-FFF2-40B4-BE49-F238E27FC236}">
                <a16:creationId xmlns:a16="http://schemas.microsoft.com/office/drawing/2014/main" id="{B293B2D8-EC69-4EF3-ACD2-781E37A37AE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0" t="58251" r="67666" b="-4196"/>
          <a:stretch/>
        </p:blipFill>
        <p:spPr>
          <a:xfrm rot="179468">
            <a:off x="83342" y="212290"/>
            <a:ext cx="807842" cy="537253"/>
          </a:xfrm>
          <a:prstGeom prst="rect">
            <a:avLst/>
          </a:prstGeom>
        </p:spPr>
      </p:pic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097688" y="2009520"/>
            <a:ext cx="25129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vi-VN" altLang="en-US" sz="6000" dirty="0">
                <a:solidFill>
                  <a:prstClr val="black"/>
                </a:solidFill>
                <a:latin typeface="Arial-Rounded" pitchFamily="34" charset="0"/>
                <a:cs typeface="Arial-Rounded" pitchFamily="34" charset="0"/>
              </a:rPr>
              <a:t>động</a:t>
            </a:r>
            <a:endParaRPr lang="en-US" altLang="en-US" sz="6000" dirty="0">
              <a:solidFill>
                <a:prstClr val="black"/>
              </a:solidFill>
              <a:latin typeface="Arial-Rounded" pitchFamily="34" charset="0"/>
              <a:cs typeface="Arial-Rounded" pitchFamily="34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50016" y="2075489"/>
            <a:ext cx="2531964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6000" dirty="0" err="1">
                <a:solidFill>
                  <a:prstClr val="black"/>
                </a:solidFill>
                <a:latin typeface="Arial-Rounded" pitchFamily="34" charset="0"/>
                <a:cs typeface="Arial-Rounded" pitchFamily="34" charset="0"/>
              </a:rPr>
              <a:t>Khởi</a:t>
            </a:r>
            <a:endParaRPr lang="en-US" altLang="en-US" sz="6000" dirty="0">
              <a:solidFill>
                <a:prstClr val="black"/>
              </a:solidFill>
              <a:latin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-2590800" y="470975"/>
            <a:ext cx="2057400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9pPr>
          </a:lstStyle>
          <a:p>
            <a:pPr defTabSz="457200"/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defTabSz="457200"/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9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10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6400" y="3450056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683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23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7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7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  <p:bldP spid="2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23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7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7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  <p:bldP spid="21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2" t="-10451" b="9413"/>
          <a:stretch>
            <a:fillRect/>
          </a:stretch>
        </p:blipFill>
        <p:spPr>
          <a:xfrm>
            <a:off x="8160298" y="4479288"/>
            <a:ext cx="983702" cy="66421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-171330" y="4767610"/>
            <a:ext cx="1707521" cy="37589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8" b="67481"/>
          <a:stretch>
            <a:fillRect/>
          </a:stretch>
        </p:blipFill>
        <p:spPr>
          <a:xfrm>
            <a:off x="7757279" y="1"/>
            <a:ext cx="1386723" cy="1058618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C23B6DA8-2FB3-3345-8961-C821C42C0327}"/>
              </a:ext>
            </a:extLst>
          </p:cNvPr>
          <p:cNvSpPr txBox="1"/>
          <p:nvPr/>
        </p:nvSpPr>
        <p:spPr>
          <a:xfrm>
            <a:off x="1219200" y="1042322"/>
            <a:ext cx="2133600" cy="2862278"/>
          </a:xfrm>
          <a:prstGeom prst="rect">
            <a:avLst/>
          </a:prstGeom>
          <a:noFill/>
        </p:spPr>
        <p:txBody>
          <a:bodyPr wrap="square" lIns="91396" tIns="45698" rIns="91396" bIns="45698" rtlCol="0">
            <a:spAutoFit/>
          </a:bodyPr>
          <a:lstStyle/>
          <a:p>
            <a:pPr algn="ctr" defTabSz="913905">
              <a:buClr>
                <a:srgbClr val="000000"/>
              </a:buClr>
              <a:defRPr/>
            </a:pPr>
            <a:r>
              <a:rPr lang="en-US" sz="4500" b="1" kern="0" dirty="0" smtClean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NHỮNG NGƯỜI BẠN NHỎ.</a:t>
            </a:r>
            <a:endParaRPr lang="en-US" sz="4500" b="1" kern="0" dirty="0">
              <a:solidFill>
                <a:srgbClr val="0099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398" tIns="45699" rIns="91398" bIns="45699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6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7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8718" l="324" r="100000">
                        <a14:foregroundMark x1="16181" y1="5128" x2="33010" y2="12821"/>
                        <a14:foregroundMark x1="24272" y1="52244" x2="29126" y2="72115"/>
                        <a14:foregroundMark x1="30744" y1="68590" x2="17799" y2="79808"/>
                        <a14:foregroundMark x1="30421" y1="88141" x2="25890" y2="96795"/>
                        <a14:foregroundMark x1="62783" y1="67949" x2="66343" y2="72436"/>
                        <a14:foregroundMark x1="73463" y1="66346" x2="68608" y2="72756"/>
                        <a14:foregroundMark x1="74434" y1="66667" x2="74434" y2="66987"/>
                        <a14:foregroundMark x1="47249" y1="4167" x2="51780" y2="15385"/>
                        <a14:foregroundMark x1="62783" y1="8654" x2="48544" y2="28846"/>
                        <a14:foregroundMark x1="46926" y1="2885" x2="52427" y2="11859"/>
                        <a14:foregroundMark x1="43689" y1="26282" x2="44013" y2="30769"/>
                        <a14:foregroundMark x1="65049" y1="20192" x2="65372" y2="22436"/>
                        <a14:foregroundMark x1="46926" y1="4487" x2="52104" y2="17628"/>
                        <a14:backgroundMark x1="47896" y1="1923" x2="51780" y2="18269"/>
                        <a14:backgroundMark x1="69903" y1="3846" x2="83172" y2="37821"/>
                        <a14:backgroundMark x1="90615" y1="2885" x2="94498" y2="24359"/>
                        <a14:backgroundMark x1="73786" y1="1923" x2="96117" y2="14744"/>
                        <a14:backgroundMark x1="34628" y1="35256" x2="62460" y2="36538"/>
                        <a14:backgroundMark x1="41424" y1="7692" x2="30097" y2="28526"/>
                        <a14:backgroundMark x1="37217" y1="1282" x2="48867" y2="16987"/>
                        <a14:backgroundMark x1="56311" y1="5449" x2="66990" y2="6731"/>
                        <a14:backgroundMark x1="73786" y1="18590" x2="67314" y2="38462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14800" y="742950"/>
            <a:ext cx="3324225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347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DCABCD15-0AB0-4788-B7C0-34D8C57BA5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977" y="842693"/>
            <a:ext cx="6907335" cy="4111509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B293B2D8-EC69-4EF3-ACD2-781E37A37AE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0" t="58251" r="67666" b="-4196"/>
          <a:stretch/>
        </p:blipFill>
        <p:spPr>
          <a:xfrm rot="179468">
            <a:off x="83342" y="212290"/>
            <a:ext cx="807842" cy="53725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DB12A90-D744-4E7A-B346-68EDC7C3573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868"/>
          <a:stretch/>
        </p:blipFill>
        <p:spPr>
          <a:xfrm>
            <a:off x="6777937" y="3259456"/>
            <a:ext cx="2366063" cy="196750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FE12480-D08B-41C4-AF5B-FD3EA3D8654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33" r="-1636" b="-5726"/>
          <a:stretch/>
        </p:blipFill>
        <p:spPr>
          <a:xfrm>
            <a:off x="7437760" y="173314"/>
            <a:ext cx="1706240" cy="82681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13CBEC8-6275-4802-864B-E56EE4DBC81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77" y="2019340"/>
            <a:ext cx="1872238" cy="302209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9CCC8E5F-A647-440C-A7F5-C74E2749888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07" r="1235" b="1"/>
          <a:stretch/>
        </p:blipFill>
        <p:spPr>
          <a:xfrm>
            <a:off x="0" y="4057650"/>
            <a:ext cx="9144000" cy="1085850"/>
          </a:xfrm>
          <a:prstGeom prst="rect">
            <a:avLst/>
          </a:prstGeom>
        </p:spPr>
      </p:pic>
      <p:pic>
        <p:nvPicPr>
          <p:cNvPr id="17" name="图片 8">
            <a:extLst>
              <a:ext uri="{FF2B5EF4-FFF2-40B4-BE49-F238E27FC236}">
                <a16:creationId xmlns:a16="http://schemas.microsoft.com/office/drawing/2014/main" id="{2C17817E-BE01-4C79-9730-9C8F70902F9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91001">
            <a:off x="1727966" y="711955"/>
            <a:ext cx="1677077" cy="1336317"/>
          </a:xfrm>
          <a:prstGeom prst="rect">
            <a:avLst/>
          </a:prstGeom>
        </p:spPr>
      </p:pic>
      <p:sp>
        <p:nvSpPr>
          <p:cNvPr id="19" name="Google Shape;461;p28"/>
          <p:cNvSpPr txBox="1">
            <a:spLocks noChangeArrowheads="1"/>
          </p:cNvSpPr>
          <p:nvPr/>
        </p:nvSpPr>
        <p:spPr bwMode="auto">
          <a:xfrm>
            <a:off x="2764902" y="1647071"/>
            <a:ext cx="3089275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773" tIns="121773" rIns="121773" bIns="121773"/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1pPr>
            <a:lvl2pPr marL="914400" indent="-393700" defTabSz="912813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2pPr>
            <a:lvl3pPr marL="1371600" indent="-393700" defTabSz="912813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3pPr>
            <a:lvl4pPr marL="1828800" indent="-393700" defTabSz="912813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4pPr>
            <a:lvl5pPr marL="2286000" indent="-393700" defTabSz="912813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5pPr>
            <a:lvl6pPr marL="2743200" indent="-3937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6pPr>
            <a:lvl7pPr marL="3200400" indent="-3937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7pPr>
            <a:lvl8pPr marL="3657600" indent="-3937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8pPr>
            <a:lvl9pPr marL="4114800" indent="-3937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4472C4"/>
              </a:buClr>
              <a:buSzPts val="2600"/>
              <a:buFont typeface="Arial" pitchFamily="34" charset="0"/>
              <a:buNone/>
              <a:defRPr/>
            </a:pPr>
            <a:r>
              <a:rPr lang="en-US" altLang="en-US" sz="8500" dirty="0" err="1">
                <a:solidFill>
                  <a:srgbClr val="00B050"/>
                </a:solidFill>
                <a:latin typeface="Arial-Rounded" pitchFamily="34" charset="0"/>
                <a:cs typeface="Arial-Rounded" pitchFamily="34" charset="0"/>
                <a:sym typeface="Chivo Light"/>
              </a:rPr>
              <a:t>Tiết</a:t>
            </a:r>
            <a:r>
              <a:rPr lang="en-US" altLang="en-US" sz="8500" dirty="0">
                <a:solidFill>
                  <a:srgbClr val="00B050"/>
                </a:solidFill>
                <a:latin typeface="Arial-Rounded" pitchFamily="34" charset="0"/>
                <a:cs typeface="Arial-Rounded" pitchFamily="34" charset="0"/>
                <a:sym typeface="Chivo Light"/>
              </a:rPr>
              <a:t> </a:t>
            </a:r>
            <a:r>
              <a:rPr lang="en-US" altLang="en-US" sz="8500" dirty="0" smtClean="0">
                <a:solidFill>
                  <a:srgbClr val="00B050"/>
                </a:solidFill>
                <a:latin typeface="Arial-Rounded" pitchFamily="34" charset="0"/>
                <a:cs typeface="Arial-Rounded" pitchFamily="34" charset="0"/>
                <a:sym typeface="Chivo Light"/>
              </a:rPr>
              <a:t>9,10</a:t>
            </a:r>
            <a:endParaRPr lang="en-US" altLang="en-US" sz="8500" dirty="0">
              <a:solidFill>
                <a:srgbClr val="00B050"/>
              </a:solidFill>
              <a:latin typeface="Arial-Rounded" pitchFamily="34" charset="0"/>
              <a:cs typeface="Arial-Rounded" pitchFamily="34" charset="0"/>
              <a:sym typeface="Chivo Light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-2590800" y="470975"/>
            <a:ext cx="2057400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9pPr>
          </a:lstStyle>
          <a:p>
            <a:pPr defTabSz="457200"/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defTabSz="457200"/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10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11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6400" y="3450056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947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7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7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7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7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450"/>
                                </p:stCondLst>
                                <p:childTnLst>
                                  <p:par>
                                    <p:cTn id="2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7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7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7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7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450"/>
                                </p:stCondLst>
                                <p:childTnLst>
                                  <p:par>
                                    <p:cTn id="2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293B2D8-EC69-4EF3-ACD2-781E37A37A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0" t="58251" r="67666" b="-4196"/>
          <a:stretch/>
        </p:blipFill>
        <p:spPr>
          <a:xfrm rot="179468">
            <a:off x="83342" y="212290"/>
            <a:ext cx="807842" cy="537253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28D53CD5-392E-48AC-A1B3-32DBB82BCD40}"/>
              </a:ext>
            </a:extLst>
          </p:cNvPr>
          <p:cNvSpPr/>
          <p:nvPr/>
        </p:nvSpPr>
        <p:spPr>
          <a:xfrm>
            <a:off x="2047302" y="147007"/>
            <a:ext cx="5049396" cy="453970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500" b="1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altLang="en-US" sz="2500" b="1" dirty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altLang="en-US" sz="2500" b="1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altLang="en-US" sz="2500" b="1" dirty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altLang="en-US" sz="2500" b="1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tháng</a:t>
            </a:r>
            <a:r>
              <a:rPr lang="en-US" altLang="en-US" sz="2500" b="1" dirty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altLang="en-US" sz="2500" b="1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altLang="en-US" sz="2500" b="1" dirty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500" b="1" dirty="0" smtClean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2022</a:t>
            </a:r>
            <a:endParaRPr lang="en-US" altLang="en-US" sz="2500" b="1" dirty="0">
              <a:solidFill>
                <a:srgbClr val="00000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DB12A90-D744-4E7A-B346-68EDC7C357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868"/>
          <a:stretch/>
        </p:blipFill>
        <p:spPr>
          <a:xfrm>
            <a:off x="6777937" y="3259456"/>
            <a:ext cx="2366063" cy="196750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FE12480-D08B-41C4-AF5B-FD3EA3D8654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33" r="-1636" b="-5726"/>
          <a:stretch/>
        </p:blipFill>
        <p:spPr>
          <a:xfrm>
            <a:off x="7437760" y="173314"/>
            <a:ext cx="1706240" cy="82681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D8EB1F3A-BD43-43D2-998B-4B08818177A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07" r="1235" b="1"/>
          <a:stretch/>
        </p:blipFill>
        <p:spPr>
          <a:xfrm>
            <a:off x="44845" y="3993945"/>
            <a:ext cx="9144000" cy="1085850"/>
          </a:xfrm>
          <a:prstGeom prst="rect">
            <a:avLst/>
          </a:prstGeom>
        </p:spPr>
      </p:pic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219200" y="901865"/>
            <a:ext cx="6094733" cy="169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9pPr>
          </a:lstStyle>
          <a:p>
            <a:pPr algn="ctr">
              <a:lnSpc>
                <a:spcPct val="130000"/>
              </a:lnSpc>
              <a:defRPr/>
            </a:pPr>
            <a:r>
              <a:rPr lang="en-GB" sz="40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GÓC SÁNG TẠO</a:t>
            </a:r>
            <a:endParaRPr lang="en-US" sz="4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>
              <a:lnSpc>
                <a:spcPct val="130000"/>
              </a:lnSpc>
              <a:defRPr/>
            </a:pPr>
            <a:r>
              <a:rPr lang="en-US" sz="40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Thông</a:t>
            </a:r>
            <a:r>
              <a:rPr lang="en-US" sz="40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điệp</a:t>
            </a:r>
            <a:r>
              <a:rPr lang="en-US" sz="40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40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lang="en-US" sz="40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40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endParaRPr lang="en-US" sz="4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-2590800" y="470975"/>
            <a:ext cx="2057400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9pPr>
          </a:lstStyle>
          <a:p>
            <a:pPr defTabSz="457200"/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defTabSz="457200"/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7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8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6400" y="3450056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Treo tranh chim tương tư hợp phong thủy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605" y="265636"/>
            <a:ext cx="2902688" cy="374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39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ear Cute GIF - Bear Cute Confused - Discover &amp;amp; Share GIF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5" y="3555191"/>
            <a:ext cx="1762125" cy="168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674"/>
            <a:ext cx="606137" cy="579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"/>
          <p:cNvSpPr txBox="1"/>
          <p:nvPr/>
        </p:nvSpPr>
        <p:spPr>
          <a:xfrm>
            <a:off x="-2590800" y="470975"/>
            <a:ext cx="2057400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9pPr>
          </a:lstStyle>
          <a:p>
            <a:pPr defTabSz="457200"/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defTabSz="457200"/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6"/>
              </a:rPr>
              <a:t>https://www.facebook.com/vuhong1972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7"/>
              </a:rPr>
              <a:t>hongvu7219@gmail.com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6400" y="3450056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4884" l="2957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6438" y="-24535"/>
            <a:ext cx="7544562" cy="13770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1068875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 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 lời một chú chim nhỏ, viết 4 – 5 câu nhắn nhủ những điều chim muốn nói tới mọi người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785" b="89474" l="4459" r="93631">
                        <a14:foregroundMark x1="73567" y1="23923" x2="26433" y2="63636"/>
                        <a14:foregroundMark x1="60191" y1="14354" x2="22293" y2="51675"/>
                        <a14:foregroundMark x1="56051" y1="23445" x2="52229" y2="43062"/>
                        <a14:foregroundMark x1="64968" y1="13876" x2="75159" y2="14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3540">
            <a:off x="112536" y="1857407"/>
            <a:ext cx="1314450" cy="874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A_库_图片 2">
            <a:extLst>
              <a:ext uri="{FF2B5EF4-FFF2-40B4-BE49-F238E27FC236}">
                <a16:creationId xmlns:a16="http://schemas.microsoft.com/office/drawing/2014/main" id="{AA36389E-679D-452B-94AC-E70C373A937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68" y="2221100"/>
            <a:ext cx="3399972" cy="28828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63518" y="1976819"/>
            <a:ext cx="7223478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loài chim chúng tôi rất có ích.</a:t>
            </a:r>
          </a:p>
          <a:p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Hãy bảo vệ các loài chim (cho chim ăn, vui chơi cùng đàn chim, không bắn chim, không phá tổ chim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,…)</a:t>
            </a:r>
            <a:endParaRPr lang="vi-VN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74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293B2D8-EC69-4EF3-ACD2-781E37A37A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0" t="58251" r="67666" b="-4196"/>
          <a:stretch/>
        </p:blipFill>
        <p:spPr>
          <a:xfrm rot="179468">
            <a:off x="83342" y="212290"/>
            <a:ext cx="807842" cy="53725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DB12A90-D744-4E7A-B346-68EDC7C357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868"/>
          <a:stretch/>
        </p:blipFill>
        <p:spPr>
          <a:xfrm>
            <a:off x="6777937" y="3259456"/>
            <a:ext cx="2366063" cy="196750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FE12480-D08B-41C4-AF5B-FD3EA3D8654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33" r="-1636" b="-5726"/>
          <a:stretch/>
        </p:blipFill>
        <p:spPr>
          <a:xfrm>
            <a:off x="7437760" y="173314"/>
            <a:ext cx="1706240" cy="82681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13CBEC8-6275-4802-864B-E56EE4DBC81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761" y="173314"/>
            <a:ext cx="1872238" cy="302209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9CCC8E5F-A647-440C-A7F5-C74E2749888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07" r="1235" b="1"/>
          <a:stretch/>
        </p:blipFill>
        <p:spPr>
          <a:xfrm>
            <a:off x="0" y="4057650"/>
            <a:ext cx="9144000" cy="1085850"/>
          </a:xfrm>
          <a:prstGeom prst="rect">
            <a:avLst/>
          </a:prstGeom>
        </p:spPr>
      </p:pic>
      <p:sp>
        <p:nvSpPr>
          <p:cNvPr id="10" name="TextBox 1"/>
          <p:cNvSpPr txBox="1"/>
          <p:nvPr/>
        </p:nvSpPr>
        <p:spPr>
          <a:xfrm>
            <a:off x="-2590800" y="470975"/>
            <a:ext cx="2057400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9pPr>
          </a:lstStyle>
          <a:p>
            <a:pPr defTabSz="457200"/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defTabSz="457200"/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8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9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6400" y="3450056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10750" y1="59607" x2="15750" y2="93886"/>
                        <a14:foregroundMark x1="8250" y1="72926" x2="12875" y2="88865"/>
                        <a14:foregroundMark x1="65750" y1="92576" x2="90250" y2="90830"/>
                        <a14:foregroundMark x1="3000" y1="67904" x2="4375" y2="724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0255"/>
            <a:ext cx="7620000" cy="4362450"/>
          </a:xfrm>
          <a:prstGeom prst="rect">
            <a:avLst/>
          </a:prstGeom>
        </p:spPr>
      </p:pic>
      <p:pic>
        <p:nvPicPr>
          <p:cNvPr id="16" name="图片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9967">
            <a:off x="1509872" y="-996440"/>
            <a:ext cx="4388286" cy="317987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08079" y="745364"/>
            <a:ext cx="3403841" cy="536965"/>
          </a:xfrm>
          <a:prstGeom prst="rect">
            <a:avLst/>
          </a:prstGeom>
          <a:noFill/>
        </p:spPr>
        <p:txBody>
          <a:bodyPr wrap="square" lIns="44094" tIns="22046" rIns="44094" bIns="22046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 LUẬN NHÓM</a:t>
            </a:r>
            <a:endParaRPr 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41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2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2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decel="4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2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2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decel="4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6948"/>
            <a:ext cx="9144000" cy="806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12" y="69099"/>
            <a:ext cx="7789979" cy="507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 rot="21185306">
            <a:off x="3613425" y="1028109"/>
            <a:ext cx="23235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 smtClean="0">
                <a:solidFill>
                  <a:schemeClr val="tx2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Sắm</a:t>
            </a:r>
            <a:r>
              <a:rPr lang="en-GB" sz="4000" dirty="0" smtClean="0">
                <a:solidFill>
                  <a:schemeClr val="tx2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dirty="0" err="1" smtClean="0">
                <a:solidFill>
                  <a:schemeClr val="tx2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vai</a:t>
            </a:r>
            <a:r>
              <a:rPr lang="en-GB" sz="4000" dirty="0" smtClean="0">
                <a:solidFill>
                  <a:schemeClr val="tx2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chia </a:t>
            </a:r>
            <a:r>
              <a:rPr lang="en-GB" sz="4000" dirty="0" err="1" smtClean="0">
                <a:solidFill>
                  <a:schemeClr val="tx2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r>
              <a:rPr lang="en-GB" sz="4000" dirty="0" smtClean="0">
                <a:solidFill>
                  <a:schemeClr val="tx2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dirty="0" err="1" smtClean="0">
                <a:solidFill>
                  <a:schemeClr val="tx2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GB" sz="4000" dirty="0" smtClean="0">
                <a:solidFill>
                  <a:schemeClr val="tx2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dirty="0" err="1" smtClean="0">
                <a:solidFill>
                  <a:schemeClr val="tx2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GB" sz="4000" dirty="0" smtClean="0">
                <a:solidFill>
                  <a:schemeClr val="tx2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000" dirty="0">
              <a:solidFill>
                <a:schemeClr val="tx2">
                  <a:lumMod val="10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7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1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859"/>
            <a:ext cx="4806008" cy="1466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8" y="11449"/>
            <a:ext cx="606137" cy="579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51310" y="733031"/>
            <a:ext cx="7924800" cy="3429000"/>
            <a:chOff x="309747" y="916984"/>
            <a:chExt cx="7924800" cy="3429000"/>
          </a:xfrm>
        </p:grpSpPr>
        <p:sp>
          <p:nvSpPr>
            <p:cNvPr id="2" name="Rectangle 1"/>
            <p:cNvSpPr/>
            <p:nvPr/>
          </p:nvSpPr>
          <p:spPr>
            <a:xfrm>
              <a:off x="432996" y="1477322"/>
              <a:ext cx="7619999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	</a:t>
              </a:r>
              <a:r>
                <a:rPr lang="vi-VN" sz="2400" b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Mọi </a:t>
              </a:r>
              <a:r>
                <a:rPr lang="vi-VN" sz="24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người yêu </a:t>
              </a:r>
              <a:r>
                <a:rPr lang="vi-VN" sz="24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quý</a:t>
              </a:r>
              <a:r>
                <a:rPr lang="en-US" sz="24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r>
                <a:rPr lang="en-US" sz="24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Mình</a:t>
              </a:r>
              <a:r>
                <a:rPr lang="vi-VN" sz="24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vi-VN" sz="24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 một chú chim nhỏ sống trong rừng xanh. Họ nhà chim chúng </a:t>
              </a:r>
              <a:r>
                <a:rPr lang="en-US" sz="24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mình</a:t>
              </a:r>
              <a:r>
                <a:rPr lang="vi-VN" sz="24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vi-VN" sz="24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rất thích được bay nhảy tự do trên bầu trời xanh thẳm. Chúng </a:t>
              </a:r>
              <a:r>
                <a:rPr lang="en-US" sz="24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mình</a:t>
              </a:r>
              <a:r>
                <a:rPr lang="vi-VN" sz="24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vi-VN" sz="24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giúp cho các bác nông dân đỡ vất vả vì lũ sâu phá hoại mùa màng. Chúng </a:t>
              </a:r>
              <a:r>
                <a:rPr lang="en-US" sz="24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mình</a:t>
              </a:r>
              <a:r>
                <a:rPr lang="vi-VN" sz="24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vi-VN" sz="24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đem lại cho con người những tiếng hót líu lo vui tai. </a:t>
              </a:r>
              <a:r>
                <a:rPr lang="en-US" sz="24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Mình</a:t>
              </a:r>
              <a:r>
                <a:rPr lang="vi-VN" sz="24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vi-VN" sz="24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mong rằng mọi người hãy tôn trọng cuộc sống tự do của chúng </a:t>
              </a:r>
              <a:r>
                <a:rPr lang="en-US" sz="24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mình</a:t>
              </a:r>
              <a:r>
                <a:rPr lang="vi-VN" sz="24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r>
                <a:rPr lang="vi-VN" sz="24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Xin đừng bắn, bắt nhốt chúng </a:t>
              </a:r>
              <a:r>
                <a:rPr lang="en-US" sz="24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mình</a:t>
              </a:r>
              <a:r>
                <a:rPr lang="en-US" sz="24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nhé</a:t>
              </a:r>
              <a:r>
                <a:rPr lang="vi-VN" sz="24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vi-VN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09747" y="916984"/>
              <a:ext cx="7924800" cy="3429000"/>
            </a:xfrm>
            <a:prstGeom prst="roundRect">
              <a:avLst/>
            </a:prstGeom>
            <a:noFill/>
            <a:ln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5822" tIns="32912" rIns="65822" bIns="32912" rtlCol="0" anchor="ctr"/>
            <a:lstStyle/>
            <a:p>
              <a:pPr algn="ctr" defTabSz="685698"/>
              <a:endParaRPr lang="en-US" sz="1400">
                <a:solidFill>
                  <a:prstClr val="white"/>
                </a:solidFill>
              </a:endParaRPr>
            </a:p>
          </p:txBody>
        </p:sp>
      </p:grpSp>
      <p:pic>
        <p:nvPicPr>
          <p:cNvPr id="2050" name="Picture 2" descr="Mocha Daily Emoji – LINE Emoji | LINE STORE | Cute bear drawings, Cute  cartoon wallpapers, Cute love cartoon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398" y="3450055"/>
            <a:ext cx="2324101" cy="190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Milk And Mocha Cute Sticker - Milk And Mocha Cute Bear - Discover &amp;amp; Share  GIF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450056"/>
            <a:ext cx="3048000" cy="169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"/>
          <p:cNvSpPr txBox="1"/>
          <p:nvPr/>
        </p:nvSpPr>
        <p:spPr>
          <a:xfrm>
            <a:off x="-2590800" y="470975"/>
            <a:ext cx="2057400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9pPr>
          </a:lstStyle>
          <a:p>
            <a:pPr defTabSz="457200"/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defTabSz="457200"/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8"/>
              </a:rPr>
              <a:t>https://www.facebook.com/vuhong1972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9"/>
              </a:rPr>
              <a:t>hongvu7219@gmail.com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6400" y="3450056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166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涂豆思">
  <a:themeElements>
    <a:clrScheme name="自定义 22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E6406"/>
      </a:accent1>
      <a:accent2>
        <a:srgbClr val="FF7E2F"/>
      </a:accent2>
      <a:accent3>
        <a:srgbClr val="FC670C"/>
      </a:accent3>
      <a:accent4>
        <a:srgbClr val="EA8908"/>
      </a:accent4>
      <a:accent5>
        <a:srgbClr val="E55A0D"/>
      </a:accent5>
      <a:accent6>
        <a:srgbClr val="CF4507"/>
      </a:accent6>
      <a:hlink>
        <a:srgbClr val="0070C0"/>
      </a:hlink>
      <a:folHlink>
        <a:srgbClr val="0070C0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602</Words>
  <Application>Microsoft Office PowerPoint</Application>
  <PresentationFormat>On-screen Show (16:9)</PresentationFormat>
  <Paragraphs>87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18</vt:i4>
      </vt:variant>
    </vt:vector>
  </HeadingPairs>
  <TitlesOfParts>
    <vt:vector size="36" baseType="lpstr">
      <vt:lpstr>微软雅黑</vt:lpstr>
      <vt:lpstr>宋体</vt:lpstr>
      <vt:lpstr>宋体</vt:lpstr>
      <vt:lpstr>Arial</vt:lpstr>
      <vt:lpstr>Arial-Rounded</vt:lpstr>
      <vt:lpstr>Calibri</vt:lpstr>
      <vt:lpstr>Calibri Light</vt:lpstr>
      <vt:lpstr>Century Gothic</vt:lpstr>
      <vt:lpstr>Chivo Light</vt:lpstr>
      <vt:lpstr>等线</vt:lpstr>
      <vt:lpstr>等线 Light</vt:lpstr>
      <vt:lpstr>HP001 4 hàng</vt:lpstr>
      <vt:lpstr>字魂59号-创粗黑</vt:lpstr>
      <vt:lpstr>Office Theme</vt:lpstr>
      <vt:lpstr>2_涂豆思</vt:lpstr>
      <vt:lpstr>1_Office Theme</vt:lpstr>
      <vt:lpstr>1_Office 主题</vt:lpstr>
      <vt:lpstr>2_Office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MYLAPTOP</dc:creator>
  <cp:lastModifiedBy>CTY REDSTAR</cp:lastModifiedBy>
  <cp:revision>41</cp:revision>
  <dcterms:created xsi:type="dcterms:W3CDTF">2021-11-23T08:19:06Z</dcterms:created>
  <dcterms:modified xsi:type="dcterms:W3CDTF">2026-02-27T09:02:50Z</dcterms:modified>
</cp:coreProperties>
</file>