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427" r:id="rId2"/>
    <p:sldId id="430" r:id="rId3"/>
    <p:sldId id="432" r:id="rId4"/>
    <p:sldId id="441" r:id="rId5"/>
    <p:sldId id="442" r:id="rId6"/>
    <p:sldId id="443" r:id="rId7"/>
    <p:sldId id="444" r:id="rId8"/>
    <p:sldId id="445" r:id="rId9"/>
    <p:sldId id="431"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00CC"/>
    <a:srgbClr val="DDEDD8"/>
    <a:srgbClr val="E86B0F"/>
    <a:srgbClr val="FF0066"/>
    <a:srgbClr val="FEEBBD"/>
    <a:srgbClr val="0000FF"/>
    <a:srgbClr val="FF7C80"/>
    <a:srgbClr val="FF6600"/>
    <a:srgbClr val="66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21E6A2-F23D-48C7-A7C7-9974AA837A37}" v="11" dt="2022-08-27T21:51:12.1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876" autoAdjust="0"/>
    <p:restoredTop sz="99274" autoAdjust="0"/>
  </p:normalViewPr>
  <p:slideViewPr>
    <p:cSldViewPr>
      <p:cViewPr varScale="1">
        <p:scale>
          <a:sx n="54" d="100"/>
          <a:sy n="54" d="100"/>
        </p:scale>
        <p:origin x="-564" y="-10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6021E6A2-F23D-48C7-A7C7-9974AA837A37}"/>
    <pc:docChg chg="undo custSel addSld delSld modSld">
      <pc:chgData name="T H" userId="270efafb50020bd6" providerId="LiveId" clId="{6021E6A2-F23D-48C7-A7C7-9974AA837A37}" dt="2022-08-27T21:51:22.642" v="55" actId="47"/>
      <pc:docMkLst>
        <pc:docMk/>
      </pc:docMkLst>
      <pc:sldChg chg="delSp mod delAnim">
        <pc:chgData name="T H" userId="270efafb50020bd6" providerId="LiveId" clId="{6021E6A2-F23D-48C7-A7C7-9974AA837A37}" dt="2022-08-27T21:41:50.545" v="0" actId="478"/>
        <pc:sldMkLst>
          <pc:docMk/>
          <pc:sldMk cId="2305291919" sldId="430"/>
        </pc:sldMkLst>
        <pc:picChg chg="del">
          <ac:chgData name="T H" userId="270efafb50020bd6" providerId="LiveId" clId="{6021E6A2-F23D-48C7-A7C7-9974AA837A37}" dt="2022-08-27T21:41:50.545" v="0" actId="478"/>
          <ac:picMkLst>
            <pc:docMk/>
            <pc:sldMk cId="2305291919" sldId="430"/>
            <ac:picMk id="8" creationId="{00000000-0000-0000-0000-000000000000}"/>
          </ac:picMkLst>
        </pc:picChg>
      </pc:sldChg>
      <pc:sldChg chg="modSp mod modAnim">
        <pc:chgData name="T H" userId="270efafb50020bd6" providerId="LiveId" clId="{6021E6A2-F23D-48C7-A7C7-9974AA837A37}" dt="2022-08-27T21:43:18.266" v="6"/>
        <pc:sldMkLst>
          <pc:docMk/>
          <pc:sldMk cId="2432748071" sldId="432"/>
        </pc:sldMkLst>
        <pc:spChg chg="mod">
          <ac:chgData name="T H" userId="270efafb50020bd6" providerId="LiveId" clId="{6021E6A2-F23D-48C7-A7C7-9974AA837A37}" dt="2022-08-27T21:42:14.773" v="2" actId="207"/>
          <ac:spMkLst>
            <pc:docMk/>
            <pc:sldMk cId="2432748071" sldId="432"/>
            <ac:spMk id="10" creationId="{00000000-0000-0000-0000-000000000000}"/>
          </ac:spMkLst>
        </pc:spChg>
        <pc:spChg chg="mod">
          <ac:chgData name="T H" userId="270efafb50020bd6" providerId="LiveId" clId="{6021E6A2-F23D-48C7-A7C7-9974AA837A37}" dt="2022-08-27T21:42:51.385" v="3" actId="207"/>
          <ac:spMkLst>
            <pc:docMk/>
            <pc:sldMk cId="2432748071" sldId="432"/>
            <ac:spMk id="18" creationId="{6DB09323-EA79-F957-3E80-EE68D6E7B4D7}"/>
          </ac:spMkLst>
        </pc:spChg>
        <pc:spChg chg="mod">
          <ac:chgData name="T H" userId="270efafb50020bd6" providerId="LiveId" clId="{6021E6A2-F23D-48C7-A7C7-9974AA837A37}" dt="2022-08-27T21:43:05.208" v="5" actId="1076"/>
          <ac:spMkLst>
            <pc:docMk/>
            <pc:sldMk cId="2432748071" sldId="432"/>
            <ac:spMk id="19" creationId="{AB3BE4DE-0C77-7F29-38F4-66E09AE2A638}"/>
          </ac:spMkLst>
        </pc:spChg>
      </pc:sldChg>
      <pc:sldChg chg="modSp mod modAnim">
        <pc:chgData name="T H" userId="270efafb50020bd6" providerId="LiveId" clId="{6021E6A2-F23D-48C7-A7C7-9974AA837A37}" dt="2022-08-27T21:45:00.801" v="12" actId="207"/>
        <pc:sldMkLst>
          <pc:docMk/>
          <pc:sldMk cId="3638933607" sldId="441"/>
        </pc:sldMkLst>
        <pc:spChg chg="mod">
          <ac:chgData name="T H" userId="270efafb50020bd6" providerId="LiveId" clId="{6021E6A2-F23D-48C7-A7C7-9974AA837A37}" dt="2022-08-27T21:45:00.801" v="12" actId="207"/>
          <ac:spMkLst>
            <pc:docMk/>
            <pc:sldMk cId="3638933607" sldId="441"/>
            <ac:spMk id="4" creationId="{4D45A6A7-8468-16AA-C983-E7F5EA43796B}"/>
          </ac:spMkLst>
        </pc:spChg>
        <pc:picChg chg="mod">
          <ac:chgData name="T H" userId="270efafb50020bd6" providerId="LiveId" clId="{6021E6A2-F23D-48C7-A7C7-9974AA837A37}" dt="2022-08-27T21:44:20.696" v="10" actId="1076"/>
          <ac:picMkLst>
            <pc:docMk/>
            <pc:sldMk cId="3638933607" sldId="441"/>
            <ac:picMk id="8" creationId="{2F37426D-5D24-16C9-9EAF-E5F6BED61A80}"/>
          </ac:picMkLst>
        </pc:picChg>
      </pc:sldChg>
      <pc:sldChg chg="modSp mod">
        <pc:chgData name="T H" userId="270efafb50020bd6" providerId="LiveId" clId="{6021E6A2-F23D-48C7-A7C7-9974AA837A37}" dt="2022-08-27T21:47:00.315" v="22" actId="1076"/>
        <pc:sldMkLst>
          <pc:docMk/>
          <pc:sldMk cId="2662513508" sldId="442"/>
        </pc:sldMkLst>
        <pc:spChg chg="mod">
          <ac:chgData name="T H" userId="270efafb50020bd6" providerId="LiveId" clId="{6021E6A2-F23D-48C7-A7C7-9974AA837A37}" dt="2022-08-27T21:46:21.526" v="20" actId="1076"/>
          <ac:spMkLst>
            <pc:docMk/>
            <pc:sldMk cId="2662513508" sldId="442"/>
            <ac:spMk id="3" creationId="{6D6C7B80-72A1-15C8-3792-DEC54395BC7A}"/>
          </ac:spMkLst>
        </pc:spChg>
        <pc:spChg chg="mod">
          <ac:chgData name="T H" userId="270efafb50020bd6" providerId="LiveId" clId="{6021E6A2-F23D-48C7-A7C7-9974AA837A37}" dt="2022-08-27T21:46:09.038" v="19" actId="1076"/>
          <ac:spMkLst>
            <pc:docMk/>
            <pc:sldMk cId="2662513508" sldId="442"/>
            <ac:spMk id="4" creationId="{00000000-0000-0000-0000-000000000000}"/>
          </ac:spMkLst>
        </pc:spChg>
        <pc:spChg chg="mod">
          <ac:chgData name="T H" userId="270efafb50020bd6" providerId="LiveId" clId="{6021E6A2-F23D-48C7-A7C7-9974AA837A37}" dt="2022-08-27T21:45:10.264" v="13" actId="207"/>
          <ac:spMkLst>
            <pc:docMk/>
            <pc:sldMk cId="2662513508" sldId="442"/>
            <ac:spMk id="10" creationId="{00000000-0000-0000-0000-000000000000}"/>
          </ac:spMkLst>
        </pc:spChg>
        <pc:spChg chg="mod">
          <ac:chgData name="T H" userId="270efafb50020bd6" providerId="LiveId" clId="{6021E6A2-F23D-48C7-A7C7-9974AA837A37}" dt="2022-08-27T21:46:57.094" v="21" actId="1076"/>
          <ac:spMkLst>
            <pc:docMk/>
            <pc:sldMk cId="2662513508" sldId="442"/>
            <ac:spMk id="11" creationId="{7B755B7D-16DC-1F34-7A65-1356E678A1DA}"/>
          </ac:spMkLst>
        </pc:spChg>
        <pc:spChg chg="mod">
          <ac:chgData name="T H" userId="270efafb50020bd6" providerId="LiveId" clId="{6021E6A2-F23D-48C7-A7C7-9974AA837A37}" dt="2022-08-27T21:47:00.315" v="22" actId="1076"/>
          <ac:spMkLst>
            <pc:docMk/>
            <pc:sldMk cId="2662513508" sldId="442"/>
            <ac:spMk id="12" creationId="{51C2B933-3EF1-FD19-0232-EE62FCCF5A6E}"/>
          </ac:spMkLst>
        </pc:spChg>
        <pc:picChg chg="mod">
          <ac:chgData name="T H" userId="270efafb50020bd6" providerId="LiveId" clId="{6021E6A2-F23D-48C7-A7C7-9974AA837A37}" dt="2022-08-27T21:46:06.917" v="18" actId="1076"/>
          <ac:picMkLst>
            <pc:docMk/>
            <pc:sldMk cId="2662513508" sldId="442"/>
            <ac:picMk id="7" creationId="{B2D1590A-121A-60BF-7197-E45C1ADC4F7C}"/>
          </ac:picMkLst>
        </pc:picChg>
      </pc:sldChg>
      <pc:sldChg chg="modSp mod">
        <pc:chgData name="T H" userId="270efafb50020bd6" providerId="LiveId" clId="{6021E6A2-F23D-48C7-A7C7-9974AA837A37}" dt="2022-08-27T21:47:23.610" v="23" actId="207"/>
        <pc:sldMkLst>
          <pc:docMk/>
          <pc:sldMk cId="3085710602" sldId="443"/>
        </pc:sldMkLst>
        <pc:spChg chg="mod">
          <ac:chgData name="T H" userId="270efafb50020bd6" providerId="LiveId" clId="{6021E6A2-F23D-48C7-A7C7-9974AA837A37}" dt="2022-08-27T21:47:23.610" v="23" actId="207"/>
          <ac:spMkLst>
            <pc:docMk/>
            <pc:sldMk cId="3085710602" sldId="443"/>
            <ac:spMk id="7" creationId="{0E4C9C64-E02A-4DEF-CB8F-91A66D2181F3}"/>
          </ac:spMkLst>
        </pc:spChg>
      </pc:sldChg>
      <pc:sldChg chg="addSp modSp mod modAnim">
        <pc:chgData name="T H" userId="270efafb50020bd6" providerId="LiveId" clId="{6021E6A2-F23D-48C7-A7C7-9974AA837A37}" dt="2022-08-27T21:50:53.927" v="50"/>
        <pc:sldMkLst>
          <pc:docMk/>
          <pc:sldMk cId="1466137262" sldId="444"/>
        </pc:sldMkLst>
        <pc:spChg chg="add mod">
          <ac:chgData name="T H" userId="270efafb50020bd6" providerId="LiveId" clId="{6021E6A2-F23D-48C7-A7C7-9974AA837A37}" dt="2022-08-27T21:50:15.608" v="47" actId="1076"/>
          <ac:spMkLst>
            <pc:docMk/>
            <pc:sldMk cId="1466137262" sldId="444"/>
            <ac:spMk id="4" creationId="{2D175B95-9B8C-AE9C-07DB-B98ECFA0F2E1}"/>
          </ac:spMkLst>
        </pc:spChg>
        <pc:spChg chg="mod">
          <ac:chgData name="T H" userId="270efafb50020bd6" providerId="LiveId" clId="{6021E6A2-F23D-48C7-A7C7-9974AA837A37}" dt="2022-08-27T21:48:25.037" v="31" actId="207"/>
          <ac:spMkLst>
            <pc:docMk/>
            <pc:sldMk cId="1466137262" sldId="444"/>
            <ac:spMk id="7" creationId="{83F595DB-9ED4-C21A-CC9D-7FC430E11A11}"/>
          </ac:spMkLst>
        </pc:spChg>
        <pc:spChg chg="mod">
          <ac:chgData name="T H" userId="270efafb50020bd6" providerId="LiveId" clId="{6021E6A2-F23D-48C7-A7C7-9974AA837A37}" dt="2022-08-27T21:48:21.395" v="30" actId="207"/>
          <ac:spMkLst>
            <pc:docMk/>
            <pc:sldMk cId="1466137262" sldId="444"/>
            <ac:spMk id="9" creationId="{AB5B6C83-DBDF-EE37-5724-D6D26EB457FA}"/>
          </ac:spMkLst>
        </pc:spChg>
        <pc:spChg chg="mod ord">
          <ac:chgData name="T H" userId="270efafb50020bd6" providerId="LiveId" clId="{6021E6A2-F23D-48C7-A7C7-9974AA837A37}" dt="2022-08-27T21:50:28.250" v="49" actId="14100"/>
          <ac:spMkLst>
            <pc:docMk/>
            <pc:sldMk cId="1466137262" sldId="444"/>
            <ac:spMk id="12" creationId="{8C99F09E-6876-1F50-0881-84D507AFEADD}"/>
          </ac:spMkLst>
        </pc:spChg>
        <pc:picChg chg="mod">
          <ac:chgData name="T H" userId="270efafb50020bd6" providerId="LiveId" clId="{6021E6A2-F23D-48C7-A7C7-9974AA837A37}" dt="2022-08-27T21:48:28.414" v="32" actId="1076"/>
          <ac:picMkLst>
            <pc:docMk/>
            <pc:sldMk cId="1466137262" sldId="444"/>
            <ac:picMk id="8" creationId="{BF0F86C4-7C78-C7C0-EB35-2C652C88CDEB}"/>
          </ac:picMkLst>
        </pc:picChg>
      </pc:sldChg>
      <pc:sldChg chg="delSp add mod delAnim">
        <pc:chgData name="T H" userId="270efafb50020bd6" providerId="LiveId" clId="{6021E6A2-F23D-48C7-A7C7-9974AA837A37}" dt="2022-08-27T21:51:12.111" v="53" actId="478"/>
        <pc:sldMkLst>
          <pc:docMk/>
          <pc:sldMk cId="3418025849" sldId="445"/>
        </pc:sldMkLst>
        <pc:spChg chg="del">
          <ac:chgData name="T H" userId="270efafb50020bd6" providerId="LiveId" clId="{6021E6A2-F23D-48C7-A7C7-9974AA837A37}" dt="2022-08-27T21:51:12.111" v="53" actId="478"/>
          <ac:spMkLst>
            <pc:docMk/>
            <pc:sldMk cId="3418025849" sldId="445"/>
            <ac:spMk id="2" creationId="{189CA419-E2CF-2A76-BFF5-0510DB303344}"/>
          </ac:spMkLst>
        </pc:spChg>
        <pc:spChg chg="del">
          <ac:chgData name="T H" userId="270efafb50020bd6" providerId="LiveId" clId="{6021E6A2-F23D-48C7-A7C7-9974AA837A37}" dt="2022-08-27T21:51:10.154" v="52" actId="478"/>
          <ac:spMkLst>
            <pc:docMk/>
            <pc:sldMk cId="3418025849" sldId="445"/>
            <ac:spMk id="4" creationId="{2D175B95-9B8C-AE9C-07DB-B98ECFA0F2E1}"/>
          </ac:spMkLst>
        </pc:spChg>
        <pc:spChg chg="del">
          <ac:chgData name="T H" userId="270efafb50020bd6" providerId="LiveId" clId="{6021E6A2-F23D-48C7-A7C7-9974AA837A37}" dt="2022-08-27T21:51:10.154" v="52" actId="478"/>
          <ac:spMkLst>
            <pc:docMk/>
            <pc:sldMk cId="3418025849" sldId="445"/>
            <ac:spMk id="7" creationId="{83F595DB-9ED4-C21A-CC9D-7FC430E11A11}"/>
          </ac:spMkLst>
        </pc:spChg>
        <pc:spChg chg="del">
          <ac:chgData name="T H" userId="270efafb50020bd6" providerId="LiveId" clId="{6021E6A2-F23D-48C7-A7C7-9974AA837A37}" dt="2022-08-27T21:51:10.154" v="52" actId="478"/>
          <ac:spMkLst>
            <pc:docMk/>
            <pc:sldMk cId="3418025849" sldId="445"/>
            <ac:spMk id="12" creationId="{8C99F09E-6876-1F50-0881-84D507AFEADD}"/>
          </ac:spMkLst>
        </pc:spChg>
        <pc:grpChg chg="del">
          <ac:chgData name="T H" userId="270efafb50020bd6" providerId="LiveId" clId="{6021E6A2-F23D-48C7-A7C7-9974AA837A37}" dt="2022-08-27T21:51:10.154" v="52" actId="478"/>
          <ac:grpSpMkLst>
            <pc:docMk/>
            <pc:sldMk cId="3418025849" sldId="445"/>
            <ac:grpSpMk id="11" creationId="{C246AA6B-EEEC-F0F2-A219-81392C16C97D}"/>
          </ac:grpSpMkLst>
        </pc:grpChg>
        <pc:picChg chg="del">
          <ac:chgData name="T H" userId="270efafb50020bd6" providerId="LiveId" clId="{6021E6A2-F23D-48C7-A7C7-9974AA837A37}" dt="2022-08-27T21:51:10.154" v="52" actId="478"/>
          <ac:picMkLst>
            <pc:docMk/>
            <pc:sldMk cId="3418025849" sldId="445"/>
            <ac:picMk id="8" creationId="{BF0F86C4-7C78-C7C0-EB35-2C652C88CDEB}"/>
          </ac:picMkLst>
        </pc:picChg>
      </pc:sldChg>
      <pc:sldChg chg="new del">
        <pc:chgData name="T H" userId="270efafb50020bd6" providerId="LiveId" clId="{6021E6A2-F23D-48C7-A7C7-9974AA837A37}" dt="2022-08-27T21:51:22.642" v="55" actId="47"/>
        <pc:sldMkLst>
          <pc:docMk/>
          <pc:sldMk cId="1856529928" sldId="44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xmlns=""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xmlns=""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xmlns=""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xmlns=""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xmlns=""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xmlns=""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xmlns=""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xmlns=""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xmlns=""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xmlns=""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xmlns=""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xmlns=""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1661319" y="4051895"/>
            <a:ext cx="11049000" cy="17301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Tự nhiên và Xã hội lớp 3</a:t>
            </a:r>
          </a:p>
          <a:p>
            <a:pPr algn="ctr" eaLnBrk="1" hangingPunct="1">
              <a:spcBef>
                <a:spcPts val="1800"/>
              </a:spcBef>
              <a:defRPr/>
            </a:pP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16: CƠ QUAN TUẦN HOÀN (T1)</a:t>
            </a:r>
            <a:endPar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89233" y="6479382"/>
            <a:ext cx="5616086" cy="204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05291919"/>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anose="02020603050405020304"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anose="02020603050405020304"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573149" y="1782783"/>
            <a:ext cx="9736805" cy="646331"/>
          </a:xfrm>
          <a:prstGeom prst="rect">
            <a:avLst/>
          </a:prstGeom>
        </p:spPr>
        <p:txBody>
          <a:bodyPr wrap="square">
            <a:spAutoFit/>
          </a:bodyPr>
          <a:lstStyle/>
          <a:p>
            <a:r>
              <a:rPr lang="en-US" sz="3600" b="1" u="sng">
                <a:solidFill>
                  <a:srgbClr val="FF0000"/>
                </a:solidFill>
                <a:latin typeface="Times New Roman" panose="02020603050405020304" pitchFamily="18" charset="0"/>
                <a:cs typeface="Times New Roman" pitchFamily="18" charset="0"/>
              </a:rPr>
              <a:t>1. Các bộ phận chính của cơ quan tuần hoàn.</a:t>
            </a:r>
          </a:p>
        </p:txBody>
      </p:sp>
      <p:sp>
        <p:nvSpPr>
          <p:cNvPr id="14" name="Rectangle 13"/>
          <p:cNvSpPr/>
          <p:nvPr/>
        </p:nvSpPr>
        <p:spPr>
          <a:xfrm>
            <a:off x="1573149" y="2514600"/>
            <a:ext cx="14108970" cy="646331"/>
          </a:xfrm>
          <a:prstGeom prst="rect">
            <a:avLst/>
          </a:prstGeom>
        </p:spPr>
        <p:txBody>
          <a:bodyPr wrap="square">
            <a:spAutoFit/>
          </a:bodyPr>
          <a:lstStyle/>
          <a:p>
            <a:pPr algn="just"/>
            <a:r>
              <a:rPr lang="en-US" sz="3600" b="1">
                <a:solidFill>
                  <a:srgbClr val="0000CC"/>
                </a:solidFill>
                <a:latin typeface="Times New Roman" panose="02020603050405020304" pitchFamily="18" charset="0"/>
                <a:cs typeface="Times New Roman" pitchFamily="18" charset="0"/>
              </a:rPr>
              <a:t>Chỉ và nói tên các bộ phận chính của cơ quan tuần hoàn trong sơ đồ:       </a:t>
            </a:r>
          </a:p>
        </p:txBody>
      </p:sp>
      <p:sp>
        <p:nvSpPr>
          <p:cNvPr id="15" name="Text Box 14"/>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16: CƠ QUAN TUẦN HOÀN (T1)</a:t>
            </a:r>
          </a:p>
        </p:txBody>
      </p:sp>
      <p:sp>
        <p:nvSpPr>
          <p:cNvPr id="12" name="TextBox 11">
            <a:extLst>
              <a:ext uri="{FF2B5EF4-FFF2-40B4-BE49-F238E27FC236}">
                <a16:creationId xmlns:a16="http://schemas.microsoft.com/office/drawing/2014/main" xmlns="" id="{3693230F-6353-F828-5F70-8439E5EFB500}"/>
              </a:ext>
            </a:extLst>
          </p:cNvPr>
          <p:cNvSpPr txBox="1"/>
          <p:nvPr/>
        </p:nvSpPr>
        <p:spPr>
          <a:xfrm>
            <a:off x="1120310" y="5049425"/>
            <a:ext cx="4050570" cy="1077218"/>
          </a:xfrm>
          <a:prstGeom prst="rect">
            <a:avLst/>
          </a:prstGeom>
          <a:noFill/>
        </p:spPr>
        <p:txBody>
          <a:bodyPr wrap="square" rtlCol="0">
            <a:spAutoFit/>
          </a:bodyPr>
          <a:lstStyle/>
          <a:p>
            <a:pPr algn="ctr"/>
            <a:r>
              <a:rPr lang="en-US" sz="3200" b="1">
                <a:solidFill>
                  <a:srgbClr val="0000CC"/>
                </a:solidFill>
                <a:latin typeface="Times New Roman" panose="02020603050405020304" pitchFamily="18" charset="0"/>
                <a:cs typeface="Times New Roman" panose="02020603050405020304" pitchFamily="18" charset="0"/>
              </a:rPr>
              <a:t>SƠ ĐỒ CƠ QUAN TUẦN HOÀN</a:t>
            </a:r>
          </a:p>
        </p:txBody>
      </p:sp>
      <p:grpSp>
        <p:nvGrpSpPr>
          <p:cNvPr id="2" name="Group 1">
            <a:extLst>
              <a:ext uri="{FF2B5EF4-FFF2-40B4-BE49-F238E27FC236}">
                <a16:creationId xmlns:a16="http://schemas.microsoft.com/office/drawing/2014/main" xmlns="" id="{4A093906-916A-B35C-9114-E2E275C30F29}"/>
              </a:ext>
            </a:extLst>
          </p:cNvPr>
          <p:cNvGrpSpPr/>
          <p:nvPr/>
        </p:nvGrpSpPr>
        <p:grpSpPr>
          <a:xfrm>
            <a:off x="4942280" y="3077274"/>
            <a:ext cx="3894922" cy="5630197"/>
            <a:chOff x="6190858" y="3246417"/>
            <a:chExt cx="3894922" cy="5630197"/>
          </a:xfrm>
        </p:grpSpPr>
        <p:pic>
          <p:nvPicPr>
            <p:cNvPr id="8" name="Picture 7">
              <a:extLst>
                <a:ext uri="{FF2B5EF4-FFF2-40B4-BE49-F238E27FC236}">
                  <a16:creationId xmlns:a16="http://schemas.microsoft.com/office/drawing/2014/main" xmlns="" id="{650AE87F-7BB6-85A8-CA2D-295A2A86ED64}"/>
                </a:ext>
              </a:extLst>
            </p:cNvPr>
            <p:cNvPicPr>
              <a:picLocks noChangeAspect="1"/>
            </p:cNvPicPr>
            <p:nvPr/>
          </p:nvPicPr>
          <p:blipFill>
            <a:blip r:embed="rId3"/>
            <a:stretch>
              <a:fillRect/>
            </a:stretch>
          </p:blipFill>
          <p:spPr>
            <a:xfrm>
              <a:off x="6190858" y="3246417"/>
              <a:ext cx="3894922" cy="5630197"/>
            </a:xfrm>
            <a:prstGeom prst="rect">
              <a:avLst/>
            </a:prstGeom>
          </p:spPr>
        </p:pic>
        <p:sp>
          <p:nvSpPr>
            <p:cNvPr id="9" name="Rectangle 8">
              <a:extLst>
                <a:ext uri="{FF2B5EF4-FFF2-40B4-BE49-F238E27FC236}">
                  <a16:creationId xmlns:a16="http://schemas.microsoft.com/office/drawing/2014/main" xmlns="" id="{6688C9A5-9F20-DF25-4F39-326812E6F11F}"/>
                </a:ext>
              </a:extLst>
            </p:cNvPr>
            <p:cNvSpPr/>
            <p:nvPr/>
          </p:nvSpPr>
          <p:spPr>
            <a:xfrm>
              <a:off x="8443119" y="4552950"/>
              <a:ext cx="1066800" cy="419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Tim</a:t>
              </a:r>
            </a:p>
          </p:txBody>
        </p:sp>
        <p:sp>
          <p:nvSpPr>
            <p:cNvPr id="11" name="Rectangle 10">
              <a:extLst>
                <a:ext uri="{FF2B5EF4-FFF2-40B4-BE49-F238E27FC236}">
                  <a16:creationId xmlns:a16="http://schemas.microsoft.com/office/drawing/2014/main" xmlns="" id="{8961BDDD-15BA-B5D2-F0A8-E03E3FAA8EA7}"/>
                </a:ext>
              </a:extLst>
            </p:cNvPr>
            <p:cNvSpPr/>
            <p:nvPr/>
          </p:nvSpPr>
          <p:spPr>
            <a:xfrm>
              <a:off x="8638814" y="5231130"/>
              <a:ext cx="1385455" cy="586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Các mạch máu</a:t>
              </a:r>
            </a:p>
          </p:txBody>
        </p:sp>
        <p:sp>
          <p:nvSpPr>
            <p:cNvPr id="13" name="Rectangle 12">
              <a:extLst>
                <a:ext uri="{FF2B5EF4-FFF2-40B4-BE49-F238E27FC236}">
                  <a16:creationId xmlns:a16="http://schemas.microsoft.com/office/drawing/2014/main" xmlns="" id="{100A6293-546A-C89D-1664-C81C257C0DB9}"/>
                </a:ext>
              </a:extLst>
            </p:cNvPr>
            <p:cNvSpPr/>
            <p:nvPr/>
          </p:nvSpPr>
          <p:spPr>
            <a:xfrm>
              <a:off x="7909719" y="7724013"/>
              <a:ext cx="2088818" cy="645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Máu chảy trong mạch máu</a:t>
              </a:r>
            </a:p>
          </p:txBody>
        </p:sp>
      </p:grpSp>
      <p:sp>
        <p:nvSpPr>
          <p:cNvPr id="18" name="TextBox 17">
            <a:extLst>
              <a:ext uri="{FF2B5EF4-FFF2-40B4-BE49-F238E27FC236}">
                <a16:creationId xmlns:a16="http://schemas.microsoft.com/office/drawing/2014/main" xmlns="" id="{6DB09323-EA79-F957-3E80-EE68D6E7B4D7}"/>
              </a:ext>
            </a:extLst>
          </p:cNvPr>
          <p:cNvSpPr txBox="1"/>
          <p:nvPr/>
        </p:nvSpPr>
        <p:spPr>
          <a:xfrm>
            <a:off x="9337470" y="3603440"/>
            <a:ext cx="5776119" cy="1077218"/>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	Cơ quan tuần hoàn gồm có bộ phận chính nào?</a:t>
            </a:r>
          </a:p>
        </p:txBody>
      </p:sp>
      <p:sp>
        <p:nvSpPr>
          <p:cNvPr id="19" name="TextBox 18">
            <a:extLst>
              <a:ext uri="{FF2B5EF4-FFF2-40B4-BE49-F238E27FC236}">
                <a16:creationId xmlns:a16="http://schemas.microsoft.com/office/drawing/2014/main" xmlns="" id="{AB3BE4DE-0C77-7F29-38F4-66E09AE2A638}"/>
              </a:ext>
            </a:extLst>
          </p:cNvPr>
          <p:cNvSpPr txBox="1"/>
          <p:nvPr/>
        </p:nvSpPr>
        <p:spPr>
          <a:xfrm>
            <a:off x="9371601" y="4863897"/>
            <a:ext cx="5776119" cy="1569660"/>
          </a:xfrm>
          <a:prstGeom prst="rect">
            <a:avLst/>
          </a:prstGeom>
          <a:noFill/>
        </p:spPr>
        <p:txBody>
          <a:bodyPr wrap="square" rtlCol="0">
            <a:spAutoFit/>
          </a:bodyPr>
          <a:lstStyle/>
          <a:p>
            <a:pPr algn="just"/>
            <a:r>
              <a:rPr lang="en-US" sz="3200" b="1">
                <a:solidFill>
                  <a:srgbClr val="0000CC"/>
                </a:solidFill>
                <a:latin typeface="Times New Roman" panose="02020603050405020304" pitchFamily="18" charset="0"/>
                <a:cs typeface="Times New Roman" panose="02020603050405020304" pitchFamily="18" charset="0"/>
              </a:rPr>
              <a:t>	Cơ quan tuần hoàn gồm các cơ quan chính là: Tim và các mạch máu.</a:t>
            </a:r>
          </a:p>
        </p:txBody>
      </p:sp>
    </p:spTree>
    <p:extLst>
      <p:ext uri="{BB962C8B-B14F-4D97-AF65-F5344CB8AC3E}">
        <p14:creationId xmlns:p14="http://schemas.microsoft.com/office/powerpoint/2010/main" xmlns=""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2"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 name="Rectangle 3">
            <a:extLst>
              <a:ext uri="{FF2B5EF4-FFF2-40B4-BE49-F238E27FC236}">
                <a16:creationId xmlns:a16="http://schemas.microsoft.com/office/drawing/2014/main" xmlns="" id="{4D45A6A7-8468-16AA-C983-E7F5EA43796B}"/>
              </a:ext>
            </a:extLst>
          </p:cNvPr>
          <p:cNvSpPr/>
          <p:nvPr/>
        </p:nvSpPr>
        <p:spPr>
          <a:xfrm>
            <a:off x="1573149" y="1782783"/>
            <a:ext cx="9736805" cy="646331"/>
          </a:xfrm>
          <a:prstGeom prst="rect">
            <a:avLst/>
          </a:prstGeom>
        </p:spPr>
        <p:txBody>
          <a:bodyPr wrap="square">
            <a:spAutoFit/>
          </a:bodyPr>
          <a:lstStyle/>
          <a:p>
            <a:r>
              <a:rPr lang="en-US" sz="3600" b="1" u="sng">
                <a:solidFill>
                  <a:srgbClr val="FF0000"/>
                </a:solidFill>
                <a:latin typeface="Times New Roman" panose="02020603050405020304" pitchFamily="18" charset="0"/>
                <a:cs typeface="Times New Roman" pitchFamily="18" charset="0"/>
              </a:rPr>
              <a:t>1. Các bộ phận chính của cơ quan tuần hoàn.</a:t>
            </a:r>
          </a:p>
        </p:txBody>
      </p:sp>
      <p:sp>
        <p:nvSpPr>
          <p:cNvPr id="6" name="Text Box 14">
            <a:extLst>
              <a:ext uri="{FF2B5EF4-FFF2-40B4-BE49-F238E27FC236}">
                <a16:creationId xmlns:a16="http://schemas.microsoft.com/office/drawing/2014/main" xmlns="" id="{AC384D98-2B8D-4CC4-73CF-3AE28520FEE0}"/>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16: CƠ QUAN TUẦN HOÀN (T1)</a:t>
            </a:r>
          </a:p>
        </p:txBody>
      </p:sp>
      <p:pic>
        <p:nvPicPr>
          <p:cNvPr id="8" name="Picture 7">
            <a:extLst>
              <a:ext uri="{FF2B5EF4-FFF2-40B4-BE49-F238E27FC236}">
                <a16:creationId xmlns:a16="http://schemas.microsoft.com/office/drawing/2014/main" xmlns="" id="{2F37426D-5D24-16C9-9EAF-E5F6BED61A80}"/>
              </a:ext>
            </a:extLst>
          </p:cNvPr>
          <p:cNvPicPr>
            <a:picLocks noChangeAspect="1"/>
          </p:cNvPicPr>
          <p:nvPr/>
        </p:nvPicPr>
        <p:blipFill>
          <a:blip r:embed="rId3"/>
          <a:stretch>
            <a:fillRect/>
          </a:stretch>
        </p:blipFill>
        <p:spPr>
          <a:xfrm>
            <a:off x="1581259" y="2515448"/>
            <a:ext cx="5877215" cy="4571402"/>
          </a:xfrm>
          <a:prstGeom prst="rect">
            <a:avLst/>
          </a:prstGeom>
        </p:spPr>
      </p:pic>
      <p:cxnSp>
        <p:nvCxnSpPr>
          <p:cNvPr id="13" name="Straight Arrow Connector 12">
            <a:extLst>
              <a:ext uri="{FF2B5EF4-FFF2-40B4-BE49-F238E27FC236}">
                <a16:creationId xmlns:a16="http://schemas.microsoft.com/office/drawing/2014/main" xmlns="" id="{E02CA6D3-A2C0-124B-0FD3-169F32E4EA91}"/>
              </a:ext>
            </a:extLst>
          </p:cNvPr>
          <p:cNvCxnSpPr/>
          <p:nvPr/>
        </p:nvCxnSpPr>
        <p:spPr>
          <a:xfrm flipH="1">
            <a:off x="5588497" y="3630684"/>
            <a:ext cx="2862509" cy="1316182"/>
          </a:xfrm>
          <a:prstGeom prst="straightConnector1">
            <a:avLst/>
          </a:prstGeom>
          <a:ln w="1905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xmlns="" id="{D5A1760F-CD38-5B50-4F24-B804BB92569B}"/>
              </a:ext>
            </a:extLst>
          </p:cNvPr>
          <p:cNvSpPr/>
          <p:nvPr/>
        </p:nvSpPr>
        <p:spPr>
          <a:xfrm>
            <a:off x="8421787" y="3224348"/>
            <a:ext cx="2602281"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CC"/>
                </a:solidFill>
                <a:latin typeface="Times New Roman" panose="02020603050405020304" pitchFamily="18" charset="0"/>
                <a:cs typeface="Times New Roman" panose="02020603050405020304" pitchFamily="18" charset="0"/>
              </a:rPr>
              <a:t>TĨNH MẠCH</a:t>
            </a:r>
          </a:p>
        </p:txBody>
      </p:sp>
      <p:sp>
        <p:nvSpPr>
          <p:cNvPr id="19" name="Rectangle: Rounded Corners 18">
            <a:extLst>
              <a:ext uri="{FF2B5EF4-FFF2-40B4-BE49-F238E27FC236}">
                <a16:creationId xmlns:a16="http://schemas.microsoft.com/office/drawing/2014/main" xmlns="" id="{3D5126AE-4E17-2A09-7512-0AD85ED23D01}"/>
              </a:ext>
            </a:extLst>
          </p:cNvPr>
          <p:cNvSpPr/>
          <p:nvPr/>
        </p:nvSpPr>
        <p:spPr>
          <a:xfrm>
            <a:off x="8451006" y="5262332"/>
            <a:ext cx="2654568"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CC"/>
                </a:solidFill>
                <a:latin typeface="Times New Roman" panose="02020603050405020304" pitchFamily="18" charset="0"/>
                <a:cs typeface="Times New Roman" panose="02020603050405020304" pitchFamily="18" charset="0"/>
              </a:rPr>
              <a:t>MAO MẠCH</a:t>
            </a:r>
          </a:p>
        </p:txBody>
      </p:sp>
      <p:cxnSp>
        <p:nvCxnSpPr>
          <p:cNvPr id="21" name="Straight Arrow Connector 20">
            <a:extLst>
              <a:ext uri="{FF2B5EF4-FFF2-40B4-BE49-F238E27FC236}">
                <a16:creationId xmlns:a16="http://schemas.microsoft.com/office/drawing/2014/main" xmlns="" id="{95F962B4-B17C-19E8-AF5E-9FC9F4A0B400}"/>
              </a:ext>
            </a:extLst>
          </p:cNvPr>
          <p:cNvCxnSpPr/>
          <p:nvPr/>
        </p:nvCxnSpPr>
        <p:spPr>
          <a:xfrm flipH="1" flipV="1">
            <a:off x="5679902" y="6381723"/>
            <a:ext cx="2697875" cy="818771"/>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xmlns="" id="{49C0F43E-C47D-A772-4C02-8EC0E8EBA3C2}"/>
              </a:ext>
            </a:extLst>
          </p:cNvPr>
          <p:cNvSpPr/>
          <p:nvPr/>
        </p:nvSpPr>
        <p:spPr>
          <a:xfrm>
            <a:off x="8400796" y="6791108"/>
            <a:ext cx="2697875"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CC"/>
                </a:solidFill>
                <a:latin typeface="Times New Roman" panose="02020603050405020304" pitchFamily="18" charset="0"/>
                <a:cs typeface="Times New Roman" panose="02020603050405020304" pitchFamily="18" charset="0"/>
              </a:rPr>
              <a:t>ĐỘNG  MẠCH</a:t>
            </a:r>
          </a:p>
        </p:txBody>
      </p:sp>
      <p:cxnSp>
        <p:nvCxnSpPr>
          <p:cNvPr id="31" name="Straight Arrow Connector 30">
            <a:extLst>
              <a:ext uri="{FF2B5EF4-FFF2-40B4-BE49-F238E27FC236}">
                <a16:creationId xmlns:a16="http://schemas.microsoft.com/office/drawing/2014/main" xmlns="" id="{BE54B336-89F0-F1A0-40B2-2115C7AFA4B4}"/>
              </a:ext>
            </a:extLst>
          </p:cNvPr>
          <p:cNvCxnSpPr>
            <a:cxnSpLocks/>
          </p:cNvCxnSpPr>
          <p:nvPr/>
        </p:nvCxnSpPr>
        <p:spPr>
          <a:xfrm flipH="1" flipV="1">
            <a:off x="5623719" y="5680489"/>
            <a:ext cx="2754058" cy="48909"/>
          </a:xfrm>
          <a:prstGeom prst="straightConnector1">
            <a:avLst/>
          </a:prstGeom>
          <a:ln w="12700">
            <a:solidFill>
              <a:srgbClr val="FF0066"/>
            </a:solidFill>
            <a:tailEnd type="triangle"/>
          </a:ln>
        </p:spPr>
        <p:style>
          <a:lnRef idx="1">
            <a:schemeClr val="accent1"/>
          </a:lnRef>
          <a:fillRef idx="0">
            <a:schemeClr val="accent1"/>
          </a:fillRef>
          <a:effectRef idx="0">
            <a:schemeClr val="accent1"/>
          </a:effectRef>
          <a:fontRef idx="minor">
            <a:schemeClr val="tx1"/>
          </a:fontRef>
        </p:style>
      </p:cxnSp>
      <p:grpSp>
        <p:nvGrpSpPr>
          <p:cNvPr id="1029" name="Group 1028">
            <a:extLst>
              <a:ext uri="{FF2B5EF4-FFF2-40B4-BE49-F238E27FC236}">
                <a16:creationId xmlns:a16="http://schemas.microsoft.com/office/drawing/2014/main" xmlns="" id="{2EB7EED6-E067-0179-9282-401A585D4E6D}"/>
              </a:ext>
            </a:extLst>
          </p:cNvPr>
          <p:cNvGrpSpPr/>
          <p:nvPr/>
        </p:nvGrpSpPr>
        <p:grpSpPr>
          <a:xfrm>
            <a:off x="2173653" y="7981638"/>
            <a:ext cx="11929332" cy="1200329"/>
            <a:chOff x="1619187" y="7920567"/>
            <a:chExt cx="12858882" cy="1200329"/>
          </a:xfrm>
          <a:solidFill>
            <a:srgbClr val="FEEBBD"/>
          </a:solidFill>
        </p:grpSpPr>
        <p:pic>
          <p:nvPicPr>
            <p:cNvPr id="1025" name="Picture 1024">
              <a:extLst>
                <a:ext uri="{FF2B5EF4-FFF2-40B4-BE49-F238E27FC236}">
                  <a16:creationId xmlns:a16="http://schemas.microsoft.com/office/drawing/2014/main" xmlns="" id="{6D915E03-BAD8-4C7B-AAB1-BA11C5FC9BCB}"/>
                </a:ext>
              </a:extLst>
            </p:cNvPr>
            <p:cNvPicPr>
              <a:picLocks noChangeAspect="1"/>
            </p:cNvPicPr>
            <p:nvPr/>
          </p:nvPicPr>
          <p:blipFill rotWithShape="1">
            <a:blip r:embed="rId4"/>
            <a:srcRect l="-715" t="-3081" r="92138" b="47288"/>
            <a:stretch/>
          </p:blipFill>
          <p:spPr>
            <a:xfrm>
              <a:off x="1619187" y="7920567"/>
              <a:ext cx="1213159" cy="982327"/>
            </a:xfrm>
            <a:prstGeom prst="ellipse">
              <a:avLst/>
            </a:prstGeom>
            <a:grpFill/>
          </p:spPr>
        </p:pic>
        <p:sp>
          <p:nvSpPr>
            <p:cNvPr id="1028" name="Rectangle 1027">
              <a:extLst>
                <a:ext uri="{FF2B5EF4-FFF2-40B4-BE49-F238E27FC236}">
                  <a16:creationId xmlns:a16="http://schemas.microsoft.com/office/drawing/2014/main" xmlns="" id="{75E015B6-509E-2B90-7016-C3C199674D25}"/>
                </a:ext>
              </a:extLst>
            </p:cNvPr>
            <p:cNvSpPr/>
            <p:nvPr/>
          </p:nvSpPr>
          <p:spPr>
            <a:xfrm>
              <a:off x="2809327" y="7920567"/>
              <a:ext cx="11668742" cy="1200329"/>
            </a:xfrm>
            <a:prstGeom prst="rect">
              <a:avLst/>
            </a:prstGeom>
            <a:grpFill/>
          </p:spPr>
          <p:txBody>
            <a:bodyPr wrap="square">
              <a:spAutoFit/>
            </a:bodyPr>
            <a:lstStyle/>
            <a:p>
              <a:pPr algn="just"/>
              <a:r>
                <a:rPr lang="en-US" sz="3600" b="1">
                  <a:solidFill>
                    <a:srgbClr val="0000CC"/>
                  </a:solidFill>
                  <a:latin typeface="Times New Roman" pitchFamily="18" charset="0"/>
                  <a:cs typeface="Times New Roman" pitchFamily="18" charset="0"/>
                </a:rPr>
                <a:t>Cơ quan tuần hoàn là một hệ thông khép kín, bao gồm: tim và các mạch máu.</a:t>
              </a:r>
            </a:p>
          </p:txBody>
        </p:sp>
      </p:grpSp>
    </p:spTree>
    <p:extLst>
      <p:ext uri="{BB962C8B-B14F-4D97-AF65-F5344CB8AC3E}">
        <p14:creationId xmlns:p14="http://schemas.microsoft.com/office/powerpoint/2010/main" xmlns="" val="36389336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right)">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9"/>
                                        </p:tgtEl>
                                        <p:attrNameLst>
                                          <p:attrName>style.visibility</p:attrName>
                                        </p:attrNameLst>
                                      </p:cBhvr>
                                      <p:to>
                                        <p:strVal val="visible"/>
                                      </p:to>
                                    </p:set>
                                    <p:animEffect transition="in" filter="fade">
                                      <p:cBhvr>
                                        <p:cTn id="4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9"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20749" y="1524000"/>
            <a:ext cx="9736805"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Chức năng của cơ quan tuần hoàn.</a:t>
            </a:r>
          </a:p>
        </p:txBody>
      </p:sp>
      <p:sp>
        <p:nvSpPr>
          <p:cNvPr id="2" name="Text Box 14">
            <a:extLst>
              <a:ext uri="{FF2B5EF4-FFF2-40B4-BE49-F238E27FC236}">
                <a16:creationId xmlns:a16="http://schemas.microsoft.com/office/drawing/2014/main" xmlns="" id="{99BE1228-AB52-9CCF-90AA-7E5EB4933067}"/>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16: CƠ QUAN TUẦN HOÀN (T1)</a:t>
            </a:r>
          </a:p>
        </p:txBody>
      </p:sp>
      <p:pic>
        <p:nvPicPr>
          <p:cNvPr id="5" name="Picture 4">
            <a:extLst>
              <a:ext uri="{FF2B5EF4-FFF2-40B4-BE49-F238E27FC236}">
                <a16:creationId xmlns:a16="http://schemas.microsoft.com/office/drawing/2014/main" xmlns="" id="{98B78822-726B-1573-3362-330CC2C71B2C}"/>
              </a:ext>
            </a:extLst>
          </p:cNvPr>
          <p:cNvPicPr>
            <a:picLocks noChangeAspect="1"/>
          </p:cNvPicPr>
          <p:nvPr/>
        </p:nvPicPr>
        <p:blipFill rotWithShape="1">
          <a:blip r:embed="rId3"/>
          <a:srcRect l="19216" t="45691" r="6225" b="10495"/>
          <a:stretch/>
        </p:blipFill>
        <p:spPr>
          <a:xfrm>
            <a:off x="4227512" y="5371989"/>
            <a:ext cx="7391401" cy="3048000"/>
          </a:xfrm>
          <a:prstGeom prst="rect">
            <a:avLst/>
          </a:prstGeom>
        </p:spPr>
      </p:pic>
      <p:grpSp>
        <p:nvGrpSpPr>
          <p:cNvPr id="8" name="Group 7">
            <a:extLst>
              <a:ext uri="{FF2B5EF4-FFF2-40B4-BE49-F238E27FC236}">
                <a16:creationId xmlns:a16="http://schemas.microsoft.com/office/drawing/2014/main" xmlns="" id="{96A93D39-9DE7-CCE9-6634-1CD8CD69E399}"/>
              </a:ext>
            </a:extLst>
          </p:cNvPr>
          <p:cNvGrpSpPr/>
          <p:nvPr/>
        </p:nvGrpSpPr>
        <p:grpSpPr>
          <a:xfrm>
            <a:off x="1177131" y="2142751"/>
            <a:ext cx="9028498" cy="1115021"/>
            <a:chOff x="-646128" y="2078613"/>
            <a:chExt cx="14880422" cy="1054286"/>
          </a:xfrm>
        </p:grpSpPr>
        <p:sp>
          <p:nvSpPr>
            <p:cNvPr id="4" name="Rectangle 3"/>
            <p:cNvSpPr/>
            <p:nvPr/>
          </p:nvSpPr>
          <p:spPr>
            <a:xfrm>
              <a:off x="403072" y="2294034"/>
              <a:ext cx="13831222" cy="611125"/>
            </a:xfrm>
            <a:prstGeom prst="rect">
              <a:avLst/>
            </a:prstGeom>
          </p:spPr>
          <p:txBody>
            <a:bodyPr wrap="square">
              <a:spAutoFit/>
            </a:bodyPr>
            <a:lstStyle/>
            <a:p>
              <a:r>
                <a:rPr lang="en-US" sz="3600" b="1" i="1">
                  <a:solidFill>
                    <a:srgbClr val="FF0000"/>
                  </a:solidFill>
                  <a:latin typeface="Times New Roman" pitchFamily="18" charset="0"/>
                  <a:cs typeface="Times New Roman" pitchFamily="18" charset="0"/>
                </a:rPr>
                <a:t>Khám phá hoạt động của tim mạch.</a:t>
              </a:r>
              <a:endParaRPr lang="en-US" sz="3600" b="1">
                <a:solidFill>
                  <a:srgbClr val="FF0000"/>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xmlns="" id="{B2D1590A-121A-60BF-7197-E45C1ADC4F7C}"/>
                </a:ext>
              </a:extLst>
            </p:cNvPr>
            <p:cNvPicPr>
              <a:picLocks noChangeAspect="1"/>
            </p:cNvPicPr>
            <p:nvPr/>
          </p:nvPicPr>
          <p:blipFill>
            <a:blip r:embed="rId4"/>
            <a:stretch>
              <a:fillRect/>
            </a:stretch>
          </p:blipFill>
          <p:spPr>
            <a:xfrm>
              <a:off x="-646128" y="2078613"/>
              <a:ext cx="1312001" cy="1054286"/>
            </a:xfrm>
            <a:prstGeom prst="rect">
              <a:avLst/>
            </a:prstGeom>
          </p:spPr>
        </p:pic>
      </p:grpSp>
      <p:sp>
        <p:nvSpPr>
          <p:cNvPr id="11" name="Rectangle 10">
            <a:extLst>
              <a:ext uri="{FF2B5EF4-FFF2-40B4-BE49-F238E27FC236}">
                <a16:creationId xmlns:a16="http://schemas.microsoft.com/office/drawing/2014/main" xmlns="" id="{7B755B7D-16DC-1F34-7A65-1356E678A1DA}"/>
              </a:ext>
            </a:extLst>
          </p:cNvPr>
          <p:cNvSpPr/>
          <p:nvPr/>
        </p:nvSpPr>
        <p:spPr>
          <a:xfrm>
            <a:off x="1356519" y="3042148"/>
            <a:ext cx="14352588" cy="1200329"/>
          </a:xfrm>
          <a:prstGeom prst="rect">
            <a:avLst/>
          </a:prstGeom>
        </p:spPr>
        <p:txBody>
          <a:bodyPr wrap="square">
            <a:spAutoFit/>
          </a:bodyPr>
          <a:lstStyle/>
          <a:p>
            <a:pPr algn="just"/>
            <a:r>
              <a:rPr lang="en-US" sz="3600" b="1">
                <a:solidFill>
                  <a:srgbClr val="FF0066"/>
                </a:solidFill>
                <a:latin typeface="Times New Roman" pitchFamily="18" charset="0"/>
                <a:cs typeface="Times New Roman" pitchFamily="18" charset="0"/>
              </a:rPr>
              <a:t>1. Đặt tay phải lên ngực trái của mình (hình 1), đếm nhịp đập của tim trong vòng một phút.</a:t>
            </a:r>
          </a:p>
        </p:txBody>
      </p:sp>
      <p:sp>
        <p:nvSpPr>
          <p:cNvPr id="12" name="Rectangle 11">
            <a:extLst>
              <a:ext uri="{FF2B5EF4-FFF2-40B4-BE49-F238E27FC236}">
                <a16:creationId xmlns:a16="http://schemas.microsoft.com/office/drawing/2014/main" xmlns="" id="{51C2B933-3EF1-FD19-0232-EE62FCCF5A6E}"/>
              </a:ext>
            </a:extLst>
          </p:cNvPr>
          <p:cNvSpPr/>
          <p:nvPr/>
        </p:nvSpPr>
        <p:spPr>
          <a:xfrm>
            <a:off x="1361316" y="4250884"/>
            <a:ext cx="14352588" cy="1200329"/>
          </a:xfrm>
          <a:prstGeom prst="rect">
            <a:avLst/>
          </a:prstGeom>
        </p:spPr>
        <p:txBody>
          <a:bodyPr wrap="square">
            <a:spAutoFit/>
          </a:bodyPr>
          <a:lstStyle/>
          <a:p>
            <a:pPr algn="just"/>
            <a:r>
              <a:rPr lang="en-US" sz="3600" b="1">
                <a:solidFill>
                  <a:srgbClr val="FF0066"/>
                </a:solidFill>
                <a:latin typeface="Times New Roman" pitchFamily="18" charset="0"/>
                <a:cs typeface="Times New Roman" pitchFamily="18" charset="0"/>
              </a:rPr>
              <a:t>2. Đặt hai đầu ngón tay của tay phải lên cổ tay tại vị trí ngay dưới nếp gấp cổ tay (hình 2). Đếm nhịp đập của mạch trong vòng một phút.</a:t>
            </a:r>
          </a:p>
        </p:txBody>
      </p:sp>
      <p:sp>
        <p:nvSpPr>
          <p:cNvPr id="3" name="Rectangle 2">
            <a:extLst>
              <a:ext uri="{FF2B5EF4-FFF2-40B4-BE49-F238E27FC236}">
                <a16:creationId xmlns:a16="http://schemas.microsoft.com/office/drawing/2014/main" xmlns="" id="{6D6C7B80-72A1-15C8-3792-DEC54395BC7A}"/>
              </a:ext>
            </a:extLst>
          </p:cNvPr>
          <p:cNvSpPr/>
          <p:nvPr/>
        </p:nvSpPr>
        <p:spPr>
          <a:xfrm>
            <a:off x="1439067" y="8393816"/>
            <a:ext cx="7544853" cy="646331"/>
          </a:xfrm>
          <a:prstGeom prst="rect">
            <a:avLst/>
          </a:prstGeom>
        </p:spPr>
        <p:txBody>
          <a:bodyPr wrap="square">
            <a:spAutoFit/>
          </a:bodyPr>
          <a:lstStyle/>
          <a:p>
            <a:pPr algn="just"/>
            <a:r>
              <a:rPr lang="en-US" sz="3600" b="1">
                <a:solidFill>
                  <a:srgbClr val="FF0066"/>
                </a:solidFill>
                <a:latin typeface="Times New Roman" pitchFamily="18" charset="0"/>
                <a:cs typeface="Times New Roman" pitchFamily="18" charset="0"/>
              </a:rPr>
              <a:t>3. Chia sẻ với bạn về các kết quả trên</a:t>
            </a:r>
          </a:p>
        </p:txBody>
      </p:sp>
    </p:spTree>
    <p:extLst>
      <p:ext uri="{BB962C8B-B14F-4D97-AF65-F5344CB8AC3E}">
        <p14:creationId xmlns:p14="http://schemas.microsoft.com/office/powerpoint/2010/main" xmlns="" val="26625135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8" name="Group 7">
            <a:extLst>
              <a:ext uri="{FF2B5EF4-FFF2-40B4-BE49-F238E27FC236}">
                <a16:creationId xmlns:a16="http://schemas.microsoft.com/office/drawing/2014/main" xmlns="" id="{036E9201-BC85-C994-FAC2-346EC9C3F715}"/>
              </a:ext>
            </a:extLst>
          </p:cNvPr>
          <p:cNvGrpSpPr/>
          <p:nvPr/>
        </p:nvGrpSpPr>
        <p:grpSpPr>
          <a:xfrm>
            <a:off x="450451" y="2533757"/>
            <a:ext cx="15299535" cy="4895851"/>
            <a:chOff x="488551" y="3124200"/>
            <a:chExt cx="15299535" cy="4895851"/>
          </a:xfrm>
        </p:grpSpPr>
        <p:pic>
          <p:nvPicPr>
            <p:cNvPr id="6" name="Picture 5">
              <a:extLst>
                <a:ext uri="{FF2B5EF4-FFF2-40B4-BE49-F238E27FC236}">
                  <a16:creationId xmlns:a16="http://schemas.microsoft.com/office/drawing/2014/main" xmlns="" id="{71B7A139-4D79-1ABF-11B9-9322F67EDE92}"/>
                </a:ext>
              </a:extLst>
            </p:cNvPr>
            <p:cNvPicPr>
              <a:picLocks noChangeAspect="1"/>
            </p:cNvPicPr>
            <p:nvPr/>
          </p:nvPicPr>
          <p:blipFill>
            <a:blip r:embed="rId3"/>
            <a:stretch>
              <a:fillRect/>
            </a:stretch>
          </p:blipFill>
          <p:spPr>
            <a:xfrm>
              <a:off x="488551" y="3124200"/>
              <a:ext cx="15299535" cy="4895851"/>
            </a:xfrm>
            <a:prstGeom prst="rect">
              <a:avLst/>
            </a:prstGeom>
          </p:spPr>
        </p:pic>
        <p:sp>
          <p:nvSpPr>
            <p:cNvPr id="2" name="Rectangle 1"/>
            <p:cNvSpPr/>
            <p:nvPr/>
          </p:nvSpPr>
          <p:spPr>
            <a:xfrm>
              <a:off x="1395290" y="4171843"/>
              <a:ext cx="13959950" cy="3416320"/>
            </a:xfrm>
            <a:prstGeom prst="rect">
              <a:avLst/>
            </a:prstGeom>
            <a:solidFill>
              <a:srgbClr val="DDEDD8"/>
            </a:solidFill>
          </p:spPr>
          <p:txBody>
            <a:bodyPr wrap="square">
              <a:spAutoFit/>
            </a:bodyPr>
            <a:lstStyle/>
            <a:p>
              <a:pPr algn="just"/>
              <a:r>
                <a:rPr lang="en-US" sz="3600" b="1" dirty="0">
                  <a:solidFill>
                    <a:srgbClr val="0000CC"/>
                  </a:solidFill>
                  <a:latin typeface="Times New Roman" pitchFamily="18" charset="0"/>
                  <a:cs typeface="Times New Roman" pitchFamily="18" charset="0"/>
                </a:rPr>
                <a:t>Tim </a:t>
              </a:r>
              <a:r>
                <a:rPr lang="en-US" sz="3600" b="1" dirty="0" err="1">
                  <a:solidFill>
                    <a:srgbClr val="0000CC"/>
                  </a:solidFill>
                  <a:latin typeface="Times New Roman" pitchFamily="18" charset="0"/>
                  <a:cs typeface="Times New Roman" pitchFamily="18" charset="0"/>
                </a:rPr>
                <a:t>hoạt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động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như</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máy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bơm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tim</a:t>
              </a:r>
              <a:r>
                <a:rPr lang="en-US" sz="3600" b="1" dirty="0">
                  <a:solidFill>
                    <a:srgbClr val="0000CC"/>
                  </a:solidFill>
                  <a:latin typeface="Times New Roman" pitchFamily="18" charset="0"/>
                  <a:cs typeface="Times New Roman" pitchFamily="18" charset="0"/>
                </a:rPr>
                <a:t> co </a:t>
              </a:r>
              <a:r>
                <a:rPr lang="en-US" sz="3600" b="1" dirty="0" err="1">
                  <a:solidFill>
                    <a:srgbClr val="0000CC"/>
                  </a:solidFill>
                  <a:latin typeface="Times New Roman" pitchFamily="18" charset="0"/>
                  <a:cs typeface="Times New Roman" pitchFamily="18" charset="0"/>
                </a:rPr>
                <a:t>bóp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bơm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máu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em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cảm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nhận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được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nhịp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mạch</a:t>
              </a:r>
              <a:r>
                <a:rPr lang="en-US" sz="3600" b="1" dirty="0">
                  <a:solidFill>
                    <a:srgbClr val="0000CC"/>
                  </a:solidFill>
                  <a:latin typeface="Times New Roman" pitchFamily="18" charset="0"/>
                  <a:cs typeface="Times New Roman" pitchFamily="18" charset="0"/>
                </a:rPr>
                <a:t>. Tim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trẻ</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em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đập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khoảng</a:t>
              </a:r>
              <a:r>
                <a:rPr lang="en-US" sz="3600" b="1" dirty="0">
                  <a:solidFill>
                    <a:srgbClr val="0000CC"/>
                  </a:solidFill>
                  <a:latin typeface="Times New Roman" pitchFamily="18" charset="0"/>
                  <a:cs typeface="Times New Roman" pitchFamily="18" charset="0"/>
                </a:rPr>
                <a:t> 70 </a:t>
              </a:r>
              <a:r>
                <a:rPr lang="en-US" sz="3600" b="1" dirty="0" err="1">
                  <a:solidFill>
                    <a:srgbClr val="0000CC"/>
                  </a:solidFill>
                  <a:latin typeface="Times New Roman" pitchFamily="18" charset="0"/>
                  <a:cs typeface="Times New Roman" pitchFamily="18" charset="0"/>
                </a:rPr>
                <a:t>đến</a:t>
              </a:r>
              <a:r>
                <a:rPr lang="en-US" sz="3600" b="1" dirty="0">
                  <a:solidFill>
                    <a:srgbClr val="0000CC"/>
                  </a:solidFill>
                  <a:latin typeface="Times New Roman" pitchFamily="18" charset="0"/>
                  <a:cs typeface="Times New Roman" pitchFamily="18" charset="0"/>
                </a:rPr>
                <a:t> 120 </a:t>
              </a:r>
              <a:r>
                <a:rPr lang="en-US" sz="3600" b="1" dirty="0" err="1">
                  <a:solidFill>
                    <a:srgbClr val="0000CC"/>
                  </a:solidFill>
                  <a:latin typeface="Times New Roman" pitchFamily="18" charset="0"/>
                  <a:cs typeface="Times New Roman" pitchFamily="18" charset="0"/>
                </a:rPr>
                <a:t>lần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trong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phút</a:t>
              </a:r>
              <a:r>
                <a:rPr lang="en-US" sz="3600" b="1" dirty="0" smtClean="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Với</a:t>
              </a:r>
              <a:r>
                <a:rPr lang="en-US" sz="3600" b="1" dirty="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mỗi</a:t>
              </a:r>
              <a:r>
                <a:rPr lang="en-US" sz="3600" b="1" dirty="0" smtClean="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nhịp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máu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được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vận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chuyển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cung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cấp</a:t>
              </a:r>
              <a:r>
                <a:rPr lang="en-US" sz="3600" b="1" dirty="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khí</a:t>
              </a:r>
              <a:r>
                <a:rPr lang="en-US" sz="3600" b="1" dirty="0" smtClean="0">
                  <a:solidFill>
                    <a:srgbClr val="0000CC"/>
                  </a:solidFill>
                  <a:latin typeface="Times New Roman" pitchFamily="18" charset="0"/>
                  <a:cs typeface="Times New Roman" pitchFamily="18" charset="0"/>
                </a:rPr>
                <a:t> </a:t>
              </a:r>
              <a:r>
                <a:rPr lang="en-US" sz="3600" b="1" dirty="0">
                  <a:solidFill>
                    <a:srgbClr val="0000CC"/>
                  </a:solidFill>
                  <a:latin typeface="Times New Roman" pitchFamily="18" charset="0"/>
                  <a:cs typeface="Times New Roman" pitchFamily="18" charset="0"/>
                </a:rPr>
                <a:t>ô-xi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dinh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dưỡng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nuôi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đồng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thời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nhận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các-bô-nic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thải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từ</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quan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thể</a:t>
              </a:r>
              <a:r>
                <a:rPr lang="en-US" sz="3600" b="1" dirty="0">
                  <a:solidFill>
                    <a:srgbClr val="0000CC"/>
                  </a:solidFill>
                  <a:latin typeface="Times New Roman" pitchFamily="18" charset="0"/>
                  <a:cs typeface="Times New Roman" pitchFamily="18" charset="0"/>
                </a:rPr>
                <a:t>.</a:t>
              </a:r>
            </a:p>
          </p:txBody>
        </p:sp>
      </p:grpSp>
      <p:sp>
        <p:nvSpPr>
          <p:cNvPr id="4" name="Text Box 14">
            <a:extLst>
              <a:ext uri="{FF2B5EF4-FFF2-40B4-BE49-F238E27FC236}">
                <a16:creationId xmlns:a16="http://schemas.microsoft.com/office/drawing/2014/main" xmlns="" id="{4F1818C2-02FE-3462-290A-73EF96E6D514}"/>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16: CƠ QUAN TUẦN HOÀN (T1)</a:t>
            </a:r>
          </a:p>
        </p:txBody>
      </p:sp>
      <p:sp>
        <p:nvSpPr>
          <p:cNvPr id="7" name="Rectangle 6">
            <a:extLst>
              <a:ext uri="{FF2B5EF4-FFF2-40B4-BE49-F238E27FC236}">
                <a16:creationId xmlns:a16="http://schemas.microsoft.com/office/drawing/2014/main" xmlns="" id="{0E4C9C64-E02A-4DEF-CB8F-91A66D2181F3}"/>
              </a:ext>
            </a:extLst>
          </p:cNvPr>
          <p:cNvSpPr/>
          <p:nvPr/>
        </p:nvSpPr>
        <p:spPr>
          <a:xfrm>
            <a:off x="1353221" y="1695342"/>
            <a:ext cx="9736805"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Chức năng của cơ quan tuần hoàn.</a:t>
            </a:r>
          </a:p>
        </p:txBody>
      </p:sp>
    </p:spTree>
    <p:extLst>
      <p:ext uri="{BB962C8B-B14F-4D97-AF65-F5344CB8AC3E}">
        <p14:creationId xmlns:p14="http://schemas.microsoft.com/office/powerpoint/2010/main" xmlns="" val="3085710602"/>
      </p:ext>
    </p:ext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Text Box 14">
            <a:extLst>
              <a:ext uri="{FF2B5EF4-FFF2-40B4-BE49-F238E27FC236}">
                <a16:creationId xmlns:a16="http://schemas.microsoft.com/office/drawing/2014/main" xmlns="" id="{189CA419-E2CF-2A76-BFF5-0510DB303344}"/>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16: CƠ QUAN TUẦN HOÀN (T1)</a:t>
            </a:r>
          </a:p>
        </p:txBody>
      </p:sp>
      <p:sp>
        <p:nvSpPr>
          <p:cNvPr id="7" name="Rectangle 6">
            <a:extLst>
              <a:ext uri="{FF2B5EF4-FFF2-40B4-BE49-F238E27FC236}">
                <a16:creationId xmlns:a16="http://schemas.microsoft.com/office/drawing/2014/main" xmlns="" id="{83F595DB-9ED4-C21A-CC9D-7FC430E11A11}"/>
              </a:ext>
            </a:extLst>
          </p:cNvPr>
          <p:cNvSpPr/>
          <p:nvPr/>
        </p:nvSpPr>
        <p:spPr>
          <a:xfrm>
            <a:off x="1353221" y="1695342"/>
            <a:ext cx="9736805"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Chức năng của cơ quan tuần hoàn.</a:t>
            </a:r>
          </a:p>
        </p:txBody>
      </p:sp>
      <p:pic>
        <p:nvPicPr>
          <p:cNvPr id="8" name="Picture 7">
            <a:extLst>
              <a:ext uri="{FF2B5EF4-FFF2-40B4-BE49-F238E27FC236}">
                <a16:creationId xmlns:a16="http://schemas.microsoft.com/office/drawing/2014/main" xmlns="" id="{BF0F86C4-7C78-C7C0-EB35-2C652C88CDEB}"/>
              </a:ext>
            </a:extLst>
          </p:cNvPr>
          <p:cNvPicPr>
            <a:picLocks noChangeAspect="1"/>
          </p:cNvPicPr>
          <p:nvPr/>
        </p:nvPicPr>
        <p:blipFill rotWithShape="1">
          <a:blip r:embed="rId3"/>
          <a:srcRect l="32000" t="24466"/>
          <a:stretch/>
        </p:blipFill>
        <p:spPr>
          <a:xfrm>
            <a:off x="2804319" y="3743251"/>
            <a:ext cx="7487562" cy="4876800"/>
          </a:xfrm>
          <a:prstGeom prst="rect">
            <a:avLst/>
          </a:prstGeom>
        </p:spPr>
      </p:pic>
      <p:grpSp>
        <p:nvGrpSpPr>
          <p:cNvPr id="11" name="Group 10">
            <a:extLst>
              <a:ext uri="{FF2B5EF4-FFF2-40B4-BE49-F238E27FC236}">
                <a16:creationId xmlns:a16="http://schemas.microsoft.com/office/drawing/2014/main" xmlns="" id="{C246AA6B-EEEC-F0F2-A219-81392C16C97D}"/>
              </a:ext>
            </a:extLst>
          </p:cNvPr>
          <p:cNvGrpSpPr/>
          <p:nvPr/>
        </p:nvGrpSpPr>
        <p:grpSpPr>
          <a:xfrm>
            <a:off x="1051719" y="2324180"/>
            <a:ext cx="13030200" cy="1385941"/>
            <a:chOff x="1338140" y="2382807"/>
            <a:chExt cx="13030200" cy="1385941"/>
          </a:xfrm>
        </p:grpSpPr>
        <p:pic>
          <p:nvPicPr>
            <p:cNvPr id="6" name="Picture 5">
              <a:extLst>
                <a:ext uri="{FF2B5EF4-FFF2-40B4-BE49-F238E27FC236}">
                  <a16:creationId xmlns:a16="http://schemas.microsoft.com/office/drawing/2014/main" xmlns="" id="{7BC8D0F8-7923-6A2B-CEAE-DDE900A15870}"/>
                </a:ext>
              </a:extLst>
            </p:cNvPr>
            <p:cNvPicPr>
              <a:picLocks noChangeAspect="1"/>
            </p:cNvPicPr>
            <p:nvPr/>
          </p:nvPicPr>
          <p:blipFill rotWithShape="1">
            <a:blip r:embed="rId3"/>
            <a:srcRect r="89719" b="79075"/>
            <a:stretch/>
          </p:blipFill>
          <p:spPr>
            <a:xfrm>
              <a:off x="1338140" y="2382807"/>
              <a:ext cx="1161379" cy="1385941"/>
            </a:xfrm>
            <a:prstGeom prst="rect">
              <a:avLst/>
            </a:prstGeom>
          </p:spPr>
        </p:pic>
        <p:sp>
          <p:nvSpPr>
            <p:cNvPr id="9" name="Rectangle 8">
              <a:extLst>
                <a:ext uri="{FF2B5EF4-FFF2-40B4-BE49-F238E27FC236}">
                  <a16:creationId xmlns:a16="http://schemas.microsoft.com/office/drawing/2014/main" xmlns="" id="{AB5B6C83-DBDF-EE37-5724-D6D26EB457FA}"/>
                </a:ext>
              </a:extLst>
            </p:cNvPr>
            <p:cNvSpPr/>
            <p:nvPr/>
          </p:nvSpPr>
          <p:spPr>
            <a:xfrm>
              <a:off x="2252540" y="2452201"/>
              <a:ext cx="12115800"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Nhịp tim của em thay đổi thế nào khi em vận động nhẹ và vận động mạnh? Vì sao?</a:t>
              </a:r>
            </a:p>
          </p:txBody>
        </p:sp>
      </p:grpSp>
      <p:sp>
        <p:nvSpPr>
          <p:cNvPr id="12" name="Speech Bubble: Oval 11">
            <a:extLst>
              <a:ext uri="{FF2B5EF4-FFF2-40B4-BE49-F238E27FC236}">
                <a16:creationId xmlns:a16="http://schemas.microsoft.com/office/drawing/2014/main" xmlns="" id="{8C99F09E-6876-1F50-0881-84D507AFEADD}"/>
              </a:ext>
            </a:extLst>
          </p:cNvPr>
          <p:cNvSpPr/>
          <p:nvPr/>
        </p:nvSpPr>
        <p:spPr>
          <a:xfrm>
            <a:off x="9814720" y="2973275"/>
            <a:ext cx="3515742" cy="1598725"/>
          </a:xfrm>
          <a:prstGeom prst="wedgeEllipseCallout">
            <a:avLst>
              <a:gd name="adj1" fmla="val -52216"/>
              <a:gd name="adj2" fmla="val 91067"/>
            </a:avLst>
          </a:prstGeom>
          <a:solidFill>
            <a:srgbClr val="FFFF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3400" b="1">
              <a:solidFill>
                <a:srgbClr val="3333FF"/>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2D175B95-9B8C-AE9C-07DB-B98ECFA0F2E1}"/>
              </a:ext>
            </a:extLst>
          </p:cNvPr>
          <p:cNvSpPr txBox="1"/>
          <p:nvPr/>
        </p:nvSpPr>
        <p:spPr>
          <a:xfrm>
            <a:off x="10002614" y="3226925"/>
            <a:ext cx="3327847" cy="1138773"/>
          </a:xfrm>
          <a:prstGeom prst="rect">
            <a:avLst/>
          </a:prstGeom>
          <a:noFill/>
        </p:spPr>
        <p:txBody>
          <a:bodyPr wrap="square">
            <a:spAutoFit/>
          </a:bodyPr>
          <a:lstStyle/>
          <a:p>
            <a:pPr algn="ctr"/>
            <a:r>
              <a:rPr lang="en-US" sz="3400" b="1">
                <a:solidFill>
                  <a:srgbClr val="3333FF"/>
                </a:solidFill>
                <a:latin typeface="Times New Roman" panose="02020603050405020304" pitchFamily="18" charset="0"/>
                <a:cs typeface="Times New Roman" panose="02020603050405020304" pitchFamily="18" charset="0"/>
              </a:rPr>
              <a:t>THẢO LUẬN NHÓM 4</a:t>
            </a:r>
          </a:p>
        </p:txBody>
      </p:sp>
    </p:spTree>
    <p:extLst>
      <p:ext uri="{BB962C8B-B14F-4D97-AF65-F5344CB8AC3E}">
        <p14:creationId xmlns:p14="http://schemas.microsoft.com/office/powerpoint/2010/main" xmlns="" val="14661372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xmlns="" val="3418025849"/>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xmlns=""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10585</TotalTime>
  <Words>477</Words>
  <Application>Microsoft Office PowerPoint</Application>
  <PresentationFormat>Custom</PresentationFormat>
  <Paragraphs>49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 Design</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REDSTAR</cp:lastModifiedBy>
  <cp:revision>1150</cp:revision>
  <dcterms:created xsi:type="dcterms:W3CDTF">2008-09-09T22:52:10Z</dcterms:created>
  <dcterms:modified xsi:type="dcterms:W3CDTF">2023-02-24T07:03:06Z</dcterms:modified>
</cp:coreProperties>
</file>