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8" r:id="rId6"/>
    <p:sldId id="260" r:id="rId7"/>
    <p:sldId id="263" r:id="rId8"/>
    <p:sldId id="265" r:id="rId9"/>
    <p:sldId id="266" r:id="rId10"/>
    <p:sldId id="274" r:id="rId11"/>
    <p:sldId id="277" r:id="rId12"/>
    <p:sldId id="275" r:id="rId13"/>
    <p:sldId id="276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78157-E495-4848-B4DA-FFE14D469D7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4F60C-EDCE-429A-BCE4-B5710442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4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F60C-EDCE-429A-BCE4-B571044255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4B8E-8C39-8F5B-CAEF-D43D122DE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857A0-5010-5747-95AC-998230FBF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3C203-0197-053E-D504-CB07E893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9B2-16B9-8729-B2C3-262C958D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42166-9C52-1CE0-8163-7B7E564F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FD51-BDFE-5EB8-6B64-53A73BC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68046-C0C8-B744-A445-322390B5F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B1BE-DE2F-D562-5C28-79DEEA52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D313D-E5AE-DB24-66D9-26F983AF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4B1B-5762-07E2-EE1B-42E8D658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2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354EF-090D-8985-0DC4-7F0A8A2DB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60339-F181-5C74-7D8F-678A1E96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955B4-E458-59EB-BC3C-85D4E54E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5C27-B0C3-1EF4-BDCF-F2328800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879CF-8C8A-2B97-8578-B0E81BB8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716F-A903-CC72-BC7C-AC90E3A0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7C664-EBA2-837D-CCD8-850A90843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AC5EC-3792-8215-7B28-439776DD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F719-86DA-294A-13B7-D95ADB8E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FF366-8791-1557-3C09-648B6543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6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A3C9-D099-75B8-E2E8-4CA75A3E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69A8C-AC98-3590-C37A-BD75F6943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5FC4E-2F7A-4B24-EE59-89BF9189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D8E42-C557-5C46-C600-43415D5C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A7A7-6F3D-3B1F-AD9F-B880CC9C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85AE-70AD-8BF0-8BF2-7897343F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0AC92-F285-EE30-59AA-B89CC3EA2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3291-58AB-39AE-B380-505E8E6B2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8F02B-8D5B-902D-146E-34E94E25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5B86B-7672-FDC5-6A9F-3C8C048B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FC483-AFDF-E707-71EA-957A3765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75D7-D688-2680-281D-7E6217882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CE7C-F252-9484-ECC0-F556806D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7A9CC-A44D-69A4-597B-C8AC4224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66A09-380E-80FA-A095-C2CF6AAF3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77170-C597-E7A8-F1A8-196809E59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7E047-42F1-79E1-FD9A-9004CE0D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0ADA0-45B1-4F20-C74F-CA9B7FDC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18E39-9F2D-4C6D-409D-567B249E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59C1-A1C0-98C0-871F-AEAA83CF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C7529-B9BC-5849-6D70-E5C0D19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F294C-18B8-16CF-FA08-C778FD8D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5371-98E4-BEC4-F9E0-D2686E31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3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AB58E-5F1C-58A6-B1B9-280E7926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80B19-C495-2D99-C2AE-32C9AABD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05B56-DF75-FA36-F082-08A16647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2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09E3-79ED-AA26-EC87-34805362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D4004-6C94-DE6A-F90C-D89F42360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51FF1-F5AF-B088-1E63-E0713DF77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63C77-6423-BD46-6967-096512BEB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35CA0-80FE-10C3-D4B9-4AB893F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7858F-6D17-7274-A4FB-94573A91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51C3-C9D2-5369-23F1-8757DCAC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88A14-42C7-2303-54BD-165539F51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570DB-DD26-302A-48E5-F7981C41D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D9EFE-E7FF-5FD7-2BE1-C6339499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90D3-BDB1-B04A-D566-7FA3738A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72DCC-AD60-089A-65C2-6FC72AAB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5D0520-BCDF-5D6B-14A9-F8C86CC3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979F9-4F79-74C0-A451-107DDEF04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4C783-7904-7DCD-5FE1-CBF68ED4F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EA29-0847-4AF5-A898-C49EDA02DC78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F6D49-F333-344D-C207-2A9ED866F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D058-ED00-D70F-3DD4-4449BB56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1875-D3BF-4486-AF32-B180BDC4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E74309-9192-085A-539A-51E459919FCF}"/>
              </a:ext>
            </a:extLst>
          </p:cNvPr>
          <p:cNvSpPr/>
          <p:nvPr/>
        </p:nvSpPr>
        <p:spPr>
          <a:xfrm>
            <a:off x="3264951" y="1648606"/>
            <a:ext cx="5662127" cy="2368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16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7C6C-9A59-0CAA-8B85-2BD2CDD3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D0CB34-3927-E955-5C36-C25D3160C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599"/>
          <a:stretch/>
        </p:blipFill>
        <p:spPr>
          <a:xfrm>
            <a:off x="1928585" y="336149"/>
            <a:ext cx="8334829" cy="65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6E371-E1A1-3835-A06D-866472D94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id="{0DB5ACFC-F625-DA2F-6099-6B125C4E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806" y="150827"/>
            <a:ext cx="5390470" cy="634423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6E2399-36C7-5B7F-9169-B397379B92AF}"/>
              </a:ext>
            </a:extLst>
          </p:cNvPr>
          <p:cNvSpPr/>
          <p:nvPr/>
        </p:nvSpPr>
        <p:spPr>
          <a:xfrm>
            <a:off x="4779170" y="790895"/>
            <a:ext cx="299330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quạ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BAC50F-44F4-B748-135D-C29861A0637E}"/>
              </a:ext>
            </a:extLst>
          </p:cNvPr>
          <p:cNvSpPr/>
          <p:nvPr/>
        </p:nvSpPr>
        <p:spPr>
          <a:xfrm>
            <a:off x="4779168" y="1810235"/>
            <a:ext cx="2633664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Khoác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400B0D-CF56-2953-F6A3-9EBA1E515EF7}"/>
              </a:ext>
            </a:extLst>
          </p:cNvPr>
          <p:cNvSpPr/>
          <p:nvPr/>
        </p:nvSpPr>
        <p:spPr>
          <a:xfrm>
            <a:off x="4759456" y="2741181"/>
            <a:ext cx="2993307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tẽn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tò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0152A5-D085-B96B-AFD7-545822FAC7E8}"/>
              </a:ext>
            </a:extLst>
          </p:cNvPr>
          <p:cNvSpPr/>
          <p:nvPr/>
        </p:nvSpPr>
        <p:spPr>
          <a:xfrm>
            <a:off x="5255246" y="3738436"/>
            <a:ext cx="336021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9BCBBA-87F7-CCCA-F0A0-B4F91E056A32}"/>
              </a:ext>
            </a:extLst>
          </p:cNvPr>
          <p:cNvSpPr/>
          <p:nvPr/>
        </p:nvSpPr>
        <p:spPr>
          <a:xfrm>
            <a:off x="5382486" y="4885953"/>
            <a:ext cx="515668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cắt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86CC-13C5-B3E8-C1F5-19304A1B9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5CC51-1A07-BA1A-4E91-5EACDDC20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-1512" r="2195" b="1"/>
          <a:stretch/>
        </p:blipFill>
        <p:spPr>
          <a:xfrm>
            <a:off x="318155" y="453309"/>
            <a:ext cx="11653659" cy="59474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8966024-82F8-DE4A-A58F-F2B68204F408}"/>
              </a:ext>
            </a:extLst>
          </p:cNvPr>
          <p:cNvSpPr txBox="1"/>
          <p:nvPr/>
        </p:nvSpPr>
        <p:spPr>
          <a:xfrm>
            <a:off x="775063" y="11146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49B90F-04A6-0B4B-1D8E-4F1C2BE42C96}"/>
              </a:ext>
            </a:extLst>
          </p:cNvPr>
          <p:cNvSpPr txBox="1"/>
          <p:nvPr/>
        </p:nvSpPr>
        <p:spPr>
          <a:xfrm>
            <a:off x="6609805" y="11146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DB201D-7BC4-3460-A575-8B1CBD731CFD}"/>
              </a:ext>
            </a:extLst>
          </p:cNvPr>
          <p:cNvSpPr txBox="1"/>
          <p:nvPr/>
        </p:nvSpPr>
        <p:spPr>
          <a:xfrm>
            <a:off x="9317458" y="11146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1FE7B9-C2D0-4555-7E98-10EC40A32FAE}"/>
              </a:ext>
            </a:extLst>
          </p:cNvPr>
          <p:cNvSpPr txBox="1"/>
          <p:nvPr/>
        </p:nvSpPr>
        <p:spPr>
          <a:xfrm>
            <a:off x="4353572" y="17591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4646C-10FF-3EC4-98F2-C735C65BD68B}"/>
              </a:ext>
            </a:extLst>
          </p:cNvPr>
          <p:cNvSpPr txBox="1"/>
          <p:nvPr/>
        </p:nvSpPr>
        <p:spPr>
          <a:xfrm>
            <a:off x="775063" y="23600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B2B46-C8E9-C9AA-0F1E-7277CE830900}"/>
              </a:ext>
            </a:extLst>
          </p:cNvPr>
          <p:cNvSpPr txBox="1"/>
          <p:nvPr/>
        </p:nvSpPr>
        <p:spPr>
          <a:xfrm>
            <a:off x="10006148" y="23948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AC6A05-08F2-5272-C648-7C820333C6C2}"/>
              </a:ext>
            </a:extLst>
          </p:cNvPr>
          <p:cNvSpPr txBox="1"/>
          <p:nvPr/>
        </p:nvSpPr>
        <p:spPr>
          <a:xfrm>
            <a:off x="8395063" y="301764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B3D073-3C75-BA4C-E922-5D2ADE706DE2}"/>
              </a:ext>
            </a:extLst>
          </p:cNvPr>
          <p:cNvSpPr txBox="1"/>
          <p:nvPr/>
        </p:nvSpPr>
        <p:spPr>
          <a:xfrm>
            <a:off x="2778035" y="36533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076897-5CF7-DF7C-90D2-E62140A9C9C1}"/>
              </a:ext>
            </a:extLst>
          </p:cNvPr>
          <p:cNvSpPr txBox="1"/>
          <p:nvPr/>
        </p:nvSpPr>
        <p:spPr>
          <a:xfrm>
            <a:off x="827839" y="427168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DA2ACE-9C2B-4801-E641-DC137CBCF039}"/>
              </a:ext>
            </a:extLst>
          </p:cNvPr>
          <p:cNvSpPr txBox="1"/>
          <p:nvPr/>
        </p:nvSpPr>
        <p:spPr>
          <a:xfrm>
            <a:off x="6229747" y="427168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04DF8C-A07D-8B15-5E9B-1B6E5F4B465F}"/>
              </a:ext>
            </a:extLst>
          </p:cNvPr>
          <p:cNvSpPr txBox="1"/>
          <p:nvPr/>
        </p:nvSpPr>
        <p:spPr>
          <a:xfrm>
            <a:off x="8781143" y="424755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FE4EA0-D39B-67DD-F49E-7B8C97209FCA}"/>
              </a:ext>
            </a:extLst>
          </p:cNvPr>
          <p:cNvSpPr txBox="1"/>
          <p:nvPr/>
        </p:nvSpPr>
        <p:spPr>
          <a:xfrm>
            <a:off x="2452465" y="488328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6879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  <p:bldP spid="39" grpId="0" build="allAtOnce"/>
      <p:bldP spid="40" grpId="0" build="allAtOnce"/>
      <p:bldP spid="4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06FB6-3336-C4B6-3AEA-AC50C5F45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19C0AF-557D-0E0A-F3BF-C5B356EDB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-1512" r="2195" b="1"/>
          <a:stretch/>
        </p:blipFill>
        <p:spPr>
          <a:xfrm>
            <a:off x="318155" y="453309"/>
            <a:ext cx="11653659" cy="594749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1FEADCA-429C-F03A-AB81-DAA548047CCA}"/>
              </a:ext>
            </a:extLst>
          </p:cNvPr>
          <p:cNvSpPr/>
          <p:nvPr/>
        </p:nvSpPr>
        <p:spPr>
          <a:xfrm>
            <a:off x="705394" y="1402080"/>
            <a:ext cx="91440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FD0A8A-D970-9F3C-5079-4D56C72850CC}"/>
              </a:ext>
            </a:extLst>
          </p:cNvPr>
          <p:cNvSpPr/>
          <p:nvPr/>
        </p:nvSpPr>
        <p:spPr>
          <a:xfrm>
            <a:off x="705393" y="2625170"/>
            <a:ext cx="1140823" cy="640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ABB340-EB62-BB44-99ED-E7713983B626}"/>
              </a:ext>
            </a:extLst>
          </p:cNvPr>
          <p:cNvSpPr/>
          <p:nvPr/>
        </p:nvSpPr>
        <p:spPr>
          <a:xfrm>
            <a:off x="818606" y="4512985"/>
            <a:ext cx="940526" cy="520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E190-A153-72F6-59FE-E7520536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97EBAF-0FF5-D06E-10A4-B5D2AB08F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9647" r="21071"/>
          <a:stretch/>
        </p:blipFill>
        <p:spPr>
          <a:xfrm>
            <a:off x="552933" y="1516742"/>
            <a:ext cx="11086134" cy="44341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FFBE32-CC26-BF49-F471-B6D0AB5747A9}"/>
              </a:ext>
            </a:extLst>
          </p:cNvPr>
          <p:cNvSpPr/>
          <p:nvPr/>
        </p:nvSpPr>
        <p:spPr>
          <a:xfrm>
            <a:off x="3545115" y="3650342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0D189B-D3C8-1874-8572-0D357067703C}"/>
              </a:ext>
            </a:extLst>
          </p:cNvPr>
          <p:cNvSpPr/>
          <p:nvPr/>
        </p:nvSpPr>
        <p:spPr>
          <a:xfrm>
            <a:off x="3545115" y="4588329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429B6-5B8E-274E-4897-3CA64E2C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2D707-B3CF-4EC2-DEBB-F485ACC1F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194310"/>
            <a:ext cx="850392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27981-E360-8ACD-1CEA-E15E13F8A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54C69-1381-01A0-6F2B-E29DE6C7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920241"/>
            <a:ext cx="11601450" cy="25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5D9A3-3D79-F12B-7075-785F7BF73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F82A42-250A-6D29-1BA3-84311BAA769F}"/>
              </a:ext>
            </a:extLst>
          </p:cNvPr>
          <p:cNvSpPr txBox="1"/>
          <p:nvPr/>
        </p:nvSpPr>
        <p:spPr>
          <a:xfrm>
            <a:off x="2456121" y="1316191"/>
            <a:ext cx="2839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ang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3" name="Right Arrow 10">
            <a:extLst>
              <a:ext uri="{FF2B5EF4-FFF2-40B4-BE49-F238E27FC236}">
                <a16:creationId xmlns:a16="http://schemas.microsoft.com/office/drawing/2014/main" id="{E3CEE0D8-E1BD-C0D1-9869-6A3CE744255F}"/>
              </a:ext>
            </a:extLst>
          </p:cNvPr>
          <p:cNvSpPr/>
          <p:nvPr/>
        </p:nvSpPr>
        <p:spPr>
          <a:xfrm>
            <a:off x="5473446" y="2101021"/>
            <a:ext cx="978408" cy="24231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95187-925A-8378-0129-DC18B6DA1B6D}"/>
              </a:ext>
            </a:extLst>
          </p:cNvPr>
          <p:cNvSpPr txBox="1"/>
          <p:nvPr/>
        </p:nvSpPr>
        <p:spPr>
          <a:xfrm>
            <a:off x="6619341" y="1316191"/>
            <a:ext cx="107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</a:rPr>
              <a:t>o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FDD13-5ABF-A24B-3A5E-ABBFCDA29457}"/>
              </a:ext>
            </a:extLst>
          </p:cNvPr>
          <p:cNvSpPr txBox="1"/>
          <p:nvPr/>
        </p:nvSpPr>
        <p:spPr>
          <a:xfrm>
            <a:off x="6896102" y="1356406"/>
            <a:ext cx="3539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ang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DC607-5CF4-4C99-AF10-C5EF5918AC85}"/>
              </a:ext>
            </a:extLst>
          </p:cNvPr>
          <p:cNvSpPr txBox="1"/>
          <p:nvPr/>
        </p:nvSpPr>
        <p:spPr>
          <a:xfrm>
            <a:off x="3201378" y="3106891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ac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7" name="Right Arrow 14">
            <a:extLst>
              <a:ext uri="{FF2B5EF4-FFF2-40B4-BE49-F238E27FC236}">
                <a16:creationId xmlns:a16="http://schemas.microsoft.com/office/drawing/2014/main" id="{4DDD0EB3-71CA-61D5-1E13-51EFDED69D30}"/>
              </a:ext>
            </a:extLst>
          </p:cNvPr>
          <p:cNvSpPr/>
          <p:nvPr/>
        </p:nvSpPr>
        <p:spPr>
          <a:xfrm>
            <a:off x="5536620" y="3891721"/>
            <a:ext cx="978408" cy="24231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9E84F-0397-84DE-80A8-6B9C46EA1827}"/>
              </a:ext>
            </a:extLst>
          </p:cNvPr>
          <p:cNvSpPr txBox="1"/>
          <p:nvPr/>
        </p:nvSpPr>
        <p:spPr>
          <a:xfrm>
            <a:off x="6706578" y="3106891"/>
            <a:ext cx="107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</a:rPr>
              <a:t>o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A4C60-53E8-99DD-F023-24684095A724}"/>
              </a:ext>
            </a:extLst>
          </p:cNvPr>
          <p:cNvSpPr txBox="1"/>
          <p:nvPr/>
        </p:nvSpPr>
        <p:spPr>
          <a:xfrm>
            <a:off x="7246002" y="3128025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ac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290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9DBDE-87C2-F172-42E1-D2836C4C4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7F55A-C7B7-4C13-701A-EC4AB400B3A6}"/>
              </a:ext>
            </a:extLst>
          </p:cNvPr>
          <p:cNvSpPr txBox="1"/>
          <p:nvPr/>
        </p:nvSpPr>
        <p:spPr>
          <a:xfrm>
            <a:off x="1752490" y="1580466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FDE7F7-8332-9BDF-F1D8-6F8A5F793048}"/>
              </a:ext>
            </a:extLst>
          </p:cNvPr>
          <p:cNvCxnSpPr/>
          <p:nvPr/>
        </p:nvCxnSpPr>
        <p:spPr>
          <a:xfrm>
            <a:off x="825653" y="1566188"/>
            <a:ext cx="4825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CAD127-EEDD-446D-E180-AFEBEB399624}"/>
              </a:ext>
            </a:extLst>
          </p:cNvPr>
          <p:cNvCxnSpPr/>
          <p:nvPr/>
        </p:nvCxnSpPr>
        <p:spPr>
          <a:xfrm flipV="1">
            <a:off x="825653" y="3311579"/>
            <a:ext cx="4795932" cy="11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BA995-595A-7DF9-7221-97BDF2EB3F85}"/>
              </a:ext>
            </a:extLst>
          </p:cNvPr>
          <p:cNvCxnSpPr/>
          <p:nvPr/>
        </p:nvCxnSpPr>
        <p:spPr>
          <a:xfrm flipH="1" flipV="1">
            <a:off x="844314" y="157393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1F554A-6347-4CD2-6FB2-0051563FE6DE}"/>
              </a:ext>
            </a:extLst>
          </p:cNvPr>
          <p:cNvCxnSpPr/>
          <p:nvPr/>
        </p:nvCxnSpPr>
        <p:spPr>
          <a:xfrm flipV="1">
            <a:off x="5621585" y="1566188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372026-38FF-16AF-57D3-AFEDF4D51E98}"/>
              </a:ext>
            </a:extLst>
          </p:cNvPr>
          <p:cNvCxnSpPr/>
          <p:nvPr/>
        </p:nvCxnSpPr>
        <p:spPr>
          <a:xfrm flipV="1">
            <a:off x="825653" y="5056612"/>
            <a:ext cx="4810536" cy="7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A402B2-E745-6AC9-D634-2B76BB6E2C6C}"/>
              </a:ext>
            </a:extLst>
          </p:cNvPr>
          <p:cNvCxnSpPr/>
          <p:nvPr/>
        </p:nvCxnSpPr>
        <p:spPr>
          <a:xfrm>
            <a:off x="2511993" y="332286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D7D9BE-8CFF-F107-9A53-B4A334F0E6CC}"/>
              </a:ext>
            </a:extLst>
          </p:cNvPr>
          <p:cNvCxnSpPr/>
          <p:nvPr/>
        </p:nvCxnSpPr>
        <p:spPr>
          <a:xfrm>
            <a:off x="3949314" y="3311579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AD4055-B63C-79DB-EDF5-5E314F850239}"/>
              </a:ext>
            </a:extLst>
          </p:cNvPr>
          <p:cNvSpPr txBox="1"/>
          <p:nvPr/>
        </p:nvSpPr>
        <p:spPr>
          <a:xfrm>
            <a:off x="2242715" y="1562037"/>
            <a:ext cx="1966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A83EC-4375-9AAC-7EC7-24E078B5E4A9}"/>
              </a:ext>
            </a:extLst>
          </p:cNvPr>
          <p:cNvSpPr txBox="1"/>
          <p:nvPr/>
        </p:nvSpPr>
        <p:spPr>
          <a:xfrm>
            <a:off x="3406522" y="1572442"/>
            <a:ext cx="1878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ng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21362-B6EB-6C79-7B38-916470551FD2}"/>
              </a:ext>
            </a:extLst>
          </p:cNvPr>
          <p:cNvSpPr txBox="1"/>
          <p:nvPr/>
        </p:nvSpPr>
        <p:spPr>
          <a:xfrm>
            <a:off x="939513" y="3409950"/>
            <a:ext cx="14477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02708-6708-5EFA-4414-A1D35E821ECA}"/>
              </a:ext>
            </a:extLst>
          </p:cNvPr>
          <p:cNvSpPr txBox="1"/>
          <p:nvPr/>
        </p:nvSpPr>
        <p:spPr>
          <a:xfrm>
            <a:off x="2289866" y="3414672"/>
            <a:ext cx="1776924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0B40B9-0AE6-50D6-2414-C5D3CE6A6D5F}"/>
              </a:ext>
            </a:extLst>
          </p:cNvPr>
          <p:cNvSpPr txBox="1"/>
          <p:nvPr/>
        </p:nvSpPr>
        <p:spPr>
          <a:xfrm>
            <a:off x="3890392" y="3372107"/>
            <a:ext cx="1836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ng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132263-534D-CC7B-95A1-8861FA5CDFD5}"/>
              </a:ext>
            </a:extLst>
          </p:cNvPr>
          <p:cNvSpPr txBox="1"/>
          <p:nvPr/>
        </p:nvSpPr>
        <p:spPr>
          <a:xfrm>
            <a:off x="7486540" y="1572442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69565F-228A-4C0A-806D-7C7C072083BC}"/>
              </a:ext>
            </a:extLst>
          </p:cNvPr>
          <p:cNvCxnSpPr/>
          <p:nvPr/>
        </p:nvCxnSpPr>
        <p:spPr>
          <a:xfrm>
            <a:off x="6559703" y="1558164"/>
            <a:ext cx="4825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996619-78B2-7276-2273-E19F8AE149E5}"/>
              </a:ext>
            </a:extLst>
          </p:cNvPr>
          <p:cNvCxnSpPr/>
          <p:nvPr/>
        </p:nvCxnSpPr>
        <p:spPr>
          <a:xfrm flipV="1">
            <a:off x="6559703" y="3303555"/>
            <a:ext cx="4795932" cy="11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14A273-561A-6A85-6951-D73C6509BC66}"/>
              </a:ext>
            </a:extLst>
          </p:cNvPr>
          <p:cNvCxnSpPr/>
          <p:nvPr/>
        </p:nvCxnSpPr>
        <p:spPr>
          <a:xfrm flipH="1" flipV="1">
            <a:off x="6578364" y="156590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C5434C-BE8D-18CA-E632-68B62A009CFD}"/>
              </a:ext>
            </a:extLst>
          </p:cNvPr>
          <p:cNvCxnSpPr/>
          <p:nvPr/>
        </p:nvCxnSpPr>
        <p:spPr>
          <a:xfrm flipV="1">
            <a:off x="11355635" y="155816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425AD7-6A58-12E8-BD53-85E104853A44}"/>
              </a:ext>
            </a:extLst>
          </p:cNvPr>
          <p:cNvCxnSpPr/>
          <p:nvPr/>
        </p:nvCxnSpPr>
        <p:spPr>
          <a:xfrm flipV="1">
            <a:off x="6559703" y="5048588"/>
            <a:ext cx="4810536" cy="7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684CA7-18AD-27B1-A083-1FCCBA548A2C}"/>
              </a:ext>
            </a:extLst>
          </p:cNvPr>
          <p:cNvCxnSpPr/>
          <p:nvPr/>
        </p:nvCxnSpPr>
        <p:spPr>
          <a:xfrm>
            <a:off x="8246043" y="331484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4A7259-ED43-92BA-F7D7-DF2CD8596F1E}"/>
              </a:ext>
            </a:extLst>
          </p:cNvPr>
          <p:cNvCxnSpPr/>
          <p:nvPr/>
        </p:nvCxnSpPr>
        <p:spPr>
          <a:xfrm>
            <a:off x="9791201" y="331484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BAA2C8-0BF8-E55E-3C6C-DD3FD1FD4607}"/>
              </a:ext>
            </a:extLst>
          </p:cNvPr>
          <p:cNvSpPr txBox="1"/>
          <p:nvPr/>
        </p:nvSpPr>
        <p:spPr>
          <a:xfrm>
            <a:off x="8235812" y="1562037"/>
            <a:ext cx="1424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1E8D4-0296-3ACD-991B-A5F3074DA746}"/>
              </a:ext>
            </a:extLst>
          </p:cNvPr>
          <p:cNvSpPr txBox="1"/>
          <p:nvPr/>
        </p:nvSpPr>
        <p:spPr>
          <a:xfrm>
            <a:off x="8998926" y="1572442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c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BF6C78-52C2-9F49-8F2A-F5D006824D4A}"/>
              </a:ext>
            </a:extLst>
          </p:cNvPr>
          <p:cNvSpPr txBox="1"/>
          <p:nvPr/>
        </p:nvSpPr>
        <p:spPr>
          <a:xfrm>
            <a:off x="6673563" y="3401926"/>
            <a:ext cx="14477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F51FDA-279D-9E72-D0CF-B69686E84FAE}"/>
              </a:ext>
            </a:extLst>
          </p:cNvPr>
          <p:cNvSpPr txBox="1"/>
          <p:nvPr/>
        </p:nvSpPr>
        <p:spPr>
          <a:xfrm>
            <a:off x="8142798" y="3401189"/>
            <a:ext cx="1805722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8277C2-4A6E-2F97-2877-BA0A8A77DB66}"/>
              </a:ext>
            </a:extLst>
          </p:cNvPr>
          <p:cNvSpPr txBox="1"/>
          <p:nvPr/>
        </p:nvSpPr>
        <p:spPr>
          <a:xfrm>
            <a:off x="9851849" y="3381879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c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61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 animBg="1"/>
      <p:bldP spid="13" grpId="0" animBg="1"/>
      <p:bldP spid="14" grpId="0"/>
      <p:bldP spid="15" grpId="0"/>
      <p:bldP spid="23" grpId="0"/>
      <p:bldP spid="24" grpId="0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6FF62-EE2B-FF36-07DC-DB691E4F4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A4ED96-9215-74E3-A79B-58FDEBE67761}"/>
              </a:ext>
            </a:extLst>
          </p:cNvPr>
          <p:cNvSpPr txBox="1"/>
          <p:nvPr/>
        </p:nvSpPr>
        <p:spPr>
          <a:xfrm>
            <a:off x="8882352" y="1432620"/>
            <a:ext cx="2122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ng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893C9-5616-E7B4-CF19-3603E1949B6C}"/>
              </a:ext>
            </a:extLst>
          </p:cNvPr>
          <p:cNvSpPr txBox="1"/>
          <p:nvPr/>
        </p:nvSpPr>
        <p:spPr>
          <a:xfrm>
            <a:off x="4758190" y="2332510"/>
            <a:ext cx="361793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o-a</a:t>
            </a:r>
            <a:endParaRPr lang="en-US" sz="9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DDC60E-E884-4157-C3DF-2C94D7729586}"/>
              </a:ext>
            </a:extLst>
          </p:cNvPr>
          <p:cNvCxnSpPr/>
          <p:nvPr/>
        </p:nvCxnSpPr>
        <p:spPr>
          <a:xfrm>
            <a:off x="8057554" y="3229415"/>
            <a:ext cx="1164276" cy="6727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0C6DBD-F9AC-670B-89C1-CE3513EC0BF5}"/>
              </a:ext>
            </a:extLst>
          </p:cNvPr>
          <p:cNvCxnSpPr/>
          <p:nvPr/>
        </p:nvCxnSpPr>
        <p:spPr>
          <a:xfrm flipV="1">
            <a:off x="8022330" y="2384858"/>
            <a:ext cx="1055484" cy="844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F0D00B-85CA-5FF0-55E8-E23CF23123A2}"/>
              </a:ext>
            </a:extLst>
          </p:cNvPr>
          <p:cNvSpPr txBox="1"/>
          <p:nvPr/>
        </p:nvSpPr>
        <p:spPr>
          <a:xfrm>
            <a:off x="695413" y="1677894"/>
            <a:ext cx="379807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oang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n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DBD21-E115-3519-E825-1AB0D1ADC1A2}"/>
              </a:ext>
            </a:extLst>
          </p:cNvPr>
          <p:cNvSpPr txBox="1"/>
          <p:nvPr/>
        </p:nvSpPr>
        <p:spPr>
          <a:xfrm>
            <a:off x="960118" y="3201388"/>
            <a:ext cx="30415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oac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987F6-776F-48D8-BC95-2ADEAB2D3B89}"/>
              </a:ext>
            </a:extLst>
          </p:cNvPr>
          <p:cNvSpPr txBox="1"/>
          <p:nvPr/>
        </p:nvSpPr>
        <p:spPr>
          <a:xfrm>
            <a:off x="8915140" y="3096382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c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036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04934-9821-664A-FEDC-EA9E09BE4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38BB3-C34B-1708-5497-87991BAA6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12128" r="32292" b="19865"/>
          <a:stretch/>
        </p:blipFill>
        <p:spPr>
          <a:xfrm>
            <a:off x="-262080" y="356834"/>
            <a:ext cx="5858540" cy="419530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5F150B9-0666-79E3-C9B4-5CD7DEE7A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65" y="4524934"/>
            <a:ext cx="7166344" cy="156966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srgbClr val="000000"/>
                </a:solidFill>
                <a:latin typeface="Century Gothic" pitchFamily="34" charset="0"/>
              </a:rPr>
              <a:t>khoang</a:t>
            </a:r>
            <a:r>
              <a:rPr lang="en-US" altLang="en-US" sz="9600" b="1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US" altLang="en-US" sz="9600" b="1" dirty="0" err="1">
                <a:solidFill>
                  <a:srgbClr val="000000"/>
                </a:solidFill>
                <a:latin typeface="Century Gothic" pitchFamily="34" charset="0"/>
              </a:rPr>
              <a:t>tàu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1E1F9-745F-704B-205E-A00846282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485" y="4527738"/>
            <a:ext cx="3983975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srgbClr val="FF0000"/>
                </a:solidFill>
                <a:latin typeface="Century Gothic" pitchFamily="34" charset="0"/>
              </a:rPr>
              <a:t>oang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59FF2-54DA-CAEA-0769-056A7AF2242D}"/>
              </a:ext>
            </a:extLst>
          </p:cNvPr>
          <p:cNvSpPr txBox="1"/>
          <p:nvPr/>
        </p:nvSpPr>
        <p:spPr>
          <a:xfrm>
            <a:off x="6330932" y="917120"/>
            <a:ext cx="5435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latin typeface="Century Gothic" pitchFamily="34" charset="0"/>
              </a:rPr>
              <a:t>kh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oang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24C1FF-0406-2736-F589-0732DAA54E82}"/>
              </a:ext>
            </a:extLst>
          </p:cNvPr>
          <p:cNvCxnSpPr/>
          <p:nvPr/>
        </p:nvCxnSpPr>
        <p:spPr>
          <a:xfrm>
            <a:off x="6433291" y="854134"/>
            <a:ext cx="5148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BC7F52-5721-B87F-A40C-93EB0A61CDA2}"/>
              </a:ext>
            </a:extLst>
          </p:cNvPr>
          <p:cNvCxnSpPr/>
          <p:nvPr/>
        </p:nvCxnSpPr>
        <p:spPr>
          <a:xfrm flipV="1">
            <a:off x="6433291" y="2635753"/>
            <a:ext cx="5148915" cy="342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5DEC84-E031-3329-FABA-1E9F019E1EAC}"/>
              </a:ext>
            </a:extLst>
          </p:cNvPr>
          <p:cNvCxnSpPr/>
          <p:nvPr/>
        </p:nvCxnSpPr>
        <p:spPr>
          <a:xfrm flipV="1">
            <a:off x="6433291" y="816950"/>
            <a:ext cx="0" cy="36736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28121A-25A1-AC48-19BD-25916C4D3A0E}"/>
              </a:ext>
            </a:extLst>
          </p:cNvPr>
          <p:cNvCxnSpPr/>
          <p:nvPr/>
        </p:nvCxnSpPr>
        <p:spPr>
          <a:xfrm flipV="1">
            <a:off x="11582206" y="841203"/>
            <a:ext cx="14604" cy="3606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495DA3-6439-E59A-8DAB-AD2863E692AD}"/>
              </a:ext>
            </a:extLst>
          </p:cNvPr>
          <p:cNvCxnSpPr/>
          <p:nvPr/>
        </p:nvCxnSpPr>
        <p:spPr>
          <a:xfrm flipV="1">
            <a:off x="6433291" y="4447488"/>
            <a:ext cx="5178123" cy="430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67DFBE-A00A-CCA3-F5CA-73433FDBA9EF}"/>
              </a:ext>
            </a:extLst>
          </p:cNvPr>
          <p:cNvCxnSpPr/>
          <p:nvPr/>
        </p:nvCxnSpPr>
        <p:spPr>
          <a:xfrm>
            <a:off x="8412091" y="2669977"/>
            <a:ext cx="0" cy="17775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23C3C2-61D0-097B-1D27-FC45F85C8F65}"/>
              </a:ext>
            </a:extLst>
          </p:cNvPr>
          <p:cNvSpPr txBox="1"/>
          <p:nvPr/>
        </p:nvSpPr>
        <p:spPr>
          <a:xfrm>
            <a:off x="6024799" y="2799497"/>
            <a:ext cx="23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kh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B73E6-18EB-ABA0-F4B6-5046B98FCB34}"/>
              </a:ext>
            </a:extLst>
          </p:cNvPr>
          <p:cNvSpPr txBox="1"/>
          <p:nvPr/>
        </p:nvSpPr>
        <p:spPr>
          <a:xfrm>
            <a:off x="8362274" y="1608136"/>
            <a:ext cx="34618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oang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71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16D5D-541E-1389-9060-8425654A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F2771-525C-9431-7C8C-E712F1A4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30350" b="19990"/>
          <a:stretch/>
        </p:blipFill>
        <p:spPr>
          <a:xfrm>
            <a:off x="202019" y="360461"/>
            <a:ext cx="5464370" cy="440292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7E07CD7-C865-01DE-0C2D-586CFBB7F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65" y="4524934"/>
            <a:ext cx="6365848" cy="156966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>
                <a:solidFill>
                  <a:srgbClr val="000000"/>
                </a:solidFill>
                <a:latin typeface="Century Gothic" pitchFamily="34" charset="0"/>
              </a:rPr>
              <a:t>á</a:t>
            </a:r>
            <a:r>
              <a:rPr lang="en-US" altLang="en-US" sz="9600" b="1" noProof="0" dirty="0">
                <a:solidFill>
                  <a:srgbClr val="000000"/>
                </a:solidFill>
                <a:latin typeface="Century Gothic" pitchFamily="34" charset="0"/>
              </a:rPr>
              <a:t>o </a:t>
            </a:r>
            <a:r>
              <a:rPr lang="en-US" altLang="en-US" sz="9600" b="1" noProof="0" dirty="0" err="1">
                <a:solidFill>
                  <a:srgbClr val="000000"/>
                </a:solidFill>
                <a:latin typeface="Century Gothic" pitchFamily="34" charset="0"/>
              </a:rPr>
              <a:t>khoác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EB7B-1F6C-5399-00A4-58DEC34D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041" y="4520398"/>
            <a:ext cx="3983975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srgbClr val="FF0000"/>
                </a:solidFill>
                <a:latin typeface="Century Gothic" pitchFamily="34" charset="0"/>
              </a:rPr>
              <a:t>oac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4B837-8F82-419D-24ED-57EFEDAEC907}"/>
              </a:ext>
            </a:extLst>
          </p:cNvPr>
          <p:cNvSpPr txBox="1"/>
          <p:nvPr/>
        </p:nvSpPr>
        <p:spPr>
          <a:xfrm>
            <a:off x="6760866" y="1035557"/>
            <a:ext cx="4821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latin typeface="Century Gothic" pitchFamily="34" charset="0"/>
              </a:rPr>
              <a:t>kh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oác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B921C3-6ED0-1E25-7476-2DF11134E322}"/>
              </a:ext>
            </a:extLst>
          </p:cNvPr>
          <p:cNvCxnSpPr/>
          <p:nvPr/>
        </p:nvCxnSpPr>
        <p:spPr>
          <a:xfrm>
            <a:off x="6433291" y="854134"/>
            <a:ext cx="5148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A23AC8-7E03-C09F-309E-F17382AD2987}"/>
              </a:ext>
            </a:extLst>
          </p:cNvPr>
          <p:cNvCxnSpPr/>
          <p:nvPr/>
        </p:nvCxnSpPr>
        <p:spPr>
          <a:xfrm flipV="1">
            <a:off x="6433291" y="2635753"/>
            <a:ext cx="5148915" cy="342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D9C4B7-BE4F-BBC9-D189-50EE541BA52E}"/>
              </a:ext>
            </a:extLst>
          </p:cNvPr>
          <p:cNvCxnSpPr/>
          <p:nvPr/>
        </p:nvCxnSpPr>
        <p:spPr>
          <a:xfrm flipV="1">
            <a:off x="6433291" y="816950"/>
            <a:ext cx="0" cy="36736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DD774F-17B5-1A99-DF43-E5D3636F3A99}"/>
              </a:ext>
            </a:extLst>
          </p:cNvPr>
          <p:cNvCxnSpPr/>
          <p:nvPr/>
        </p:nvCxnSpPr>
        <p:spPr>
          <a:xfrm flipV="1">
            <a:off x="11582206" y="841203"/>
            <a:ext cx="14604" cy="3606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9B3310-7E21-201E-C8C8-8D0E70060400}"/>
              </a:ext>
            </a:extLst>
          </p:cNvPr>
          <p:cNvCxnSpPr/>
          <p:nvPr/>
        </p:nvCxnSpPr>
        <p:spPr>
          <a:xfrm flipV="1">
            <a:off x="6433291" y="4447488"/>
            <a:ext cx="5178123" cy="430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C83493-A6DC-E1C8-1368-E0296B32D737}"/>
              </a:ext>
            </a:extLst>
          </p:cNvPr>
          <p:cNvCxnSpPr/>
          <p:nvPr/>
        </p:nvCxnSpPr>
        <p:spPr>
          <a:xfrm>
            <a:off x="8412091" y="2669977"/>
            <a:ext cx="0" cy="17775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2DFFAC-C015-13F7-E9EA-969EE69BFAE2}"/>
              </a:ext>
            </a:extLst>
          </p:cNvPr>
          <p:cNvSpPr txBox="1"/>
          <p:nvPr/>
        </p:nvSpPr>
        <p:spPr>
          <a:xfrm>
            <a:off x="6024799" y="2799497"/>
            <a:ext cx="23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kh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01EF80-6A4F-C1C4-69F0-6D3C99883CF7}"/>
              </a:ext>
            </a:extLst>
          </p:cNvPr>
          <p:cNvSpPr txBox="1"/>
          <p:nvPr/>
        </p:nvSpPr>
        <p:spPr>
          <a:xfrm>
            <a:off x="8378983" y="2773902"/>
            <a:ext cx="3461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oác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92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23F6-B923-1CE1-239F-8D8FE123B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0F55B-EC73-F0CA-B9EF-8D9320DA60F7}"/>
              </a:ext>
            </a:extLst>
          </p:cNvPr>
          <p:cNvSpPr txBox="1"/>
          <p:nvPr/>
        </p:nvSpPr>
        <p:spPr>
          <a:xfrm>
            <a:off x="593825" y="1074322"/>
            <a:ext cx="364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oang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25D37-6E77-39D8-41BE-733716128A46}"/>
              </a:ext>
            </a:extLst>
          </p:cNvPr>
          <p:cNvSpPr txBox="1"/>
          <p:nvPr/>
        </p:nvSpPr>
        <p:spPr>
          <a:xfrm>
            <a:off x="-452268" y="2235137"/>
            <a:ext cx="458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kh</a:t>
            </a:r>
            <a:r>
              <a:rPr lang="en-US" sz="72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oang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11BEA-615D-883C-F928-AB4DAD9FDFD2}"/>
              </a:ext>
            </a:extLst>
          </p:cNvPr>
          <p:cNvSpPr txBox="1"/>
          <p:nvPr/>
        </p:nvSpPr>
        <p:spPr>
          <a:xfrm>
            <a:off x="21184" y="3627278"/>
            <a:ext cx="607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khoang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tàu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F02E-C6F7-221C-931B-8F8516286FFB}"/>
              </a:ext>
            </a:extLst>
          </p:cNvPr>
          <p:cNvSpPr txBox="1"/>
          <p:nvPr/>
        </p:nvSpPr>
        <p:spPr>
          <a:xfrm>
            <a:off x="8421918" y="1028342"/>
            <a:ext cx="398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oac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5009E-F27D-D7A3-FE56-9C86F1C76BCE}"/>
              </a:ext>
            </a:extLst>
          </p:cNvPr>
          <p:cNvSpPr txBox="1"/>
          <p:nvPr/>
        </p:nvSpPr>
        <p:spPr>
          <a:xfrm>
            <a:off x="7397970" y="2228671"/>
            <a:ext cx="500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kh</a:t>
            </a:r>
            <a:r>
              <a:rPr lang="en-US" sz="72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oác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70602-4C67-9629-0EEF-D6DA6902164A}"/>
              </a:ext>
            </a:extLst>
          </p:cNvPr>
          <p:cNvSpPr txBox="1"/>
          <p:nvPr/>
        </p:nvSpPr>
        <p:spPr>
          <a:xfrm>
            <a:off x="7165860" y="3627277"/>
            <a:ext cx="500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áo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khoác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59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9D053-E576-5F48-48CF-7D97A847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5B7E111-B0B2-535D-06E3-C005F8F48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66" y="906874"/>
            <a:ext cx="6243163" cy="50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78B2-CB69-5485-04B1-825240A17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key Banana Dance - Baby Monkey - Dance Along - Pinkfong Songs for Children_Trim">
            <a:hlinkClick r:id="" action="ppaction://media"/>
            <a:extLst>
              <a:ext uri="{FF2B5EF4-FFF2-40B4-BE49-F238E27FC236}">
                <a16:creationId xmlns:a16="http://schemas.microsoft.com/office/drawing/2014/main" id="{DCC2168F-72D6-9F31-75C6-2058B6030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0914"/>
            <a:ext cx="12192000" cy="64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87</Words>
  <Application>Microsoft Office PowerPoint</Application>
  <PresentationFormat>Widescreen</PresentationFormat>
  <Paragraphs>59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35</cp:revision>
  <dcterms:created xsi:type="dcterms:W3CDTF">2026-02-24T00:51:39Z</dcterms:created>
  <dcterms:modified xsi:type="dcterms:W3CDTF">2026-02-26T06:09:37Z</dcterms:modified>
</cp:coreProperties>
</file>