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5" r:id="rId10"/>
    <p:sldId id="266" r:id="rId11"/>
    <p:sldId id="274" r:id="rId12"/>
    <p:sldId id="277" r:id="rId13"/>
    <p:sldId id="275" r:id="rId14"/>
    <p:sldId id="276" r:id="rId15"/>
    <p:sldId id="268" r:id="rId16"/>
    <p:sldId id="269" r:id="rId17"/>
    <p:sldId id="270" r:id="rId18"/>
    <p:sldId id="271" r:id="rId19"/>
    <p:sldId id="272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52" d="100"/>
          <a:sy n="52" d="100"/>
        </p:scale>
        <p:origin x="122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378157-E495-4848-B4DA-FFE14D469D71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4F60C-EDCE-429A-BCE4-B57104425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24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74F60C-EDCE-429A-BCE4-B5710442551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58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C4B8E-8C39-8F5B-CAEF-D43D122DEB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3857A0-5010-5747-95AC-998230FBF5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3C203-0197-053E-D504-CB07E893E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6EA29-0847-4AF5-A898-C49EDA02DC78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889B2-16B9-8729-B2C3-262C958D5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42166-9C52-1CE0-8163-7B7E564F2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A1875-D3BF-4486-AF32-B180BDC4C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70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FFD51-BDFE-5EB8-6B64-53A73BC0B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068046-C0C8-B744-A445-322390B5F7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8B1BE-DE2F-D562-5C28-79DEEA52B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6EA29-0847-4AF5-A898-C49EDA02DC78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7D313D-E5AE-DB24-66D9-26F983AFA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C84B1B-5762-07E2-EE1B-42E8D658B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A1875-D3BF-4486-AF32-B180BDC4C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325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C354EF-090D-8985-0DC4-7F0A8A2DB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260339-F181-5C74-7D8F-678A1E96C4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1955B4-E458-59EB-BC3C-85D4E54EE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6EA29-0847-4AF5-A898-C49EDA02DC78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85C27-B0C3-1EF4-BDCF-F23288009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879CF-8C8A-2B97-8578-B0E81BB86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A1875-D3BF-4486-AF32-B180BDC4C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66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3716F-A903-CC72-BC7C-AC90E3A07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7C664-EBA2-837D-CCD8-850A90843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5AC5EC-3792-8215-7B28-439776DDC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6EA29-0847-4AF5-A898-C49EDA02DC78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5F719-86DA-294A-13B7-D95ADB8EB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FF366-8791-1557-3C09-648B65434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A1875-D3BF-4486-AF32-B180BDC4C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560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5A3C9-D099-75B8-E2E8-4CA75A3ED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769A8C-AC98-3590-C37A-BD75F6943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5FC4E-2F7A-4B24-EE59-89BF91894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6EA29-0847-4AF5-A898-C49EDA02DC78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2D8E42-C557-5C46-C600-43415D5C8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4A7A7-6F3D-3B1F-AD9F-B880CC9C3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A1875-D3BF-4486-AF32-B180BDC4C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3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685AE-70AD-8BF0-8BF2-7897343F2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0AC92-F285-EE30-59AA-B89CC3EA25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8E3291-58AB-39AE-B380-505E8E6B20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78F02B-8D5B-902D-146E-34E94E25C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6EA29-0847-4AF5-A898-C49EDA02DC78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D5B86B-7672-FDC5-6A9F-3C8C048B8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FFC483-AFDF-E707-71EA-957A37658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A1875-D3BF-4486-AF32-B180BDC4C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475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975D7-D688-2680-281D-7E6217882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C4CE7C-F252-9484-ECC0-F556806D07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7A9CC-A44D-69A4-597B-C8AC4224A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366A09-380E-80FA-A095-C2CF6AAF3B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E77170-C597-E7A8-F1A8-196809E596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57E047-42F1-79E1-FD9A-9004CE0D8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6EA29-0847-4AF5-A898-C49EDA02DC78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10ADA0-45B1-4F20-C74F-CA9B7FDC5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718E39-9F2D-4C6D-409D-567B249EE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A1875-D3BF-4486-AF32-B180BDC4C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2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A59C1-A1C0-98C0-871F-AEAA83CF5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5C7529-B9BC-5849-6D70-E5C0D195E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6EA29-0847-4AF5-A898-C49EDA02DC78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1F294C-18B8-16CF-FA08-C778FD8DC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395371-98E4-BEC4-F9E0-D2686E317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A1875-D3BF-4486-AF32-B180BDC4C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34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4AB58E-5F1C-58A6-B1B9-280E79261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6EA29-0847-4AF5-A898-C49EDA02DC78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D80B19-C495-2D99-C2AE-32C9AABD4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C05B56-DF75-FA36-F082-08A16647B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A1875-D3BF-4486-AF32-B180BDC4C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27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E09E3-79ED-AA26-EC87-34805362A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D4004-6C94-DE6A-F90C-D89F42360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751FF1-F5AF-B088-1E63-E0713DF775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663C77-6423-BD46-6967-096512BEB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6EA29-0847-4AF5-A898-C49EDA02DC78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B35CA0-80FE-10C3-D4B9-4AB893F58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A7858F-6D17-7274-A4FB-94573A918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A1875-D3BF-4486-AF32-B180BDC4C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394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751C3-C9D2-5369-23F1-8757DCACF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688A14-42C7-2303-54BD-165539F51F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7570DB-DD26-302A-48E5-F7981C41DC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1D9EFE-E7FF-5FD7-2BE1-C63394998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6EA29-0847-4AF5-A898-C49EDA02DC78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8A90D3-BDB1-B04A-D566-7FA3738A0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672DCC-AD60-089A-65C2-6FC72AABB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A1875-D3BF-4486-AF32-B180BDC4C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40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5D0520-BCDF-5D6B-14A9-F8C86CC3E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C979F9-4F79-74C0-A451-107DDEF04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4C783-7904-7DCD-5FE1-CBF68ED4FD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6EA29-0847-4AF5-A898-C49EDA02DC78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CF6D49-F333-344D-C207-2A9ED866F8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A9D058-ED00-D70F-3DD4-4449BB565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A1875-D3BF-4486-AF32-B180BDC4C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2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E74309-9192-085A-539A-51E459919FCF}"/>
              </a:ext>
            </a:extLst>
          </p:cNvPr>
          <p:cNvSpPr/>
          <p:nvPr/>
        </p:nvSpPr>
        <p:spPr>
          <a:xfrm>
            <a:off x="3459684" y="1648606"/>
            <a:ext cx="5272662" cy="23689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24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126: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uyn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uyt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5168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B78B2-CB69-5485-04B1-825240A17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E7EAB51-779E-26A9-7569-3BE5B77449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7" t="5662" r="10936"/>
          <a:stretch/>
        </p:blipFill>
        <p:spPr>
          <a:xfrm>
            <a:off x="879301" y="569934"/>
            <a:ext cx="10433398" cy="628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1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587C6C-9A59-0CAA-8B85-2BD2CDD3C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BEC98C-4A69-E19D-E6E7-62A9C5449C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7" t="5662" r="10936"/>
          <a:stretch/>
        </p:blipFill>
        <p:spPr>
          <a:xfrm>
            <a:off x="926926" y="569934"/>
            <a:ext cx="10897644" cy="6288066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B5B0B9C-35DC-9A11-B153-D0F173EC1C59}"/>
              </a:ext>
            </a:extLst>
          </p:cNvPr>
          <p:cNvCxnSpPr/>
          <p:nvPr/>
        </p:nvCxnSpPr>
        <p:spPr>
          <a:xfrm>
            <a:off x="4308953" y="6488482"/>
            <a:ext cx="814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2633903-F64C-A4B3-7592-26E3C5369497}"/>
              </a:ext>
            </a:extLst>
          </p:cNvPr>
          <p:cNvCxnSpPr/>
          <p:nvPr/>
        </p:nvCxnSpPr>
        <p:spPr>
          <a:xfrm>
            <a:off x="3396640" y="3546954"/>
            <a:ext cx="814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F221359-498E-08EF-99D7-F3E09BFE092D}"/>
              </a:ext>
            </a:extLst>
          </p:cNvPr>
          <p:cNvCxnSpPr/>
          <p:nvPr/>
        </p:nvCxnSpPr>
        <p:spPr>
          <a:xfrm>
            <a:off x="3404990" y="3713967"/>
            <a:ext cx="814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60A64F5-7317-9866-CBA4-666AFA139BC7}"/>
              </a:ext>
            </a:extLst>
          </p:cNvPr>
          <p:cNvCxnSpPr/>
          <p:nvPr/>
        </p:nvCxnSpPr>
        <p:spPr>
          <a:xfrm>
            <a:off x="8609555" y="3546954"/>
            <a:ext cx="814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A07D980-75FA-7301-B928-7EC0BE234D49}"/>
              </a:ext>
            </a:extLst>
          </p:cNvPr>
          <p:cNvCxnSpPr/>
          <p:nvPr/>
        </p:nvCxnSpPr>
        <p:spPr>
          <a:xfrm>
            <a:off x="8617905" y="3713967"/>
            <a:ext cx="814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65281F7-B63D-2D58-C246-2A5D3211783F}"/>
              </a:ext>
            </a:extLst>
          </p:cNvPr>
          <p:cNvCxnSpPr/>
          <p:nvPr/>
        </p:nvCxnSpPr>
        <p:spPr>
          <a:xfrm>
            <a:off x="9599112" y="6455080"/>
            <a:ext cx="814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43B42BD-88E7-756E-AFA2-4982DB26C15A}"/>
              </a:ext>
            </a:extLst>
          </p:cNvPr>
          <p:cNvCxnSpPr/>
          <p:nvPr/>
        </p:nvCxnSpPr>
        <p:spPr>
          <a:xfrm>
            <a:off x="9607462" y="6622093"/>
            <a:ext cx="814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27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D6E371-E1A1-3835-A06D-866472D94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7DF9456-2B55-5B10-F3A8-3FDE92B389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2" t="63661" r="5450"/>
          <a:stretch/>
        </p:blipFill>
        <p:spPr>
          <a:xfrm>
            <a:off x="225468" y="1354624"/>
            <a:ext cx="11849621" cy="436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92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8D86CC-13C5-B3E8-C1F5-19304A1B94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74AA466C-078E-216D-5DFD-B9A24C5E9E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" b="2020"/>
          <a:stretch/>
        </p:blipFill>
        <p:spPr>
          <a:xfrm>
            <a:off x="159657" y="568181"/>
            <a:ext cx="11872686" cy="618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799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06FB6-3336-C4B6-3AEA-AC50C5F45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1461CC50-6C4B-3F67-B522-D429432D6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" b="238"/>
          <a:stretch/>
        </p:blipFill>
        <p:spPr>
          <a:xfrm>
            <a:off x="-93944" y="479120"/>
            <a:ext cx="11987407" cy="5899759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431131E-8A54-7575-5DE9-9B0808178F3C}"/>
              </a:ext>
            </a:extLst>
          </p:cNvPr>
          <p:cNvCxnSpPr/>
          <p:nvPr/>
        </p:nvCxnSpPr>
        <p:spPr>
          <a:xfrm>
            <a:off x="4409162" y="1822239"/>
            <a:ext cx="814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1CA445E-2751-0CCC-27E3-010E68BBE251}"/>
              </a:ext>
            </a:extLst>
          </p:cNvPr>
          <p:cNvCxnSpPr>
            <a:cxnSpLocks/>
          </p:cNvCxnSpPr>
          <p:nvPr/>
        </p:nvCxnSpPr>
        <p:spPr>
          <a:xfrm>
            <a:off x="7052153" y="1803748"/>
            <a:ext cx="649266" cy="184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2ED45F4-7656-3FC1-C3E9-BF59ACD95C46}"/>
              </a:ext>
            </a:extLst>
          </p:cNvPr>
          <p:cNvCxnSpPr/>
          <p:nvPr/>
        </p:nvCxnSpPr>
        <p:spPr>
          <a:xfrm>
            <a:off x="24009" y="2528684"/>
            <a:ext cx="814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1B03957-02CF-FA6A-2416-99FE6AE952D4}"/>
              </a:ext>
            </a:extLst>
          </p:cNvPr>
          <p:cNvCxnSpPr/>
          <p:nvPr/>
        </p:nvCxnSpPr>
        <p:spPr>
          <a:xfrm>
            <a:off x="10849627" y="1803748"/>
            <a:ext cx="814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B318FDC-B21A-E94A-7AF8-BE0FC3A3BF6E}"/>
              </a:ext>
            </a:extLst>
          </p:cNvPr>
          <p:cNvCxnSpPr>
            <a:cxnSpLocks/>
          </p:cNvCxnSpPr>
          <p:nvPr/>
        </p:nvCxnSpPr>
        <p:spPr>
          <a:xfrm>
            <a:off x="2605413" y="3137770"/>
            <a:ext cx="14989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2CFF570-853A-39B1-B19A-99AF82914DDF}"/>
              </a:ext>
            </a:extLst>
          </p:cNvPr>
          <p:cNvCxnSpPr>
            <a:cxnSpLocks/>
          </p:cNvCxnSpPr>
          <p:nvPr/>
        </p:nvCxnSpPr>
        <p:spPr>
          <a:xfrm>
            <a:off x="759389" y="3137770"/>
            <a:ext cx="11586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6A3BC51-8852-D016-76F2-A33BD321A4EC}"/>
              </a:ext>
            </a:extLst>
          </p:cNvPr>
          <p:cNvCxnSpPr>
            <a:cxnSpLocks/>
          </p:cNvCxnSpPr>
          <p:nvPr/>
        </p:nvCxnSpPr>
        <p:spPr>
          <a:xfrm>
            <a:off x="4780767" y="4467616"/>
            <a:ext cx="13152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CEE4FC-33C9-A77C-D9B3-BAA2154A62E1}"/>
              </a:ext>
            </a:extLst>
          </p:cNvPr>
          <p:cNvCxnSpPr>
            <a:cxnSpLocks/>
          </p:cNvCxnSpPr>
          <p:nvPr/>
        </p:nvCxnSpPr>
        <p:spPr>
          <a:xfrm>
            <a:off x="8878865" y="4467616"/>
            <a:ext cx="15177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C8CD80D9-3068-E1FF-60B0-108736F67AB8}"/>
              </a:ext>
            </a:extLst>
          </p:cNvPr>
          <p:cNvSpPr/>
          <p:nvPr/>
        </p:nvSpPr>
        <p:spPr>
          <a:xfrm>
            <a:off x="24009" y="1197931"/>
            <a:ext cx="549056" cy="56366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BE2B6889-2242-88EA-F5E6-8B78427E4A7E}"/>
              </a:ext>
            </a:extLst>
          </p:cNvPr>
          <p:cNvSpPr/>
          <p:nvPr/>
        </p:nvSpPr>
        <p:spPr>
          <a:xfrm>
            <a:off x="7506221" y="883096"/>
            <a:ext cx="720247" cy="56366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93E1BB83-5731-06C9-AE11-964B6DBBFF5F}"/>
              </a:ext>
            </a:extLst>
          </p:cNvPr>
          <p:cNvSpPr/>
          <p:nvPr/>
        </p:nvSpPr>
        <p:spPr>
          <a:xfrm>
            <a:off x="118996" y="2528684"/>
            <a:ext cx="617950" cy="613779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C1D901F1-6EA0-9647-55E8-61DFD2BEEF1F}"/>
              </a:ext>
            </a:extLst>
          </p:cNvPr>
          <p:cNvSpPr/>
          <p:nvPr/>
        </p:nvSpPr>
        <p:spPr>
          <a:xfrm>
            <a:off x="10231677" y="2228067"/>
            <a:ext cx="617950" cy="653429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1636380E-183A-AEAE-2C89-64C01C390FA2}"/>
              </a:ext>
            </a:extLst>
          </p:cNvPr>
          <p:cNvSpPr/>
          <p:nvPr/>
        </p:nvSpPr>
        <p:spPr>
          <a:xfrm>
            <a:off x="83510" y="3839222"/>
            <a:ext cx="617950" cy="613774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01534ACE-71E7-132D-8C6A-DAD3A24E658C}"/>
              </a:ext>
            </a:extLst>
          </p:cNvPr>
          <p:cNvSpPr/>
          <p:nvPr/>
        </p:nvSpPr>
        <p:spPr>
          <a:xfrm>
            <a:off x="7701419" y="3605931"/>
            <a:ext cx="617950" cy="613773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66901997-40BF-D4A0-0E83-AFDDE876F1D5}"/>
              </a:ext>
            </a:extLst>
          </p:cNvPr>
          <p:cNvSpPr/>
          <p:nvPr/>
        </p:nvSpPr>
        <p:spPr>
          <a:xfrm>
            <a:off x="1036527" y="4146109"/>
            <a:ext cx="604383" cy="663883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EB5AB3AE-4693-964C-3519-328845D0931C}"/>
              </a:ext>
            </a:extLst>
          </p:cNvPr>
          <p:cNvSpPr/>
          <p:nvPr/>
        </p:nvSpPr>
        <p:spPr>
          <a:xfrm>
            <a:off x="5635149" y="4323572"/>
            <a:ext cx="763042" cy="611675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87022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10CA7-3DC6-8360-50C7-DE08A36738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333930E-7E4D-C4E0-F5C6-9284EB9723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115"/>
            <a:ext cx="11962356" cy="4832461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9061697-7AA0-D7B7-A7AB-5940BD93DCA0}"/>
              </a:ext>
            </a:extLst>
          </p:cNvPr>
          <p:cNvCxnSpPr>
            <a:cxnSpLocks/>
          </p:cNvCxnSpPr>
          <p:nvPr/>
        </p:nvCxnSpPr>
        <p:spPr>
          <a:xfrm>
            <a:off x="4694663" y="2297151"/>
            <a:ext cx="1081669" cy="10370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2254E87-AA56-4001-7643-A00F908F3327}"/>
              </a:ext>
            </a:extLst>
          </p:cNvPr>
          <p:cNvCxnSpPr>
            <a:cxnSpLocks/>
          </p:cNvCxnSpPr>
          <p:nvPr/>
        </p:nvCxnSpPr>
        <p:spPr>
          <a:xfrm>
            <a:off x="4694663" y="3334215"/>
            <a:ext cx="1081669" cy="118202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FD54E15-57B6-F1C2-7547-38FD6554832D}"/>
              </a:ext>
            </a:extLst>
          </p:cNvPr>
          <p:cNvCxnSpPr>
            <a:cxnSpLocks/>
          </p:cNvCxnSpPr>
          <p:nvPr/>
        </p:nvCxnSpPr>
        <p:spPr>
          <a:xfrm flipV="1">
            <a:off x="4694663" y="2297151"/>
            <a:ext cx="1081669" cy="23194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053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DFE190-A153-72F6-59FE-E75205366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032495-C2F3-A31F-E964-94F6807557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2" t="45238" r="3568" b="30066"/>
          <a:stretch/>
        </p:blipFill>
        <p:spPr>
          <a:xfrm>
            <a:off x="0" y="2116045"/>
            <a:ext cx="12125193" cy="177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712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9429B6-5B8E-274E-4897-3CA64E2C58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3834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A27981-E360-8ACD-1CEA-E15E13F8A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8635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CF5C62-1159-2039-EF7A-EB74E5934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0933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C5D9A3-3D79-F12B-7075-785F7BF73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F82A42-250A-6D29-1BA3-84311BAA769F}"/>
              </a:ext>
            </a:extLst>
          </p:cNvPr>
          <p:cNvSpPr txBox="1"/>
          <p:nvPr/>
        </p:nvSpPr>
        <p:spPr>
          <a:xfrm>
            <a:off x="3138204" y="1316191"/>
            <a:ext cx="2157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in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</a:t>
            </a:r>
          </a:p>
        </p:txBody>
      </p:sp>
      <p:sp>
        <p:nvSpPr>
          <p:cNvPr id="3" name="Right Arrow 10">
            <a:extLst>
              <a:ext uri="{FF2B5EF4-FFF2-40B4-BE49-F238E27FC236}">
                <a16:creationId xmlns:a16="http://schemas.microsoft.com/office/drawing/2014/main" id="{E3CEE0D8-E1BD-C0D1-9869-6A3CE744255F}"/>
              </a:ext>
            </a:extLst>
          </p:cNvPr>
          <p:cNvSpPr/>
          <p:nvPr/>
        </p:nvSpPr>
        <p:spPr>
          <a:xfrm>
            <a:off x="5473446" y="2101021"/>
            <a:ext cx="978408" cy="242316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495187-925A-8378-0129-DC18B6DA1B6D}"/>
              </a:ext>
            </a:extLst>
          </p:cNvPr>
          <p:cNvSpPr txBox="1"/>
          <p:nvPr/>
        </p:nvSpPr>
        <p:spPr>
          <a:xfrm>
            <a:off x="6619341" y="1316191"/>
            <a:ext cx="1078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Century Gothic" pitchFamily="34" charset="0"/>
              </a:rPr>
              <a:t>u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EFDD13-5ABF-A24B-3A5E-ABBFCDA29457}"/>
              </a:ext>
            </a:extLst>
          </p:cNvPr>
          <p:cNvSpPr txBox="1"/>
          <p:nvPr/>
        </p:nvSpPr>
        <p:spPr>
          <a:xfrm>
            <a:off x="6359706" y="1316191"/>
            <a:ext cx="35392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yn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6DC607-5CF4-4C99-AF10-C5EF5918AC85}"/>
              </a:ext>
            </a:extLst>
          </p:cNvPr>
          <p:cNvSpPr txBox="1"/>
          <p:nvPr/>
        </p:nvSpPr>
        <p:spPr>
          <a:xfrm>
            <a:off x="3201378" y="3106891"/>
            <a:ext cx="2157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it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</a:t>
            </a:r>
          </a:p>
        </p:txBody>
      </p:sp>
      <p:sp>
        <p:nvSpPr>
          <p:cNvPr id="7" name="Right Arrow 14">
            <a:extLst>
              <a:ext uri="{FF2B5EF4-FFF2-40B4-BE49-F238E27FC236}">
                <a16:creationId xmlns:a16="http://schemas.microsoft.com/office/drawing/2014/main" id="{4DDD0EB3-71CA-61D5-1E13-51EFDED69D30}"/>
              </a:ext>
            </a:extLst>
          </p:cNvPr>
          <p:cNvSpPr/>
          <p:nvPr/>
        </p:nvSpPr>
        <p:spPr>
          <a:xfrm>
            <a:off x="5536620" y="3891721"/>
            <a:ext cx="978408" cy="242316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F9E84F-0397-84DE-80A8-6B9C46EA1827}"/>
              </a:ext>
            </a:extLst>
          </p:cNvPr>
          <p:cNvSpPr txBox="1"/>
          <p:nvPr/>
        </p:nvSpPr>
        <p:spPr>
          <a:xfrm>
            <a:off x="6706578" y="3106891"/>
            <a:ext cx="1078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Century Gothic" pitchFamily="34" charset="0"/>
              </a:rPr>
              <a:t>u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6A4C60-53E8-99DD-F023-24684095A724}"/>
              </a:ext>
            </a:extLst>
          </p:cNvPr>
          <p:cNvSpPr txBox="1"/>
          <p:nvPr/>
        </p:nvSpPr>
        <p:spPr>
          <a:xfrm>
            <a:off x="6975234" y="3187320"/>
            <a:ext cx="2157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yt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32905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/>
      <p:bldP spid="7" grpId="0" animBg="1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BA597A-08B0-9F79-7F1C-319E07728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9720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E9DBDE-87C2-F172-42E1-D2836C4C42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37F55A-C7B7-4C13-701A-EC4AB400B3A6}"/>
              </a:ext>
            </a:extLst>
          </p:cNvPr>
          <p:cNvSpPr txBox="1"/>
          <p:nvPr/>
        </p:nvSpPr>
        <p:spPr>
          <a:xfrm>
            <a:off x="1752490" y="1580466"/>
            <a:ext cx="1447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u   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   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1FDE7F7-8332-9BDF-F1D8-6F8A5F793048}"/>
              </a:ext>
            </a:extLst>
          </p:cNvPr>
          <p:cNvCxnSpPr/>
          <p:nvPr/>
        </p:nvCxnSpPr>
        <p:spPr>
          <a:xfrm>
            <a:off x="825653" y="1566188"/>
            <a:ext cx="482514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FCAD127-EEDD-446D-E180-AFEBEB399624}"/>
              </a:ext>
            </a:extLst>
          </p:cNvPr>
          <p:cNvCxnSpPr/>
          <p:nvPr/>
        </p:nvCxnSpPr>
        <p:spPr>
          <a:xfrm flipV="1">
            <a:off x="825653" y="3311579"/>
            <a:ext cx="4795932" cy="1128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D9BA995-595A-7DF9-7221-97BDF2EB3F85}"/>
              </a:ext>
            </a:extLst>
          </p:cNvPr>
          <p:cNvCxnSpPr/>
          <p:nvPr/>
        </p:nvCxnSpPr>
        <p:spPr>
          <a:xfrm flipH="1" flipV="1">
            <a:off x="844314" y="1573930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61F554A-6347-4CD2-6FB2-0051563FE6DE}"/>
              </a:ext>
            </a:extLst>
          </p:cNvPr>
          <p:cNvCxnSpPr/>
          <p:nvPr/>
        </p:nvCxnSpPr>
        <p:spPr>
          <a:xfrm flipV="1">
            <a:off x="5621585" y="1566188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F372026-38FF-16AF-57D3-AFEDF4D51E98}"/>
              </a:ext>
            </a:extLst>
          </p:cNvPr>
          <p:cNvCxnSpPr/>
          <p:nvPr/>
        </p:nvCxnSpPr>
        <p:spPr>
          <a:xfrm flipV="1">
            <a:off x="825653" y="5056612"/>
            <a:ext cx="4810536" cy="744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2A402B2-E745-6AC9-D634-2B76BB6E2C6C}"/>
              </a:ext>
            </a:extLst>
          </p:cNvPr>
          <p:cNvCxnSpPr/>
          <p:nvPr/>
        </p:nvCxnSpPr>
        <p:spPr>
          <a:xfrm>
            <a:off x="2511993" y="3322865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ED7D9BE-8CFF-F107-9A53-B4A334F0E6CC}"/>
              </a:ext>
            </a:extLst>
          </p:cNvPr>
          <p:cNvCxnSpPr/>
          <p:nvPr/>
        </p:nvCxnSpPr>
        <p:spPr>
          <a:xfrm>
            <a:off x="4057151" y="3322865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BAD4055-B63C-79DB-EDF5-5E314F850239}"/>
              </a:ext>
            </a:extLst>
          </p:cNvPr>
          <p:cNvSpPr txBox="1"/>
          <p:nvPr/>
        </p:nvSpPr>
        <p:spPr>
          <a:xfrm>
            <a:off x="2223698" y="1614690"/>
            <a:ext cx="19660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y</a:t>
            </a:r>
            <a:endParaRPr lang="en-US" sz="96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A83EC-4375-9AAC-7EC7-24E078B5E4A9}"/>
              </a:ext>
            </a:extLst>
          </p:cNvPr>
          <p:cNvSpPr txBox="1"/>
          <p:nvPr/>
        </p:nvSpPr>
        <p:spPr>
          <a:xfrm>
            <a:off x="3186579" y="1651952"/>
            <a:ext cx="1447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n   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F21362-B6EB-6C79-7B38-916470551FD2}"/>
              </a:ext>
            </a:extLst>
          </p:cNvPr>
          <p:cNvSpPr txBox="1"/>
          <p:nvPr/>
        </p:nvSpPr>
        <p:spPr>
          <a:xfrm>
            <a:off x="939513" y="3409950"/>
            <a:ext cx="1447799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u   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502708-6708-5EFA-4414-A1D35E821ECA}"/>
              </a:ext>
            </a:extLst>
          </p:cNvPr>
          <p:cNvSpPr txBox="1"/>
          <p:nvPr/>
        </p:nvSpPr>
        <p:spPr>
          <a:xfrm>
            <a:off x="2426421" y="3401189"/>
            <a:ext cx="1776924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y</a:t>
            </a:r>
            <a:endParaRPr lang="en-US" sz="96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0B40B9-0AE6-50D6-2414-C5D3CE6A6D5F}"/>
              </a:ext>
            </a:extLst>
          </p:cNvPr>
          <p:cNvSpPr txBox="1"/>
          <p:nvPr/>
        </p:nvSpPr>
        <p:spPr>
          <a:xfrm>
            <a:off x="4117799" y="3389903"/>
            <a:ext cx="1447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n   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132263-534D-CC7B-95A1-8861FA5CDFD5}"/>
              </a:ext>
            </a:extLst>
          </p:cNvPr>
          <p:cNvSpPr txBox="1"/>
          <p:nvPr/>
        </p:nvSpPr>
        <p:spPr>
          <a:xfrm>
            <a:off x="7486540" y="1572442"/>
            <a:ext cx="1447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u   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   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A69565F-228A-4C0A-806D-7C7C072083BC}"/>
              </a:ext>
            </a:extLst>
          </p:cNvPr>
          <p:cNvCxnSpPr/>
          <p:nvPr/>
        </p:nvCxnSpPr>
        <p:spPr>
          <a:xfrm>
            <a:off x="6559703" y="1558164"/>
            <a:ext cx="482514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4996619-78B2-7276-2273-E19F8AE149E5}"/>
              </a:ext>
            </a:extLst>
          </p:cNvPr>
          <p:cNvCxnSpPr/>
          <p:nvPr/>
        </p:nvCxnSpPr>
        <p:spPr>
          <a:xfrm flipV="1">
            <a:off x="6559703" y="3303555"/>
            <a:ext cx="4795932" cy="1128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F14A273-561A-6A85-6951-D73C6509BC66}"/>
              </a:ext>
            </a:extLst>
          </p:cNvPr>
          <p:cNvCxnSpPr/>
          <p:nvPr/>
        </p:nvCxnSpPr>
        <p:spPr>
          <a:xfrm flipH="1" flipV="1">
            <a:off x="6578364" y="1565906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6C5434C-BE8D-18CA-E632-68B62A009CFD}"/>
              </a:ext>
            </a:extLst>
          </p:cNvPr>
          <p:cNvCxnSpPr/>
          <p:nvPr/>
        </p:nvCxnSpPr>
        <p:spPr>
          <a:xfrm flipV="1">
            <a:off x="11355635" y="1558164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A425AD7-6A58-12E8-BD53-85E104853A44}"/>
              </a:ext>
            </a:extLst>
          </p:cNvPr>
          <p:cNvCxnSpPr/>
          <p:nvPr/>
        </p:nvCxnSpPr>
        <p:spPr>
          <a:xfrm flipV="1">
            <a:off x="6559703" y="5048588"/>
            <a:ext cx="4810536" cy="744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4684CA7-18AD-27B1-A083-1FCCBA548A2C}"/>
              </a:ext>
            </a:extLst>
          </p:cNvPr>
          <p:cNvCxnSpPr/>
          <p:nvPr/>
        </p:nvCxnSpPr>
        <p:spPr>
          <a:xfrm>
            <a:off x="8246043" y="3314841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E4A7259-ED43-92BA-F7D7-DF2CD8596F1E}"/>
              </a:ext>
            </a:extLst>
          </p:cNvPr>
          <p:cNvCxnSpPr/>
          <p:nvPr/>
        </p:nvCxnSpPr>
        <p:spPr>
          <a:xfrm>
            <a:off x="9791201" y="3314841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FBAA2C8-0BF8-E55E-3C6C-DD3FD1FD4607}"/>
              </a:ext>
            </a:extLst>
          </p:cNvPr>
          <p:cNvSpPr txBox="1"/>
          <p:nvPr/>
        </p:nvSpPr>
        <p:spPr>
          <a:xfrm>
            <a:off x="7815980" y="1605476"/>
            <a:ext cx="21783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y</a:t>
            </a:r>
            <a:endParaRPr lang="en-US" sz="96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3C1E8D4-0296-3ACD-991B-A5F3074DA746}"/>
              </a:ext>
            </a:extLst>
          </p:cNvPr>
          <p:cNvSpPr txBox="1"/>
          <p:nvPr/>
        </p:nvSpPr>
        <p:spPr>
          <a:xfrm>
            <a:off x="8760384" y="1605476"/>
            <a:ext cx="1447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t   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2BF6C78-52C2-9F49-8F2A-F5D006824D4A}"/>
              </a:ext>
            </a:extLst>
          </p:cNvPr>
          <p:cNvSpPr txBox="1"/>
          <p:nvPr/>
        </p:nvSpPr>
        <p:spPr>
          <a:xfrm>
            <a:off x="6673563" y="3401926"/>
            <a:ext cx="1447799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u   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F51FDA-279D-9E72-D0CF-B69686E84FAE}"/>
              </a:ext>
            </a:extLst>
          </p:cNvPr>
          <p:cNvSpPr txBox="1"/>
          <p:nvPr/>
        </p:nvSpPr>
        <p:spPr>
          <a:xfrm>
            <a:off x="8142798" y="3401189"/>
            <a:ext cx="1805722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y</a:t>
            </a:r>
            <a:endParaRPr lang="en-US" sz="96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38277C2-4A6E-2F97-2877-BA0A8A77DB66}"/>
              </a:ext>
            </a:extLst>
          </p:cNvPr>
          <p:cNvSpPr txBox="1"/>
          <p:nvPr/>
        </p:nvSpPr>
        <p:spPr>
          <a:xfrm>
            <a:off x="9851849" y="3381879"/>
            <a:ext cx="1447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t   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81617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 animBg="1"/>
      <p:bldP spid="13" grpId="0" animBg="1"/>
      <p:bldP spid="14" grpId="0"/>
      <p:bldP spid="15" grpId="0"/>
      <p:bldP spid="23" grpId="0"/>
      <p:bldP spid="24" grpId="0"/>
      <p:bldP spid="25" grpId="0" animBg="1"/>
      <p:bldP spid="26" grpId="0" animBg="1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6FF62-EE2B-FF36-07DC-DB691E4F4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A4ED96-9215-74E3-A79B-58FDEBE67761}"/>
              </a:ext>
            </a:extLst>
          </p:cNvPr>
          <p:cNvSpPr txBox="1"/>
          <p:nvPr/>
        </p:nvSpPr>
        <p:spPr>
          <a:xfrm>
            <a:off x="8882352" y="1432620"/>
            <a:ext cx="1447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n   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D893C9-5616-E7B4-CF19-3603E1949B6C}"/>
              </a:ext>
            </a:extLst>
          </p:cNvPr>
          <p:cNvSpPr txBox="1"/>
          <p:nvPr/>
        </p:nvSpPr>
        <p:spPr>
          <a:xfrm>
            <a:off x="4758190" y="2332510"/>
            <a:ext cx="3617935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Century Gothic" pitchFamily="34" charset="0"/>
              </a:rPr>
              <a:t>u-y</a:t>
            </a:r>
            <a:endParaRPr lang="en-US" sz="96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1DDC60E-E884-4157-C3DF-2C94D7729586}"/>
              </a:ext>
            </a:extLst>
          </p:cNvPr>
          <p:cNvCxnSpPr/>
          <p:nvPr/>
        </p:nvCxnSpPr>
        <p:spPr>
          <a:xfrm>
            <a:off x="8057554" y="3229415"/>
            <a:ext cx="1164276" cy="6727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00C6DBD-F9AC-670B-89C1-CE3513EC0BF5}"/>
              </a:ext>
            </a:extLst>
          </p:cNvPr>
          <p:cNvCxnSpPr/>
          <p:nvPr/>
        </p:nvCxnSpPr>
        <p:spPr>
          <a:xfrm flipV="1">
            <a:off x="8022330" y="2384858"/>
            <a:ext cx="1055484" cy="84455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9F0D00B-85CA-5FF0-55E8-E23CF23123A2}"/>
              </a:ext>
            </a:extLst>
          </p:cNvPr>
          <p:cNvSpPr txBox="1"/>
          <p:nvPr/>
        </p:nvSpPr>
        <p:spPr>
          <a:xfrm>
            <a:off x="695413" y="1677894"/>
            <a:ext cx="3798072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uyn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n    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3DBD21-E115-3519-E825-1AB0D1ADC1A2}"/>
              </a:ext>
            </a:extLst>
          </p:cNvPr>
          <p:cNvSpPr txBox="1"/>
          <p:nvPr/>
        </p:nvSpPr>
        <p:spPr>
          <a:xfrm>
            <a:off x="960118" y="3201388"/>
            <a:ext cx="3041544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uyt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1987F6-776F-48D8-BC95-2ADEAB2D3B89}"/>
              </a:ext>
            </a:extLst>
          </p:cNvPr>
          <p:cNvSpPr txBox="1"/>
          <p:nvPr/>
        </p:nvSpPr>
        <p:spPr>
          <a:xfrm>
            <a:off x="8915140" y="3096382"/>
            <a:ext cx="1447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t   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60369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516D5D-541E-1389-9060-8425654AB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2FA776-CA8F-B679-2662-17C342BE7C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9" t="13213" r="30445" b="18928"/>
          <a:stretch/>
        </p:blipFill>
        <p:spPr>
          <a:xfrm>
            <a:off x="834425" y="734801"/>
            <a:ext cx="5513212" cy="3818738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4706258C-A3AD-73E8-E9E7-A89DF55E0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178" y="4553539"/>
            <a:ext cx="6137738" cy="1569660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9600" b="1" dirty="0" err="1">
                <a:solidFill>
                  <a:srgbClr val="000000"/>
                </a:solidFill>
                <a:latin typeface="Century Gothic" pitchFamily="34" charset="0"/>
              </a:rPr>
              <a:t>màn</a:t>
            </a:r>
            <a:r>
              <a:rPr lang="en-US" altLang="en-US" sz="9600" b="1" dirty="0">
                <a:solidFill>
                  <a:srgbClr val="000000"/>
                </a:solidFill>
                <a:latin typeface="Century Gothic" pitchFamily="34" charset="0"/>
              </a:rPr>
              <a:t> </a:t>
            </a:r>
            <a:r>
              <a:rPr lang="en-US" altLang="en-US" sz="9600" b="1" dirty="0" err="1">
                <a:solidFill>
                  <a:srgbClr val="000000"/>
                </a:solidFill>
                <a:latin typeface="Century Gothic" pitchFamily="34" charset="0"/>
              </a:rPr>
              <a:t>tuyn</a:t>
            </a:r>
            <a:endParaRPr kumimoji="0" lang="en-US" alt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30FA0B-44EA-79B0-8E45-5117AFFDA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8861" y="4553539"/>
            <a:ext cx="3073093" cy="156966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9600" b="1" dirty="0" err="1">
                <a:solidFill>
                  <a:srgbClr val="FF0000"/>
                </a:solidFill>
                <a:latin typeface="Century Gothic" pitchFamily="34" charset="0"/>
              </a:rPr>
              <a:t>uyn</a:t>
            </a:r>
            <a:endParaRPr kumimoji="0" lang="en-US" alt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12089D-7E01-F877-1476-EC80E3979BFD}"/>
              </a:ext>
            </a:extLst>
          </p:cNvPr>
          <p:cNvSpPr txBox="1"/>
          <p:nvPr/>
        </p:nvSpPr>
        <p:spPr>
          <a:xfrm>
            <a:off x="7404681" y="876762"/>
            <a:ext cx="38444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9600" b="1" dirty="0" err="1">
                <a:latin typeface="Century Gothic" pitchFamily="34" charset="0"/>
              </a:rPr>
              <a:t>t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uyn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C384D5A-896D-F428-C25C-8F537EADBBF9}"/>
              </a:ext>
            </a:extLst>
          </p:cNvPr>
          <p:cNvCxnSpPr/>
          <p:nvPr/>
        </p:nvCxnSpPr>
        <p:spPr>
          <a:xfrm>
            <a:off x="6433291" y="854134"/>
            <a:ext cx="514891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A93CFD9-FDFD-71CB-1328-B6F666CF6CE5}"/>
              </a:ext>
            </a:extLst>
          </p:cNvPr>
          <p:cNvCxnSpPr/>
          <p:nvPr/>
        </p:nvCxnSpPr>
        <p:spPr>
          <a:xfrm flipV="1">
            <a:off x="6433291" y="2635753"/>
            <a:ext cx="5148915" cy="342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A3A010-A15A-834C-75CD-5E5443A268A2}"/>
              </a:ext>
            </a:extLst>
          </p:cNvPr>
          <p:cNvCxnSpPr/>
          <p:nvPr/>
        </p:nvCxnSpPr>
        <p:spPr>
          <a:xfrm flipV="1">
            <a:off x="6433291" y="816950"/>
            <a:ext cx="0" cy="36736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1372174-2603-91DC-EF4B-AD924C45101A}"/>
              </a:ext>
            </a:extLst>
          </p:cNvPr>
          <p:cNvCxnSpPr/>
          <p:nvPr/>
        </p:nvCxnSpPr>
        <p:spPr>
          <a:xfrm flipV="1">
            <a:off x="11582206" y="841203"/>
            <a:ext cx="14604" cy="360628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237A05B-B8E1-73EB-32C3-989B8AC54799}"/>
              </a:ext>
            </a:extLst>
          </p:cNvPr>
          <p:cNvCxnSpPr/>
          <p:nvPr/>
        </p:nvCxnSpPr>
        <p:spPr>
          <a:xfrm flipV="1">
            <a:off x="6433291" y="4447488"/>
            <a:ext cx="5178123" cy="4306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7CDFFE6-FE81-495E-17D2-10CA6B9288A5}"/>
              </a:ext>
            </a:extLst>
          </p:cNvPr>
          <p:cNvCxnSpPr/>
          <p:nvPr/>
        </p:nvCxnSpPr>
        <p:spPr>
          <a:xfrm>
            <a:off x="8602950" y="2669977"/>
            <a:ext cx="0" cy="177751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C42175D-013D-C8DF-AD1E-091C6B87E0DA}"/>
              </a:ext>
            </a:extLst>
          </p:cNvPr>
          <p:cNvSpPr txBox="1"/>
          <p:nvPr/>
        </p:nvSpPr>
        <p:spPr>
          <a:xfrm>
            <a:off x="6024798" y="2833721"/>
            <a:ext cx="2354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latin typeface="Century Gothic" pitchFamily="34" charset="0"/>
                <a:cs typeface="Aharoni" pitchFamily="2" charset="-79"/>
              </a:rPr>
              <a:t> 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2E6571-B395-586D-458B-C650819EB4D3}"/>
              </a:ext>
            </a:extLst>
          </p:cNvPr>
          <p:cNvSpPr txBox="1"/>
          <p:nvPr/>
        </p:nvSpPr>
        <p:spPr>
          <a:xfrm>
            <a:off x="8730189" y="2822238"/>
            <a:ext cx="2881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uyn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7928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2498EF-1DF8-D22D-63F6-F55A398EB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DFDC7B0-6667-7B6D-40C1-D5543B2961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5" r="26318" b="22238"/>
          <a:stretch/>
        </p:blipFill>
        <p:spPr>
          <a:xfrm>
            <a:off x="1069957" y="533369"/>
            <a:ext cx="5560772" cy="3502051"/>
          </a:xfrm>
          <a:prstGeom prst="rect">
            <a:avLst/>
          </a:prstGeom>
        </p:spPr>
      </p:pic>
      <p:sp>
        <p:nvSpPr>
          <p:cNvPr id="13" name="TextBox 3">
            <a:extLst>
              <a:ext uri="{FF2B5EF4-FFF2-40B4-BE49-F238E27FC236}">
                <a16:creationId xmlns:a16="http://schemas.microsoft.com/office/drawing/2014/main" id="{EC13181B-4092-745D-EEA2-1DE77C5A4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5294" y="4542906"/>
            <a:ext cx="6137738" cy="1569660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9600" b="1" dirty="0" err="1">
                <a:solidFill>
                  <a:srgbClr val="000000"/>
                </a:solidFill>
                <a:latin typeface="Century Gothic" pitchFamily="34" charset="0"/>
              </a:rPr>
              <a:t>xe</a:t>
            </a:r>
            <a:r>
              <a:rPr lang="en-US" altLang="en-US" sz="9600" b="1" dirty="0">
                <a:solidFill>
                  <a:srgbClr val="000000"/>
                </a:solidFill>
                <a:latin typeface="Century Gothic" pitchFamily="34" charset="0"/>
              </a:rPr>
              <a:t> </a:t>
            </a:r>
            <a:r>
              <a:rPr lang="en-US" altLang="en-US" sz="9600" b="1" dirty="0" err="1">
                <a:solidFill>
                  <a:srgbClr val="000000"/>
                </a:solidFill>
                <a:latin typeface="Century Gothic" pitchFamily="34" charset="0"/>
              </a:rPr>
              <a:t>buýt</a:t>
            </a:r>
            <a:endParaRPr kumimoji="0" lang="en-US" alt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821417-5D20-9C2D-6BE2-6ED1C83ED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230" y="4542906"/>
            <a:ext cx="2239530" cy="156966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9600" b="1" dirty="0" err="1">
                <a:solidFill>
                  <a:srgbClr val="FF0000"/>
                </a:solidFill>
                <a:latin typeface="Century Gothic" pitchFamily="34" charset="0"/>
              </a:rPr>
              <a:t>uyt</a:t>
            </a:r>
            <a:endParaRPr kumimoji="0" lang="en-US" alt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6F69CA-2A39-2068-41D2-0AFDEF0A6256}"/>
              </a:ext>
            </a:extLst>
          </p:cNvPr>
          <p:cNvSpPr txBox="1"/>
          <p:nvPr/>
        </p:nvSpPr>
        <p:spPr>
          <a:xfrm>
            <a:off x="7404681" y="876762"/>
            <a:ext cx="38444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9600" b="1" dirty="0" err="1">
                <a:latin typeface="Century Gothic" pitchFamily="34" charset="0"/>
              </a:rPr>
              <a:t>b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uýt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86467A7-254E-0AFD-6481-49633B1D0BB1}"/>
              </a:ext>
            </a:extLst>
          </p:cNvPr>
          <p:cNvCxnSpPr/>
          <p:nvPr/>
        </p:nvCxnSpPr>
        <p:spPr>
          <a:xfrm>
            <a:off x="6433291" y="854134"/>
            <a:ext cx="514891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EC3BD6F-63C4-8920-BE8E-A47963088DC8}"/>
              </a:ext>
            </a:extLst>
          </p:cNvPr>
          <p:cNvCxnSpPr/>
          <p:nvPr/>
        </p:nvCxnSpPr>
        <p:spPr>
          <a:xfrm flipV="1">
            <a:off x="6433291" y="2635753"/>
            <a:ext cx="5148915" cy="342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581313F-7B05-DD28-9B76-6B5C0C17BAB2}"/>
              </a:ext>
            </a:extLst>
          </p:cNvPr>
          <p:cNvCxnSpPr/>
          <p:nvPr/>
        </p:nvCxnSpPr>
        <p:spPr>
          <a:xfrm flipV="1">
            <a:off x="6433291" y="816950"/>
            <a:ext cx="0" cy="36736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AF15136-4E16-FB36-1129-30EBCE67A60F}"/>
              </a:ext>
            </a:extLst>
          </p:cNvPr>
          <p:cNvCxnSpPr/>
          <p:nvPr/>
        </p:nvCxnSpPr>
        <p:spPr>
          <a:xfrm flipV="1">
            <a:off x="11582206" y="841203"/>
            <a:ext cx="14604" cy="360628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42BC2F0-57DE-4B26-670D-CE23C53FB45E}"/>
              </a:ext>
            </a:extLst>
          </p:cNvPr>
          <p:cNvCxnSpPr/>
          <p:nvPr/>
        </p:nvCxnSpPr>
        <p:spPr>
          <a:xfrm flipV="1">
            <a:off x="6433291" y="4447488"/>
            <a:ext cx="5178123" cy="4306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00C13F2-0806-FA83-3AFC-05273A9E25ED}"/>
              </a:ext>
            </a:extLst>
          </p:cNvPr>
          <p:cNvCxnSpPr/>
          <p:nvPr/>
        </p:nvCxnSpPr>
        <p:spPr>
          <a:xfrm>
            <a:off x="8602950" y="2669977"/>
            <a:ext cx="0" cy="177751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1C6E1EB-F360-0DE5-5CE3-7193BFDC9E02}"/>
              </a:ext>
            </a:extLst>
          </p:cNvPr>
          <p:cNvSpPr txBox="1"/>
          <p:nvPr/>
        </p:nvSpPr>
        <p:spPr>
          <a:xfrm>
            <a:off x="5992901" y="2822238"/>
            <a:ext cx="2354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latin typeface="Century Gothic" pitchFamily="34" charset="0"/>
                <a:cs typeface="Aharoni" pitchFamily="2" charset="-79"/>
              </a:rPr>
              <a:t> 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5B20C5-10F8-CA65-9735-DF8541A2FB99}"/>
              </a:ext>
            </a:extLst>
          </p:cNvPr>
          <p:cNvSpPr txBox="1"/>
          <p:nvPr/>
        </p:nvSpPr>
        <p:spPr>
          <a:xfrm>
            <a:off x="8730189" y="2822238"/>
            <a:ext cx="2881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uýt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6517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D098A5-583A-C675-AD80-D5AE074E66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5C31E6A-017E-5E2F-FAB6-3865E48CA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79" y="244549"/>
            <a:ext cx="5433237" cy="3891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8EB290E1-D240-BD30-CBF2-775367CDF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002" y="4601100"/>
            <a:ext cx="6669366" cy="1569660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9600" b="1" dirty="0" err="1">
                <a:solidFill>
                  <a:srgbClr val="000000"/>
                </a:solidFill>
                <a:latin typeface="Century Gothic" pitchFamily="34" charset="0"/>
              </a:rPr>
              <a:t>duyệt</a:t>
            </a:r>
            <a:r>
              <a:rPr lang="en-US" altLang="en-US" sz="9600" b="1" dirty="0">
                <a:solidFill>
                  <a:srgbClr val="000000"/>
                </a:solidFill>
                <a:latin typeface="Century Gothic" pitchFamily="34" charset="0"/>
              </a:rPr>
              <a:t> </a:t>
            </a:r>
            <a:r>
              <a:rPr lang="en-US" altLang="en-US" sz="9600" b="1" dirty="0" err="1">
                <a:solidFill>
                  <a:srgbClr val="000000"/>
                </a:solidFill>
                <a:latin typeface="Century Gothic" pitchFamily="34" charset="0"/>
              </a:rPr>
              <a:t>binh</a:t>
            </a:r>
            <a:endParaRPr kumimoji="0" lang="en-US" alt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695DB9-EDCE-29A5-5EBD-15AA35175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8544" y="4601100"/>
            <a:ext cx="3073093" cy="156966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9600" b="1" dirty="0" err="1">
                <a:solidFill>
                  <a:srgbClr val="FF0000"/>
                </a:solidFill>
                <a:latin typeface="Century Gothic" pitchFamily="34" charset="0"/>
              </a:rPr>
              <a:t>uyệt</a:t>
            </a:r>
            <a:endParaRPr kumimoji="0" lang="en-US" alt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C0DC44-4A0D-0FF7-6F09-94297786095E}"/>
              </a:ext>
            </a:extLst>
          </p:cNvPr>
          <p:cNvSpPr txBox="1"/>
          <p:nvPr/>
        </p:nvSpPr>
        <p:spPr>
          <a:xfrm>
            <a:off x="6759900" y="902349"/>
            <a:ext cx="45249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9600" b="1" dirty="0" err="1">
                <a:latin typeface="Century Gothic" pitchFamily="34" charset="0"/>
              </a:rPr>
              <a:t>d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uyệt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AAD1911-6758-C9D0-050B-2C323016B57A}"/>
              </a:ext>
            </a:extLst>
          </p:cNvPr>
          <p:cNvCxnSpPr/>
          <p:nvPr/>
        </p:nvCxnSpPr>
        <p:spPr>
          <a:xfrm>
            <a:off x="6433291" y="854134"/>
            <a:ext cx="514891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856071-8D5F-5D74-3C86-15D887DB63AB}"/>
              </a:ext>
            </a:extLst>
          </p:cNvPr>
          <p:cNvCxnSpPr/>
          <p:nvPr/>
        </p:nvCxnSpPr>
        <p:spPr>
          <a:xfrm flipV="1">
            <a:off x="6433291" y="2635753"/>
            <a:ext cx="5148915" cy="342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7C373F-7924-1665-C666-369CBD31EAEF}"/>
              </a:ext>
            </a:extLst>
          </p:cNvPr>
          <p:cNvCxnSpPr/>
          <p:nvPr/>
        </p:nvCxnSpPr>
        <p:spPr>
          <a:xfrm flipV="1">
            <a:off x="6433291" y="816950"/>
            <a:ext cx="0" cy="36736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B2A537-D2B7-35B5-BA55-F0AA8DB99FAC}"/>
              </a:ext>
            </a:extLst>
          </p:cNvPr>
          <p:cNvCxnSpPr/>
          <p:nvPr/>
        </p:nvCxnSpPr>
        <p:spPr>
          <a:xfrm flipV="1">
            <a:off x="11582206" y="841203"/>
            <a:ext cx="14604" cy="360628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365395B-1A09-EE40-D1D9-45FE359C6D0A}"/>
              </a:ext>
            </a:extLst>
          </p:cNvPr>
          <p:cNvCxnSpPr/>
          <p:nvPr/>
        </p:nvCxnSpPr>
        <p:spPr>
          <a:xfrm flipV="1">
            <a:off x="6433291" y="4447488"/>
            <a:ext cx="5178123" cy="4306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247F535-43BD-A89B-65C5-348D54BA2864}"/>
              </a:ext>
            </a:extLst>
          </p:cNvPr>
          <p:cNvCxnSpPr/>
          <p:nvPr/>
        </p:nvCxnSpPr>
        <p:spPr>
          <a:xfrm>
            <a:off x="8602950" y="2669977"/>
            <a:ext cx="0" cy="177751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1754C9-E0E0-C544-1AB5-7AC308F201EE}"/>
              </a:ext>
            </a:extLst>
          </p:cNvPr>
          <p:cNvSpPr txBox="1"/>
          <p:nvPr/>
        </p:nvSpPr>
        <p:spPr>
          <a:xfrm>
            <a:off x="6024798" y="2833721"/>
            <a:ext cx="2354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latin typeface="Century Gothic" pitchFamily="34" charset="0"/>
                <a:cs typeface="Aharoni" pitchFamily="2" charset="-79"/>
              </a:rPr>
              <a:t> 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50906A-D8F5-5F15-367E-B859501A4282}"/>
              </a:ext>
            </a:extLst>
          </p:cNvPr>
          <p:cNvSpPr txBox="1"/>
          <p:nvPr/>
        </p:nvSpPr>
        <p:spPr>
          <a:xfrm>
            <a:off x="8247093" y="2833720"/>
            <a:ext cx="37006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uyệt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8033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2E23F6-B923-1CE1-239F-8D8FE123B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C0F55B-EC73-F0CA-B9EF-8D9320DA60F7}"/>
              </a:ext>
            </a:extLst>
          </p:cNvPr>
          <p:cNvSpPr txBox="1"/>
          <p:nvPr/>
        </p:nvSpPr>
        <p:spPr>
          <a:xfrm>
            <a:off x="1244941" y="1028342"/>
            <a:ext cx="36450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72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uyn</a:t>
            </a:r>
            <a:endParaRPr lang="en-US" sz="72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625D37-6E77-39D8-41BE-733716128A46}"/>
              </a:ext>
            </a:extLst>
          </p:cNvPr>
          <p:cNvSpPr txBox="1"/>
          <p:nvPr/>
        </p:nvSpPr>
        <p:spPr>
          <a:xfrm>
            <a:off x="776177" y="2228671"/>
            <a:ext cx="4582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72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7200" b="1" dirty="0" err="1">
                <a:latin typeface="Century Gothic" pitchFamily="34" charset="0"/>
                <a:cs typeface="Aharoni" pitchFamily="2" charset="-79"/>
              </a:rPr>
              <a:t>t</a:t>
            </a:r>
            <a:r>
              <a:rPr lang="en-US" sz="72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uyn</a:t>
            </a:r>
            <a:endParaRPr lang="en-US" sz="72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C11BEA-615D-883C-F928-AB4DAD9FDFD2}"/>
              </a:ext>
            </a:extLst>
          </p:cNvPr>
          <p:cNvSpPr txBox="1"/>
          <p:nvPr/>
        </p:nvSpPr>
        <p:spPr>
          <a:xfrm>
            <a:off x="21184" y="3627278"/>
            <a:ext cx="46995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atin typeface="Century Gothic" pitchFamily="34" charset="0"/>
                <a:cs typeface="Aharoni" pitchFamily="2" charset="-79"/>
              </a:rPr>
              <a:t>màn</a:t>
            </a:r>
            <a:r>
              <a:rPr lang="en-US" sz="72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7200" b="1" dirty="0" err="1">
                <a:latin typeface="Century Gothic" pitchFamily="34" charset="0"/>
                <a:cs typeface="Aharoni" pitchFamily="2" charset="-79"/>
              </a:rPr>
              <a:t>tuyn</a:t>
            </a:r>
            <a:endParaRPr lang="en-US" sz="72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3DF02E-C6F7-221C-931B-8F8516286FFB}"/>
              </a:ext>
            </a:extLst>
          </p:cNvPr>
          <p:cNvSpPr txBox="1"/>
          <p:nvPr/>
        </p:nvSpPr>
        <p:spPr>
          <a:xfrm>
            <a:off x="8421918" y="1028342"/>
            <a:ext cx="3981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72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uyt</a:t>
            </a:r>
            <a:endParaRPr lang="en-US" sz="72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A5009E-F27D-D7A3-FE56-9C86F1C76BCE}"/>
              </a:ext>
            </a:extLst>
          </p:cNvPr>
          <p:cNvSpPr txBox="1"/>
          <p:nvPr/>
        </p:nvSpPr>
        <p:spPr>
          <a:xfrm>
            <a:off x="7953155" y="2228671"/>
            <a:ext cx="50049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72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7200" b="1" dirty="0" err="1">
                <a:latin typeface="Century Gothic" pitchFamily="34" charset="0"/>
                <a:cs typeface="Aharoni" pitchFamily="2" charset="-79"/>
              </a:rPr>
              <a:t>b</a:t>
            </a:r>
            <a:r>
              <a:rPr lang="en-US" sz="72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uýt</a:t>
            </a:r>
            <a:endParaRPr lang="en-US" sz="72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170602-4C67-9629-0EEF-D6DA6902164A}"/>
              </a:ext>
            </a:extLst>
          </p:cNvPr>
          <p:cNvSpPr txBox="1"/>
          <p:nvPr/>
        </p:nvSpPr>
        <p:spPr>
          <a:xfrm>
            <a:off x="8144458" y="3627278"/>
            <a:ext cx="4157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atin typeface="Century Gothic" pitchFamily="34" charset="0"/>
                <a:cs typeface="Aharoni" pitchFamily="2" charset="-79"/>
              </a:rPr>
              <a:t>xe</a:t>
            </a:r>
            <a:r>
              <a:rPr lang="en-US" sz="72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7200" b="1" dirty="0" err="1">
                <a:latin typeface="Century Gothic" pitchFamily="34" charset="0"/>
                <a:cs typeface="Aharoni" pitchFamily="2" charset="-79"/>
              </a:rPr>
              <a:t>buýt</a:t>
            </a:r>
            <a:endParaRPr lang="en-US" sz="72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2592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B9D053-E576-5F48-48CF-7D97A8477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25B7E111-B0B2-535D-06E3-C005F8F48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66" y="906874"/>
            <a:ext cx="6243163" cy="504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142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80</Words>
  <Application>Microsoft Office PowerPoint</Application>
  <PresentationFormat>Widescreen</PresentationFormat>
  <Paragraphs>55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27</cp:revision>
  <dcterms:created xsi:type="dcterms:W3CDTF">2026-02-24T00:51:39Z</dcterms:created>
  <dcterms:modified xsi:type="dcterms:W3CDTF">2026-02-26T05:45:06Z</dcterms:modified>
</cp:coreProperties>
</file>