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64" r:id="rId6"/>
    <p:sldId id="265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pPr/>
              <a:t>04/03/2025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Đà điểu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6596380" y="5111115"/>
            <a:ext cx="466380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hươu 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nào thấp hơn?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479" y="0"/>
            <a:ext cx="5726521" cy="445443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671995" y="5544684"/>
            <a:ext cx="812800" cy="7254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7" grpId="0" bldLvl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thỏ</a:t>
            </a:r>
          </a:p>
        </p:txBody>
      </p:sp>
      <p:sp>
        <p:nvSpPr>
          <p:cNvPr id="7" name="Cloud Callout 6"/>
          <p:cNvSpPr/>
          <p:nvPr/>
        </p:nvSpPr>
        <p:spPr>
          <a:xfrm flipH="1">
            <a:off x="1541415" y="5099919"/>
            <a:ext cx="5146767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nào cao hơn?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634" y="0"/>
            <a:ext cx="4994366" cy="412786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969674" y="5636125"/>
            <a:ext cx="812800" cy="7254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7" grpId="0" bldLvl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2474595" cy="935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394"/>
            <a:ext cx="12192000" cy="32918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783251" y="2706073"/>
            <a:ext cx="588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3726"/>
            <a:ext cx="12192000" cy="3174274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019109" y="5555137"/>
            <a:ext cx="588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014164" y="1789484"/>
            <a:ext cx="1162594" cy="15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0506277" y="1809974"/>
            <a:ext cx="1507325" cy="950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1095935" y="4847664"/>
            <a:ext cx="1479177" cy="4034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1062089" y="4813151"/>
            <a:ext cx="1507325" cy="950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497307" y="5377628"/>
            <a:ext cx="588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646176" y="3658625"/>
            <a:ext cx="1162594" cy="15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0613854" y="3558093"/>
            <a:ext cx="1507325" cy="950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5132"/>
            <a:ext cx="12191999" cy="4768169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81544" y="4022326"/>
            <a:ext cx="5794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2818432" y="713557"/>
            <a:ext cx="2670810" cy="30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394607" y="4800996"/>
            <a:ext cx="5794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6076918" y="2208391"/>
            <a:ext cx="1707777" cy="16206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381545" y="6212840"/>
            <a:ext cx="7317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41543" y="6293224"/>
            <a:ext cx="2323465" cy="415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94452" y="4124688"/>
            <a:ext cx="2205766" cy="506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60683" y="4874368"/>
            <a:ext cx="2323465" cy="518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12" name="Text Box 7"/>
          <p:cNvSpPr txBox="1"/>
          <p:nvPr/>
        </p:nvSpPr>
        <p:spPr>
          <a:xfrm>
            <a:off x="351064" y="5516154"/>
            <a:ext cx="796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12846" y="5609601"/>
            <a:ext cx="3168960" cy="415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97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7</cp:revision>
  <dcterms:created xsi:type="dcterms:W3CDTF">2020-10-03T03:36:40Z</dcterms:created>
  <dcterms:modified xsi:type="dcterms:W3CDTF">2025-03-04T02:47:41Z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