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  <p:sldMasterId id="2147483673" r:id="rId2"/>
  </p:sldMasterIdLst>
  <p:sldIdLst>
    <p:sldId id="279" r:id="rId3"/>
    <p:sldId id="275" r:id="rId4"/>
    <p:sldId id="276" r:id="rId5"/>
    <p:sldId id="282" r:id="rId6"/>
    <p:sldId id="278" r:id="rId7"/>
    <p:sldId id="28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65" d="100"/>
          <a:sy n="65" d="100"/>
        </p:scale>
        <p:origin x="156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7A3C8C9-B293-47D2-88DB-018144F8B59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7A3C8C9-B293-47D2-88DB-018144F8B59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7A3C8C9-B293-47D2-88DB-018144F8B59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8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7A3C8C9-B293-47D2-88DB-018144F8B59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03/03/2025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03/03/2025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03/03/2025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03/03/2025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03/03/2025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03/03/2025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03/03/2025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7A3C8C9-B293-47D2-88DB-018144F8B59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03/03/2025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03/03/2025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03/03/2025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03/03/2025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7A3C8C9-B293-47D2-88DB-018144F8B59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7A3C8C9-B293-47D2-88DB-018144F8B59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7A3C8C9-B293-47D2-88DB-018144F8B59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7A3C8C9-B293-47D2-88DB-018144F8B59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7A3C8C9-B293-47D2-88DB-018144F8B59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7A3C8C9-B293-47D2-88DB-018144F8B59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7A3C8C9-B293-47D2-88DB-018144F8B59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7A3C8C9-B293-47D2-88DB-018144F8B59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Arial" panose="020B0604020202020204" pitchFamily="34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635D2-1FD4-42FB-A3A0-B9DFEF7C7F90}" type="datetimeFigureOut">
              <a:rPr lang="en-US" smtClean="0"/>
              <a:pPr/>
              <a:t>03/03/2025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6891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35" y="4178"/>
            <a:ext cx="12192000" cy="685382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rot="16200000" flipH="1">
            <a:off x="-594374" y="5056093"/>
            <a:ext cx="2864228" cy="26896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746624" y="6501655"/>
            <a:ext cx="2550457" cy="17928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8966947" y="6519583"/>
            <a:ext cx="2913528" cy="4481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组合 42">
            <a:extLst>
              <a:ext uri="{FF2B5EF4-FFF2-40B4-BE49-F238E27FC236}">
                <a16:creationId xmlns:a16="http://schemas.microsoft.com/office/drawing/2014/main" id="{286D5896-EB81-4094-B18E-F21CA7BFD9E5}"/>
              </a:ext>
            </a:extLst>
          </p:cNvPr>
          <p:cNvGrpSpPr>
            <a:grpSpLocks/>
          </p:cNvGrpSpPr>
          <p:nvPr/>
        </p:nvGrpSpPr>
        <p:grpSpPr bwMode="auto">
          <a:xfrm>
            <a:off x="1101724" y="-2027494"/>
            <a:ext cx="1546225" cy="4167468"/>
            <a:chOff x="2102023" y="-1714093"/>
            <a:chExt cx="1143796" cy="3479248"/>
          </a:xfrm>
        </p:grpSpPr>
        <p:grpSp>
          <p:nvGrpSpPr>
            <p:cNvPr id="14" name="组合 38">
              <a:extLst>
                <a:ext uri="{FF2B5EF4-FFF2-40B4-BE49-F238E27FC236}">
                  <a16:creationId xmlns:a16="http://schemas.microsoft.com/office/drawing/2014/main" id="{2CECC874-AECD-4E85-9E88-969EE23D24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02023" y="18263"/>
              <a:ext cx="1108720" cy="1746892"/>
              <a:chOff x="1547663" y="32770"/>
              <a:chExt cx="1217764" cy="1918701"/>
            </a:xfrm>
          </p:grpSpPr>
          <p:sp>
            <p:nvSpPr>
              <p:cNvPr id="20" name="任意多边形 2">
                <a:extLst>
                  <a:ext uri="{FF2B5EF4-FFF2-40B4-BE49-F238E27FC236}">
                    <a16:creationId xmlns:a16="http://schemas.microsoft.com/office/drawing/2014/main" id="{FC090009-8A67-49CD-8C09-58AFC79DF80B}"/>
                  </a:ext>
                </a:extLst>
              </p:cNvPr>
              <p:cNvSpPr/>
              <p:nvPr/>
            </p:nvSpPr>
            <p:spPr>
              <a:xfrm>
                <a:off x="2026189" y="33017"/>
                <a:ext cx="248936" cy="1171959"/>
              </a:xfrm>
              <a:custGeom>
                <a:avLst/>
                <a:gdLst>
                  <a:gd name="connsiteX0" fmla="*/ 248979 w 248979"/>
                  <a:gd name="connsiteY0" fmla="*/ 0 h 1171575"/>
                  <a:gd name="connsiteX1" fmla="*/ 1329 w 248979"/>
                  <a:gd name="connsiteY1" fmla="*/ 523875 h 1171575"/>
                  <a:gd name="connsiteX2" fmla="*/ 144204 w 248979"/>
                  <a:gd name="connsiteY2" fmla="*/ 1171575 h 1171575"/>
                  <a:gd name="connsiteX3" fmla="*/ 144204 w 248979"/>
                  <a:gd name="connsiteY3" fmla="*/ 1171575 h 1171575"/>
                  <a:gd name="connsiteX4" fmla="*/ 144204 w 248979"/>
                  <a:gd name="connsiteY4" fmla="*/ 1171575 h 1171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8979" h="1171575">
                    <a:moveTo>
                      <a:pt x="248979" y="0"/>
                    </a:moveTo>
                    <a:cubicBezTo>
                      <a:pt x="133885" y="164306"/>
                      <a:pt x="18791" y="328613"/>
                      <a:pt x="1329" y="523875"/>
                    </a:cubicBezTo>
                    <a:cubicBezTo>
                      <a:pt x="-16133" y="719137"/>
                      <a:pt x="144204" y="1171575"/>
                      <a:pt x="144204" y="1171575"/>
                    </a:cubicBezTo>
                    <a:lnTo>
                      <a:pt x="144204" y="1171575"/>
                    </a:lnTo>
                    <a:lnTo>
                      <a:pt x="144204" y="1171575"/>
                    </a:lnTo>
                  </a:path>
                </a:pathLst>
              </a:cu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defTabSz="121917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40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1" name="心形 37">
                <a:extLst>
                  <a:ext uri="{FF2B5EF4-FFF2-40B4-BE49-F238E27FC236}">
                    <a16:creationId xmlns:a16="http://schemas.microsoft.com/office/drawing/2014/main" id="{B62C4FFC-E597-4E77-B810-38A2C44B46CE}"/>
                  </a:ext>
                </a:extLst>
              </p:cNvPr>
              <p:cNvSpPr/>
              <p:nvPr/>
            </p:nvSpPr>
            <p:spPr>
              <a:xfrm>
                <a:off x="1547663" y="899416"/>
                <a:ext cx="1217595" cy="1052055"/>
              </a:xfrm>
              <a:prstGeom prst="hear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219170">
                  <a:defRPr/>
                </a:pPr>
                <a:r>
                  <a:rPr lang="en-AU" altLang="zh-CN" sz="4800" b="1" kern="0" dirty="0">
                    <a:solidFill>
                      <a:sysClr val="window" lastClr="FFFFFF"/>
                    </a:solidFill>
                    <a:cs typeface="+mn-ea"/>
                    <a:sym typeface="+mn-lt"/>
                  </a:rPr>
                  <a:t>1</a:t>
                </a:r>
                <a:endParaRPr lang="zh-CN" altLang="en-US" sz="4800" b="1" kern="0" dirty="0">
                  <a:solidFill>
                    <a:sysClr val="window" lastClr="FFFFFF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6" name="组合 39">
              <a:extLst>
                <a:ext uri="{FF2B5EF4-FFF2-40B4-BE49-F238E27FC236}">
                  <a16:creationId xmlns:a16="http://schemas.microsoft.com/office/drawing/2014/main" id="{DD08A232-300F-4E12-9877-C543556839CD}"/>
                </a:ext>
              </a:extLst>
            </p:cNvPr>
            <p:cNvGrpSpPr/>
            <p:nvPr/>
          </p:nvGrpSpPr>
          <p:grpSpPr>
            <a:xfrm flipV="1">
              <a:off x="2137098" y="-1714093"/>
              <a:ext cx="1108721" cy="1746892"/>
              <a:chOff x="1547664" y="32770"/>
              <a:chExt cx="1217765" cy="1918701"/>
            </a:xfrm>
            <a:noFill/>
            <a:effectLst/>
          </p:grpSpPr>
          <p:sp>
            <p:nvSpPr>
              <p:cNvPr id="17" name="任意多边形 40">
                <a:extLst>
                  <a:ext uri="{FF2B5EF4-FFF2-40B4-BE49-F238E27FC236}">
                    <a16:creationId xmlns:a16="http://schemas.microsoft.com/office/drawing/2014/main" id="{B9AAA960-EE94-4B47-BCBA-A9D1630B95E9}"/>
                  </a:ext>
                </a:extLst>
              </p:cNvPr>
              <p:cNvSpPr/>
              <p:nvPr/>
            </p:nvSpPr>
            <p:spPr>
              <a:xfrm>
                <a:off x="2026831" y="32770"/>
                <a:ext cx="248979" cy="1171575"/>
              </a:xfrm>
              <a:custGeom>
                <a:avLst/>
                <a:gdLst>
                  <a:gd name="connsiteX0" fmla="*/ 248979 w 248979"/>
                  <a:gd name="connsiteY0" fmla="*/ 0 h 1171575"/>
                  <a:gd name="connsiteX1" fmla="*/ 1329 w 248979"/>
                  <a:gd name="connsiteY1" fmla="*/ 523875 h 1171575"/>
                  <a:gd name="connsiteX2" fmla="*/ 144204 w 248979"/>
                  <a:gd name="connsiteY2" fmla="*/ 1171575 h 1171575"/>
                  <a:gd name="connsiteX3" fmla="*/ 144204 w 248979"/>
                  <a:gd name="connsiteY3" fmla="*/ 1171575 h 1171575"/>
                  <a:gd name="connsiteX4" fmla="*/ 144204 w 248979"/>
                  <a:gd name="connsiteY4" fmla="*/ 1171575 h 1171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8979" h="1171575">
                    <a:moveTo>
                      <a:pt x="248979" y="0"/>
                    </a:moveTo>
                    <a:cubicBezTo>
                      <a:pt x="133885" y="164306"/>
                      <a:pt x="18791" y="328613"/>
                      <a:pt x="1329" y="523875"/>
                    </a:cubicBezTo>
                    <a:cubicBezTo>
                      <a:pt x="-16133" y="719137"/>
                      <a:pt x="144204" y="1171575"/>
                      <a:pt x="144204" y="1171575"/>
                    </a:cubicBezTo>
                    <a:lnTo>
                      <a:pt x="144204" y="1171575"/>
                    </a:lnTo>
                    <a:lnTo>
                      <a:pt x="144204" y="1171575"/>
                    </a:lnTo>
                  </a:path>
                </a:pathLst>
              </a:custGeom>
              <a:grpFill/>
              <a:ln>
                <a:noFill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defTabSz="121917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40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9" name="十六角星 41">
                <a:extLst>
                  <a:ext uri="{FF2B5EF4-FFF2-40B4-BE49-F238E27FC236}">
                    <a16:creationId xmlns:a16="http://schemas.microsoft.com/office/drawing/2014/main" id="{89CAE26F-816C-42C2-9AE4-265662B985DB}"/>
                  </a:ext>
                </a:extLst>
              </p:cNvPr>
              <p:cNvSpPr/>
              <p:nvPr/>
            </p:nvSpPr>
            <p:spPr>
              <a:xfrm>
                <a:off x="1547664" y="899265"/>
                <a:ext cx="1217765" cy="1052206"/>
              </a:xfrm>
              <a:prstGeom prst="star16">
                <a:avLst/>
              </a:prstGeom>
              <a:grpFill/>
              <a:ln>
                <a:noFill/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219170">
                  <a:defRPr/>
                </a:pPr>
                <a:endParaRPr lang="zh-CN" altLang="en-US" sz="4800" b="1" kern="0" dirty="0">
                  <a:solidFill>
                    <a:sysClr val="window" lastClr="FFFFFF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22" name="组合 43">
            <a:extLst>
              <a:ext uri="{FF2B5EF4-FFF2-40B4-BE49-F238E27FC236}">
                <a16:creationId xmlns:a16="http://schemas.microsoft.com/office/drawing/2014/main" id="{544968EA-1914-4CA2-8C4E-16CE51E04168}"/>
              </a:ext>
            </a:extLst>
          </p:cNvPr>
          <p:cNvGrpSpPr>
            <a:grpSpLocks/>
          </p:cNvGrpSpPr>
          <p:nvPr/>
        </p:nvGrpSpPr>
        <p:grpSpPr bwMode="auto">
          <a:xfrm>
            <a:off x="5078246" y="-2031173"/>
            <a:ext cx="1546225" cy="4228064"/>
            <a:chOff x="2102024" y="-1714093"/>
            <a:chExt cx="1143795" cy="3479248"/>
          </a:xfrm>
        </p:grpSpPr>
        <p:grpSp>
          <p:nvGrpSpPr>
            <p:cNvPr id="23" name="组合 44">
              <a:extLst>
                <a:ext uri="{FF2B5EF4-FFF2-40B4-BE49-F238E27FC236}">
                  <a16:creationId xmlns:a16="http://schemas.microsoft.com/office/drawing/2014/main" id="{9C438F98-9C90-493D-A623-8F801A24F8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02024" y="18263"/>
              <a:ext cx="1108721" cy="1746892"/>
              <a:chOff x="1547664" y="32770"/>
              <a:chExt cx="1217765" cy="1918701"/>
            </a:xfrm>
          </p:grpSpPr>
          <p:sp>
            <p:nvSpPr>
              <p:cNvPr id="27" name="任意多边形 48">
                <a:extLst>
                  <a:ext uri="{FF2B5EF4-FFF2-40B4-BE49-F238E27FC236}">
                    <a16:creationId xmlns:a16="http://schemas.microsoft.com/office/drawing/2014/main" id="{BE62920F-7BFD-45C2-9561-C7EDD0A29C7C}"/>
                  </a:ext>
                </a:extLst>
              </p:cNvPr>
              <p:cNvSpPr/>
              <p:nvPr/>
            </p:nvSpPr>
            <p:spPr>
              <a:xfrm>
                <a:off x="2026188" y="33017"/>
                <a:ext cx="248936" cy="1171959"/>
              </a:xfrm>
              <a:custGeom>
                <a:avLst/>
                <a:gdLst>
                  <a:gd name="connsiteX0" fmla="*/ 248979 w 248979"/>
                  <a:gd name="connsiteY0" fmla="*/ 0 h 1171575"/>
                  <a:gd name="connsiteX1" fmla="*/ 1329 w 248979"/>
                  <a:gd name="connsiteY1" fmla="*/ 523875 h 1171575"/>
                  <a:gd name="connsiteX2" fmla="*/ 144204 w 248979"/>
                  <a:gd name="connsiteY2" fmla="*/ 1171575 h 1171575"/>
                  <a:gd name="connsiteX3" fmla="*/ 144204 w 248979"/>
                  <a:gd name="connsiteY3" fmla="*/ 1171575 h 1171575"/>
                  <a:gd name="connsiteX4" fmla="*/ 144204 w 248979"/>
                  <a:gd name="connsiteY4" fmla="*/ 1171575 h 1171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8979" h="1171575">
                    <a:moveTo>
                      <a:pt x="248979" y="0"/>
                    </a:moveTo>
                    <a:cubicBezTo>
                      <a:pt x="133885" y="164306"/>
                      <a:pt x="18791" y="328613"/>
                      <a:pt x="1329" y="523875"/>
                    </a:cubicBezTo>
                    <a:cubicBezTo>
                      <a:pt x="-16133" y="719137"/>
                      <a:pt x="144204" y="1171575"/>
                      <a:pt x="144204" y="1171575"/>
                    </a:cubicBezTo>
                    <a:lnTo>
                      <a:pt x="144204" y="1171575"/>
                    </a:lnTo>
                    <a:lnTo>
                      <a:pt x="144204" y="1171575"/>
                    </a:lnTo>
                  </a:path>
                </a:pathLst>
              </a:cu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defTabSz="121917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400">
                  <a:solidFill>
                    <a:srgbClr val="000000"/>
                  </a:solidFill>
                  <a:latin typeface=".黑体-日本语" panose="02000500000000000000" pitchFamily="2" charset="-122"/>
                  <a:ea typeface=".黑体-日本语" panose="02000500000000000000" pitchFamily="2" charset="-122"/>
                  <a:cs typeface=".黑体-日本语" panose="02000500000000000000" pitchFamily="2" charset="-122"/>
                  <a:sym typeface="+mn-lt"/>
                </a:endParaRPr>
              </a:p>
            </p:txBody>
          </p:sp>
          <p:sp>
            <p:nvSpPr>
              <p:cNvPr id="28" name="心形 49">
                <a:extLst>
                  <a:ext uri="{FF2B5EF4-FFF2-40B4-BE49-F238E27FC236}">
                    <a16:creationId xmlns:a16="http://schemas.microsoft.com/office/drawing/2014/main" id="{CBC3F16A-DD7C-4202-818A-430FAA436C77}"/>
                  </a:ext>
                </a:extLst>
              </p:cNvPr>
              <p:cNvSpPr/>
              <p:nvPr/>
            </p:nvSpPr>
            <p:spPr>
              <a:xfrm>
                <a:off x="1547664" y="899416"/>
                <a:ext cx="1217594" cy="1052055"/>
              </a:xfrm>
              <a:prstGeom prst="heart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219170">
                  <a:defRPr/>
                </a:pPr>
                <a:r>
                  <a:rPr lang="en-AU" altLang="zh-CN" sz="4800" b="1" kern="0" dirty="0">
                    <a:solidFill>
                      <a:sysClr val="window" lastClr="FFFFFF"/>
                    </a:solidFill>
                    <a:latin typeface=".黑体-日本语" panose="02000500000000000000" pitchFamily="2" charset="-122"/>
                    <a:ea typeface=".黑体-日本语" panose="02000500000000000000" pitchFamily="2" charset="-122"/>
                    <a:cs typeface=".黑体-日本语" panose="02000500000000000000" pitchFamily="2" charset="-122"/>
                    <a:sym typeface="+mn-lt"/>
                  </a:rPr>
                  <a:t>2</a:t>
                </a:r>
                <a:endParaRPr lang="zh-CN" altLang="en-US" sz="4800" b="1" kern="0" dirty="0">
                  <a:solidFill>
                    <a:sysClr val="window" lastClr="FFFFFF"/>
                  </a:solidFill>
                  <a:latin typeface=".黑体-日本语" panose="02000500000000000000" pitchFamily="2" charset="-122"/>
                  <a:ea typeface=".黑体-日本语" panose="02000500000000000000" pitchFamily="2" charset="-122"/>
                  <a:cs typeface=".黑体-日本语" panose="02000500000000000000" pitchFamily="2" charset="-122"/>
                  <a:sym typeface="+mn-lt"/>
                </a:endParaRPr>
              </a:p>
            </p:txBody>
          </p:sp>
        </p:grpSp>
        <p:grpSp>
          <p:nvGrpSpPr>
            <p:cNvPr id="24" name="组合 45">
              <a:extLst>
                <a:ext uri="{FF2B5EF4-FFF2-40B4-BE49-F238E27FC236}">
                  <a16:creationId xmlns:a16="http://schemas.microsoft.com/office/drawing/2014/main" id="{810BF46E-31F8-4B1E-A3D6-4B694D8D8FA8}"/>
                </a:ext>
              </a:extLst>
            </p:cNvPr>
            <p:cNvGrpSpPr/>
            <p:nvPr/>
          </p:nvGrpSpPr>
          <p:grpSpPr>
            <a:xfrm flipV="1">
              <a:off x="2137098" y="-1714093"/>
              <a:ext cx="1108721" cy="1746892"/>
              <a:chOff x="1547664" y="32770"/>
              <a:chExt cx="1217765" cy="1918701"/>
            </a:xfrm>
            <a:noFill/>
            <a:effectLst/>
          </p:grpSpPr>
          <p:sp>
            <p:nvSpPr>
              <p:cNvPr id="25" name="任意多边形 46">
                <a:extLst>
                  <a:ext uri="{FF2B5EF4-FFF2-40B4-BE49-F238E27FC236}">
                    <a16:creationId xmlns:a16="http://schemas.microsoft.com/office/drawing/2014/main" id="{EDA92458-3F62-4D1C-912D-C5AF03055070}"/>
                  </a:ext>
                </a:extLst>
              </p:cNvPr>
              <p:cNvSpPr/>
              <p:nvPr/>
            </p:nvSpPr>
            <p:spPr>
              <a:xfrm>
                <a:off x="2026831" y="32770"/>
                <a:ext cx="248979" cy="1171575"/>
              </a:xfrm>
              <a:custGeom>
                <a:avLst/>
                <a:gdLst>
                  <a:gd name="connsiteX0" fmla="*/ 248979 w 248979"/>
                  <a:gd name="connsiteY0" fmla="*/ 0 h 1171575"/>
                  <a:gd name="connsiteX1" fmla="*/ 1329 w 248979"/>
                  <a:gd name="connsiteY1" fmla="*/ 523875 h 1171575"/>
                  <a:gd name="connsiteX2" fmla="*/ 144204 w 248979"/>
                  <a:gd name="connsiteY2" fmla="*/ 1171575 h 1171575"/>
                  <a:gd name="connsiteX3" fmla="*/ 144204 w 248979"/>
                  <a:gd name="connsiteY3" fmla="*/ 1171575 h 1171575"/>
                  <a:gd name="connsiteX4" fmla="*/ 144204 w 248979"/>
                  <a:gd name="connsiteY4" fmla="*/ 1171575 h 1171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8979" h="1171575">
                    <a:moveTo>
                      <a:pt x="248979" y="0"/>
                    </a:moveTo>
                    <a:cubicBezTo>
                      <a:pt x="133885" y="164306"/>
                      <a:pt x="18791" y="328613"/>
                      <a:pt x="1329" y="523875"/>
                    </a:cubicBezTo>
                    <a:cubicBezTo>
                      <a:pt x="-16133" y="719137"/>
                      <a:pt x="144204" y="1171575"/>
                      <a:pt x="144204" y="1171575"/>
                    </a:cubicBezTo>
                    <a:lnTo>
                      <a:pt x="144204" y="1171575"/>
                    </a:lnTo>
                    <a:lnTo>
                      <a:pt x="144204" y="1171575"/>
                    </a:lnTo>
                  </a:path>
                </a:pathLst>
              </a:custGeom>
              <a:grpFill/>
              <a:ln>
                <a:noFill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defTabSz="121917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400">
                  <a:solidFill>
                    <a:srgbClr val="000000"/>
                  </a:solidFill>
                  <a:latin typeface=".黑体-日本语" panose="02000500000000000000" pitchFamily="2" charset="-122"/>
                  <a:ea typeface=".黑体-日本语" panose="02000500000000000000" pitchFamily="2" charset="-122"/>
                  <a:cs typeface=".黑体-日本语" panose="02000500000000000000" pitchFamily="2" charset="-122"/>
                  <a:sym typeface="+mn-lt"/>
                </a:endParaRPr>
              </a:p>
            </p:txBody>
          </p:sp>
          <p:sp>
            <p:nvSpPr>
              <p:cNvPr id="26" name="十六角星 47">
                <a:extLst>
                  <a:ext uri="{FF2B5EF4-FFF2-40B4-BE49-F238E27FC236}">
                    <a16:creationId xmlns:a16="http://schemas.microsoft.com/office/drawing/2014/main" id="{A988CA16-E480-4949-808C-FFE7B9FE45E4}"/>
                  </a:ext>
                </a:extLst>
              </p:cNvPr>
              <p:cNvSpPr/>
              <p:nvPr/>
            </p:nvSpPr>
            <p:spPr>
              <a:xfrm>
                <a:off x="1547664" y="899265"/>
                <a:ext cx="1217765" cy="1052206"/>
              </a:xfrm>
              <a:prstGeom prst="star16">
                <a:avLst/>
              </a:prstGeom>
              <a:grpFill/>
              <a:ln>
                <a:noFill/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219170">
                  <a:defRPr/>
                </a:pPr>
                <a:endParaRPr lang="zh-CN" altLang="en-US" sz="4800" b="1" kern="0" dirty="0">
                  <a:solidFill>
                    <a:sysClr val="window" lastClr="FFFFFF"/>
                  </a:solidFill>
                  <a:latin typeface=".黑体-日本语" panose="02000500000000000000" pitchFamily="2" charset="-122"/>
                  <a:ea typeface=".黑体-日本语" panose="02000500000000000000" pitchFamily="2" charset="-122"/>
                  <a:cs typeface=".黑体-日本语" panose="02000500000000000000" pitchFamily="2" charset="-122"/>
                  <a:sym typeface="+mn-lt"/>
                </a:endParaRPr>
              </a:p>
            </p:txBody>
          </p:sp>
        </p:grpSp>
      </p:grpSp>
      <p:grpSp>
        <p:nvGrpSpPr>
          <p:cNvPr id="29" name="组合 53">
            <a:extLst>
              <a:ext uri="{FF2B5EF4-FFF2-40B4-BE49-F238E27FC236}">
                <a16:creationId xmlns:a16="http://schemas.microsoft.com/office/drawing/2014/main" id="{4A21B375-5B9C-4011-9152-E4D58BC2C409}"/>
              </a:ext>
            </a:extLst>
          </p:cNvPr>
          <p:cNvGrpSpPr>
            <a:grpSpLocks/>
          </p:cNvGrpSpPr>
          <p:nvPr/>
        </p:nvGrpSpPr>
        <p:grpSpPr bwMode="auto">
          <a:xfrm>
            <a:off x="10246928" y="-2217054"/>
            <a:ext cx="1547813" cy="4357028"/>
            <a:chOff x="2102024" y="-1714093"/>
            <a:chExt cx="1143795" cy="3479248"/>
          </a:xfrm>
        </p:grpSpPr>
        <p:grpSp>
          <p:nvGrpSpPr>
            <p:cNvPr id="30" name="组合 54">
              <a:extLst>
                <a:ext uri="{FF2B5EF4-FFF2-40B4-BE49-F238E27FC236}">
                  <a16:creationId xmlns:a16="http://schemas.microsoft.com/office/drawing/2014/main" id="{5B82506D-314E-47C5-AB38-A74C1CA3F2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02024" y="18263"/>
              <a:ext cx="1108721" cy="1746892"/>
              <a:chOff x="1547664" y="32770"/>
              <a:chExt cx="1217765" cy="1918701"/>
            </a:xfrm>
          </p:grpSpPr>
          <p:sp>
            <p:nvSpPr>
              <p:cNvPr id="34" name="任意多边形 58">
                <a:extLst>
                  <a:ext uri="{FF2B5EF4-FFF2-40B4-BE49-F238E27FC236}">
                    <a16:creationId xmlns:a16="http://schemas.microsoft.com/office/drawing/2014/main" id="{27927B3F-5837-432F-93F4-EFA8CEE43747}"/>
                  </a:ext>
                </a:extLst>
              </p:cNvPr>
              <p:cNvSpPr/>
              <p:nvPr/>
            </p:nvSpPr>
            <p:spPr>
              <a:xfrm>
                <a:off x="2026986" y="33017"/>
                <a:ext cx="248681" cy="1171958"/>
              </a:xfrm>
              <a:custGeom>
                <a:avLst/>
                <a:gdLst>
                  <a:gd name="connsiteX0" fmla="*/ 248979 w 248979"/>
                  <a:gd name="connsiteY0" fmla="*/ 0 h 1171575"/>
                  <a:gd name="connsiteX1" fmla="*/ 1329 w 248979"/>
                  <a:gd name="connsiteY1" fmla="*/ 523875 h 1171575"/>
                  <a:gd name="connsiteX2" fmla="*/ 144204 w 248979"/>
                  <a:gd name="connsiteY2" fmla="*/ 1171575 h 1171575"/>
                  <a:gd name="connsiteX3" fmla="*/ 144204 w 248979"/>
                  <a:gd name="connsiteY3" fmla="*/ 1171575 h 1171575"/>
                  <a:gd name="connsiteX4" fmla="*/ 144204 w 248979"/>
                  <a:gd name="connsiteY4" fmla="*/ 1171575 h 1171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8979" h="1171575">
                    <a:moveTo>
                      <a:pt x="248979" y="0"/>
                    </a:moveTo>
                    <a:cubicBezTo>
                      <a:pt x="133885" y="164306"/>
                      <a:pt x="18791" y="328613"/>
                      <a:pt x="1329" y="523875"/>
                    </a:cubicBezTo>
                    <a:cubicBezTo>
                      <a:pt x="-16133" y="719137"/>
                      <a:pt x="144204" y="1171575"/>
                      <a:pt x="144204" y="1171575"/>
                    </a:cubicBezTo>
                    <a:lnTo>
                      <a:pt x="144204" y="1171575"/>
                    </a:lnTo>
                    <a:lnTo>
                      <a:pt x="144204" y="1171575"/>
                    </a:lnTo>
                  </a:path>
                </a:pathLst>
              </a:custGeom>
              <a:ln>
                <a:solidFill>
                  <a:schemeClr val="accent4"/>
                </a:solidFill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defTabSz="121917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400">
                  <a:solidFill>
                    <a:srgbClr val="000000"/>
                  </a:solidFill>
                  <a:latin typeface=".黑体-日本语" panose="02000500000000000000" pitchFamily="2" charset="-122"/>
                  <a:ea typeface=".黑体-日本语" panose="02000500000000000000" pitchFamily="2" charset="-122"/>
                  <a:cs typeface=".黑体-日本语" panose="02000500000000000000" pitchFamily="2" charset="-122"/>
                  <a:sym typeface="+mn-lt"/>
                </a:endParaRPr>
              </a:p>
            </p:txBody>
          </p:sp>
          <p:sp>
            <p:nvSpPr>
              <p:cNvPr id="35" name="心形 59">
                <a:extLst>
                  <a:ext uri="{FF2B5EF4-FFF2-40B4-BE49-F238E27FC236}">
                    <a16:creationId xmlns:a16="http://schemas.microsoft.com/office/drawing/2014/main" id="{C10BFDCB-66D9-45A1-88F0-4DA44509A912}"/>
                  </a:ext>
                </a:extLst>
              </p:cNvPr>
              <p:cNvSpPr/>
              <p:nvPr/>
            </p:nvSpPr>
            <p:spPr>
              <a:xfrm>
                <a:off x="1547664" y="899416"/>
                <a:ext cx="1217634" cy="1052055"/>
              </a:xfrm>
              <a:prstGeom prst="heart">
                <a:avLst/>
              </a:prstGeom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219170">
                  <a:defRPr/>
                </a:pPr>
                <a:r>
                  <a:rPr lang="en-AU" altLang="zh-CN" sz="4800" b="1" kern="0" dirty="0">
                    <a:solidFill>
                      <a:sysClr val="window" lastClr="FFFFFF"/>
                    </a:solidFill>
                    <a:latin typeface=".黑体-日本语" panose="02000500000000000000" pitchFamily="2" charset="-122"/>
                    <a:ea typeface=".黑体-日本语" panose="02000500000000000000" pitchFamily="2" charset="-122"/>
                    <a:cs typeface=".黑体-日本语" panose="02000500000000000000" pitchFamily="2" charset="-122"/>
                    <a:sym typeface="+mn-lt"/>
                  </a:rPr>
                  <a:t>3</a:t>
                </a:r>
                <a:endParaRPr lang="zh-CN" altLang="en-US" sz="4800" b="1" kern="0" dirty="0">
                  <a:solidFill>
                    <a:sysClr val="window" lastClr="FFFFFF"/>
                  </a:solidFill>
                  <a:latin typeface=".黑体-日本语" panose="02000500000000000000" pitchFamily="2" charset="-122"/>
                  <a:ea typeface=".黑体-日本语" panose="02000500000000000000" pitchFamily="2" charset="-122"/>
                  <a:cs typeface=".黑体-日本语" panose="02000500000000000000" pitchFamily="2" charset="-122"/>
                  <a:sym typeface="+mn-lt"/>
                </a:endParaRPr>
              </a:p>
            </p:txBody>
          </p:sp>
        </p:grpSp>
        <p:grpSp>
          <p:nvGrpSpPr>
            <p:cNvPr id="31" name="组合 55">
              <a:extLst>
                <a:ext uri="{FF2B5EF4-FFF2-40B4-BE49-F238E27FC236}">
                  <a16:creationId xmlns:a16="http://schemas.microsoft.com/office/drawing/2014/main" id="{61CD9D4B-423C-4CB7-BF6D-D09F2648E857}"/>
                </a:ext>
              </a:extLst>
            </p:cNvPr>
            <p:cNvGrpSpPr/>
            <p:nvPr/>
          </p:nvGrpSpPr>
          <p:grpSpPr>
            <a:xfrm flipV="1">
              <a:off x="2137098" y="-1714093"/>
              <a:ext cx="1108721" cy="1746892"/>
              <a:chOff x="1547664" y="32770"/>
              <a:chExt cx="1217765" cy="1918701"/>
            </a:xfrm>
            <a:noFill/>
            <a:effectLst/>
          </p:grpSpPr>
          <p:sp>
            <p:nvSpPr>
              <p:cNvPr id="32" name="任意多边形 56">
                <a:extLst>
                  <a:ext uri="{FF2B5EF4-FFF2-40B4-BE49-F238E27FC236}">
                    <a16:creationId xmlns:a16="http://schemas.microsoft.com/office/drawing/2014/main" id="{C788F6A6-16F1-4E9E-8C3F-AC4077177A3B}"/>
                  </a:ext>
                </a:extLst>
              </p:cNvPr>
              <p:cNvSpPr/>
              <p:nvPr/>
            </p:nvSpPr>
            <p:spPr>
              <a:xfrm>
                <a:off x="2026831" y="32770"/>
                <a:ext cx="248979" cy="1171575"/>
              </a:xfrm>
              <a:custGeom>
                <a:avLst/>
                <a:gdLst>
                  <a:gd name="connsiteX0" fmla="*/ 248979 w 248979"/>
                  <a:gd name="connsiteY0" fmla="*/ 0 h 1171575"/>
                  <a:gd name="connsiteX1" fmla="*/ 1329 w 248979"/>
                  <a:gd name="connsiteY1" fmla="*/ 523875 h 1171575"/>
                  <a:gd name="connsiteX2" fmla="*/ 144204 w 248979"/>
                  <a:gd name="connsiteY2" fmla="*/ 1171575 h 1171575"/>
                  <a:gd name="connsiteX3" fmla="*/ 144204 w 248979"/>
                  <a:gd name="connsiteY3" fmla="*/ 1171575 h 1171575"/>
                  <a:gd name="connsiteX4" fmla="*/ 144204 w 248979"/>
                  <a:gd name="connsiteY4" fmla="*/ 1171575 h 1171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8979" h="1171575">
                    <a:moveTo>
                      <a:pt x="248979" y="0"/>
                    </a:moveTo>
                    <a:cubicBezTo>
                      <a:pt x="133885" y="164306"/>
                      <a:pt x="18791" y="328613"/>
                      <a:pt x="1329" y="523875"/>
                    </a:cubicBezTo>
                    <a:cubicBezTo>
                      <a:pt x="-16133" y="719137"/>
                      <a:pt x="144204" y="1171575"/>
                      <a:pt x="144204" y="1171575"/>
                    </a:cubicBezTo>
                    <a:lnTo>
                      <a:pt x="144204" y="1171575"/>
                    </a:lnTo>
                    <a:lnTo>
                      <a:pt x="144204" y="1171575"/>
                    </a:lnTo>
                  </a:path>
                </a:pathLst>
              </a:custGeom>
              <a:grpFill/>
              <a:ln>
                <a:noFill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defTabSz="121917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400">
                  <a:solidFill>
                    <a:srgbClr val="000000"/>
                  </a:solidFill>
                  <a:latin typeface=".黑体-日本语" panose="02000500000000000000" pitchFamily="2" charset="-122"/>
                  <a:ea typeface=".黑体-日本语" panose="02000500000000000000" pitchFamily="2" charset="-122"/>
                  <a:cs typeface=".黑体-日本语" panose="02000500000000000000" pitchFamily="2" charset="-122"/>
                  <a:sym typeface="+mn-lt"/>
                </a:endParaRPr>
              </a:p>
            </p:txBody>
          </p:sp>
          <p:sp>
            <p:nvSpPr>
              <p:cNvPr id="33" name="十六角星 57">
                <a:extLst>
                  <a:ext uri="{FF2B5EF4-FFF2-40B4-BE49-F238E27FC236}">
                    <a16:creationId xmlns:a16="http://schemas.microsoft.com/office/drawing/2014/main" id="{6C3C58C2-785E-4FA9-B6E1-879569004625}"/>
                  </a:ext>
                </a:extLst>
              </p:cNvPr>
              <p:cNvSpPr/>
              <p:nvPr/>
            </p:nvSpPr>
            <p:spPr>
              <a:xfrm>
                <a:off x="1547664" y="899265"/>
                <a:ext cx="1217765" cy="1052206"/>
              </a:xfrm>
              <a:prstGeom prst="star16">
                <a:avLst/>
              </a:prstGeom>
              <a:grpFill/>
              <a:ln>
                <a:noFill/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219170">
                  <a:defRPr/>
                </a:pPr>
                <a:endParaRPr lang="zh-CN" altLang="en-US" sz="4800" b="1" kern="0" dirty="0">
                  <a:solidFill>
                    <a:sysClr val="window" lastClr="FFFFFF"/>
                  </a:solidFill>
                  <a:latin typeface=".黑体-日本语" panose="02000500000000000000" pitchFamily="2" charset="-122"/>
                  <a:ea typeface=".黑体-日本语" panose="02000500000000000000" pitchFamily="2" charset="-122"/>
                  <a:cs typeface=".黑体-日本语" panose="02000500000000000000" pitchFamily="2" charset="-122"/>
                  <a:sym typeface="+mn-lt"/>
                </a:endParaRPr>
              </a:p>
            </p:txBody>
          </p:sp>
        </p:grp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2FECBB6B-D4B2-4328-B90D-4F32926E007A}"/>
              </a:ext>
            </a:extLst>
          </p:cNvPr>
          <p:cNvSpPr/>
          <p:nvPr/>
        </p:nvSpPr>
        <p:spPr>
          <a:xfrm>
            <a:off x="6012038" y="1641647"/>
            <a:ext cx="2143534" cy="4912490"/>
          </a:xfrm>
          <a:prstGeom prst="ellipse">
            <a:avLst/>
          </a:prstGeom>
          <a:noFill/>
          <a:ln w="3810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FA5FCB9-01DB-470E-8020-081B3603255F}"/>
              </a:ext>
            </a:extLst>
          </p:cNvPr>
          <p:cNvSpPr/>
          <p:nvPr/>
        </p:nvSpPr>
        <p:spPr>
          <a:xfrm>
            <a:off x="8583227" y="1540220"/>
            <a:ext cx="1842818" cy="5304333"/>
          </a:xfrm>
          <a:prstGeom prst="ellipse">
            <a:avLst/>
          </a:prstGeom>
          <a:noFill/>
          <a:ln w="3810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455B187-4DB2-4430-8FE2-AA5960CD4EB5}"/>
              </a:ext>
            </a:extLst>
          </p:cNvPr>
          <p:cNvSpPr/>
          <p:nvPr/>
        </p:nvSpPr>
        <p:spPr>
          <a:xfrm>
            <a:off x="150829" y="4382538"/>
            <a:ext cx="3737304" cy="2170655"/>
          </a:xfrm>
          <a:prstGeom prst="ellipse">
            <a:avLst/>
          </a:prstGeom>
          <a:noFill/>
          <a:ln w="3810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578223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160668" y="5847080"/>
            <a:ext cx="3817620" cy="101092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Váy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067923" y="5847080"/>
            <a:ext cx="3817620" cy="10109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Váy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Arrow Connector 5"/>
          <p:cNvCxnSpPr>
            <a:stCxn id="3" idx="0"/>
          </p:cNvCxnSpPr>
          <p:nvPr/>
        </p:nvCxnSpPr>
        <p:spPr>
          <a:xfrm rot="5400000" flipH="1" flipV="1">
            <a:off x="4379989" y="3248043"/>
            <a:ext cx="1288527" cy="3909549"/>
          </a:xfrm>
          <a:prstGeom prst="straightConnector1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4" idx="0"/>
          </p:cNvCxnSpPr>
          <p:nvPr/>
        </p:nvCxnSpPr>
        <p:spPr>
          <a:xfrm rot="16200000" flipV="1">
            <a:off x="7172251" y="4042597"/>
            <a:ext cx="401021" cy="3207945"/>
          </a:xfrm>
          <a:prstGeom prst="straightConnector1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3509684" y="4372386"/>
            <a:ext cx="658906" cy="5357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168153" y="5318162"/>
            <a:ext cx="658906" cy="5357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979024" y="4009316"/>
            <a:ext cx="658906" cy="5357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637494" y="4928198"/>
            <a:ext cx="658906" cy="5357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4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74740F6-B166-4D87-963F-CAEB59083B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8438" y="6257841"/>
            <a:ext cx="3425413" cy="60015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5D92A6E-EF4F-4B43-9777-CA8FD7C685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5457" y="6257840"/>
            <a:ext cx="3425413" cy="600159"/>
          </a:xfrm>
          <a:prstGeom prst="rect">
            <a:avLst/>
          </a:prstGeom>
        </p:spPr>
      </p:pic>
      <p:sp>
        <p:nvSpPr>
          <p:cNvPr id="9" name="Rounded Rectangle 5">
            <a:extLst>
              <a:ext uri="{FF2B5EF4-FFF2-40B4-BE49-F238E27FC236}">
                <a16:creationId xmlns:a16="http://schemas.microsoft.com/office/drawing/2014/main" id="{63B2CCB2-CAB6-4141-97FB-752D4F6AEEB2}"/>
              </a:ext>
            </a:extLst>
          </p:cNvPr>
          <p:cNvSpPr/>
          <p:nvPr/>
        </p:nvSpPr>
        <p:spPr>
          <a:xfrm>
            <a:off x="775714" y="1140642"/>
            <a:ext cx="5750859" cy="5717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5">
            <a:extLst>
              <a:ext uri="{FF2B5EF4-FFF2-40B4-BE49-F238E27FC236}">
                <a16:creationId xmlns:a16="http://schemas.microsoft.com/office/drawing/2014/main" id="{C6F65844-BFD3-4EE1-B38B-1855EEA8D21F}"/>
              </a:ext>
            </a:extLst>
          </p:cNvPr>
          <p:cNvSpPr/>
          <p:nvPr/>
        </p:nvSpPr>
        <p:spPr>
          <a:xfrm>
            <a:off x="6621904" y="1140643"/>
            <a:ext cx="5750859" cy="5717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390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5052767"/>
          </a:xfrm>
          <a:prstGeom prst="rect">
            <a:avLst/>
          </a:prstGeom>
          <a:ln w="38100" cmpd="sng"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410A86-0235-4959-9CEB-751A49B80F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052768"/>
            <a:ext cx="12192000" cy="1730710"/>
          </a:xfrm>
          <a:prstGeom prst="rect">
            <a:avLst/>
          </a:prstGeom>
        </p:spPr>
      </p:pic>
      <p:sp>
        <p:nvSpPr>
          <p:cNvPr id="6" name="Rounded Rectangle 2">
            <a:extLst>
              <a:ext uri="{FF2B5EF4-FFF2-40B4-BE49-F238E27FC236}">
                <a16:creationId xmlns:a16="http://schemas.microsoft.com/office/drawing/2014/main" id="{E9381E90-8A15-40E4-AB57-CA8532247DF7}"/>
              </a:ext>
            </a:extLst>
          </p:cNvPr>
          <p:cNvSpPr/>
          <p:nvPr/>
        </p:nvSpPr>
        <p:spPr>
          <a:xfrm>
            <a:off x="4714573" y="5363851"/>
            <a:ext cx="2760883" cy="69983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</a:p>
        </p:txBody>
      </p:sp>
      <p:sp>
        <p:nvSpPr>
          <p:cNvPr id="7" name="Rounded Rectangle 2">
            <a:extLst>
              <a:ext uri="{FF2B5EF4-FFF2-40B4-BE49-F238E27FC236}">
                <a16:creationId xmlns:a16="http://schemas.microsoft.com/office/drawing/2014/main" id="{295BD090-43C6-437B-B7F7-166ECBA68234}"/>
              </a:ext>
            </a:extLst>
          </p:cNvPr>
          <p:cNvSpPr/>
          <p:nvPr/>
        </p:nvSpPr>
        <p:spPr>
          <a:xfrm>
            <a:off x="4838693" y="6158165"/>
            <a:ext cx="1257307" cy="69983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440711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16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等线</vt:lpstr>
      <vt:lpstr>.黑体-日本语</vt:lpstr>
      <vt:lpstr>Arial</vt:lpstr>
      <vt:lpstr>Calibri</vt:lpstr>
      <vt:lpstr>Calibri Light</vt:lpstr>
      <vt:lpstr>Times New Roman</vt:lpstr>
      <vt:lpstr>Default Design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Administrator</cp:lastModifiedBy>
  <cp:revision>18</cp:revision>
  <dcterms:created xsi:type="dcterms:W3CDTF">2020-10-03T03:54:31Z</dcterms:created>
  <dcterms:modified xsi:type="dcterms:W3CDTF">2025-03-03T03:23:48Z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