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  <p:sldMasterId id="2147483674" r:id="rId2"/>
  </p:sldMasterIdLst>
  <p:notesMasterIdLst>
    <p:notesMasterId r:id="rId25"/>
  </p:notesMasterIdLst>
  <p:sldIdLst>
    <p:sldId id="312" r:id="rId3"/>
    <p:sldId id="326" r:id="rId4"/>
    <p:sldId id="302" r:id="rId5"/>
    <p:sldId id="323" r:id="rId6"/>
    <p:sldId id="324" r:id="rId7"/>
    <p:sldId id="298" r:id="rId8"/>
    <p:sldId id="306" r:id="rId9"/>
    <p:sldId id="314" r:id="rId10"/>
    <p:sldId id="327" r:id="rId11"/>
    <p:sldId id="328" r:id="rId12"/>
    <p:sldId id="329" r:id="rId13"/>
    <p:sldId id="307" r:id="rId14"/>
    <p:sldId id="315" r:id="rId15"/>
    <p:sldId id="316" r:id="rId16"/>
    <p:sldId id="318" r:id="rId17"/>
    <p:sldId id="330" r:id="rId18"/>
    <p:sldId id="320" r:id="rId19"/>
    <p:sldId id="347" r:id="rId20"/>
    <p:sldId id="352" r:id="rId21"/>
    <p:sldId id="354" r:id="rId22"/>
    <p:sldId id="353" r:id="rId23"/>
    <p:sldId id="321" r:id="rId24"/>
  </p:sldIdLst>
  <p:sldSz cx="12192000" cy="6858000"/>
  <p:notesSz cx="6858000" cy="9144000"/>
  <p:embeddedFontLst>
    <p:embeddedFont>
      <p:font typeface="等线" panose="02010600030101010101" pitchFamily="2" charset="-122"/>
      <p:regular r:id="rId26"/>
      <p:bold r:id="rId27"/>
    </p:embeddedFont>
    <p:embeddedFont>
      <p:font typeface="等线 Light" panose="02010600030101010101" pitchFamily="2" charset="-122"/>
      <p:regular r:id="rId28"/>
    </p:embeddedFont>
    <p:embeddedFont>
      <p:font typeface="微软雅黑" panose="020B0503020204020204" pitchFamily="34" charset="-122"/>
      <p:regular r:id="rId29"/>
      <p:bold r:id="rId30"/>
    </p:embeddedFont>
    <p:embeddedFont>
      <p:font typeface=".VnAvant" panose="020B7200000000000000" pitchFamily="3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SimSun" panose="02010600030101010101" pitchFamily="2" charset="-122"/>
      <p:regular r:id="rId41"/>
    </p:embeddedFont>
    <p:embeddedFont>
      <p:font typeface="SimSun" panose="02010600030101010101" pitchFamily="2" charset="-122"/>
      <p:regular r:id="rId41"/>
    </p:embeddedFont>
    <p:embeddedFont>
      <p:font typeface="SimSun-ExtB" panose="02010609060101010101" pitchFamily="49" charset="-122"/>
      <p:regular r:id="rId42"/>
    </p:embeddedFont>
    <p:embeddedFont>
      <p:font typeface="VNI-Avo" panose="020B0604020202020204"/>
      <p:regular r:id="rId43"/>
      <p:bold r:id="rId44"/>
      <p:italic r:id="rId45"/>
      <p:boldItalic r:id="rId4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7D4C18"/>
    <a:srgbClr val="6E3D0C"/>
    <a:srgbClr val="FF00FF"/>
    <a:srgbClr val="FF99FF"/>
    <a:srgbClr val="FF66FF"/>
    <a:srgbClr val="FFFF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4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4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0" Type="http://schemas.openxmlformats.org/officeDocument/2006/relationships/slide" Target="slides/slide18.xml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8T01:49:24.201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0 1 24575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8T01:49:41.248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81 1 24575,'-2'0'0,"-1"1"0,1-1 0,0 1 0,-1 0 0,1 0 0,0 0 0,0 0 0,0 0 0,0 0 0,0 1 0,0-1 0,0 1 0,0-1 0,1 1 0,-1 0 0,1 0 0,-1 0 0,1 0 0,0 0 0,-1 0 0,1 0 0,0 0 0,0 0 0,0 4 0,-21 65 0,17-51 0,-1 0-1365,2-12-5461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8T01:49:42.327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51 1 24575,'-1'1'0,"-1"3"0,-1 1 0,0 2 0,0 0 0,0 0 0,1 1 0,-1 0 0,0-1 0,-1 1 0,1 0 0,-1 0 0,-1-1 0,-1 1 0,1-3-8191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8T01:49:43.930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72 65 24575,'-4'4'0,"1"1"0,-1 0 0,1 1 0,0-1 0,0 1 0,-2 7 0,-13 22 0,-2-16 0,17-21 0,11-12 0,0 4 0,-1 0 0,0-1 0,0 1 0,-1-1 0,-1-1 0,0 1 0,-1-1 0,0 0 0,0 0 0,3-24 0,-10 41 0,0-1 0,1 0 0,-2 0 0,1 0 0,0 0 0,-1 0 0,0-1 0,0 0 0,0 1 0,0-1 0,-5 2 0,-7 7 0,1 2-1365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8T01:49:45.480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43 1 24575,'-3'18'-227,"0"-1"-1,-2 1 1,0-1-1,0 0 1,-14 27-1,16-38-6598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8T01:49:47.735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43 1 24575,'0'0'0,"1"0"0,-1 1 0,1-1 0,-1 0 0,0 1 0,0-1 0,1 1 0,-1-1 0,0 0 0,0 1 0,1-1 0,-1 1 0,0-1 0,0 1 0,0-1 0,0 1 0,0-1 0,0 1 0,0-1 0,0 0 0,0 1 0,0-1 0,0 1 0,0-1 0,0 1 0,0-1 0,0 1 0,0-1 0,-1 1 0,1-1 0,0 1 0,0-1 0,0 0 0,-1 1 0,1-1 0,0 1 0,-1-1 0,1 0 0,0 1 0,-1-1 0,1 0 0,0 0 0,-1 1 0,-16 24 0,15-23 0,-16 41-297,15-33-771,1-6-5758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8T01:49:24.543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1 0 24575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8T01:49:24.883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1 1 24575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8T01:49:25.212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0 3 24575,'0'-3'0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8T01:49:25.546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0 1 24575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8T01:49:25.878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1 0 24575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8T01:49:26.214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1 0 24575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8T01:49:38.312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138 1 24575,'-7'8'0,"1"1"0,-1 1 0,2-1 0,0 1 0,0 0 0,0 0 0,1 1 0,1-1 0,0 1 0,-3 17 0,-8 25 0,14-53 0,0 0 0,0-1 0,0 1 0,0 0 0,0 0 0,0 0 0,0 0 0,0 0 0,0 0 0,0 0 0,0 0 0,0 0 0,-1 0 0,1 0 0,0 0 0,0 0 0,0 0 0,0 0 0,0 0 0,0 0 0,0 0 0,0 0 0,0 0 0,0 0 0,-1 0 0,1 0 0,0 0 0,0 0 0,0 0 0,0 0 0,0 0 0,0 0 0,0 0 0,0 0 0,0 0 0,0 0 0,-1 0 0,1 0 0,0 0 0,0 0 0,0 0 0,0 0 0,0 0 0,0 1 0,0-1 0,0 0 0,0 0 0,0 0 0,0 0 0,0 0 0,0 0 0,0 0 0,0 0 0,-3-15 0,2-22 0,12-8 0,-8 38 0,0-1 0,-1 0 0,0 0 0,-1 0 0,0 0 0,0-8 0,-4 12 0,-4 11 0,-4 12 0,-49 130-1365,57-142-5461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8T01:49:39.495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69 0 24575,'0'1'0,"0"2"0,-1 2 0,0 2 0,-3 1 0,-1 3 0,0-1 0,-1 0 0,1-1 0,-1 0 0,-1-2 0,2 0 0,-1 0 0,0 0 0,2-1 0,0-1 0,1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4A8412-DD45-47BF-A71E-336A15D09F73}" type="datetimeFigureOut">
              <a:rPr lang="en-US"/>
              <a:pPr>
                <a:defRPr/>
              </a:pPr>
              <a:t>04/03/2025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C3C616A-043B-4B30-A606-CA689D1B3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09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22" indent="-28573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57" indent="-22859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40" indent="-22859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22" indent="-22859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05" indent="-2285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687" indent="-2285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871" indent="-2285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053" indent="-2285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A367BCE-B4EA-47C8-B717-39541068D7FB}" type="slidenum">
              <a:rPr lang="zh-CN" altLang="en-US" smtClean="0">
                <a:latin typeface="Calibri" panose="020F0502020204030204" pitchFamily="34" charset="0"/>
              </a:rPr>
              <a:pPr/>
              <a:t>4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C9A4C02-29E2-4E70-A9B0-B64945083F83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14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69622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97149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452833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944190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774941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726114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2513" y="-836613"/>
            <a:ext cx="13314363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0" y="6021388"/>
            <a:ext cx="24003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65709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96066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04/03/2025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24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4A96B-CB00-416B-B93F-49FB6CF766DA}" type="datetimeFigureOut">
              <a:rPr lang="zh-CN" altLang="en-US"/>
              <a:pPr>
                <a:defRPr/>
              </a:pPr>
              <a:t>2025/3/4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A7159-B8E8-4176-BFBC-42C0A59E3E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28208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83174-E3CB-4FE5-896F-EAC6EC4229E2}" type="datetimeFigureOut">
              <a:rPr lang="zh-CN" altLang="en-US"/>
              <a:pPr>
                <a:defRPr/>
              </a:pPr>
              <a:t>2025/3/4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5D5C5-A2CF-405A-B0B8-8FA85A173F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04308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4510792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878684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042321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760978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938692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91369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9" r:id="rId2"/>
    <p:sldLayoutId id="2147483742" r:id="rId3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80-hoa-135b04f1e8067e0_74f5c76253c1eb10ba36d359f9c90a0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40" r:id="rId12"/>
    <p:sldLayoutId id="2147483738" r:id="rId13"/>
    <p:sldLayoutId id="2147483743" r:id="rId14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2.png"/><Relationship Id="rId18" Type="http://schemas.openxmlformats.org/officeDocument/2006/relationships/customXml" Target="../ink/ink11.xml"/><Relationship Id="rId3" Type="http://schemas.openxmlformats.org/officeDocument/2006/relationships/customXml" Target="../ink/ink1.xml"/><Relationship Id="rId21" Type="http://schemas.openxmlformats.org/officeDocument/2006/relationships/image" Target="../media/image46.png"/><Relationship Id="rId7" Type="http://schemas.openxmlformats.org/officeDocument/2006/relationships/customXml" Target="../ink/ink4.xml"/><Relationship Id="rId12" Type="http://schemas.openxmlformats.org/officeDocument/2006/relationships/customXml" Target="../ink/ink8.xml"/><Relationship Id="rId17" Type="http://schemas.openxmlformats.org/officeDocument/2006/relationships/image" Target="../media/image44.png"/><Relationship Id="rId25" Type="http://schemas.openxmlformats.org/officeDocument/2006/relationships/image" Target="../media/image48.png"/><Relationship Id="rId2" Type="http://schemas.openxmlformats.org/officeDocument/2006/relationships/image" Target="../media/image27.png"/><Relationship Id="rId16" Type="http://schemas.openxmlformats.org/officeDocument/2006/relationships/customXml" Target="../ink/ink10.xml"/><Relationship Id="rId20" Type="http://schemas.openxmlformats.org/officeDocument/2006/relationships/customXml" Target="../ink/ink12.xml"/><Relationship Id="rId1" Type="http://schemas.openxmlformats.org/officeDocument/2006/relationships/slideLayout" Target="../slideLayouts/slideLayout17.xml"/><Relationship Id="rId6" Type="http://schemas.openxmlformats.org/officeDocument/2006/relationships/customXml" Target="../ink/ink3.xml"/><Relationship Id="rId11" Type="http://schemas.openxmlformats.org/officeDocument/2006/relationships/customXml" Target="../ink/ink7.xml"/><Relationship Id="rId24" Type="http://schemas.openxmlformats.org/officeDocument/2006/relationships/customXml" Target="../ink/ink14.xml"/><Relationship Id="rId5" Type="http://schemas.openxmlformats.org/officeDocument/2006/relationships/customXml" Target="../ink/ink2.xml"/><Relationship Id="rId15" Type="http://schemas.openxmlformats.org/officeDocument/2006/relationships/image" Target="../media/image43.png"/><Relationship Id="rId23" Type="http://schemas.openxmlformats.org/officeDocument/2006/relationships/image" Target="../media/image47.png"/><Relationship Id="rId10" Type="http://schemas.openxmlformats.org/officeDocument/2006/relationships/customXml" Target="../ink/ink6.xml"/><Relationship Id="rId19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customXml" Target="../ink/ink5.xml"/><Relationship Id="rId14" Type="http://schemas.openxmlformats.org/officeDocument/2006/relationships/customXml" Target="../ink/ink9.xml"/><Relationship Id="rId22" Type="http://schemas.openxmlformats.org/officeDocument/2006/relationships/customXml" Target="../ink/ink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6.xml"/><Relationship Id="rId1" Type="http://schemas.openxmlformats.org/officeDocument/2006/relationships/video" Target="file:///D:\VIDEO%20TV%20HK2%20CANH%20DIEU\21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1192213" y="3236913"/>
            <a:ext cx="9144000" cy="238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75365" tIns="37682" rIns="75365" bIns="37682" anchor="b"/>
          <a:lstStyle/>
          <a:p>
            <a:pPr eaLnBrk="1" hangingPunct="1"/>
            <a:endParaRPr lang="en-US" altLang="en-US" sz="6000"/>
          </a:p>
        </p:txBody>
      </p:sp>
      <p:pic>
        <p:nvPicPr>
          <p:cNvPr id="614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2794000" y="2428875"/>
            <a:ext cx="7907338" cy="10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365" tIns="37682" rIns="75365" bIns="37682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4400" b="1">
                <a:solidFill>
                  <a:srgbClr val="FF0000"/>
                </a:solidFill>
                <a:latin typeface="UTM Avo" panose="02040603050506020204" pitchFamily="18" charset="0"/>
              </a:rPr>
              <a:t>Chào mừng các con đến với tiết học vần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69763" cy="677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6689725" y="1797050"/>
            <a:ext cx="1371600" cy="15875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673850" y="1684338"/>
            <a:ext cx="1458913" cy="31607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689725" y="3489325"/>
            <a:ext cx="1371600" cy="14271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3456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24078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>
            <a:grpSpLocks/>
          </p:cNvGrpSpPr>
          <p:nvPr/>
        </p:nvGrpSpPr>
        <p:grpSpPr bwMode="auto">
          <a:xfrm>
            <a:off x="4705350" y="1773238"/>
            <a:ext cx="1547813" cy="4705350"/>
            <a:chOff x="2102024" y="-1714093"/>
            <a:chExt cx="1143795" cy="3479248"/>
          </a:xfrm>
        </p:grpSpPr>
        <p:grpSp>
          <p:nvGrpSpPr>
            <p:cNvPr id="22561" name="组合 64"/>
            <p:cNvGrpSpPr>
              <a:grpSpLocks/>
            </p:cNvGrpSpPr>
            <p:nvPr/>
          </p:nvGrpSpPr>
          <p:grpSpPr bwMode="auto"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69" name="任意多边形 68"/>
              <p:cNvSpPr/>
              <p:nvPr/>
            </p:nvSpPr>
            <p:spPr>
              <a:xfrm>
                <a:off x="2026986" y="33017"/>
                <a:ext cx="248681" cy="1171958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70" name="心形 69"/>
              <p:cNvSpPr/>
              <p:nvPr/>
            </p:nvSpPr>
            <p:spPr>
              <a:xfrm>
                <a:off x="1547664" y="899416"/>
                <a:ext cx="1217634" cy="1052055"/>
              </a:xfrm>
              <a:prstGeom prst="hear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defRPr/>
                </a:pPr>
                <a:r>
                  <a:rPr lang="en-AU" altLang="zh-CN" sz="4800" b="1" kern="0" dirty="0">
                    <a:solidFill>
                      <a:sysClr val="window" lastClr="FFFFFF"/>
                    </a:solidFill>
                    <a:latin typeface=".黑体-日本语" panose="02000500000000000000" pitchFamily="2" charset="-122"/>
                    <a:ea typeface=".黑体-日本语" panose="02000500000000000000" pitchFamily="2" charset="-122"/>
                    <a:cs typeface=".黑体-日本语" panose="02000500000000000000" pitchFamily="2" charset="-122"/>
                    <a:sym typeface="+mn-lt"/>
                  </a:rPr>
                  <a:t>4</a:t>
                </a:r>
                <a:endParaRPr lang="zh-CN" altLang="en-US" sz="4800" b="1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67" name="任意多边形 6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68" name="十六角星 6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defRPr/>
                </a:pPr>
                <a:endParaRPr lang="zh-CN" altLang="en-US" sz="4800" b="1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54" name="组合 53"/>
          <p:cNvGrpSpPr>
            <a:grpSpLocks/>
          </p:cNvGrpSpPr>
          <p:nvPr/>
        </p:nvGrpSpPr>
        <p:grpSpPr bwMode="auto">
          <a:xfrm>
            <a:off x="4705350" y="258763"/>
            <a:ext cx="1547813" cy="4705350"/>
            <a:chOff x="2102024" y="-1714093"/>
            <a:chExt cx="1143795" cy="3479248"/>
          </a:xfrm>
        </p:grpSpPr>
        <p:grpSp>
          <p:nvGrpSpPr>
            <p:cNvPr id="22557" name="组合 54"/>
            <p:cNvGrpSpPr>
              <a:grpSpLocks/>
            </p:cNvGrpSpPr>
            <p:nvPr/>
          </p:nvGrpSpPr>
          <p:grpSpPr bwMode="auto"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59" name="任意多边形 58"/>
              <p:cNvSpPr/>
              <p:nvPr/>
            </p:nvSpPr>
            <p:spPr>
              <a:xfrm>
                <a:off x="2026986" y="33017"/>
                <a:ext cx="248681" cy="1171958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60" name="心形 59"/>
              <p:cNvSpPr/>
              <p:nvPr/>
            </p:nvSpPr>
            <p:spPr>
              <a:xfrm>
                <a:off x="1547664" y="899416"/>
                <a:ext cx="1217634" cy="1052055"/>
              </a:xfrm>
              <a:prstGeom prst="hear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defRPr/>
                </a:pPr>
                <a:r>
                  <a:rPr lang="en-AU" altLang="zh-CN" sz="4800" b="1" kern="0" dirty="0">
                    <a:solidFill>
                      <a:sysClr val="window" lastClr="FFFFFF"/>
                    </a:solidFill>
                    <a:latin typeface=".黑体-日本语" panose="02000500000000000000" pitchFamily="2" charset="-122"/>
                    <a:ea typeface=".黑体-日本语" panose="02000500000000000000" pitchFamily="2" charset="-122"/>
                    <a:cs typeface=".黑体-日本语" panose="02000500000000000000" pitchFamily="2" charset="-122"/>
                    <a:sym typeface="+mn-lt"/>
                  </a:rPr>
                  <a:t>3</a:t>
                </a:r>
                <a:endParaRPr lang="zh-CN" altLang="en-US" sz="4800" b="1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57" name="任意多边形 5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58" name="十六角星 5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defRPr/>
                </a:pPr>
                <a:endParaRPr lang="zh-CN" altLang="en-US" sz="4800" b="1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44" name="组合 43"/>
          <p:cNvGrpSpPr>
            <a:grpSpLocks/>
          </p:cNvGrpSpPr>
          <p:nvPr/>
        </p:nvGrpSpPr>
        <p:grpSpPr bwMode="auto">
          <a:xfrm>
            <a:off x="4665663" y="-1276350"/>
            <a:ext cx="1546225" cy="4705350"/>
            <a:chOff x="2102024" y="-1714093"/>
            <a:chExt cx="1143795" cy="3479248"/>
          </a:xfrm>
        </p:grpSpPr>
        <p:grpSp>
          <p:nvGrpSpPr>
            <p:cNvPr id="22553" name="组合 44"/>
            <p:cNvGrpSpPr>
              <a:grpSpLocks/>
            </p:cNvGrpSpPr>
            <p:nvPr/>
          </p:nvGrpSpPr>
          <p:grpSpPr bwMode="auto"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49" name="任意多边形 48"/>
              <p:cNvSpPr/>
              <p:nvPr/>
            </p:nvSpPr>
            <p:spPr>
              <a:xfrm>
                <a:off x="2026188" y="33017"/>
                <a:ext cx="248936" cy="1171959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50" name="心形 49"/>
              <p:cNvSpPr/>
              <p:nvPr/>
            </p:nvSpPr>
            <p:spPr>
              <a:xfrm>
                <a:off x="1547664" y="899416"/>
                <a:ext cx="1217594" cy="1052055"/>
              </a:xfrm>
              <a:prstGeom prst="hear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defRPr/>
                </a:pPr>
                <a:r>
                  <a:rPr lang="en-AU" altLang="zh-CN" sz="4800" b="1" kern="0" dirty="0">
                    <a:solidFill>
                      <a:sysClr val="window" lastClr="FFFFFF"/>
                    </a:solidFill>
                    <a:latin typeface=".黑体-日本语" panose="02000500000000000000" pitchFamily="2" charset="-122"/>
                    <a:ea typeface=".黑体-日本语" panose="02000500000000000000" pitchFamily="2" charset="-122"/>
                    <a:cs typeface=".黑体-日本语" panose="02000500000000000000" pitchFamily="2" charset="-122"/>
                    <a:sym typeface="+mn-lt"/>
                  </a:rPr>
                  <a:t>2</a:t>
                </a:r>
                <a:endParaRPr lang="zh-CN" altLang="en-US" sz="4800" b="1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47" name="任意多边形 4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48" name="十六角星 4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defRPr/>
                </a:pPr>
                <a:endParaRPr lang="zh-CN" altLang="en-US" sz="4800" b="1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32761"/>
          <a:stretch>
            <a:fillRect/>
          </a:stretch>
        </p:blipFill>
        <p:spPr bwMode="auto">
          <a:xfrm>
            <a:off x="0" y="3070225"/>
            <a:ext cx="3749675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14"/>
          <p:cNvGrpSpPr>
            <a:grpSpLocks/>
          </p:cNvGrpSpPr>
          <p:nvPr/>
        </p:nvGrpSpPr>
        <p:grpSpPr bwMode="auto">
          <a:xfrm>
            <a:off x="6869113" y="1076325"/>
            <a:ext cx="5016500" cy="1033463"/>
            <a:chOff x="2159277" y="1154565"/>
            <a:chExt cx="11053753" cy="1103552"/>
          </a:xfrm>
        </p:grpSpPr>
        <p:sp>
          <p:nvSpPr>
            <p:cNvPr id="16" name="圆角矩形 1"/>
            <p:cNvSpPr/>
            <p:nvPr/>
          </p:nvSpPr>
          <p:spPr>
            <a:xfrm>
              <a:off x="2159277" y="1154565"/>
              <a:ext cx="10298180" cy="1013708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219170">
                <a:defRPr/>
              </a:pPr>
              <a:endParaRPr lang="zh-CN" altLang="en-US" sz="4800" kern="0" dirty="0">
                <a:solidFill>
                  <a:srgbClr val="002060"/>
                </a:solidFill>
                <a:latin typeface="UTM Avo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851886" y="1224067"/>
              <a:ext cx="10361144" cy="10340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121917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altLang="zh-CN" sz="4267" b="1" kern="0" dirty="0">
                  <a:solidFill>
                    <a:srgbClr val="002060"/>
                  </a:solidFill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®á </a:t>
              </a:r>
              <a:r>
                <a:rPr lang="en-AU" altLang="zh-CN" sz="4267" b="1" kern="0" dirty="0" err="1">
                  <a:solidFill>
                    <a:srgbClr val="002060"/>
                  </a:solidFill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choen</a:t>
              </a:r>
              <a:r>
                <a:rPr lang="en-AU" altLang="zh-CN" sz="4267" b="1" kern="0" dirty="0">
                  <a:solidFill>
                    <a:srgbClr val="002060"/>
                  </a:solidFill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4267" b="1" kern="0" dirty="0" err="1">
                  <a:solidFill>
                    <a:srgbClr val="002060"/>
                  </a:solidFill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choet</a:t>
              </a:r>
              <a:endParaRPr lang="zh-CN" altLang="en-US" sz="4267" b="1" kern="0" dirty="0">
                <a:solidFill>
                  <a:srgbClr val="002060"/>
                </a:solidFill>
                <a:latin typeface=".VnAvant" panose="020B7200000000000000" pitchFamily="34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</p:grpSp>
      <p:grpSp>
        <p:nvGrpSpPr>
          <p:cNvPr id="43" name="组合 42"/>
          <p:cNvGrpSpPr>
            <a:grpSpLocks/>
          </p:cNvGrpSpPr>
          <p:nvPr/>
        </p:nvGrpSpPr>
        <p:grpSpPr bwMode="auto">
          <a:xfrm>
            <a:off x="4616450" y="-2757488"/>
            <a:ext cx="1546225" cy="4705351"/>
            <a:chOff x="2102023" y="-1714093"/>
            <a:chExt cx="1143796" cy="3479248"/>
          </a:xfrm>
        </p:grpSpPr>
        <p:grpSp>
          <p:nvGrpSpPr>
            <p:cNvPr id="22547" name="组合 38"/>
            <p:cNvGrpSpPr>
              <a:grpSpLocks/>
            </p:cNvGrpSpPr>
            <p:nvPr/>
          </p:nvGrpSpPr>
          <p:grpSpPr bwMode="auto">
            <a:xfrm>
              <a:off x="2102023" y="18263"/>
              <a:ext cx="1108720" cy="1746892"/>
              <a:chOff x="1547663" y="32770"/>
              <a:chExt cx="1217764" cy="1918701"/>
            </a:xfrm>
          </p:grpSpPr>
          <p:sp>
            <p:nvSpPr>
              <p:cNvPr id="3" name="任意多边形 2"/>
              <p:cNvSpPr/>
              <p:nvPr/>
            </p:nvSpPr>
            <p:spPr>
              <a:xfrm>
                <a:off x="2026189" y="33017"/>
                <a:ext cx="248936" cy="1171959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心形 37"/>
              <p:cNvSpPr/>
              <p:nvPr/>
            </p:nvSpPr>
            <p:spPr>
              <a:xfrm>
                <a:off x="1547663" y="899416"/>
                <a:ext cx="1217595" cy="1052055"/>
              </a:xfrm>
              <a:prstGeom prst="hear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defRPr/>
                </a:pPr>
                <a:r>
                  <a:rPr lang="en-AU" altLang="zh-CN" sz="4800" b="1" kern="0" dirty="0">
                    <a:solidFill>
                      <a:sysClr val="window" lastClr="FFFFFF"/>
                    </a:solidFill>
                    <a:cs typeface="+mn-ea"/>
                    <a:sym typeface="+mn-lt"/>
                  </a:rPr>
                  <a:t>1</a:t>
                </a:r>
                <a:endParaRPr lang="zh-CN" altLang="en-US" sz="4800" b="1" kern="0" dirty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41" name="任意多边形 40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十六角星 41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defRPr/>
                </a:pPr>
                <a:endParaRPr lang="zh-CN" altLang="en-US" sz="4800" b="1" kern="0" dirty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1" name="组合 50"/>
          <p:cNvGrpSpPr>
            <a:grpSpLocks/>
          </p:cNvGrpSpPr>
          <p:nvPr/>
        </p:nvGrpSpPr>
        <p:grpSpPr bwMode="auto">
          <a:xfrm>
            <a:off x="6754813" y="2119313"/>
            <a:ext cx="5437187" cy="1800225"/>
            <a:chOff x="1759704" y="1307541"/>
            <a:chExt cx="11224014" cy="1967451"/>
          </a:xfrm>
        </p:grpSpPr>
        <p:sp>
          <p:nvSpPr>
            <p:cNvPr id="52" name="圆角矩形 1"/>
            <p:cNvSpPr/>
            <p:nvPr/>
          </p:nvSpPr>
          <p:spPr>
            <a:xfrm>
              <a:off x="1759704" y="1345710"/>
              <a:ext cx="10958571" cy="1067003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219170">
                <a:defRPr/>
              </a:pPr>
              <a:endParaRPr lang="zh-CN" altLang="en-US" sz="4800" b="1" kern="0" dirty="0">
                <a:solidFill>
                  <a:srgbClr val="002060"/>
                </a:solidFill>
                <a:latin typeface="UTM Avo"/>
                <a:ea typeface="SimSun-ExtB" panose="02010609060101010101" pitchFamily="49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2680564" y="1307541"/>
              <a:ext cx="10303154" cy="196745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121917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altLang="zh-CN" sz="4267" b="1" kern="0" dirty="0" err="1">
                  <a:solidFill>
                    <a:srgbClr val="002060"/>
                  </a:solidFill>
                  <a:latin typeface=".VnAvant" panose="020B7200000000000000" pitchFamily="34" charset="0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nhoÎn</a:t>
              </a:r>
              <a:r>
                <a:rPr lang="en-AU" altLang="zh-CN" sz="4267" b="1" kern="0" dirty="0">
                  <a:solidFill>
                    <a:srgbClr val="002060"/>
                  </a:solidFill>
                  <a:latin typeface=".VnAvant" panose="020B7200000000000000" pitchFamily="34" charset="0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4267" b="1" kern="0" dirty="0" err="1">
                  <a:solidFill>
                    <a:srgbClr val="002060"/>
                  </a:solidFill>
                  <a:latin typeface=".VnAvant" panose="020B7200000000000000" pitchFamily="34" charset="0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miÖng</a:t>
              </a:r>
              <a:r>
                <a:rPr lang="en-AU" altLang="zh-CN" sz="4267" b="1" kern="0" dirty="0">
                  <a:solidFill>
                    <a:srgbClr val="002060"/>
                  </a:solidFill>
                  <a:latin typeface=".VnAvant" panose="020B7200000000000000" pitchFamily="34" charset="0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4267" b="1" kern="0" dirty="0" err="1">
                  <a:solidFill>
                    <a:srgbClr val="002060"/>
                  </a:solidFill>
                  <a:latin typeface=".VnAvant" panose="020B7200000000000000" pitchFamily="34" charset="0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cuêi</a:t>
              </a:r>
              <a:endParaRPr lang="zh-CN" altLang="en-US" sz="4267" b="1" kern="0" dirty="0">
                <a:solidFill>
                  <a:srgbClr val="002060"/>
                </a:solidFill>
                <a:latin typeface=".VnAvant" panose="020B7200000000000000" pitchFamily="34" charset="0"/>
                <a:ea typeface="SimSun-ExtB" panose="02010609060101010101" pitchFamily="49" charset="-122"/>
                <a:cs typeface=".黑体-日本语" panose="02000500000000000000" pitchFamily="2" charset="-122"/>
                <a:sym typeface="+mn-lt"/>
              </a:endParaRPr>
            </a:p>
          </p:txBody>
        </p:sp>
      </p:grpSp>
      <p:grpSp>
        <p:nvGrpSpPr>
          <p:cNvPr id="61" name="组合 60"/>
          <p:cNvGrpSpPr>
            <a:grpSpLocks/>
          </p:cNvGrpSpPr>
          <p:nvPr/>
        </p:nvGrpSpPr>
        <p:grpSpPr bwMode="auto">
          <a:xfrm>
            <a:off x="6946900" y="3568700"/>
            <a:ext cx="4102100" cy="976313"/>
            <a:chOff x="2110311" y="1329732"/>
            <a:chExt cx="9034547" cy="1066755"/>
          </a:xfrm>
        </p:grpSpPr>
        <p:sp>
          <p:nvSpPr>
            <p:cNvPr id="62" name="圆角矩形 1"/>
            <p:cNvSpPr/>
            <p:nvPr/>
          </p:nvSpPr>
          <p:spPr>
            <a:xfrm>
              <a:off x="2110311" y="1329732"/>
              <a:ext cx="8017113" cy="1066755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219170">
                <a:defRPr/>
              </a:pPr>
              <a:endParaRPr lang="zh-CN" altLang="en-US" sz="4800" b="1" kern="0" dirty="0">
                <a:solidFill>
                  <a:srgbClr val="002060"/>
                </a:solidFill>
                <a:latin typeface="UTM Avo"/>
                <a:ea typeface="SimSun-ExtB" panose="02010609060101010101" pitchFamily="49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2862026" y="1383504"/>
              <a:ext cx="8282832" cy="93565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121917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altLang="zh-CN" sz="4267" b="1" kern="0" dirty="0" err="1">
                  <a:solidFill>
                    <a:srgbClr val="002060"/>
                  </a:solidFill>
                  <a:latin typeface=".VnAvant" panose="020B7200000000000000" pitchFamily="34" charset="0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xem</a:t>
              </a:r>
              <a:r>
                <a:rPr lang="en-AU" altLang="zh-CN" sz="4267" b="1" kern="0" dirty="0">
                  <a:solidFill>
                    <a:srgbClr val="002060"/>
                  </a:solidFill>
                  <a:latin typeface=".VnAvant" panose="020B7200000000000000" pitchFamily="34" charset="0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4267" b="1" kern="0" dirty="0" err="1">
                  <a:solidFill>
                    <a:srgbClr val="002060"/>
                  </a:solidFill>
                  <a:latin typeface=".VnAvant" panose="020B7200000000000000" pitchFamily="34" charset="0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xiÕc</a:t>
              </a:r>
              <a:endParaRPr lang="zh-CN" altLang="en-US" sz="4267" b="1" kern="0" dirty="0">
                <a:solidFill>
                  <a:srgbClr val="002060"/>
                </a:solidFill>
                <a:latin typeface=".VnAvant" panose="020B7200000000000000" pitchFamily="34" charset="0"/>
                <a:ea typeface="SimSun-ExtB" panose="02010609060101010101" pitchFamily="49" charset="-122"/>
                <a:cs typeface=".黑体-日本语" panose="02000500000000000000" pitchFamily="2" charset="-122"/>
                <a:sym typeface="+mn-lt"/>
              </a:endParaRPr>
            </a:p>
          </p:txBody>
        </p:sp>
      </p:grpSp>
      <p:grpSp>
        <p:nvGrpSpPr>
          <p:cNvPr id="71" name="组合 70"/>
          <p:cNvGrpSpPr>
            <a:grpSpLocks/>
          </p:cNvGrpSpPr>
          <p:nvPr/>
        </p:nvGrpSpPr>
        <p:grpSpPr bwMode="auto">
          <a:xfrm>
            <a:off x="6924675" y="5246688"/>
            <a:ext cx="4017963" cy="996950"/>
            <a:chOff x="2110311" y="1307541"/>
            <a:chExt cx="8851939" cy="1089940"/>
          </a:xfrm>
        </p:grpSpPr>
        <p:sp>
          <p:nvSpPr>
            <p:cNvPr id="72" name="圆角矩形 1"/>
            <p:cNvSpPr/>
            <p:nvPr/>
          </p:nvSpPr>
          <p:spPr>
            <a:xfrm>
              <a:off x="2110311" y="1330103"/>
              <a:ext cx="8016058" cy="1067378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219170">
                <a:defRPr/>
              </a:pPr>
              <a:endParaRPr lang="zh-CN" altLang="en-US" sz="4800" b="1" kern="0" dirty="0">
                <a:solidFill>
                  <a:srgbClr val="002060"/>
                </a:solidFill>
                <a:latin typeface="UTM Avo"/>
                <a:ea typeface="SimSun-ExtB" panose="02010609060101010101" pitchFamily="49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2680389" y="1307541"/>
              <a:ext cx="8281861" cy="103440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121917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altLang="zh-CN" sz="4267" b="1" kern="0" dirty="0" err="1">
                  <a:solidFill>
                    <a:srgbClr val="002060"/>
                  </a:solidFill>
                  <a:latin typeface=".VnAvant" panose="020B7200000000000000" pitchFamily="34" charset="0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S¸ng</a:t>
              </a:r>
              <a:r>
                <a:rPr lang="en-AU" altLang="zh-CN" sz="4267" b="1" kern="0" dirty="0">
                  <a:solidFill>
                    <a:srgbClr val="002060"/>
                  </a:solidFill>
                  <a:latin typeface=".VnAvant" panose="020B7200000000000000" pitchFamily="34" charset="0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4267" b="1" kern="0" dirty="0" err="1">
                  <a:solidFill>
                    <a:srgbClr val="002060"/>
                  </a:solidFill>
                  <a:latin typeface=".VnAvant" panose="020B7200000000000000" pitchFamily="34" charset="0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bõng</a:t>
              </a:r>
              <a:endParaRPr lang="zh-CN" altLang="en-US" sz="4267" b="1" kern="0" dirty="0">
                <a:solidFill>
                  <a:srgbClr val="002060"/>
                </a:solidFill>
                <a:latin typeface=".VnAvant" panose="020B7200000000000000" pitchFamily="34" charset="0"/>
                <a:ea typeface="SimSun-ExtB" panose="02010609060101010101" pitchFamily="49" charset="-122"/>
                <a:cs typeface=".黑体-日本语" panose="02000500000000000000" pitchFamily="2" charset="-122"/>
                <a:sym typeface="+mn-lt"/>
              </a:endParaRPr>
            </a:p>
          </p:txBody>
        </p:sp>
      </p:grpSp>
      <p:sp>
        <p:nvSpPr>
          <p:cNvPr id="4" name="Flowchart: Punched Tape 3"/>
          <p:cNvSpPr/>
          <p:nvPr/>
        </p:nvSpPr>
        <p:spPr>
          <a:xfrm>
            <a:off x="403225" y="-215900"/>
            <a:ext cx="3835400" cy="2246313"/>
          </a:xfrm>
          <a:prstGeom prst="flowChartPunchedTap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0538" y="592138"/>
            <a:ext cx="3851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AU" altLang="en-US" sz="3200" b="1">
                <a:latin typeface="UTM Avo" panose="02040603050506020204" pitchFamily="18" charset="0"/>
                <a:ea typeface="华康方圆体W7"/>
                <a:cs typeface="华康方圆体W7"/>
              </a:rPr>
              <a:t>Luyện đọc từ khó</a:t>
            </a:r>
            <a:endParaRPr lang="en-US" altLang="en-US" sz="3200" b="1">
              <a:latin typeface="UTM Avo" panose="02040603050506020204" pitchFamily="18" charset="0"/>
              <a:ea typeface="华康方圆体W7"/>
              <a:cs typeface="华康方圆体W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297E1-6EF3-4621-8723-C0B398F09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FA6F7-826C-4E8F-8D89-AFE336816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CABBFB-2CC3-4731-AF45-BAD9E8FFF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74492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B2445E-B426-4F05-A26C-8CC870BCF5A4}"/>
              </a:ext>
            </a:extLst>
          </p:cNvPr>
          <p:cNvCxnSpPr>
            <a:cxnSpLocks/>
          </p:cNvCxnSpPr>
          <p:nvPr/>
        </p:nvCxnSpPr>
        <p:spPr>
          <a:xfrm>
            <a:off x="3704734" y="2102177"/>
            <a:ext cx="4392891" cy="3657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91F1BE-22EB-43DE-A0B3-6F212A44496F}"/>
              </a:ext>
            </a:extLst>
          </p:cNvPr>
          <p:cNvCxnSpPr>
            <a:cxnSpLocks/>
          </p:cNvCxnSpPr>
          <p:nvPr/>
        </p:nvCxnSpPr>
        <p:spPr>
          <a:xfrm>
            <a:off x="3704734" y="3280528"/>
            <a:ext cx="4392891" cy="11123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9C922A-30FF-454B-9CAF-B3F1AF40542F}"/>
              </a:ext>
            </a:extLst>
          </p:cNvPr>
          <p:cNvCxnSpPr>
            <a:cxnSpLocks/>
          </p:cNvCxnSpPr>
          <p:nvPr/>
        </p:nvCxnSpPr>
        <p:spPr>
          <a:xfrm flipV="1">
            <a:off x="3780148" y="1989056"/>
            <a:ext cx="4317477" cy="27243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2F3670-E0E0-49B0-AD6C-65F2F1384B36}"/>
              </a:ext>
            </a:extLst>
          </p:cNvPr>
          <p:cNvCxnSpPr>
            <a:cxnSpLocks/>
          </p:cNvCxnSpPr>
          <p:nvPr/>
        </p:nvCxnSpPr>
        <p:spPr>
          <a:xfrm flipV="1">
            <a:off x="3780148" y="3553905"/>
            <a:ext cx="4317477" cy="25452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634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折角 2">
            <a:extLst/>
          </p:cNvPr>
          <p:cNvSpPr/>
          <p:nvPr/>
        </p:nvSpPr>
        <p:spPr>
          <a:xfrm>
            <a:off x="252413" y="1156447"/>
            <a:ext cx="11503025" cy="5331666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7200">
              <a:solidFill>
                <a:srgbClr val="FF0000"/>
              </a:solidFill>
              <a:latin typeface="UTM Avo"/>
            </a:endParaRPr>
          </a:p>
        </p:txBody>
      </p:sp>
      <p:pic>
        <p:nvPicPr>
          <p:cNvPr id="4" name="图片 3" descr="图片包含 座位, 家具, 椅子&#10;&#10;自动生成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313" y="808038"/>
            <a:ext cx="1744662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8424"/>
            <a:ext cx="12192000" cy="34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C269A-4176-4B3F-A329-B9C6DA2AA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414124"/>
            <a:ext cx="11023600" cy="644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65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8F098A-EA31-4FD5-8606-74810E279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454953"/>
            <a:ext cx="10858500" cy="640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21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iới ảo thuật hội tụ">
            <a:extLst>
              <a:ext uri="{FF2B5EF4-FFF2-40B4-BE49-F238E27FC236}">
                <a16:creationId xmlns:a16="http://schemas.microsoft.com/office/drawing/2014/main" id="{1F8D2F9A-ACF4-4091-9BB5-C551ECDAD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830" y="217209"/>
            <a:ext cx="8763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57407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21184A-E6F4-4C27-BF7D-5074A1339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21341"/>
            <a:ext cx="10972800" cy="643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8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71C7FE-C457-460B-9627-4239FF167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399439"/>
            <a:ext cx="11074400" cy="645856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55FFB72-2B6A-45B3-B18D-F3E79723A007}"/>
              </a:ext>
            </a:extLst>
          </p:cNvPr>
          <p:cNvGrpSpPr/>
          <p:nvPr/>
        </p:nvGrpSpPr>
        <p:grpSpPr>
          <a:xfrm>
            <a:off x="3415838" y="3359610"/>
            <a:ext cx="63000" cy="86040"/>
            <a:chOff x="3415838" y="3359610"/>
            <a:chExt cx="63000" cy="8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1D33FF0-9CAE-4A5D-AA2C-F5F37671A126}"/>
                    </a:ext>
                  </a:extLst>
                </p14:cNvPr>
                <p14:cNvContentPartPr/>
                <p14:nvPr/>
              </p14:nvContentPartPr>
              <p14:xfrm>
                <a:off x="3438345" y="3442995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1D33FF0-9CAE-4A5D-AA2C-F5F37671A12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34025" y="343867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C5EDA88-5A5C-4183-8383-0A6653C23FFC}"/>
                    </a:ext>
                  </a:extLst>
                </p14:cNvPr>
                <p14:cNvContentPartPr/>
                <p14:nvPr/>
              </p14:nvContentPartPr>
              <p14:xfrm>
                <a:off x="3447705" y="3409875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C5EDA88-5A5C-4183-8383-0A6653C23FF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43385" y="340555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19A597D-37CA-4FDB-A1B9-3CD3FCEE8CFD}"/>
                    </a:ext>
                  </a:extLst>
                </p14:cNvPr>
                <p14:cNvContentPartPr/>
                <p14:nvPr/>
              </p14:nvContentPartPr>
              <p14:xfrm>
                <a:off x="3452385" y="3404835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19A597D-37CA-4FDB-A1B9-3CD3FCEE8CF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48065" y="340051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EDD2FF6-503E-491C-8B9F-1E939B3DF61B}"/>
                    </a:ext>
                  </a:extLst>
                </p14:cNvPr>
                <p14:cNvContentPartPr/>
                <p14:nvPr/>
              </p14:nvContentPartPr>
              <p14:xfrm>
                <a:off x="3457425" y="3404115"/>
                <a:ext cx="360" cy="1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EDD2FF6-503E-491C-8B9F-1E939B3DF61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453105" y="3399795"/>
                  <a:ext cx="900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0AA484A-05AF-4AEC-9E8D-7DC8F293746E}"/>
                    </a:ext>
                  </a:extLst>
                </p14:cNvPr>
                <p14:cNvContentPartPr/>
                <p14:nvPr/>
              </p14:nvContentPartPr>
              <p14:xfrm>
                <a:off x="3457425" y="3400155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0AA484A-05AF-4AEC-9E8D-7DC8F293746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53105" y="339583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6E05052-CC11-4BEA-B3E9-3744299D85B2}"/>
                    </a:ext>
                  </a:extLst>
                </p14:cNvPr>
                <p14:cNvContentPartPr/>
                <p14:nvPr/>
              </p14:nvContentPartPr>
              <p14:xfrm>
                <a:off x="3443025" y="3414555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6E05052-CC11-4BEA-B3E9-3744299D85B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38705" y="341023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8B0FAA8-5BB7-494E-AE84-A595FAE22507}"/>
                    </a:ext>
                  </a:extLst>
                </p14:cNvPr>
                <p14:cNvContentPartPr/>
                <p14:nvPr/>
              </p14:nvContentPartPr>
              <p14:xfrm>
                <a:off x="3443025" y="3414555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8B0FAA8-5BB7-494E-AE84-A595FAE2250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38705" y="341023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F9D2A8A-20BA-4F3F-AC79-8310084FAD36}"/>
                    </a:ext>
                  </a:extLst>
                </p14:cNvPr>
                <p14:cNvContentPartPr/>
                <p14:nvPr/>
              </p14:nvContentPartPr>
              <p14:xfrm>
                <a:off x="3419798" y="3374010"/>
                <a:ext cx="49680" cy="71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F9D2A8A-20BA-4F3F-AC79-8310084FAD3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15478" y="3369690"/>
                  <a:ext cx="58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D252FE3-E2F7-49B7-A9C7-46881900251F}"/>
                    </a:ext>
                  </a:extLst>
                </p14:cNvPr>
                <p14:cNvContentPartPr/>
                <p14:nvPr/>
              </p14:nvContentPartPr>
              <p14:xfrm>
                <a:off x="3423038" y="3369330"/>
                <a:ext cx="25200" cy="42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D252FE3-E2F7-49B7-A9C7-46881900251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18718" y="3365010"/>
                  <a:ext cx="338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8C90A59-A042-46A6-97E1-C52B36AC7A4E}"/>
                    </a:ext>
                  </a:extLst>
                </p14:cNvPr>
                <p14:cNvContentPartPr/>
                <p14:nvPr/>
              </p14:nvContentPartPr>
              <p14:xfrm>
                <a:off x="3428438" y="3359610"/>
                <a:ext cx="29160" cy="57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8C90A59-A042-46A6-97E1-C52B36AC7A4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24118" y="3355290"/>
                  <a:ext cx="378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D05F569-9812-4D57-BAE6-08A87F7368DC}"/>
                    </a:ext>
                  </a:extLst>
                </p14:cNvPr>
                <p14:cNvContentPartPr/>
                <p14:nvPr/>
              </p14:nvContentPartPr>
              <p14:xfrm>
                <a:off x="3460478" y="3390570"/>
                <a:ext cx="18360" cy="36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D05F569-9812-4D57-BAE6-08A87F7368D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56158" y="3386250"/>
                  <a:ext cx="270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C5A07E2-E121-49D6-9923-CF8A79F1792C}"/>
                    </a:ext>
                  </a:extLst>
                </p14:cNvPr>
                <p14:cNvContentPartPr/>
                <p14:nvPr/>
              </p14:nvContentPartPr>
              <p14:xfrm>
                <a:off x="3441038" y="3370050"/>
                <a:ext cx="28080" cy="58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C5A07E2-E121-49D6-9923-CF8A79F1792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36718" y="3365730"/>
                  <a:ext cx="367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7A789C3-01E4-4FAA-BC44-F3124DA5B5FE}"/>
                    </a:ext>
                  </a:extLst>
                </p14:cNvPr>
                <p14:cNvContentPartPr/>
                <p14:nvPr/>
              </p14:nvContentPartPr>
              <p14:xfrm>
                <a:off x="3423038" y="3371490"/>
                <a:ext cx="15840" cy="50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7A789C3-01E4-4FAA-BC44-F3124DA5B5F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418718" y="3367170"/>
                  <a:ext cx="244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6F37A9D-4665-4078-BDC8-7953EB6DD133}"/>
                    </a:ext>
                  </a:extLst>
                </p14:cNvPr>
                <p14:cNvContentPartPr/>
                <p14:nvPr/>
              </p14:nvContentPartPr>
              <p14:xfrm>
                <a:off x="3415838" y="3378690"/>
                <a:ext cx="17280" cy="37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6F37A9D-4665-4078-BDC8-7953EB6DD13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11518" y="3374370"/>
                  <a:ext cx="25920" cy="46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52084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1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450" y="0"/>
            <a:ext cx="12103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352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3B401A-502A-49DC-9D20-0B19D5047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5" y="0"/>
            <a:ext cx="5929459" cy="45060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4745ECF-F5A2-4251-916A-90F84E3B6BF6}"/>
              </a:ext>
            </a:extLst>
          </p:cNvPr>
          <p:cNvSpPr/>
          <p:nvPr/>
        </p:nvSpPr>
        <p:spPr bwMode="auto">
          <a:xfrm>
            <a:off x="697583" y="4506012"/>
            <a:ext cx="11340446" cy="235198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Mïa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xu©n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lµ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TÕt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trång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c©y</a:t>
            </a:r>
            <a:endParaRPr lang="en-US" sz="4000" b="1" dirty="0">
              <a:solidFill>
                <a:schemeClr val="tx1"/>
              </a:solidFill>
              <a:latin typeface=".VnAvant" panose="020B7200000000000000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Lµm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cho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®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Êt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n­­</a:t>
            </a:r>
            <a:r>
              <a:rPr lang="en-US" sz="48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ư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íc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cµng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ngµy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cµng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xu©n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 flipV="1">
            <a:off x="11595100" y="0"/>
            <a:ext cx="436563" cy="1139825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1365597" y="1594586"/>
            <a:ext cx="1179283" cy="1308459"/>
            <a:chOff x="1538" y="671"/>
            <a:chExt cx="2684" cy="2978"/>
          </a:xfrm>
          <a:solidFill>
            <a:schemeClr val="accent3"/>
          </a:solidFill>
          <a:effectLst/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904" y="3253"/>
              <a:ext cx="45" cy="396"/>
            </a:xfrm>
            <a:custGeom>
              <a:avLst/>
              <a:gdLst>
                <a:gd name="T0" fmla="*/ 18 w 118"/>
                <a:gd name="T1" fmla="*/ 491 h 1025"/>
                <a:gd name="T2" fmla="*/ 0 w 118"/>
                <a:gd name="T3" fmla="*/ 88 h 1025"/>
                <a:gd name="T4" fmla="*/ 36 w 118"/>
                <a:gd name="T5" fmla="*/ 0 h 1025"/>
                <a:gd name="T6" fmla="*/ 82 w 118"/>
                <a:gd name="T7" fmla="*/ 78 h 1025"/>
                <a:gd name="T8" fmla="*/ 117 w 118"/>
                <a:gd name="T9" fmla="*/ 936 h 1025"/>
                <a:gd name="T10" fmla="*/ 81 w 118"/>
                <a:gd name="T11" fmla="*/ 1025 h 1025"/>
                <a:gd name="T12" fmla="*/ 35 w 118"/>
                <a:gd name="T13" fmla="*/ 936 h 1025"/>
                <a:gd name="T14" fmla="*/ 12 w 118"/>
                <a:gd name="T15" fmla="*/ 491 h 1025"/>
                <a:gd name="T16" fmla="*/ 18 w 118"/>
                <a:gd name="T17" fmla="*/ 491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025">
                  <a:moveTo>
                    <a:pt x="18" y="491"/>
                  </a:moveTo>
                  <a:cubicBezTo>
                    <a:pt x="11" y="357"/>
                    <a:pt x="2" y="223"/>
                    <a:pt x="0" y="88"/>
                  </a:cubicBezTo>
                  <a:cubicBezTo>
                    <a:pt x="0" y="59"/>
                    <a:pt x="23" y="29"/>
                    <a:pt x="36" y="0"/>
                  </a:cubicBezTo>
                  <a:cubicBezTo>
                    <a:pt x="52" y="26"/>
                    <a:pt x="80" y="51"/>
                    <a:pt x="82" y="78"/>
                  </a:cubicBezTo>
                  <a:cubicBezTo>
                    <a:pt x="97" y="364"/>
                    <a:pt x="108" y="650"/>
                    <a:pt x="117" y="936"/>
                  </a:cubicBezTo>
                  <a:cubicBezTo>
                    <a:pt x="118" y="965"/>
                    <a:pt x="94" y="995"/>
                    <a:pt x="81" y="1025"/>
                  </a:cubicBezTo>
                  <a:cubicBezTo>
                    <a:pt x="65" y="995"/>
                    <a:pt x="37" y="967"/>
                    <a:pt x="35" y="936"/>
                  </a:cubicBezTo>
                  <a:cubicBezTo>
                    <a:pt x="23" y="788"/>
                    <a:pt x="19" y="640"/>
                    <a:pt x="12" y="491"/>
                  </a:cubicBezTo>
                  <a:cubicBezTo>
                    <a:pt x="14" y="491"/>
                    <a:pt x="16" y="491"/>
                    <a:pt x="18" y="49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3846" y="2352"/>
              <a:ext cx="376" cy="143"/>
            </a:xfrm>
            <a:custGeom>
              <a:avLst/>
              <a:gdLst>
                <a:gd name="T0" fmla="*/ 929 w 973"/>
                <a:gd name="T1" fmla="*/ 370 h 370"/>
                <a:gd name="T2" fmla="*/ 863 w 973"/>
                <a:gd name="T3" fmla="*/ 348 h 370"/>
                <a:gd name="T4" fmla="*/ 79 w 973"/>
                <a:gd name="T5" fmla="*/ 90 h 370"/>
                <a:gd name="T6" fmla="*/ 0 w 973"/>
                <a:gd name="T7" fmla="*/ 25 h 370"/>
                <a:gd name="T8" fmla="*/ 97 w 973"/>
                <a:gd name="T9" fmla="*/ 9 h 370"/>
                <a:gd name="T10" fmla="*/ 911 w 973"/>
                <a:gd name="T11" fmla="*/ 277 h 370"/>
                <a:gd name="T12" fmla="*/ 973 w 973"/>
                <a:gd name="T13" fmla="*/ 335 h 370"/>
                <a:gd name="T14" fmla="*/ 929 w 973"/>
                <a:gd name="T15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3" h="370">
                  <a:moveTo>
                    <a:pt x="929" y="370"/>
                  </a:moveTo>
                  <a:cubicBezTo>
                    <a:pt x="903" y="361"/>
                    <a:pt x="883" y="355"/>
                    <a:pt x="863" y="348"/>
                  </a:cubicBezTo>
                  <a:cubicBezTo>
                    <a:pt x="601" y="263"/>
                    <a:pt x="340" y="179"/>
                    <a:pt x="79" y="90"/>
                  </a:cubicBezTo>
                  <a:cubicBezTo>
                    <a:pt x="49" y="80"/>
                    <a:pt x="26" y="47"/>
                    <a:pt x="0" y="25"/>
                  </a:cubicBezTo>
                  <a:cubicBezTo>
                    <a:pt x="33" y="19"/>
                    <a:pt x="69" y="0"/>
                    <a:pt x="97" y="9"/>
                  </a:cubicBezTo>
                  <a:cubicBezTo>
                    <a:pt x="370" y="95"/>
                    <a:pt x="641" y="185"/>
                    <a:pt x="911" y="277"/>
                  </a:cubicBezTo>
                  <a:cubicBezTo>
                    <a:pt x="935" y="285"/>
                    <a:pt x="953" y="315"/>
                    <a:pt x="973" y="335"/>
                  </a:cubicBezTo>
                  <a:cubicBezTo>
                    <a:pt x="958" y="347"/>
                    <a:pt x="943" y="359"/>
                    <a:pt x="929" y="37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3737" y="1439"/>
              <a:ext cx="338" cy="216"/>
            </a:xfrm>
            <a:custGeom>
              <a:avLst/>
              <a:gdLst>
                <a:gd name="T0" fmla="*/ 833 w 875"/>
                <a:gd name="T1" fmla="*/ 0 h 559"/>
                <a:gd name="T2" fmla="*/ 868 w 875"/>
                <a:gd name="T3" fmla="*/ 19 h 559"/>
                <a:gd name="T4" fmla="*/ 866 w 875"/>
                <a:gd name="T5" fmla="*/ 67 h 559"/>
                <a:gd name="T6" fmla="*/ 807 w 875"/>
                <a:gd name="T7" fmla="*/ 110 h 559"/>
                <a:gd name="T8" fmla="*/ 101 w 875"/>
                <a:gd name="T9" fmla="*/ 541 h 559"/>
                <a:gd name="T10" fmla="*/ 0 w 875"/>
                <a:gd name="T11" fmla="*/ 559 h 559"/>
                <a:gd name="T12" fmla="*/ 52 w 875"/>
                <a:gd name="T13" fmla="*/ 475 h 559"/>
                <a:gd name="T14" fmla="*/ 774 w 875"/>
                <a:gd name="T15" fmla="*/ 30 h 559"/>
                <a:gd name="T16" fmla="*/ 833 w 875"/>
                <a:gd name="T1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559">
                  <a:moveTo>
                    <a:pt x="833" y="0"/>
                  </a:moveTo>
                  <a:cubicBezTo>
                    <a:pt x="846" y="6"/>
                    <a:pt x="864" y="10"/>
                    <a:pt x="868" y="19"/>
                  </a:cubicBezTo>
                  <a:cubicBezTo>
                    <a:pt x="874" y="33"/>
                    <a:pt x="875" y="57"/>
                    <a:pt x="866" y="67"/>
                  </a:cubicBezTo>
                  <a:cubicBezTo>
                    <a:pt x="851" y="85"/>
                    <a:pt x="828" y="97"/>
                    <a:pt x="807" y="110"/>
                  </a:cubicBezTo>
                  <a:cubicBezTo>
                    <a:pt x="572" y="255"/>
                    <a:pt x="338" y="400"/>
                    <a:pt x="101" y="541"/>
                  </a:cubicBezTo>
                  <a:cubicBezTo>
                    <a:pt x="74" y="558"/>
                    <a:pt x="34" y="553"/>
                    <a:pt x="0" y="559"/>
                  </a:cubicBezTo>
                  <a:cubicBezTo>
                    <a:pt x="17" y="530"/>
                    <a:pt x="27" y="491"/>
                    <a:pt x="52" y="475"/>
                  </a:cubicBezTo>
                  <a:cubicBezTo>
                    <a:pt x="291" y="324"/>
                    <a:pt x="533" y="178"/>
                    <a:pt x="774" y="30"/>
                  </a:cubicBezTo>
                  <a:cubicBezTo>
                    <a:pt x="792" y="19"/>
                    <a:pt x="811" y="11"/>
                    <a:pt x="833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009" y="2999"/>
              <a:ext cx="190" cy="356"/>
            </a:xfrm>
            <a:custGeom>
              <a:avLst/>
              <a:gdLst>
                <a:gd name="T0" fmla="*/ 484 w 494"/>
                <a:gd name="T1" fmla="*/ 4 h 920"/>
                <a:gd name="T2" fmla="*/ 483 w 494"/>
                <a:gd name="T3" fmla="*/ 86 h 920"/>
                <a:gd name="T4" fmla="*/ 296 w 494"/>
                <a:gd name="T5" fmla="*/ 454 h 920"/>
                <a:gd name="T6" fmla="*/ 82 w 494"/>
                <a:gd name="T7" fmla="*/ 868 h 920"/>
                <a:gd name="T8" fmla="*/ 15 w 494"/>
                <a:gd name="T9" fmla="*/ 920 h 920"/>
                <a:gd name="T10" fmla="*/ 11 w 494"/>
                <a:gd name="T11" fmla="*/ 829 h 920"/>
                <a:gd name="T12" fmla="*/ 405 w 494"/>
                <a:gd name="T13" fmla="*/ 55 h 920"/>
                <a:gd name="T14" fmla="*/ 448 w 494"/>
                <a:gd name="T15" fmla="*/ 0 h 920"/>
                <a:gd name="T16" fmla="*/ 484 w 494"/>
                <a:gd name="T17" fmla="*/ 4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4" h="920">
                  <a:moveTo>
                    <a:pt x="484" y="4"/>
                  </a:moveTo>
                  <a:cubicBezTo>
                    <a:pt x="484" y="31"/>
                    <a:pt x="494" y="63"/>
                    <a:pt x="483" y="86"/>
                  </a:cubicBezTo>
                  <a:cubicBezTo>
                    <a:pt x="423" y="210"/>
                    <a:pt x="359" y="332"/>
                    <a:pt x="296" y="454"/>
                  </a:cubicBezTo>
                  <a:cubicBezTo>
                    <a:pt x="225" y="592"/>
                    <a:pt x="156" y="731"/>
                    <a:pt x="82" y="868"/>
                  </a:cubicBezTo>
                  <a:cubicBezTo>
                    <a:pt x="70" y="890"/>
                    <a:pt x="38" y="902"/>
                    <a:pt x="15" y="920"/>
                  </a:cubicBezTo>
                  <a:cubicBezTo>
                    <a:pt x="13" y="889"/>
                    <a:pt x="0" y="853"/>
                    <a:pt x="11" y="829"/>
                  </a:cubicBezTo>
                  <a:cubicBezTo>
                    <a:pt x="140" y="570"/>
                    <a:pt x="272" y="313"/>
                    <a:pt x="405" y="55"/>
                  </a:cubicBezTo>
                  <a:cubicBezTo>
                    <a:pt x="415" y="35"/>
                    <a:pt x="433" y="18"/>
                    <a:pt x="448" y="0"/>
                  </a:cubicBezTo>
                  <a:cubicBezTo>
                    <a:pt x="460" y="1"/>
                    <a:pt x="472" y="2"/>
                    <a:pt x="484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3597" y="2924"/>
              <a:ext cx="255" cy="314"/>
            </a:xfrm>
            <a:custGeom>
              <a:avLst/>
              <a:gdLst>
                <a:gd name="T0" fmla="*/ 0 w 660"/>
                <a:gd name="T1" fmla="*/ 38 h 814"/>
                <a:gd name="T2" fmla="*/ 33 w 660"/>
                <a:gd name="T3" fmla="*/ 2 h 814"/>
                <a:gd name="T4" fmla="*/ 93 w 660"/>
                <a:gd name="T5" fmla="*/ 33 h 814"/>
                <a:gd name="T6" fmla="*/ 338 w 660"/>
                <a:gd name="T7" fmla="*/ 340 h 814"/>
                <a:gd name="T8" fmla="*/ 646 w 660"/>
                <a:gd name="T9" fmla="*/ 731 h 814"/>
                <a:gd name="T10" fmla="*/ 652 w 660"/>
                <a:gd name="T11" fmla="*/ 814 h 814"/>
                <a:gd name="T12" fmla="*/ 582 w 660"/>
                <a:gd name="T13" fmla="*/ 784 h 814"/>
                <a:gd name="T14" fmla="*/ 28 w 660"/>
                <a:gd name="T15" fmla="*/ 88 h 814"/>
                <a:gd name="T16" fmla="*/ 0 w 660"/>
                <a:gd name="T17" fmla="*/ 38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0" h="814">
                  <a:moveTo>
                    <a:pt x="0" y="38"/>
                  </a:moveTo>
                  <a:cubicBezTo>
                    <a:pt x="12" y="25"/>
                    <a:pt x="25" y="0"/>
                    <a:pt x="33" y="2"/>
                  </a:cubicBezTo>
                  <a:cubicBezTo>
                    <a:pt x="55" y="6"/>
                    <a:pt x="80" y="17"/>
                    <a:pt x="93" y="33"/>
                  </a:cubicBezTo>
                  <a:cubicBezTo>
                    <a:pt x="176" y="134"/>
                    <a:pt x="257" y="237"/>
                    <a:pt x="338" y="340"/>
                  </a:cubicBezTo>
                  <a:cubicBezTo>
                    <a:pt x="441" y="470"/>
                    <a:pt x="546" y="599"/>
                    <a:pt x="646" y="731"/>
                  </a:cubicBezTo>
                  <a:cubicBezTo>
                    <a:pt x="660" y="750"/>
                    <a:pt x="650" y="786"/>
                    <a:pt x="652" y="814"/>
                  </a:cubicBezTo>
                  <a:cubicBezTo>
                    <a:pt x="628" y="805"/>
                    <a:pt x="596" y="802"/>
                    <a:pt x="582" y="784"/>
                  </a:cubicBezTo>
                  <a:cubicBezTo>
                    <a:pt x="395" y="554"/>
                    <a:pt x="212" y="321"/>
                    <a:pt x="28" y="88"/>
                  </a:cubicBezTo>
                  <a:cubicBezTo>
                    <a:pt x="17" y="75"/>
                    <a:pt x="11" y="58"/>
                    <a:pt x="0" y="3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765" y="1406"/>
              <a:ext cx="309" cy="263"/>
            </a:xfrm>
            <a:custGeom>
              <a:avLst/>
              <a:gdLst>
                <a:gd name="T0" fmla="*/ 780 w 800"/>
                <a:gd name="T1" fmla="*/ 680 h 680"/>
                <a:gd name="T2" fmla="*/ 698 w 800"/>
                <a:gd name="T3" fmla="*/ 623 h 680"/>
                <a:gd name="T4" fmla="*/ 46 w 800"/>
                <a:gd name="T5" fmla="*/ 83 h 680"/>
                <a:gd name="T6" fmla="*/ 0 w 800"/>
                <a:gd name="T7" fmla="*/ 0 h 680"/>
                <a:gd name="T8" fmla="*/ 98 w 800"/>
                <a:gd name="T9" fmla="*/ 19 h 680"/>
                <a:gd name="T10" fmla="*/ 760 w 800"/>
                <a:gd name="T11" fmla="*/ 563 h 680"/>
                <a:gd name="T12" fmla="*/ 797 w 800"/>
                <a:gd name="T13" fmla="*/ 632 h 680"/>
                <a:gd name="T14" fmla="*/ 780 w 800"/>
                <a:gd name="T15" fmla="*/ 68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0" h="680">
                  <a:moveTo>
                    <a:pt x="780" y="680"/>
                  </a:moveTo>
                  <a:cubicBezTo>
                    <a:pt x="738" y="651"/>
                    <a:pt x="717" y="638"/>
                    <a:pt x="698" y="623"/>
                  </a:cubicBezTo>
                  <a:cubicBezTo>
                    <a:pt x="480" y="443"/>
                    <a:pt x="262" y="264"/>
                    <a:pt x="46" y="83"/>
                  </a:cubicBezTo>
                  <a:cubicBezTo>
                    <a:pt x="24" y="64"/>
                    <a:pt x="15" y="28"/>
                    <a:pt x="0" y="0"/>
                  </a:cubicBezTo>
                  <a:cubicBezTo>
                    <a:pt x="33" y="6"/>
                    <a:pt x="75" y="1"/>
                    <a:pt x="98" y="19"/>
                  </a:cubicBezTo>
                  <a:cubicBezTo>
                    <a:pt x="321" y="198"/>
                    <a:pt x="541" y="380"/>
                    <a:pt x="760" y="563"/>
                  </a:cubicBezTo>
                  <a:cubicBezTo>
                    <a:pt x="779" y="579"/>
                    <a:pt x="791" y="607"/>
                    <a:pt x="797" y="632"/>
                  </a:cubicBezTo>
                  <a:cubicBezTo>
                    <a:pt x="800" y="646"/>
                    <a:pt x="786" y="664"/>
                    <a:pt x="780" y="68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1538" y="2321"/>
              <a:ext cx="395" cy="59"/>
            </a:xfrm>
            <a:custGeom>
              <a:avLst/>
              <a:gdLst>
                <a:gd name="T0" fmla="*/ 0 w 1023"/>
                <a:gd name="T1" fmla="*/ 104 h 153"/>
                <a:gd name="T2" fmla="*/ 85 w 1023"/>
                <a:gd name="T3" fmla="*/ 68 h 153"/>
                <a:gd name="T4" fmla="*/ 930 w 1023"/>
                <a:gd name="T5" fmla="*/ 2 h 153"/>
                <a:gd name="T6" fmla="*/ 1023 w 1023"/>
                <a:gd name="T7" fmla="*/ 36 h 153"/>
                <a:gd name="T8" fmla="*/ 932 w 1023"/>
                <a:gd name="T9" fmla="*/ 83 h 153"/>
                <a:gd name="T10" fmla="*/ 119 w 1023"/>
                <a:gd name="T11" fmla="*/ 150 h 153"/>
                <a:gd name="T12" fmla="*/ 10 w 1023"/>
                <a:gd name="T13" fmla="*/ 144 h 153"/>
                <a:gd name="T14" fmla="*/ 0 w 1023"/>
                <a:gd name="T15" fmla="*/ 10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" h="153">
                  <a:moveTo>
                    <a:pt x="0" y="104"/>
                  </a:moveTo>
                  <a:cubicBezTo>
                    <a:pt x="28" y="91"/>
                    <a:pt x="56" y="70"/>
                    <a:pt x="85" y="68"/>
                  </a:cubicBezTo>
                  <a:cubicBezTo>
                    <a:pt x="367" y="43"/>
                    <a:pt x="648" y="21"/>
                    <a:pt x="930" y="2"/>
                  </a:cubicBezTo>
                  <a:cubicBezTo>
                    <a:pt x="960" y="0"/>
                    <a:pt x="992" y="24"/>
                    <a:pt x="1023" y="36"/>
                  </a:cubicBezTo>
                  <a:cubicBezTo>
                    <a:pt x="993" y="52"/>
                    <a:pt x="964" y="80"/>
                    <a:pt x="932" y="83"/>
                  </a:cubicBezTo>
                  <a:cubicBezTo>
                    <a:pt x="661" y="108"/>
                    <a:pt x="390" y="129"/>
                    <a:pt x="119" y="150"/>
                  </a:cubicBezTo>
                  <a:cubicBezTo>
                    <a:pt x="83" y="153"/>
                    <a:pt x="46" y="146"/>
                    <a:pt x="10" y="144"/>
                  </a:cubicBezTo>
                  <a:cubicBezTo>
                    <a:pt x="7" y="131"/>
                    <a:pt x="3" y="117"/>
                    <a:pt x="0" y="10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1857155" y="1073773"/>
            <a:ext cx="347772" cy="542534"/>
            <a:chOff x="2191" y="671"/>
            <a:chExt cx="1416" cy="2209"/>
          </a:xfrm>
          <a:solidFill>
            <a:schemeClr val="accent1"/>
          </a:solidFill>
        </p:grpSpPr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4" name="Freeform 23"/>
          <p:cNvSpPr/>
          <p:nvPr/>
        </p:nvSpPr>
        <p:spPr>
          <a:xfrm>
            <a:off x="11483975" y="6350"/>
            <a:ext cx="436563" cy="1262063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 flipH="1">
            <a:off x="11595100" y="0"/>
            <a:ext cx="436563" cy="1873250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1331214" y="1206738"/>
            <a:ext cx="424940" cy="662919"/>
            <a:chOff x="2191" y="671"/>
            <a:chExt cx="1416" cy="2209"/>
          </a:xfrm>
          <a:solidFill>
            <a:schemeClr val="accent2"/>
          </a:solidFill>
        </p:grpSpPr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3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9263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28616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-13821" y="6026256"/>
            <a:ext cx="3778624" cy="769441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dirty="0" err="1">
                <a:solidFill>
                  <a:srgbClr val="000000"/>
                </a:solidFill>
                <a:latin typeface=".VnAvant" panose="020B7200000000000000" pitchFamily="34" charset="0"/>
              </a:rPr>
              <a:t>c­</a:t>
            </a:r>
            <a:r>
              <a:rPr lang="en-US" altLang="en-US" sz="4400" dirty="0" err="1">
                <a:solidFill>
                  <a:srgbClr val="000000"/>
                </a:solidFill>
                <a:latin typeface=".VnAvant" panose="020B7200000000000000" pitchFamily="34" charset="0"/>
              </a:rPr>
              <a:t>ư</a:t>
            </a:r>
            <a:r>
              <a:rPr lang="en-US" altLang="en-US" sz="4000" dirty="0" err="1">
                <a:solidFill>
                  <a:srgbClr val="000000"/>
                </a:solidFill>
                <a:latin typeface=".VnAvant" panose="020B7200000000000000" pitchFamily="34" charset="0"/>
              </a:rPr>
              <a:t>a</a:t>
            </a:r>
            <a:r>
              <a:rPr lang="en-US" altLang="en-US" sz="4000" dirty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.VnAvant" panose="020B7200000000000000" pitchFamily="34" charset="0"/>
              </a:rPr>
              <a:t>xoÌn</a:t>
            </a:r>
            <a:r>
              <a:rPr lang="en-US" altLang="en-US" sz="4000" dirty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.VnAvant" panose="020B7200000000000000" pitchFamily="34" charset="0"/>
              </a:rPr>
              <a:t>xoÑt</a:t>
            </a:r>
            <a:endParaRPr lang="en-US" altLang="en-US" sz="4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270" name="TextBox 3"/>
          <p:cNvSpPr txBox="1">
            <a:spLocks noChangeArrowheads="1"/>
          </p:cNvSpPr>
          <p:nvPr/>
        </p:nvSpPr>
        <p:spPr bwMode="auto">
          <a:xfrm>
            <a:off x="4039417" y="6087921"/>
            <a:ext cx="3978275" cy="64611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dirty="0" err="1">
                <a:solidFill>
                  <a:srgbClr val="000000"/>
                </a:solidFill>
                <a:latin typeface=".VnAvant" panose="020B7200000000000000" pitchFamily="34" charset="0"/>
              </a:rPr>
              <a:t>hè</a:t>
            </a:r>
            <a:r>
              <a:rPr lang="en-US" altLang="en-US" sz="3600" dirty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.VnAvant" panose="020B7200000000000000" pitchFamily="34" charset="0"/>
              </a:rPr>
              <a:t>n«ng</a:t>
            </a:r>
            <a:r>
              <a:rPr lang="en-US" altLang="en-US" sz="3600" dirty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.VnAvant" panose="020B7200000000000000" pitchFamily="34" charset="0"/>
              </a:rPr>
              <a:t>choÌn</a:t>
            </a:r>
            <a:endParaRPr lang="en-US" altLang="en-US" sz="3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274" name="TextBox 3"/>
          <p:cNvSpPr txBox="1">
            <a:spLocks noChangeArrowheads="1"/>
          </p:cNvSpPr>
          <p:nvPr/>
        </p:nvSpPr>
        <p:spPr bwMode="auto">
          <a:xfrm>
            <a:off x="8307591" y="5948720"/>
            <a:ext cx="3805237" cy="7080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dirty="0" err="1">
                <a:solidFill>
                  <a:srgbClr val="000000"/>
                </a:solidFill>
                <a:latin typeface=".VnAvant" panose="020B7200000000000000" pitchFamily="34" charset="0"/>
              </a:rPr>
              <a:t>mÆc</a:t>
            </a:r>
            <a:r>
              <a:rPr lang="en-US" altLang="en-US" sz="4000" dirty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.VnAvant" panose="020B7200000000000000" pitchFamily="34" charset="0"/>
              </a:rPr>
              <a:t>lße</a:t>
            </a:r>
            <a:r>
              <a:rPr lang="en-US" altLang="en-US" sz="4000" dirty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.VnAvant" panose="020B7200000000000000" pitchFamily="34" charset="0"/>
              </a:rPr>
              <a:t>loÑt</a:t>
            </a:r>
            <a:endParaRPr lang="en-US" altLang="en-US" sz="4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cxnSp>
        <p:nvCxnSpPr>
          <p:cNvPr id="2" name="Straight Connector 11275"/>
          <p:cNvCxnSpPr>
            <a:cxnSpLocks/>
          </p:cNvCxnSpPr>
          <p:nvPr/>
        </p:nvCxnSpPr>
        <p:spPr>
          <a:xfrm>
            <a:off x="1184339" y="6656745"/>
            <a:ext cx="12006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5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97300" cy="582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187" y="-40340"/>
            <a:ext cx="4155141" cy="586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850" y="-80683"/>
            <a:ext cx="3994150" cy="586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1275">
            <a:extLst>
              <a:ext uri="{FF2B5EF4-FFF2-40B4-BE49-F238E27FC236}">
                <a16:creationId xmlns:a16="http://schemas.microsoft.com/office/drawing/2014/main" id="{FDA104E6-459F-42A1-8E82-911A7FAFBCDA}"/>
              </a:ext>
            </a:extLst>
          </p:cNvPr>
          <p:cNvCxnSpPr>
            <a:cxnSpLocks/>
          </p:cNvCxnSpPr>
          <p:nvPr/>
        </p:nvCxnSpPr>
        <p:spPr>
          <a:xfrm>
            <a:off x="6389506" y="6656745"/>
            <a:ext cx="13404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1275">
            <a:extLst>
              <a:ext uri="{FF2B5EF4-FFF2-40B4-BE49-F238E27FC236}">
                <a16:creationId xmlns:a16="http://schemas.microsoft.com/office/drawing/2014/main" id="{B7847A70-7764-4D38-A504-0841926302A2}"/>
              </a:ext>
            </a:extLst>
          </p:cNvPr>
          <p:cNvCxnSpPr>
            <a:cxnSpLocks/>
          </p:cNvCxnSpPr>
          <p:nvPr/>
        </p:nvCxnSpPr>
        <p:spPr>
          <a:xfrm>
            <a:off x="2596658" y="6718172"/>
            <a:ext cx="12006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1275">
            <a:extLst>
              <a:ext uri="{FF2B5EF4-FFF2-40B4-BE49-F238E27FC236}">
                <a16:creationId xmlns:a16="http://schemas.microsoft.com/office/drawing/2014/main" id="{735BED59-2D1A-48DB-B6F9-C015EB28B654}"/>
              </a:ext>
            </a:extLst>
          </p:cNvPr>
          <p:cNvCxnSpPr>
            <a:cxnSpLocks/>
          </p:cNvCxnSpPr>
          <p:nvPr/>
        </p:nvCxnSpPr>
        <p:spPr>
          <a:xfrm>
            <a:off x="2564161" y="6798689"/>
            <a:ext cx="12006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1275">
            <a:extLst>
              <a:ext uri="{FF2B5EF4-FFF2-40B4-BE49-F238E27FC236}">
                <a16:creationId xmlns:a16="http://schemas.microsoft.com/office/drawing/2014/main" id="{30F9BE36-48F2-4E4B-B854-58A72FC6DADA}"/>
              </a:ext>
            </a:extLst>
          </p:cNvPr>
          <p:cNvCxnSpPr>
            <a:cxnSpLocks/>
          </p:cNvCxnSpPr>
          <p:nvPr/>
        </p:nvCxnSpPr>
        <p:spPr>
          <a:xfrm>
            <a:off x="10780695" y="6567885"/>
            <a:ext cx="12006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1275">
            <a:extLst>
              <a:ext uri="{FF2B5EF4-FFF2-40B4-BE49-F238E27FC236}">
                <a16:creationId xmlns:a16="http://schemas.microsoft.com/office/drawing/2014/main" id="{D0E9EDC6-E5AE-456D-929A-2A9178D62E97}"/>
              </a:ext>
            </a:extLst>
          </p:cNvPr>
          <p:cNvCxnSpPr>
            <a:cxnSpLocks/>
          </p:cNvCxnSpPr>
          <p:nvPr/>
        </p:nvCxnSpPr>
        <p:spPr>
          <a:xfrm>
            <a:off x="10748198" y="6648402"/>
            <a:ext cx="12006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0" grpId="0" animBg="1"/>
      <p:bldP spid="112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69763" cy="677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ầu trời màu xám Hình ảnh - hình ảnh &amp; hình ảnh đẹp - PxHere">
            <a:extLst>
              <a:ext uri="{FF2B5EF4-FFF2-40B4-BE49-F238E27FC236}">
                <a16:creationId xmlns:a16="http://schemas.microsoft.com/office/drawing/2014/main" id="{D9666AF2-1888-49F4-9367-C125D795B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755923" cy="644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ác hại rỉ sét &amp; cách chống rỉ sét phổ biến hiện nay. - HCAT ...">
            <a:extLst>
              <a:ext uri="{FF2B5EF4-FFF2-40B4-BE49-F238E27FC236}">
                <a16:creationId xmlns:a16="http://schemas.microsoft.com/office/drawing/2014/main" id="{F81AF888-6F6A-460F-B573-72DFFB98E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71" y="-1"/>
            <a:ext cx="4257369" cy="644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ơn Đỏ Cờ (500g)">
            <a:extLst>
              <a:ext uri="{FF2B5EF4-FFF2-40B4-BE49-F238E27FC236}">
                <a16:creationId xmlns:a16="http://schemas.microsoft.com/office/drawing/2014/main" id="{F307A1C7-0201-46C4-90CD-DF1D95C3F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439" y="0"/>
            <a:ext cx="4436552" cy="644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9447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2656</TotalTime>
  <Words>69</Words>
  <Application>Microsoft Office PowerPoint</Application>
  <PresentationFormat>Widescreen</PresentationFormat>
  <Paragraphs>17</Paragraphs>
  <Slides>22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SimSun-ExtB</vt:lpstr>
      <vt:lpstr>微软雅黑</vt:lpstr>
      <vt:lpstr>Calibri</vt:lpstr>
      <vt:lpstr>SimSun</vt:lpstr>
      <vt:lpstr>Calibri Light</vt:lpstr>
      <vt:lpstr>等线</vt:lpstr>
      <vt:lpstr>等线 Light</vt:lpstr>
      <vt:lpstr>UTM Avo</vt:lpstr>
      <vt:lpstr>.黑体-日本语</vt:lpstr>
      <vt:lpstr>Arial</vt:lpstr>
      <vt:lpstr>.VnAvant</vt:lpstr>
      <vt:lpstr>VNI-Avo</vt:lpstr>
      <vt:lpstr>SimSun</vt:lpstr>
      <vt:lpstr>华康方圆体W7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Administrator</cp:lastModifiedBy>
  <cp:revision>118</cp:revision>
  <dcterms:created xsi:type="dcterms:W3CDTF">2018-11-27T03:58:53Z</dcterms:created>
  <dcterms:modified xsi:type="dcterms:W3CDTF">2025-03-04T07:45:09Z</dcterms:modified>
</cp:coreProperties>
</file>