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2" r:id="rId4"/>
  </p:sldMasterIdLst>
  <p:notesMasterIdLst>
    <p:notesMasterId r:id="rId23"/>
  </p:notesMasterIdLst>
  <p:sldIdLst>
    <p:sldId id="299" r:id="rId5"/>
    <p:sldId id="298" r:id="rId6"/>
    <p:sldId id="309" r:id="rId7"/>
    <p:sldId id="310" r:id="rId8"/>
    <p:sldId id="312" r:id="rId9"/>
    <p:sldId id="313" r:id="rId10"/>
    <p:sldId id="314" r:id="rId11"/>
    <p:sldId id="305" r:id="rId12"/>
    <p:sldId id="316" r:id="rId13"/>
    <p:sldId id="304" r:id="rId14"/>
    <p:sldId id="318" r:id="rId15"/>
    <p:sldId id="311" r:id="rId16"/>
    <p:sldId id="306" r:id="rId17"/>
    <p:sldId id="307" r:id="rId18"/>
    <p:sldId id="308" r:id="rId19"/>
    <p:sldId id="320" r:id="rId20"/>
    <p:sldId id="281" r:id="rId21"/>
    <p:sldId id="257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00"/>
    <a:srgbClr val="F5C458"/>
    <a:srgbClr val="023F37"/>
    <a:srgbClr val="3C6748"/>
    <a:srgbClr val="0000FF"/>
    <a:srgbClr val="FFCCFF"/>
    <a:srgbClr val="CCFF66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0053" autoAdjust="0"/>
  </p:normalViewPr>
  <p:slideViewPr>
    <p:cSldViewPr>
      <p:cViewPr varScale="1">
        <p:scale>
          <a:sx n="67" d="100"/>
          <a:sy n="67" d="100"/>
        </p:scale>
        <p:origin x="870" y="6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8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326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1 -4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sgk</a:t>
            </a:r>
            <a:endParaRPr lang="en-US" baseline="0" dirty="0" smtClean="0"/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END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4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đợi</a:t>
            </a:r>
            <a:r>
              <a:rPr lang="en-US" baseline="0" dirty="0" smtClean="0"/>
              <a:t> 3s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>
                <a:solidFill>
                  <a:prstClr val="black"/>
                </a:solidFill>
              </a:rPr>
              <a:pPr/>
              <a:t>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66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Tòa tháp cao 81 tầng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tại là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tòa nhà cao nhất Việt Nam</a:t>
            </a:r>
            <a:r>
              <a:rPr lang="vi-VN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cao nhất Đông Nam Á, Hiện nay đến ngày 1/5/2021 là tòa nhà cao thứ 15 thế giới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>
                <a:solidFill>
                  <a:prstClr val="black"/>
                </a:solidFill>
              </a:rPr>
              <a:pPr/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5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3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5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9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5856"/>
            <a:ext cx="13312834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0" y="6021289"/>
            <a:ext cx="2400025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8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0" y="6021289"/>
            <a:ext cx="2400025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5856"/>
            <a:ext cx="13312834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1" y="5001288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5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854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0413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235" y="-74389"/>
            <a:ext cx="15297236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491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2"/>
            <a:ext cx="10361851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7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9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6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1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200152"/>
            <a:ext cx="5384099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200152"/>
            <a:ext cx="5384099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9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4" indent="0">
              <a:buNone/>
              <a:defRPr sz="2667" b="1"/>
            </a:lvl2pPr>
            <a:lvl3pPr marL="1219048" indent="0">
              <a:buNone/>
              <a:defRPr sz="2400" b="1"/>
            </a:lvl3pPr>
            <a:lvl4pPr marL="1828571" indent="0">
              <a:buNone/>
              <a:defRPr sz="2133" b="1"/>
            </a:lvl4pPr>
            <a:lvl5pPr marL="2438095" indent="0">
              <a:buNone/>
              <a:defRPr sz="2133" b="1"/>
            </a:lvl5pPr>
            <a:lvl6pPr marL="3047619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6" indent="0">
              <a:buNone/>
              <a:defRPr sz="2133" b="1"/>
            </a:lvl8pPr>
            <a:lvl9pPr marL="4876190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3" y="1535114"/>
            <a:ext cx="53883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4" indent="0">
              <a:buNone/>
              <a:defRPr sz="2667" b="1"/>
            </a:lvl2pPr>
            <a:lvl3pPr marL="1219048" indent="0">
              <a:buNone/>
              <a:defRPr sz="2400" b="1"/>
            </a:lvl3pPr>
            <a:lvl4pPr marL="1828571" indent="0">
              <a:buNone/>
              <a:defRPr sz="2133" b="1"/>
            </a:lvl4pPr>
            <a:lvl5pPr marL="2438095" indent="0">
              <a:buNone/>
              <a:defRPr sz="2133" b="1"/>
            </a:lvl5pPr>
            <a:lvl6pPr marL="3047619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6" indent="0">
              <a:buNone/>
              <a:defRPr sz="2133" b="1"/>
            </a:lvl8pPr>
            <a:lvl9pPr marL="4876190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3" y="2174875"/>
            <a:ext cx="53883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9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8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24" indent="0">
              <a:buNone/>
              <a:defRPr sz="1600"/>
            </a:lvl2pPr>
            <a:lvl3pPr marL="1219048" indent="0">
              <a:buNone/>
              <a:defRPr sz="1333"/>
            </a:lvl3pPr>
            <a:lvl4pPr marL="1828571" indent="0">
              <a:buNone/>
              <a:defRPr sz="1200"/>
            </a:lvl4pPr>
            <a:lvl5pPr marL="2438095" indent="0">
              <a:buNone/>
              <a:defRPr sz="1200"/>
            </a:lvl5pPr>
            <a:lvl6pPr marL="3047619" indent="0">
              <a:buNone/>
              <a:defRPr sz="1200"/>
            </a:lvl6pPr>
            <a:lvl7pPr marL="3657143" indent="0">
              <a:buNone/>
              <a:defRPr sz="1200"/>
            </a:lvl7pPr>
            <a:lvl8pPr marL="4266666" indent="0">
              <a:buNone/>
              <a:defRPr sz="1200"/>
            </a:lvl8pPr>
            <a:lvl9pPr marL="487619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24" indent="0">
              <a:buNone/>
              <a:defRPr sz="3733"/>
            </a:lvl2pPr>
            <a:lvl3pPr marL="1219048" indent="0">
              <a:buNone/>
              <a:defRPr sz="3200"/>
            </a:lvl3pPr>
            <a:lvl4pPr marL="1828571" indent="0">
              <a:buNone/>
              <a:defRPr sz="2667"/>
            </a:lvl4pPr>
            <a:lvl5pPr marL="2438095" indent="0">
              <a:buNone/>
              <a:defRPr sz="2667"/>
            </a:lvl5pPr>
            <a:lvl6pPr marL="3047619" indent="0">
              <a:buNone/>
              <a:defRPr sz="2667"/>
            </a:lvl6pPr>
            <a:lvl7pPr marL="3657143" indent="0">
              <a:buNone/>
              <a:defRPr sz="2667"/>
            </a:lvl7pPr>
            <a:lvl8pPr marL="4266666" indent="0">
              <a:buNone/>
              <a:defRPr sz="2667"/>
            </a:lvl8pPr>
            <a:lvl9pPr marL="4876190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9"/>
            <a:ext cx="7314248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24" indent="0">
              <a:buNone/>
              <a:defRPr sz="1600"/>
            </a:lvl2pPr>
            <a:lvl3pPr marL="1219048" indent="0">
              <a:buNone/>
              <a:defRPr sz="1333"/>
            </a:lvl3pPr>
            <a:lvl4pPr marL="1828571" indent="0">
              <a:buNone/>
              <a:defRPr sz="1200"/>
            </a:lvl4pPr>
            <a:lvl5pPr marL="2438095" indent="0">
              <a:buNone/>
              <a:defRPr sz="1200"/>
            </a:lvl5pPr>
            <a:lvl6pPr marL="3047619" indent="0">
              <a:buNone/>
              <a:defRPr sz="1200"/>
            </a:lvl6pPr>
            <a:lvl7pPr marL="3657143" indent="0">
              <a:buNone/>
              <a:defRPr sz="1200"/>
            </a:lvl7pPr>
            <a:lvl8pPr marL="4266666" indent="0">
              <a:buNone/>
              <a:defRPr sz="1200"/>
            </a:lvl8pPr>
            <a:lvl9pPr marL="487619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5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06376"/>
            <a:ext cx="2742843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06376"/>
            <a:ext cx="8025355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70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4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34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72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01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00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03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80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90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28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5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0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147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2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6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04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76" indent="-380952" algn="l" defTabSz="12190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0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4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7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1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5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29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2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4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1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5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19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6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6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slide" Target="slide7.xml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slide" Target="slide7.xml"/><Relationship Id="rId4" Type="http://schemas.openxmlformats.org/officeDocument/2006/relationships/image" Target="../media/image41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44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slide" Target="slide14.xml"/><Relationship Id="rId26" Type="http://schemas.openxmlformats.org/officeDocument/2006/relationships/image" Target="../media/image39.png"/><Relationship Id="rId3" Type="http://schemas.openxmlformats.org/officeDocument/2006/relationships/slideLayout" Target="../slideLayouts/slideLayout44.xml"/><Relationship Id="rId21" Type="http://schemas.openxmlformats.org/officeDocument/2006/relationships/slide" Target="slide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5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slide" Target="slide16.xml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24" Type="http://schemas.openxmlformats.org/officeDocument/2006/relationships/image" Target="../media/image38.png"/><Relationship Id="rId5" Type="http://schemas.openxmlformats.org/officeDocument/2006/relationships/image" Target="../media/image27.jpg"/><Relationship Id="rId15" Type="http://schemas.microsoft.com/office/2007/relationships/hdphoto" Target="../media/hdphoto8.wdp"/><Relationship Id="rId23" Type="http://schemas.openxmlformats.org/officeDocument/2006/relationships/image" Target="../media/image37.png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41.png"/><Relationship Id="rId10" Type="http://schemas.microsoft.com/office/2007/relationships/hdphoto" Target="../media/hdphoto5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6"/>
            <a:ext cx="12190413" cy="687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4802" y="2715476"/>
            <a:ext cx="6940808" cy="144636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399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399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399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8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30" y="908720"/>
            <a:ext cx="9696450" cy="4381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4566" y="140439"/>
            <a:ext cx="7488832" cy="678033"/>
            <a:chOff x="1253941" y="511805"/>
            <a:chExt cx="7488832" cy="678033"/>
          </a:xfrm>
        </p:grpSpPr>
        <p:grpSp>
          <p:nvGrpSpPr>
            <p:cNvPr id="5" name="Group 4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059471" y="511805"/>
              <a:ext cx="6683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 đồng hồ sau chỉ mấy giờ</a:t>
              </a:r>
              <a:r>
                <a:rPr lang="vi-VN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270670" y="5621767"/>
            <a:ext cx="2304256" cy="7072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1070" y="5621766"/>
            <a:ext cx="2448272" cy="7072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1470" y="5613591"/>
            <a:ext cx="2332710" cy="7072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5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0" y="5443293"/>
            <a:ext cx="1414707" cy="1414707"/>
          </a:xfrm>
          <a:prstGeom prst="rect">
            <a:avLst/>
          </a:prstGeom>
        </p:spPr>
      </p:pic>
      <p:pic>
        <p:nvPicPr>
          <p:cNvPr id="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0163" y="4612296"/>
            <a:ext cx="3783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 tộc Ê - Đê</a:t>
            </a:r>
            <a:endParaRPr lang="vi-VN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24" b="100000" l="10000" r="90000">
                        <a14:backgroundMark x1="35000" y1="31651" x2="13333" y2="69266"/>
                        <a14:backgroundMark x1="57273" y1="27217" x2="82273" y2="65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28677" r="19819"/>
          <a:stretch/>
        </p:blipFill>
        <p:spPr>
          <a:xfrm>
            <a:off x="4425683" y="526368"/>
            <a:ext cx="3312368" cy="360968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923138" y="0"/>
            <a:ext cx="1267275" cy="1052736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91" y="595592"/>
            <a:ext cx="9524811" cy="38352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2101" y="72372"/>
            <a:ext cx="11725645" cy="783441"/>
            <a:chOff x="190550" y="84445"/>
            <a:chExt cx="11725645" cy="783441"/>
          </a:xfrm>
        </p:grpSpPr>
        <p:sp>
          <p:nvSpPr>
            <p:cNvPr id="5" name="TextBox 4"/>
            <p:cNvSpPr txBox="1"/>
            <p:nvPr/>
          </p:nvSpPr>
          <p:spPr>
            <a:xfrm>
              <a:off x="1034891" y="84445"/>
              <a:ext cx="10881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tờ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5,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90550" y="179715"/>
              <a:ext cx="712879" cy="688171"/>
              <a:chOff x="1548718" y="1391221"/>
              <a:chExt cx="599058" cy="6181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50628" y="1506249"/>
                <a:ext cx="403048" cy="388082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548718" y="1391221"/>
                <a:ext cx="599058" cy="61814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034891" y="4445335"/>
            <a:ext cx="10881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4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91" y="595592"/>
            <a:ext cx="9524811" cy="38352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2101" y="72372"/>
            <a:ext cx="11725645" cy="783441"/>
            <a:chOff x="190550" y="84445"/>
            <a:chExt cx="11725645" cy="783441"/>
          </a:xfrm>
        </p:grpSpPr>
        <p:sp>
          <p:nvSpPr>
            <p:cNvPr id="5" name="TextBox 4"/>
            <p:cNvSpPr txBox="1"/>
            <p:nvPr/>
          </p:nvSpPr>
          <p:spPr>
            <a:xfrm>
              <a:off x="1034891" y="84445"/>
              <a:ext cx="10881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tờ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5,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90550" y="179715"/>
              <a:ext cx="712879" cy="688171"/>
              <a:chOff x="1548718" y="1391221"/>
              <a:chExt cx="599058" cy="6181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50628" y="1506249"/>
                <a:ext cx="403048" cy="388082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548718" y="1391221"/>
                <a:ext cx="599058" cy="61814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471581" y="4430813"/>
            <a:ext cx="5593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3728" y="491200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4686" y="5351557"/>
            <a:ext cx="977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1616" y="5916423"/>
            <a:ext cx="7941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50" y="801086"/>
            <a:ext cx="8228667" cy="38415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4777" y="156096"/>
            <a:ext cx="11823077" cy="854829"/>
            <a:chOff x="910630" y="557947"/>
            <a:chExt cx="11823077" cy="854829"/>
          </a:xfrm>
        </p:grpSpPr>
        <p:sp>
          <p:nvSpPr>
            <p:cNvPr id="5" name="TextBox 4"/>
            <p:cNvSpPr txBox="1"/>
            <p:nvPr/>
          </p:nvSpPr>
          <p:spPr>
            <a:xfrm>
              <a:off x="1852403" y="593393"/>
              <a:ext cx="10881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tờ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5,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815993" y="4731938"/>
            <a:ext cx="1063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0465" y="5421815"/>
            <a:ext cx="10835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1, 8, 15, 22, 29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91" y="595592"/>
            <a:ext cx="8228667" cy="38415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4777" y="156096"/>
            <a:ext cx="11823077" cy="854829"/>
            <a:chOff x="910630" y="557947"/>
            <a:chExt cx="11823077" cy="854829"/>
          </a:xfrm>
        </p:grpSpPr>
        <p:sp>
          <p:nvSpPr>
            <p:cNvPr id="5" name="TextBox 4"/>
            <p:cNvSpPr txBox="1"/>
            <p:nvPr/>
          </p:nvSpPr>
          <p:spPr>
            <a:xfrm>
              <a:off x="1852403" y="593393"/>
              <a:ext cx="10881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tờ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5,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952971" y="4653136"/>
            <a:ext cx="10317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971" y="5698407"/>
            <a:ext cx="10835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18" y="5301208"/>
            <a:ext cx="1613024" cy="1613024"/>
          </a:xfrm>
          <a:prstGeom prst="rect">
            <a:avLst/>
          </a:prstGeom>
        </p:spPr>
      </p:pic>
      <p:pic>
        <p:nvPicPr>
          <p:cNvPr id="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8442" y="4470211"/>
            <a:ext cx="3159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 tộc Tày</a:t>
            </a:r>
            <a:endParaRPr lang="vi-VN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43" b="100000" l="9429" r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7" t="26567" r="61135"/>
          <a:stretch/>
        </p:blipFill>
        <p:spPr>
          <a:xfrm>
            <a:off x="4799062" y="526368"/>
            <a:ext cx="2808312" cy="350277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923138" y="0"/>
            <a:ext cx="1267275" cy="1052736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798" y="1988840"/>
            <a:ext cx="7200800" cy="4032448"/>
          </a:xfrm>
        </p:spPr>
        <p:txBody>
          <a:bodyPr/>
          <a:lstStyle/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80223" y="0"/>
            <a:ext cx="32383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6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ón lá - nét đặc trưng của người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" b="100000" l="893" r="100000">
                        <a14:foregroundMark x1="99107" y1="61905" x2="99107" y2="5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3190818"/>
            <a:ext cx="6599263" cy="37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24111" y="1427086"/>
            <a:ext cx="5819911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24" y="3894918"/>
            <a:ext cx="4672991" cy="293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92063"/>
            <a:ext cx="1394782" cy="152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1191" y="2325258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40" y="-225167"/>
            <a:ext cx="2742843" cy="319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5710"/>
            <a:ext cx="12190413" cy="356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39663" y="2502021"/>
            <a:ext cx="2447606" cy="43491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273" y="4054393"/>
            <a:ext cx="3498394" cy="193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4651" y="784004"/>
            <a:ext cx="5790446" cy="70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smtClean="0">
                <a:solidFill>
                  <a:prstClr val="black"/>
                </a:solidFill>
                <a:latin typeface=".VnAvant" panose="020B7200000000000000" pitchFamily="34" charset="0"/>
              </a:rPr>
              <a:t>Toán</a:t>
            </a:r>
            <a:endParaRPr lang="en-US" sz="4000" u="sng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10" y="-637269"/>
            <a:ext cx="2096105" cy="226870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192" y="214999"/>
            <a:ext cx="1694475" cy="2161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59" y="2088900"/>
            <a:ext cx="11376647" cy="769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71: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Ôn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lại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đã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447"/>
            <a:ext cx="4354991" cy="173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47" y="3481028"/>
            <a:ext cx="1953095" cy="33683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84" y="4512999"/>
            <a:ext cx="2962963" cy="262349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457" y="255700"/>
            <a:ext cx="6623873" cy="2825336"/>
            <a:chOff x="2647247" y="-39334"/>
            <a:chExt cx="4968552" cy="211927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80984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399" b="1" kern="0" err="1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399" b="1" kern="0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5399" b="1" kern="0" smtClean="0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</a:t>
              </a:r>
              <a:endParaRPr lang="zh-CN" altLang="en-US" sz="5399" b="1" kern="0" dirty="0">
                <a:solidFill>
                  <a:srgbClr val="FFFFFF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75" y="4544528"/>
            <a:ext cx="2937666" cy="25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2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0790" y="836712"/>
            <a:ext cx="7056784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Viêt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</a:p>
          <a:p>
            <a:pPr algn="ctr"/>
            <a:r>
              <a:rPr lang="en-US" sz="115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</a:t>
            </a:r>
          </a:p>
          <a:p>
            <a:pPr algn="r"/>
            <a:r>
              <a:rPr lang="en-US" sz="115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 </a:t>
            </a:r>
            <a:r>
              <a:rPr lang="en-US" sz="115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Viêt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 Nam</a:t>
            </a:r>
            <a:endParaRPr lang="en-US" sz="115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425" r="6393" b="19809"/>
          <a:stretch/>
        </p:blipFill>
        <p:spPr bwMode="auto">
          <a:xfrm rot="577517">
            <a:off x="3724223" y="1304042"/>
            <a:ext cx="721766" cy="41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425" r="6393" b="19809"/>
          <a:stretch/>
        </p:blipFill>
        <p:spPr bwMode="auto">
          <a:xfrm rot="346615">
            <a:off x="5138566" y="4782953"/>
            <a:ext cx="721766" cy="41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81316"/>
            <a:ext cx="3096344" cy="61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86" y="6165304"/>
            <a:ext cx="3096344" cy="611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425" r="6393" b="19809"/>
          <a:stretch/>
        </p:blipFill>
        <p:spPr bwMode="auto">
          <a:xfrm rot="2448059">
            <a:off x="10088990" y="-308892"/>
            <a:ext cx="2428405" cy="232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eat Quê tôi - Thùy C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82787" y="798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622" y="1984466"/>
            <a:ext cx="10369152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54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3040" y="1061136"/>
            <a:ext cx="5306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t="-42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Vector chibi bé gái mặc áo dài truyền th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24" b="100000" l="10000" r="90000">
                        <a14:backgroundMark x1="35000" y1="31651" x2="13333" y2="69266"/>
                        <a14:backgroundMark x1="57273" y1="27217" x2="82273" y2="65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28677" r="19819"/>
          <a:stretch/>
        </p:blipFill>
        <p:spPr>
          <a:xfrm>
            <a:off x="4659086" y="326308"/>
            <a:ext cx="2448302" cy="2668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848" l="10000" r="90000">
                        <a14:backgroundMark x1="36515" y1="22424" x2="14242" y2="55000"/>
                        <a14:backgroundMark x1="48939" y1="21364" x2="98485" y2="53182"/>
                        <a14:backgroundMark x1="73182" y1="42576" x2="73939" y2="79242"/>
                        <a14:backgroundMark x1="16061" y1="46212" x2="3030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4" t="27968" r="19525"/>
          <a:stretch/>
        </p:blipFill>
        <p:spPr>
          <a:xfrm>
            <a:off x="239610" y="257344"/>
            <a:ext cx="2418381" cy="2719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143" b="100000" l="10214" r="38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6971" r="61249"/>
          <a:stretch/>
        </p:blipFill>
        <p:spPr>
          <a:xfrm>
            <a:off x="1557496" y="4128870"/>
            <a:ext cx="2076864" cy="2681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143" b="100000" l="9429" r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7" t="26567" r="61135"/>
          <a:stretch/>
        </p:blipFill>
        <p:spPr>
          <a:xfrm>
            <a:off x="9287897" y="283375"/>
            <a:ext cx="2159541" cy="2693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131" b="100000" l="17452" r="79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3" t="26582" r="17287"/>
          <a:stretch/>
        </p:blipFill>
        <p:spPr>
          <a:xfrm>
            <a:off x="4920595" y="4311420"/>
            <a:ext cx="2171309" cy="2533557"/>
          </a:xfrm>
          <a:prstGeom prst="rect">
            <a:avLst/>
          </a:prstGeom>
        </p:spPr>
      </p:pic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24" b="100000" l="10000" r="90000">
                        <a14:backgroundMark x1="35000" y1="31651" x2="13333" y2="69266"/>
                        <a14:backgroundMark x1="57273" y1="27217" x2="82273" y2="65138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31982" r="20072"/>
          <a:stretch/>
        </p:blipFill>
        <p:spPr>
          <a:xfrm>
            <a:off x="4824575" y="452523"/>
            <a:ext cx="2278743" cy="2544429"/>
          </a:xfrm>
          <a:prstGeom prst="rect">
            <a:avLst/>
          </a:prstGeom>
        </p:spPr>
      </p:pic>
      <p:pic>
        <p:nvPicPr>
          <p:cNvPr id="28" name="Picture 27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848" l="10000" r="90000">
                        <a14:backgroundMark x1="36515" y1="22424" x2="14242" y2="55000"/>
                        <a14:backgroundMark x1="48939" y1="21364" x2="98485" y2="53182"/>
                        <a14:backgroundMark x1="73182" y1="42576" x2="73939" y2="79242"/>
                        <a14:backgroundMark x1="16061" y1="46212" x2="30303" y2="73333"/>
                      </a14:backgroundRemoval>
                    </a14:imgEffect>
                    <a14:imgEffect>
                      <a14:artisticPencilGrayscale/>
                    </a14:imgEffect>
                    <a14:imgEffect>
                      <a14:sharpenSoften amount="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4" t="27968" r="19525"/>
          <a:stretch/>
        </p:blipFill>
        <p:spPr>
          <a:xfrm>
            <a:off x="235540" y="237050"/>
            <a:ext cx="2418381" cy="27193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143" b="100000" l="10214" r="38143"/>
                    </a14:imgEffect>
                    <a14:imgEffect>
                      <a14:artisticPencilGrayscal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6971" r="61249"/>
          <a:stretch/>
        </p:blipFill>
        <p:spPr>
          <a:xfrm>
            <a:off x="1557123" y="4128870"/>
            <a:ext cx="2076864" cy="2681937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143" b="100000" l="9429" r="39000"/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7" t="26567" r="61135"/>
          <a:stretch/>
        </p:blipFill>
        <p:spPr>
          <a:xfrm>
            <a:off x="9287524" y="283375"/>
            <a:ext cx="2159541" cy="26935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131" b="100000" l="17452" r="79756"/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3" t="26582" r="17287"/>
          <a:stretch/>
        </p:blipFill>
        <p:spPr>
          <a:xfrm>
            <a:off x="4920222" y="4311420"/>
            <a:ext cx="2171309" cy="2533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2286" b="100000" l="11714" r="38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7" t="31089" r="61183"/>
          <a:stretch/>
        </p:blipFill>
        <p:spPr>
          <a:xfrm>
            <a:off x="7856434" y="4094700"/>
            <a:ext cx="2275013" cy="27161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2286" b="100000" l="11714" r="38143"/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7" t="31089" r="61183"/>
          <a:stretch/>
        </p:blipFill>
        <p:spPr>
          <a:xfrm>
            <a:off x="7852641" y="4103626"/>
            <a:ext cx="2275013" cy="27161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574" y="352339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</a:t>
            </a:r>
            <a:endParaRPr lang="vi-V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05164" y="47829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vi-V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45657" y="449262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</a:t>
            </a:r>
            <a:endParaRPr lang="vi-V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41320" y="4455176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4</a:t>
            </a:r>
            <a:endParaRPr lang="vi-V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71510" y="4438054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5</a:t>
            </a:r>
            <a:endParaRPr lang="vi-V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95406" y="4335062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6</a:t>
            </a:r>
            <a:endParaRPr lang="vi-V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375" y="2996952"/>
            <a:ext cx="203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Dân tộc Kinh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99062" y="2976410"/>
            <a:ext cx="2173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Dân tộc Ê – Đê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50451" y="2994123"/>
            <a:ext cx="203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Dân tộc Tày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ight Arrow 11">
            <a:hlinkClick r:id="" action="ppaction://noaction"/>
          </p:cNvPr>
          <p:cNvSpPr/>
          <p:nvPr/>
        </p:nvSpPr>
        <p:spPr>
          <a:xfrm>
            <a:off x="10367294" y="4094700"/>
            <a:ext cx="1080144" cy="825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5" name="Beat Quê tôi - Thùy C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19183" y="6201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21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/>
      <p:bldP spid="34" grpId="0"/>
      <p:bldP spid="35" grpId="0"/>
      <p:bldP spid="11" grpId="0"/>
      <p:bldP spid="39" grpId="0"/>
      <p:bldP spid="4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58" y="1084045"/>
            <a:ext cx="6781800" cy="38957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0550" y="170637"/>
            <a:ext cx="11855847" cy="678033"/>
            <a:chOff x="1253941" y="511805"/>
            <a:chExt cx="11161240" cy="678033"/>
          </a:xfrm>
        </p:grpSpPr>
        <p:grpSp>
          <p:nvGrpSpPr>
            <p:cNvPr id="5" name="Group 4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841315" y="511805"/>
              <a:ext cx="10573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 bên được ghép từ bao nhiêu khối hộp chữ nhật? Khối trụ? Khối cầu</a:t>
              </a:r>
              <a:r>
                <a:rPr lang="vi-VN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 rot="1254453">
            <a:off x="5922052" y="883206"/>
            <a:ext cx="1975130" cy="630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GB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154503" y="1412776"/>
            <a:ext cx="1372751" cy="227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119469" y="1358044"/>
            <a:ext cx="2257928" cy="742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99261" y="1387619"/>
            <a:ext cx="310356" cy="874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692649" y="1401339"/>
            <a:ext cx="937047" cy="1123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336237" y="5344895"/>
            <a:ext cx="3076689" cy="484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</a:rPr>
              <a:t>Khối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hộp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chữ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nhật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119469" y="3178980"/>
            <a:ext cx="1435677" cy="216591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447134" y="2996952"/>
            <a:ext cx="216024" cy="22568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840878" y="3717001"/>
            <a:ext cx="543002" cy="15367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 rot="693921">
            <a:off x="1535488" y="4572257"/>
            <a:ext cx="2048320" cy="7072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</a:rPr>
              <a:t>Khối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trụ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530791" y="3602357"/>
            <a:ext cx="247524" cy="878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511658" y="3842007"/>
            <a:ext cx="1003427" cy="6868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905441" y="4398560"/>
            <a:ext cx="2757717" cy="1637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960330" y="4575818"/>
            <a:ext cx="3417067" cy="1243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9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38" y="5573208"/>
            <a:ext cx="1267275" cy="1267275"/>
          </a:xfrm>
          <a:prstGeom prst="rect">
            <a:avLst/>
          </a:prstGeom>
        </p:spPr>
      </p:pic>
      <p:pic>
        <p:nvPicPr>
          <p:cNvPr id="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9258" y="4649878"/>
            <a:ext cx="3825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 tộc Kinh</a:t>
            </a:r>
            <a:endParaRPr lang="vi-VN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848" l="10000" r="90000">
                        <a14:backgroundMark x1="36515" y1="22424" x2="14242" y2="55000"/>
                        <a14:backgroundMark x1="48939" y1="21364" x2="98485" y2="53182"/>
                        <a14:backgroundMark x1="73182" y1="42576" x2="73939" y2="79242"/>
                        <a14:backgroundMark x1="16061" y1="46212" x2="3030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4" t="27968" r="19525"/>
          <a:stretch/>
        </p:blipFill>
        <p:spPr>
          <a:xfrm>
            <a:off x="4763412" y="729009"/>
            <a:ext cx="2836778" cy="318977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923138" y="0"/>
            <a:ext cx="1267275" cy="1052736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</TotalTime>
  <Words>458</Words>
  <Application>Microsoft Office PowerPoint</Application>
  <PresentationFormat>Custom</PresentationFormat>
  <Paragraphs>69</Paragraphs>
  <Slides>18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inpin heiti</vt:lpstr>
      <vt:lpstr>Times New Roman</vt:lpstr>
      <vt:lpstr>UTM Avo</vt:lpstr>
      <vt:lpstr>Wingdings</vt:lpstr>
      <vt:lpstr>Office Theme</vt:lpstr>
      <vt:lpstr>3_Office Theme</vt:lpstr>
      <vt:lpstr>1_更多模版请关注:尚佳素材公社shop64427429.taobao.com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Dell</cp:lastModifiedBy>
  <cp:revision>260</cp:revision>
  <dcterms:created xsi:type="dcterms:W3CDTF">2021-07-30T14:15:01Z</dcterms:created>
  <dcterms:modified xsi:type="dcterms:W3CDTF">2022-03-09T00:35:57Z</dcterms:modified>
</cp:coreProperties>
</file>