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7" r:id="rId5"/>
    <p:sldMasterId id="2147483756" r:id="rId6"/>
    <p:sldMasterId id="2147483822" r:id="rId7"/>
  </p:sldMasterIdLst>
  <p:notesMasterIdLst>
    <p:notesMasterId r:id="rId39"/>
  </p:notesMasterIdLst>
  <p:sldIdLst>
    <p:sldId id="257" r:id="rId8"/>
    <p:sldId id="260" r:id="rId9"/>
    <p:sldId id="310" r:id="rId10"/>
    <p:sldId id="311" r:id="rId11"/>
    <p:sldId id="270" r:id="rId12"/>
    <p:sldId id="258" r:id="rId13"/>
    <p:sldId id="259" r:id="rId14"/>
    <p:sldId id="271" r:id="rId15"/>
    <p:sldId id="313" r:id="rId16"/>
    <p:sldId id="312" r:id="rId17"/>
    <p:sldId id="282" r:id="rId18"/>
    <p:sldId id="314" r:id="rId19"/>
    <p:sldId id="283" r:id="rId20"/>
    <p:sldId id="291" r:id="rId21"/>
    <p:sldId id="292" r:id="rId22"/>
    <p:sldId id="315" r:id="rId23"/>
    <p:sldId id="293" r:id="rId24"/>
    <p:sldId id="294" r:id="rId25"/>
    <p:sldId id="261" r:id="rId26"/>
    <p:sldId id="298" r:id="rId27"/>
    <p:sldId id="316" r:id="rId28"/>
    <p:sldId id="280" r:id="rId29"/>
    <p:sldId id="302" r:id="rId30"/>
    <p:sldId id="317" r:id="rId31"/>
    <p:sldId id="318" r:id="rId32"/>
    <p:sldId id="319" r:id="rId33"/>
    <p:sldId id="301" r:id="rId34"/>
    <p:sldId id="305" r:id="rId35"/>
    <p:sldId id="306" r:id="rId36"/>
    <p:sldId id="262" r:id="rId37"/>
    <p:sldId id="263" r:id="rId38"/>
  </p:sldIdLst>
  <p:sldSz cx="9144000" cy="5143500" type="screen16x9"/>
  <p:notesSz cx="6858000" cy="9144000"/>
  <p:defaultTextStyle>
    <a:defPPr>
      <a:defRPr lang="en-US"/>
    </a:defPPr>
    <a:lvl1pPr marL="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5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04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7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4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CC"/>
    <a:srgbClr val="87CB3D"/>
    <a:srgbClr val="FF5050"/>
    <a:srgbClr val="F8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51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467B1-FF04-44F4-B2B8-A0471831C170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A1E18-832C-49E9-8797-3C96A042B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78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5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04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7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4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1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968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35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13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23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14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188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15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994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12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17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440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18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408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19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415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8" name="Google Shape;55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20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718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8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2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976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58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58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7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84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073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27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895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28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172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29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9497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8" name="Google Shape;55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30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439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31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495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6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376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7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7356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76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15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02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11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250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342887"/>
            <a:endParaRPr lang="zh-CN" alt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L="342803" lvl="0" indent="-25710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13" lvl="1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420" lvl="2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226" lvl="3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037" lvl="4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838" lvl="5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640" lvl="6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443" lvl="7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253" lvl="8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L="342803" lvl="0" indent="-25710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13" lvl="1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420" lvl="2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226" lvl="3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037" lvl="4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838" lvl="5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640" lvl="6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443" lvl="7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253" lvl="8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b" anchorCtr="0">
            <a:normAutofit/>
          </a:bodyPr>
          <a:lstStyle>
            <a:lvl1pPr marL="342803" lvl="0" indent="-17140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613" lvl="1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420" lvl="2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226" lvl="3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037" lvl="4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6838" lvl="5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640" lvl="6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443" lvl="7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253" lvl="8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L="342803" lvl="0" indent="-25710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13" lvl="1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420" lvl="2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226" lvl="3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037" lvl="4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838" lvl="5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640" lvl="6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443" lvl="7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253" lvl="8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b" anchorCtr="0">
            <a:normAutofit/>
          </a:bodyPr>
          <a:lstStyle>
            <a:lvl1pPr marL="342803" lvl="0" indent="-17140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613" lvl="1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420" lvl="2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226" lvl="3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037" lvl="4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6838" lvl="5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640" lvl="6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443" lvl="7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253" lvl="8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L="342803" lvl="0" indent="-25710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13" lvl="1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420" lvl="2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226" lvl="3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037" lvl="4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838" lvl="5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640" lvl="6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443" lvl="7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253" lvl="8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3887391" y="74058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L="342803" lvl="0" indent="-32376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613" lvl="1" indent="-30471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420" lvl="2" indent="-28567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226" lvl="3" indent="-2666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037" lvl="4" indent="-2666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6838" lvl="5" indent="-2666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399640" lvl="6" indent="-2666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2443" lvl="7" indent="-2666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5253" lvl="8" indent="-2666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L="342803" lvl="0" indent="-17140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613" lvl="1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420" lvl="2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226" lvl="3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037" lvl="4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6838" lvl="5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399640" lvl="6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2443" lvl="7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5253" lvl="8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3887391" y="74058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L="342803" lvl="0" indent="-17140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613" lvl="1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420" lvl="2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226" lvl="3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037" lvl="4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6838" lvl="5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399640" lvl="6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2443" lvl="7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5253" lvl="8" indent="-1714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L="342803" lvl="0" indent="-25710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13" lvl="1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420" lvl="2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226" lvl="3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037" lvl="4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838" lvl="5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640" lvl="6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443" lvl="7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253" lvl="8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9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535008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349584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L="342803" lvl="0" indent="-25710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13" lvl="1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420" lvl="2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226" lvl="3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037" lvl="4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6838" lvl="5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640" lvl="6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443" lvl="7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253" lvl="8" indent="-25710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4" name="Google Shape;84;p36"/>
          <p:cNvSpPr/>
          <p:nvPr/>
        </p:nvSpPr>
        <p:spPr>
          <a:xfrm>
            <a:off x="1542741" y="2453284"/>
            <a:ext cx="6058541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/>
          <a:p>
            <a:pPr algn="ctr" defTabSz="685613">
              <a:lnSpc>
                <a:spcPct val="150000"/>
              </a:lnSpc>
              <a:buClr>
                <a:srgbClr val="FF0000"/>
              </a:buClr>
              <a:buSzPts val="1200"/>
              <a:buFont typeface="Arial"/>
              <a:buNone/>
            </a:pPr>
            <a:r>
              <a:rPr lang="en-US" sz="9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  <a:endParaRPr sz="90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algn="ctr" defTabSz="685613"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ts val="1200"/>
              <a:buFont typeface="Arial"/>
              <a:buNone/>
            </a:pPr>
            <a:endParaRPr sz="90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9586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64" tIns="34289" rIns="68564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64" tIns="34289" rIns="68564" bIns="34289">
            <a:normAutofit/>
          </a:bodyPr>
          <a:lstStyle>
            <a:lvl1pPr marL="0" indent="0" algn="ctr">
              <a:buNone/>
              <a:defRPr sz="14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613"/>
              <a:t>2022/3/7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4" tIns="34289" rIns="68564" bIns="34289"/>
          <a:lstStyle/>
          <a:p>
            <a:pPr defTabSz="68561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61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64" tIns="34289" rIns="68564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64" tIns="34289" rIns="68564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613"/>
              <a:t>2022/3/7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4" tIns="34289" rIns="68564" bIns="34289"/>
          <a:lstStyle/>
          <a:p>
            <a:pPr defTabSz="68561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61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613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4" tIns="34289" rIns="68564" bIns="34289"/>
          <a:lstStyle/>
          <a:p>
            <a:pPr defTabSz="68561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61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64" tIns="34289" rIns="68564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4605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64" tIns="34289" rIns="68564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64" tIns="34289" rIns="6856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64" tIns="34289" rIns="6856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613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4" tIns="34289" rIns="68564" bIns="34289"/>
          <a:lstStyle/>
          <a:p>
            <a:pPr defTabSz="68561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61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3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64" tIns="34289" rIns="68564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64" tIns="34289" rIns="68564" bIns="34289"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18"/>
            <a:ext cx="3868340" cy="2680541"/>
          </a:xfrm>
        </p:spPr>
        <p:txBody>
          <a:bodyPr lIns="68564" tIns="34289" rIns="6856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64" tIns="34289" rIns="68564" bIns="34289"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18"/>
            <a:ext cx="3887391" cy="2680541"/>
          </a:xfrm>
        </p:spPr>
        <p:txBody>
          <a:bodyPr lIns="68564" tIns="34289" rIns="6856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613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4" tIns="34289" rIns="68564" bIns="34289"/>
          <a:lstStyle/>
          <a:p>
            <a:pPr defTabSz="68561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61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64" tIns="34289" rIns="68564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613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4" tIns="34289" rIns="68564" bIns="34289"/>
          <a:lstStyle/>
          <a:p>
            <a:pPr defTabSz="68561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61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2"/>
            <a:ext cx="4286250" cy="889453"/>
          </a:xfrm>
        </p:spPr>
        <p:txBody>
          <a:bodyPr lIns="68564" tIns="34289" rIns="68564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84690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613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4" tIns="34289" rIns="68564" bIns="34289"/>
          <a:lstStyle/>
          <a:p>
            <a:pPr defTabSz="68561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61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1" y="535266"/>
            <a:ext cx="3511241" cy="1071121"/>
          </a:xfrm>
        </p:spPr>
        <p:txBody>
          <a:bodyPr lIns="68564" tIns="34289" rIns="68564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64" tIns="34289" rIns="68564" bIns="34289"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1" y="1735406"/>
            <a:ext cx="3511241" cy="2858691"/>
          </a:xfrm>
        </p:spPr>
        <p:txBody>
          <a:bodyPr lIns="68564" tIns="34289" rIns="68564" bIns="34289">
            <a:normAutofit/>
          </a:bodyPr>
          <a:lstStyle>
            <a:lvl1pPr marL="0" indent="0">
              <a:buNone/>
              <a:defRPr sz="14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613"/>
              <a:t>2022/3/7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4" tIns="34289" rIns="68564" bIns="34289"/>
          <a:lstStyle/>
          <a:p>
            <a:pPr defTabSz="685613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61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9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55"/>
            <a:ext cx="681676" cy="4358879"/>
          </a:xfrm>
        </p:spPr>
        <p:txBody>
          <a:bodyPr vert="eaVert" lIns="68564" tIns="34289" rIns="68564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55"/>
            <a:ext cx="7084832" cy="4358879"/>
          </a:xfrm>
        </p:spPr>
        <p:txBody>
          <a:bodyPr vert="eaVert" lIns="68564" tIns="34289" rIns="6856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613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4" tIns="34289" rIns="68564" bIns="34289"/>
          <a:lstStyle/>
          <a:p>
            <a:pPr defTabSz="68561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61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0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613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4" tIns="34289" rIns="68564" bIns="34289"/>
          <a:lstStyle/>
          <a:p>
            <a:pPr defTabSz="685613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4" tIns="34289" rIns="68564" bIns="34289"/>
          <a:lstStyle/>
          <a:p>
            <a:pPr defTabSz="685613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613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64" tIns="34289" rIns="6856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422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2022/3/7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2022/3/7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5005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252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2022/3/7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528"/>
              <a:t>2022/3/7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48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3BCA5D-68A5-49F5-B505-D0BBD3EFC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8E6894-0A24-432E-9E25-2C21B75E9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AAF48F-44A4-404A-BCAF-A25DE2C9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BC6753-C08D-4222-B352-576183FA6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E3B243-CE6E-4EF2-A205-BD057D56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3D49F9-08C8-4EA1-A006-459E4E4AF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BA7364-5A84-4BDB-A1BB-636AD9F35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17C2FA-AB34-4449-84E7-71DD38F6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53F40C-84A8-47FB-8BEA-86FB68B8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6F5533-3F71-4E58-BB6D-33305B92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058060-532B-4EFC-AF5C-2E3BAD8B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6A9AEA8-E04D-4B2E-9245-49895F754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F2EAE94-8ECD-4160-9A45-2DACB979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F2D2CBB-68EA-47E3-A1C9-AF399AFC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4F2C090-437B-4240-A9E1-98D65873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443976-D50E-45C3-B360-B138BE1B0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581D5A1-869F-40F0-96AB-B46887B7D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30447A-6F6B-49C9-8464-42CA24701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427DD93-AA44-4236-991D-E5F9EEBB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FCC19DE-A3B6-4889-9D7E-57936D86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6CBAB34-E34D-4F5C-A95F-729453D4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C79237-83C5-4037-9045-AB7B899F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4F7789E-52DF-4168-8815-DDA3939C7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55BD405-CF20-43A1-B30F-BDB9EF5C1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0CF70D8-A09D-405F-9B9C-167BED63D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19595AC-5ABD-449E-A163-21DB1188C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9D24184-0454-4B7B-B149-A43AFDED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D33775C-FE98-496F-9ACE-FF7918D48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DC68163-2B6B-4C9C-AA0E-971B6809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329FB1-5539-4D1C-B814-DD184B52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4B6B438-940F-46F8-B04B-862E173F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459AB12-12EB-4C05-861D-61F00228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EDB077B-4193-4628-8D85-AFE3FEDC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BE21754-63D5-4841-B81A-863F76DE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BDFED3-73BC-451F-9B1E-0ACCAD39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84555B2-D1F4-4F23-A6CC-B5217319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5065DB-AEF3-4446-9F2F-A12FECF1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6BC9C8-36F4-4BE0-A680-2E8E74639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908E091-8428-408A-8E72-BB82A4B72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29DF365-ABE7-4513-9BDC-7331B8E4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FF52900-236D-429D-9F0A-581AF419E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91584B-85DA-48D6-93DC-B651917C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9915DB-EF79-40F4-B247-2929E008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025D4E4-3610-42D0-9575-1251DC181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9E53E0-E816-4CCC-ABF7-D3FB69785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66BDB3-F3DB-4A46-A901-DD077A06A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17A6A2-F64C-478C-8340-F3AD1C05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AC880C7-87A9-4093-8541-9F37707F9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23ECB4-E8A4-4F27-8E60-84F38D79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0B81EEC-2328-42EE-8635-AFBFE977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90CE9E-51B7-4F16-92BB-85988CC4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69DAFC-647C-4B13-9C7C-5C0DE8E9B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BD80B88-D43D-456B-989C-EA1DF35B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324AE2E-5DF8-4EBF-9C38-0CB5A9439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96AC199-B79E-485A-9318-D623B8D78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D68A3B-6500-4DC9-93E0-13543AC0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22DDCF-5E24-4F6A-8F42-05197C780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12F2ED-5DB5-4BCC-9429-51CA82BFD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6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70" indent="0">
              <a:buNone/>
              <a:defRPr sz="2800"/>
            </a:lvl2pPr>
            <a:lvl3pPr marL="914153" indent="0">
              <a:buNone/>
              <a:defRPr sz="2400"/>
            </a:lvl3pPr>
            <a:lvl4pPr marL="1371226" indent="0">
              <a:buNone/>
              <a:defRPr sz="2000"/>
            </a:lvl4pPr>
            <a:lvl5pPr marL="1828304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3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2C74249-D9D9-4044-9129-1668D97F1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3010546"/>
            <a:ext cx="9144000" cy="213295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76200" y="4977885"/>
            <a:ext cx="533400" cy="18466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US" sz="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V.Hồng</a:t>
            </a:r>
            <a:endParaRPr lang="en-US" sz="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CDB2775-001B-4239-9512-21B23DB6D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3010546"/>
            <a:ext cx="9144000" cy="21329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D4713FD-732C-4213-8F2A-E22991BED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3010546"/>
            <a:ext cx="9144000" cy="213295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76200" y="4977885"/>
            <a:ext cx="533400" cy="18466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US" sz="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V.Hồng</a:t>
            </a:r>
            <a:endParaRPr lang="en-US" sz="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4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1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253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253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23" indent="0" algn="ctr">
              <a:buNone/>
              <a:defRPr sz="1500"/>
            </a:lvl2pPr>
            <a:lvl3pPr marL="684637" indent="0" algn="ctr">
              <a:buNone/>
              <a:defRPr sz="1350"/>
            </a:lvl3pPr>
            <a:lvl4pPr marL="1026953" indent="0" algn="ctr">
              <a:buNone/>
              <a:defRPr sz="1200"/>
            </a:lvl4pPr>
            <a:lvl5pPr marL="1369272" indent="0" algn="ctr">
              <a:buNone/>
              <a:defRPr sz="1200"/>
            </a:lvl5pPr>
            <a:lvl6pPr marL="1711590" indent="0" algn="ctr">
              <a:buNone/>
              <a:defRPr sz="1200"/>
            </a:lvl6pPr>
            <a:lvl7pPr marL="2053909" indent="0" algn="ctr">
              <a:buNone/>
              <a:defRPr sz="1200"/>
            </a:lvl7pPr>
            <a:lvl8pPr marL="2396225" indent="0" algn="ctr">
              <a:buNone/>
              <a:defRPr sz="1200"/>
            </a:lvl8pPr>
            <a:lvl9pPr marL="27385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9" y="128278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9" y="344257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3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6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5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9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2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5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7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74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08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23" indent="0">
              <a:buNone/>
              <a:defRPr sz="1500" b="1"/>
            </a:lvl2pPr>
            <a:lvl3pPr marL="684637" indent="0">
              <a:buNone/>
              <a:defRPr sz="1350" b="1"/>
            </a:lvl3pPr>
            <a:lvl4pPr marL="1026953" indent="0">
              <a:buNone/>
              <a:defRPr sz="1200" b="1"/>
            </a:lvl4pPr>
            <a:lvl5pPr marL="1369272" indent="0">
              <a:buNone/>
              <a:defRPr sz="1200" b="1"/>
            </a:lvl5pPr>
            <a:lvl6pPr marL="1711590" indent="0">
              <a:buNone/>
              <a:defRPr sz="1200" b="1"/>
            </a:lvl6pPr>
            <a:lvl7pPr marL="2053909" indent="0">
              <a:buNone/>
              <a:defRPr sz="1200" b="1"/>
            </a:lvl7pPr>
            <a:lvl8pPr marL="2396225" indent="0">
              <a:buNone/>
              <a:defRPr sz="1200" b="1"/>
            </a:lvl8pPr>
            <a:lvl9pPr marL="273854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8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9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23" indent="0">
              <a:buNone/>
              <a:defRPr sz="1500" b="1"/>
            </a:lvl2pPr>
            <a:lvl3pPr marL="684637" indent="0">
              <a:buNone/>
              <a:defRPr sz="1350" b="1"/>
            </a:lvl3pPr>
            <a:lvl4pPr marL="1026953" indent="0">
              <a:buNone/>
              <a:defRPr sz="1200" b="1"/>
            </a:lvl4pPr>
            <a:lvl5pPr marL="1369272" indent="0">
              <a:buNone/>
              <a:defRPr sz="1200" b="1"/>
            </a:lvl5pPr>
            <a:lvl6pPr marL="1711590" indent="0">
              <a:buNone/>
              <a:defRPr sz="1200" b="1"/>
            </a:lvl6pPr>
            <a:lvl7pPr marL="2053909" indent="0">
              <a:buNone/>
              <a:defRPr sz="1200" b="1"/>
            </a:lvl7pPr>
            <a:lvl8pPr marL="2396225" indent="0">
              <a:buNone/>
              <a:defRPr sz="1200" b="1"/>
            </a:lvl8pPr>
            <a:lvl9pPr marL="273854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9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8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2" y="74106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08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23" indent="0">
              <a:buNone/>
              <a:defRPr sz="1050"/>
            </a:lvl2pPr>
            <a:lvl3pPr marL="684637" indent="0">
              <a:buNone/>
              <a:defRPr sz="900"/>
            </a:lvl3pPr>
            <a:lvl4pPr marL="1026953" indent="0">
              <a:buNone/>
              <a:defRPr sz="750"/>
            </a:lvl4pPr>
            <a:lvl5pPr marL="1369272" indent="0">
              <a:buNone/>
              <a:defRPr sz="750"/>
            </a:lvl5pPr>
            <a:lvl6pPr marL="1711590" indent="0">
              <a:buNone/>
              <a:defRPr sz="750"/>
            </a:lvl6pPr>
            <a:lvl7pPr marL="2053909" indent="0">
              <a:buNone/>
              <a:defRPr sz="750"/>
            </a:lvl7pPr>
            <a:lvl8pPr marL="2396225" indent="0">
              <a:buNone/>
              <a:defRPr sz="750"/>
            </a:lvl8pPr>
            <a:lvl9pPr marL="273854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8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2" y="74106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23" indent="0">
              <a:buNone/>
              <a:defRPr sz="2100"/>
            </a:lvl2pPr>
            <a:lvl3pPr marL="684637" indent="0">
              <a:buNone/>
              <a:defRPr sz="1800"/>
            </a:lvl3pPr>
            <a:lvl4pPr marL="1026953" indent="0">
              <a:buNone/>
              <a:defRPr sz="1500"/>
            </a:lvl4pPr>
            <a:lvl5pPr marL="1369272" indent="0">
              <a:buNone/>
              <a:defRPr sz="1500"/>
            </a:lvl5pPr>
            <a:lvl6pPr marL="1711590" indent="0">
              <a:buNone/>
              <a:defRPr sz="1500"/>
            </a:lvl6pPr>
            <a:lvl7pPr marL="2053909" indent="0">
              <a:buNone/>
              <a:defRPr sz="1500"/>
            </a:lvl7pPr>
            <a:lvl8pPr marL="2396225" indent="0">
              <a:buNone/>
              <a:defRPr sz="1500"/>
            </a:lvl8pPr>
            <a:lvl9pPr marL="273854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08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23" indent="0">
              <a:buNone/>
              <a:defRPr sz="1050"/>
            </a:lvl2pPr>
            <a:lvl3pPr marL="684637" indent="0">
              <a:buNone/>
              <a:defRPr sz="900"/>
            </a:lvl3pPr>
            <a:lvl4pPr marL="1026953" indent="0">
              <a:buNone/>
              <a:defRPr sz="750"/>
            </a:lvl4pPr>
            <a:lvl5pPr marL="1369272" indent="0">
              <a:buNone/>
              <a:defRPr sz="750"/>
            </a:lvl5pPr>
            <a:lvl6pPr marL="1711590" indent="0">
              <a:buNone/>
              <a:defRPr sz="750"/>
            </a:lvl6pPr>
            <a:lvl7pPr marL="2053909" indent="0">
              <a:buNone/>
              <a:defRPr sz="750"/>
            </a:lvl7pPr>
            <a:lvl8pPr marL="2396225" indent="0">
              <a:buNone/>
              <a:defRPr sz="750"/>
            </a:lvl8pPr>
            <a:lvl9pPr marL="273854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0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5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8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0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2" y="450150"/>
            <a:ext cx="6367800" cy="40908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7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70" indent="0">
              <a:buNone/>
              <a:defRPr sz="2800"/>
            </a:lvl2pPr>
            <a:lvl3pPr marL="914153" indent="0">
              <a:buNone/>
              <a:defRPr sz="2400"/>
            </a:lvl3pPr>
            <a:lvl4pPr marL="1371226" indent="0">
              <a:buNone/>
              <a:defRPr sz="2000"/>
            </a:lvl4pPr>
            <a:lvl5pPr marL="1828304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0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5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88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88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0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0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780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88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88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0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0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780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88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88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0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0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780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88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88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0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0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780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88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88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0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0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780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24341-A4AF-4319-96E0-B65892CD730F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8F2A-C7FD-4994-B548-B349E89E6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8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3" indent="-342803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1" indent="-285673" algn="l" defTabSz="9141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7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8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7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0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3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613"/>
            <a:endParaRPr lang="en-US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613"/>
            <a:endParaRPr lang="en-US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74" rIns="68552" bIns="3427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613"/>
            <a:fld id="{00000000-1234-1234-1234-123412341234}" type="slidenum">
              <a:rPr lang="en-US" smtClean="0"/>
              <a:pPr defTabSz="685613"/>
              <a:t>‹#›</a:t>
            </a:fld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8991600" y="4793218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587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17"/>
            <a:ext cx="3547586" cy="1165703"/>
          </a:xfrm>
          <a:prstGeom prst="rect">
            <a:avLst/>
          </a:prstGeom>
          <a:noFill/>
        </p:spPr>
        <p:txBody>
          <a:bodyPr wrap="square" lIns="68564" tIns="34289" rIns="68564" bIns="34289" rtlCol="0" anchor="t">
            <a:spAutoFit/>
          </a:bodyPr>
          <a:lstStyle/>
          <a:p>
            <a:pPr defTabSz="68561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61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61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61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613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71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248553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EF25F68-5920-4515-8B2F-59EBB90C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AD0E4CA-BC72-4CCA-B4FC-B9A8C165C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E6343BF-6558-4200-8AC4-D13F1680D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DBBA1A5F-419C-4CB6-AD00-786F1BCA57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2022/3/7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04D218D-0FFF-486A-8430-BF320C1DF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3B9831-EA36-41D9-8D7F-1BAC2C3E4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E781177D-5228-41AD-B988-6C9A824719E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4"/>
            <a:ext cx="533400" cy="1731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03789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DB8A-3B11-46A5-A0CE-40843F5AD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DC4A5-D471-4794-91F3-1460CE2004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4"/>
            <a:ext cx="533400" cy="17312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208383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3" indent="-342803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1" indent="-285673" algn="l" defTabSz="9141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7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8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7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0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3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2" y="273847"/>
            <a:ext cx="7886700" cy="994172"/>
          </a:xfrm>
          <a:prstGeom prst="rect">
            <a:avLst/>
          </a:prstGeom>
        </p:spPr>
        <p:txBody>
          <a:bodyPr vert="horz" lIns="91286" tIns="45644" rIns="91286" bIns="456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62" y="1369219"/>
            <a:ext cx="7886700" cy="3263504"/>
          </a:xfrm>
          <a:prstGeom prst="rect">
            <a:avLst/>
          </a:prstGeom>
        </p:spPr>
        <p:txBody>
          <a:bodyPr vert="horz" lIns="91286" tIns="45644" rIns="91286" bIns="456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743"/>
            <a:ext cx="2057400" cy="273844"/>
          </a:xfrm>
          <a:prstGeom prst="rect">
            <a:avLst/>
          </a:prstGeom>
        </p:spPr>
        <p:txBody>
          <a:bodyPr vert="horz" lIns="91286" tIns="45644" rIns="91286" bIns="4564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37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37"/>
              <a:t>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743"/>
            <a:ext cx="3086100" cy="273844"/>
          </a:xfrm>
          <a:prstGeom prst="rect">
            <a:avLst/>
          </a:prstGeom>
        </p:spPr>
        <p:txBody>
          <a:bodyPr vert="horz" lIns="91286" tIns="45644" rIns="91286" bIns="4564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3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2" y="4767743"/>
            <a:ext cx="2057400" cy="273844"/>
          </a:xfrm>
          <a:prstGeom prst="rect">
            <a:avLst/>
          </a:prstGeom>
        </p:spPr>
        <p:txBody>
          <a:bodyPr vert="horz" lIns="91286" tIns="45644" rIns="91286" bIns="4564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37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3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20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14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850" r:id="rId28"/>
    <p:sldLayoutId id="2147483851" r:id="rId29"/>
    <p:sldLayoutId id="2147483852" r:id="rId30"/>
    <p:sldLayoutId id="2147483853" r:id="rId31"/>
    <p:sldLayoutId id="2147483854" r:id="rId32"/>
    <p:sldLayoutId id="2147483855" r:id="rId33"/>
    <p:sldLayoutId id="2147483856" r:id="rId3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46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1" indent="-171161" algn="l" defTabSz="6846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76" indent="-171161" algn="l" defTabSz="6846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98" indent="-171161" algn="l" defTabSz="6846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112" indent="-171161" algn="l" defTabSz="6846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0431" indent="-171161" algn="l" defTabSz="6846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2750" indent="-171161" algn="l" defTabSz="6846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5066" indent="-171161" algn="l" defTabSz="6846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67387" indent="-171161" algn="l" defTabSz="6846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09703" indent="-171161" algn="l" defTabSz="6846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323" algn="l" defTabSz="6846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4637" algn="l" defTabSz="6846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6953" algn="l" defTabSz="6846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72" algn="l" defTabSz="6846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1590" algn="l" defTabSz="6846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3909" algn="l" defTabSz="6846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6225" algn="l" defTabSz="6846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8540" algn="l" defTabSz="6846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hyperlink" Target="mailto:hongvu7219@gmail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32.jpe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facebook.com/vuhong1972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hyperlink" Target="mailto:hongvu7219@gmail.com" TargetMode="External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hyperlink" Target="mailto:hongvu7219@gmail.com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facebook.com/vuhong1972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hyperlink" Target="mailto:hongvu7219@gmail.com" TargetMode="External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facebook.com/vuhong1972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hyperlink" Target="mailto:hongvu7219@gmail.com" TargetMode="External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notesSlide" Target="../notesSlides/notesSlide25.xml"/><Relationship Id="rId7" Type="http://schemas.openxmlformats.org/officeDocument/2006/relationships/hyperlink" Target="https://www.facebook.com/vuhong1972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13" Type="http://schemas.microsoft.com/office/2007/relationships/hdphoto" Target="../media/hdphoto10.wdp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vuhong1972" TargetMode="External"/><Relationship Id="rId12" Type="http://schemas.openxmlformats.org/officeDocument/2006/relationships/image" Target="../media/image50.png"/><Relationship Id="rId17" Type="http://schemas.microsoft.com/office/2007/relationships/hdphoto" Target="../media/hdphoto12.wdp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48.png"/><Relationship Id="rId15" Type="http://schemas.microsoft.com/office/2007/relationships/hdphoto" Target="../media/hdphoto11.wdp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4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3.wdp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1" Type="http://schemas.openxmlformats.org/officeDocument/2006/relationships/image" Target="../media/image14.png"/><Relationship Id="rId5" Type="http://schemas.openxmlformats.org/officeDocument/2006/relationships/image" Target="../media/image53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facebook.com/vuhong197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hyperlink" Target="mailto:hongvu7219@gmail.com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" y="925"/>
            <a:ext cx="9143999" cy="36526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93" name="Google Shape;93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6624" y="3459160"/>
            <a:ext cx="2466101" cy="125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8162" y="0"/>
            <a:ext cx="757238" cy="160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6973" y="918139"/>
            <a:ext cx="1650644" cy="83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8612" y="0"/>
            <a:ext cx="1243013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9">
            <a:alphaModFix/>
          </a:blip>
          <a:srcRect t="20506"/>
          <a:stretch/>
        </p:blipFill>
        <p:spPr>
          <a:xfrm>
            <a:off x="1700225" y="12"/>
            <a:ext cx="1007269" cy="139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96385" y="1708213"/>
            <a:ext cx="25146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46636" y="1473361"/>
            <a:ext cx="1114425" cy="842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"/>
          <p:cNvGrpSpPr/>
          <p:nvPr/>
        </p:nvGrpSpPr>
        <p:grpSpPr>
          <a:xfrm rot="21290316">
            <a:off x="3200400" y="630266"/>
            <a:ext cx="1857352" cy="1254069"/>
            <a:chOff x="4799100" y="1168696"/>
            <a:chExt cx="2476469" cy="1672092"/>
          </a:xfrm>
        </p:grpSpPr>
        <p:pic>
          <p:nvPicPr>
            <p:cNvPr id="103" name="Google Shape;103;p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799100" y="1168696"/>
              <a:ext cx="2476469" cy="1672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"/>
            <p:cNvSpPr txBox="1"/>
            <p:nvPr/>
          </p:nvSpPr>
          <p:spPr>
            <a:xfrm>
              <a:off x="5224109" y="1224183"/>
              <a:ext cx="1709510" cy="1354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r>
                <a:rPr lang="en-US" sz="6000" kern="0" smtClean="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rPr>
                <a:t>helo</a:t>
              </a:r>
              <a:endParaRPr sz="6000" kern="0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</p:grpSp>
      <p:sp>
        <p:nvSpPr>
          <p:cNvPr id="21" name="文本框 76">
            <a:extLst>
              <a:ext uri="{FF2B5EF4-FFF2-40B4-BE49-F238E27FC236}">
                <a16:creationId xmlns="" xmlns:a16="http://schemas.microsoft.com/office/drawing/2014/main" id="{DC4CC772-4903-4377-90E7-F6ABDDFAB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757" y="1970138"/>
            <a:ext cx="4684624" cy="18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366" tIns="25712" rIns="51366" bIns="25712">
            <a:spAutoFit/>
          </a:bodyPr>
          <a:lstStyle>
            <a:lvl1pPr defTabSz="912813">
              <a:defRPr sz="7200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 defTabSz="912813">
              <a:defRPr sz="7200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 defTabSz="912813">
              <a:defRPr sz="7200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 defTabSz="912813">
              <a:defRPr sz="7200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 defTabSz="912813">
              <a:defRPr sz="7200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 con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Tiếng</a:t>
            </a:r>
            <a:r>
              <a:rPr lang="en-US" altLang="en-US" sz="4000" b="1" dirty="0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itchFamily="34" charset="0"/>
                <a:ea typeface="字魂59号-创粗黑"/>
                <a:cs typeface="字魂59号-创粗黑"/>
              </a:rPr>
              <a:t>Việt</a:t>
            </a:r>
            <a:endParaRPr lang="zh-CN" altLang="en-US" sz="4000" b="1" dirty="0">
              <a:solidFill>
                <a:srgbClr val="FF0000"/>
              </a:solidFill>
              <a:latin typeface="经典趣体简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11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" b="85733" l="0" r="100000">
                        <a14:foregroundMark x1="15990" y1="4150" x2="19266" y2="23346"/>
                        <a14:foregroundMark x1="5767" y1="9857" x2="6684" y2="21141"/>
                        <a14:foregroundMark x1="6291" y1="23476" x2="9830" y2="24773"/>
                        <a14:foregroundMark x1="917" y1="49935" x2="2490" y2="54086"/>
                        <a14:foregroundMark x1="11271" y1="36316" x2="14286" y2="38651"/>
                        <a14:foregroundMark x1="78768" y1="3502" x2="99083" y2="9728"/>
                        <a14:foregroundMark x1="78506" y1="12581" x2="80865" y2="14397"/>
                        <a14:foregroundMark x1="98296" y1="17639" x2="97772" y2="22179"/>
                        <a14:foregroundMark x1="87942" y1="55772" x2="99214" y2="69520"/>
                        <a14:foregroundMark x1="26081" y1="14267" x2="31455" y2="12581"/>
                        <a14:foregroundMark x1="23067" y1="67056" x2="25295" y2="69001"/>
                        <a14:backgroundMark x1="37484" y1="4280" x2="35518" y2="25940"/>
                        <a14:backgroundMark x1="37746" y1="6874" x2="73919" y2="7004"/>
                        <a14:backgroundMark x1="73132" y1="8560" x2="85321" y2="33463"/>
                        <a14:backgroundMark x1="84928" y1="35798" x2="84928" y2="62257"/>
                        <a14:backgroundMark x1="35256" y1="35927" x2="34993" y2="64202"/>
                        <a14:backgroundMark x1="35780" y1="63684" x2="86239" y2="657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11" y="530558"/>
            <a:ext cx="9201068" cy="48768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" y="-33505"/>
            <a:ext cx="833783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8210" y="53504"/>
            <a:ext cx="2868800" cy="47705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GB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XUẤT QUÂN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2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307975" y="79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460375" y="1603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8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612775" y="3127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25208" y="436002"/>
            <a:ext cx="5715000" cy="489362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bàn chuyện xuất quân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sao cho khắp thần dân trổ tài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to, khoẻ yếu muôn loài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được tuỳ tài lập công: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tải, gấu xung phong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 nhiều mưu kế, ngồi trong luận bàn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địch – chú khỉ khôn ngoan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lừa thét cho vang như kèn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Dọa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 địch giữa trận tiền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thỏ nhanh nhẹn - giao liên tài tình.</a:t>
            </a:r>
          </a:p>
          <a:p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 hiểu rõ quên mình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người giao việc thông minh, đúng tài.</a:t>
            </a:r>
          </a:p>
          <a:p>
            <a:r>
              <a:rPr lang="en-GB" sz="2400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vi-VN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La-phông-ten </a:t>
            </a:r>
            <a:r>
              <a:rPr lang="vi-VN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Đức lược dịch)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477000" y="-144463"/>
            <a:ext cx="2502587" cy="822007"/>
            <a:chOff x="6565214" y="-101008"/>
            <a:chExt cx="2502587" cy="822007"/>
          </a:xfrm>
        </p:grpSpPr>
        <p:sp>
          <p:nvSpPr>
            <p:cNvPr id="17" name="Rounded Rectangle 16"/>
            <p:cNvSpPr/>
            <p:nvPr/>
          </p:nvSpPr>
          <p:spPr>
            <a:xfrm>
              <a:off x="7181529" y="149400"/>
              <a:ext cx="1886272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09" rIns="91418" bIns="45709" rtlCol="0" anchor="ctr"/>
            <a:lstStyle/>
            <a:p>
              <a:pPr algn="ctr" defTabSz="914175"/>
              <a:r>
                <a:rPr lang="en-US" sz="2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2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14" y="-101008"/>
              <a:ext cx="822007" cy="822007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105400" y="81915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038600" y="2647950"/>
            <a:ext cx="838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364719" y="371475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105400" y="4095750"/>
            <a:ext cx="1066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1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02421" y="416697"/>
            <a:ext cx="8339162" cy="4310131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组合 5">
            <a:extLst>
              <a:ext uri="{FF2B5EF4-FFF2-40B4-BE49-F238E27FC236}">
                <a16:creationId xmlns:a16="http://schemas.microsoft.com/office/drawing/2014/main" xmlns="" id="{F8F872F1-FA04-4E42-872A-94EC6622A1BF}"/>
              </a:ext>
            </a:extLst>
          </p:cNvPr>
          <p:cNvGrpSpPr/>
          <p:nvPr/>
        </p:nvGrpSpPr>
        <p:grpSpPr>
          <a:xfrm>
            <a:off x="3312352" y="285442"/>
            <a:ext cx="2645583" cy="1975441"/>
            <a:chOff x="675987" y="1849567"/>
            <a:chExt cx="3347491" cy="2444690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xmlns="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16" name="矩形 44">
              <a:extLst>
                <a:ext uri="{FF2B5EF4-FFF2-40B4-BE49-F238E27FC236}">
                  <a16:creationId xmlns:a16="http://schemas.microsoft.com/office/drawing/2014/main" xmlns="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097" y="3229572"/>
              <a:ext cx="2213283" cy="805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defTabSz="914175">
                <a:lnSpc>
                  <a:spcPct val="150000"/>
                </a:lnSpc>
                <a:defRPr/>
              </a:pPr>
              <a:r>
                <a:rPr lang="en-GB" altLang="zh-CN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Xuất</a:t>
              </a:r>
              <a:r>
                <a:rPr lang="en-GB" altLang="zh-CN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GB" altLang="zh-CN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quân</a:t>
              </a:r>
              <a:endParaRPr lang="en-US" altLang="zh-CN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6000" y="285750"/>
            <a:ext cx="2645583" cy="1970801"/>
            <a:chOff x="3312352" y="1494856"/>
            <a:chExt cx="2519295" cy="1839854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xmlns="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685407" y="2589132"/>
              <a:ext cx="1752600" cy="4884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Mưu</a:t>
              </a:r>
              <a:r>
                <a:rPr lang="en-GB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76600" y="2105136"/>
            <a:ext cx="2743200" cy="2078369"/>
            <a:chOff x="3312352" y="1494856"/>
            <a:chExt cx="2519295" cy="1839854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xmlns="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627890" y="2601772"/>
              <a:ext cx="1975155" cy="4631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Trận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đình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07433" y="2121428"/>
            <a:ext cx="2743200" cy="2078369"/>
            <a:chOff x="3312352" y="1494856"/>
            <a:chExt cx="2519295" cy="1839854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xmlns="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627890" y="2601772"/>
              <a:ext cx="1984506" cy="4631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liên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74" name="Picture 2" descr="100+ hình nền qoobee agapi - hinhanhsieudep.ne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4" y="1302104"/>
            <a:ext cx="3452734" cy="32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41726" y="666750"/>
            <a:ext cx="220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3200" b="1" dirty="0" smtClean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3200" b="1" dirty="0" smtClean="0">
                <a:solidFill>
                  <a:srgbClr val="66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b="1" dirty="0" smtClean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b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</a:t>
            </a:r>
            <a:r>
              <a:rPr lang="en-US" sz="3200" b="1" dirty="0" smtClean="0">
                <a:solidFill>
                  <a:srgbClr val="3399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  <a:p>
            <a:pPr algn="ctr"/>
            <a:r>
              <a:rPr lang="en-US" sz="3200" b="1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200" b="1" dirty="0">
                <a:solidFill>
                  <a:srgbClr val="A500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200" b="1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200" b="1" dirty="0">
                <a:solidFill>
                  <a:srgbClr val="CC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</a:p>
        </p:txBody>
      </p:sp>
      <p:sp>
        <p:nvSpPr>
          <p:cNvPr id="33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" b="85733" l="0" r="100000">
                        <a14:foregroundMark x1="15990" y1="4150" x2="19266" y2="23346"/>
                        <a14:foregroundMark x1="5767" y1="9857" x2="6684" y2="21141"/>
                        <a14:foregroundMark x1="6291" y1="23476" x2="9830" y2="24773"/>
                        <a14:foregroundMark x1="917" y1="49935" x2="2490" y2="54086"/>
                        <a14:foregroundMark x1="11271" y1="36316" x2="14286" y2="38651"/>
                        <a14:foregroundMark x1="78768" y1="3502" x2="99083" y2="9728"/>
                        <a14:foregroundMark x1="78506" y1="12581" x2="80865" y2="14397"/>
                        <a14:foregroundMark x1="98296" y1="17639" x2="97772" y2="22179"/>
                        <a14:foregroundMark x1="87942" y1="55772" x2="99214" y2="69520"/>
                        <a14:foregroundMark x1="26081" y1="14267" x2="31455" y2="12581"/>
                        <a14:foregroundMark x1="23067" y1="67056" x2="25295" y2="69001"/>
                        <a14:backgroundMark x1="37484" y1="4280" x2="35518" y2="25940"/>
                        <a14:backgroundMark x1="37746" y1="6874" x2="73919" y2="7004"/>
                        <a14:backgroundMark x1="73132" y1="8560" x2="85321" y2="33463"/>
                        <a14:backgroundMark x1="84928" y1="35798" x2="84928" y2="62257"/>
                        <a14:backgroundMark x1="35256" y1="35927" x2="34993" y2="64202"/>
                        <a14:backgroundMark x1="35780" y1="63684" x2="86239" y2="657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57" y="530558"/>
            <a:ext cx="9201068" cy="4876800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307975" y="79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460375" y="1603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8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612775" y="3127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25208" y="436002"/>
            <a:ext cx="5715000" cy="489362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bàn chuyện xuất quân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sao cho khắp thần dân trổ tài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to, khoẻ yếu muôn loài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được tuỳ tài lập công: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tải, gấu xung phong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 nhiều mưu kế, ngồi trong luận bàn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địch – chú khỉ khôn ngoan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lừa thét cho vang như kèn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Dọa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 địch giữa trận tiền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thỏ nhanh nhẹn - giao liên tài tình.</a:t>
            </a:r>
          </a:p>
          <a:p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 hiểu rõ quên mình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người giao việc thông minh, đúng tài.</a:t>
            </a:r>
          </a:p>
          <a:p>
            <a:r>
              <a:rPr lang="en-GB" sz="2400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vi-VN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La-phông-ten </a:t>
            </a:r>
            <a:r>
              <a:rPr lang="vi-VN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Đức lược dịch)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8210" y="53504"/>
            <a:ext cx="2868800" cy="47705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GB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XUẤT QUÂN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82922" y="-92723"/>
            <a:ext cx="2739912" cy="996348"/>
            <a:chOff x="6565214" y="-101008"/>
            <a:chExt cx="2502587" cy="822007"/>
          </a:xfrm>
        </p:grpSpPr>
        <p:sp>
          <p:nvSpPr>
            <p:cNvPr id="17" name="Rounded Rectangle 16"/>
            <p:cNvSpPr/>
            <p:nvPr/>
          </p:nvSpPr>
          <p:spPr>
            <a:xfrm>
              <a:off x="7181529" y="149400"/>
              <a:ext cx="1886272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09" rIns="91418" bIns="45709" rtlCol="0" anchor="ctr"/>
            <a:lstStyle/>
            <a:p>
              <a:pPr algn="ctr" defTabSz="914175"/>
              <a:r>
                <a:rPr lang="en-GB" sz="20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sz="20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20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GB" sz="20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20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lang="en-GB" sz="20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20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GB" sz="20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20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GB" sz="20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GB" sz="20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GB" sz="20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20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GB" sz="20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14" y="-101008"/>
              <a:ext cx="822007" cy="822007"/>
            </a:xfrm>
            <a:prstGeom prst="rect">
              <a:avLst/>
            </a:prstGeom>
          </p:spPr>
        </p:pic>
      </p:grpSp>
      <p:sp>
        <p:nvSpPr>
          <p:cNvPr id="24" name="Rounded Rectangle 23"/>
          <p:cNvSpPr/>
          <p:nvPr/>
        </p:nvSpPr>
        <p:spPr>
          <a:xfrm>
            <a:off x="3025746" y="436002"/>
            <a:ext cx="5282801" cy="374432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76484" y="473880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039451" y="4171949"/>
            <a:ext cx="5418749" cy="742547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053209" y="4147060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4" grpId="0" animBg="1"/>
      <p:bldP spid="25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02420" y="285750"/>
            <a:ext cx="8436779" cy="4571999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4331988"/>
            <a:ext cx="5912892" cy="52320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 defTabSz="914175"/>
            <a:r>
              <a:rPr lang="en-US" sz="2800" b="1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b="1" i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vi-VN" sz="2800" b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vi-VN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655" y="330774"/>
            <a:ext cx="2547125" cy="793176"/>
            <a:chOff x="533400" y="416697"/>
            <a:chExt cx="2547125" cy="793176"/>
          </a:xfrm>
        </p:grpSpPr>
        <p:sp>
          <p:nvSpPr>
            <p:cNvPr id="8" name="TextBox 7"/>
            <p:cNvSpPr txBox="1"/>
            <p:nvPr/>
          </p:nvSpPr>
          <p:spPr>
            <a:xfrm>
              <a:off x="1248786" y="629720"/>
              <a:ext cx="1831739" cy="40010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algn="ctr" defTabSz="914175">
                <a:buClr>
                  <a:srgbClr val="000000"/>
                </a:buClr>
              </a:pP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Giải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nghĩa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từ</a:t>
              </a:r>
              <a:endParaRPr lang="en-US" sz="2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pic>
          <p:nvPicPr>
            <p:cNvPr id="4098" name="Picture 2" descr="Pin on Sticker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16697"/>
              <a:ext cx="917109" cy="79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2409" y="1068579"/>
            <a:ext cx="48768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304800" y="285750"/>
            <a:ext cx="8512979" cy="4572000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4105950"/>
            <a:ext cx="7913989" cy="52320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 defTabSz="914175"/>
            <a:r>
              <a:rPr lang="en-US" sz="2800" b="1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800" b="1" i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vi-VN" sz="2800" b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GB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GB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GB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0726" y="302235"/>
            <a:ext cx="2547125" cy="793176"/>
            <a:chOff x="533400" y="416697"/>
            <a:chExt cx="2547125" cy="793176"/>
          </a:xfrm>
        </p:grpSpPr>
        <p:sp>
          <p:nvSpPr>
            <p:cNvPr id="8" name="TextBox 7"/>
            <p:cNvSpPr txBox="1"/>
            <p:nvPr/>
          </p:nvSpPr>
          <p:spPr>
            <a:xfrm>
              <a:off x="1248786" y="629720"/>
              <a:ext cx="1831739" cy="40010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algn="ctr" defTabSz="914175">
                <a:buClr>
                  <a:srgbClr val="000000"/>
                </a:buClr>
              </a:pP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Giải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nghĩa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từ</a:t>
              </a:r>
              <a:endParaRPr lang="en-US" sz="2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pic>
          <p:nvPicPr>
            <p:cNvPr id="4098" name="Picture 2" descr="Pin on Sticker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16697"/>
              <a:ext cx="917109" cy="79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44" b="97956" l="0" r="80350">
                        <a14:foregroundMark x1="24400" y1="54311" x2="19650" y2="66844"/>
                        <a14:foregroundMark x1="25450" y1="56533" x2="23700" y2="62044"/>
                        <a14:foregroundMark x1="22750" y1="54311" x2="20150" y2="67200"/>
                        <a14:foregroundMark x1="19950" y1="59111" x2="23250" y2="63911"/>
                        <a14:foregroundMark x1="23800" y1="53422" x2="22550" y2="60089"/>
                        <a14:foregroundMark x1="23150" y1="53422" x2="22450" y2="59467"/>
                        <a14:foregroundMark x1="24000" y1="54489" x2="20450" y2="60800"/>
                        <a14:foregroundMark x1="10000" y1="11644" x2="12300" y2="13867"/>
                        <a14:foregroundMark x1="63450" y1="8711" x2="63950" y2="17867"/>
                        <a14:foregroundMark x1="44900" y1="10133" x2="45950" y2="9244"/>
                        <a14:foregroundMark x1="22000" y1="9778" x2="25450" y2="8711"/>
                        <a14:foregroundMark x1="65750" y1="8889" x2="66450" y2="9067"/>
                        <a14:foregroundMark x1="54150" y1="8089" x2="55350" y2="11289"/>
                        <a14:foregroundMark x1="65000" y1="69778" x2="65850" y2="84889"/>
                        <a14:foregroundMark x1="65500" y1="66489" x2="66650" y2="72178"/>
                        <a14:backgroundMark x1="67050" y1="12533" x2="67900" y2="12533"/>
                        <a14:backgroundMark x1="66950" y1="13244" x2="67050" y2="56000"/>
                        <a14:backgroundMark x1="66750" y1="64444" x2="66750" y2="95022"/>
                        <a14:backgroundMark x1="23700" y1="54933" x2="19650" y2="6782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528" r="33588" b="2183"/>
          <a:stretch/>
        </p:blipFill>
        <p:spPr>
          <a:xfrm>
            <a:off x="2105024" y="879953"/>
            <a:ext cx="5875565" cy="33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665768" y="291989"/>
            <a:ext cx="8512979" cy="4648225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800" y="4080259"/>
            <a:ext cx="6553200" cy="52320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 defTabSz="914175"/>
            <a:r>
              <a:rPr lang="en-US" sz="2800" b="1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b="1" i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vi-VN" sz="2800" b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6941" y="291989"/>
            <a:ext cx="2547125" cy="793176"/>
            <a:chOff x="533400" y="416697"/>
            <a:chExt cx="2547125" cy="793176"/>
          </a:xfrm>
        </p:grpSpPr>
        <p:sp>
          <p:nvSpPr>
            <p:cNvPr id="8" name="TextBox 7"/>
            <p:cNvSpPr txBox="1"/>
            <p:nvPr/>
          </p:nvSpPr>
          <p:spPr>
            <a:xfrm>
              <a:off x="1248786" y="629720"/>
              <a:ext cx="1831739" cy="400101"/>
            </a:xfrm>
            <a:prstGeom prst="rect">
              <a:avLst/>
            </a:prstGeom>
            <a:noFill/>
          </p:spPr>
          <p:txBody>
            <a:bodyPr wrap="square" lIns="91432" tIns="45716" rIns="91432" bIns="45716" rtlCol="0">
              <a:spAutoFit/>
            </a:bodyPr>
            <a:lstStyle/>
            <a:p>
              <a:pPr algn="ctr" defTabSz="914175">
                <a:buClr>
                  <a:srgbClr val="000000"/>
                </a:buClr>
              </a:pP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Giải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nghĩa</a:t>
              </a:r>
              <a:r>
                <a:rPr lang="en-US" sz="20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</a:t>
              </a:r>
              <a:r>
                <a:rPr lang="en-US" sz="20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từ</a:t>
              </a:r>
              <a:endParaRPr lang="en-US" sz="2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pic>
          <p:nvPicPr>
            <p:cNvPr id="4098" name="Picture 2" descr="Pin on Sticker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16697"/>
              <a:ext cx="917109" cy="79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7257" y="842067"/>
            <a:ext cx="3810000" cy="316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2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307975" y="79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460375" y="1603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8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612775" y="3127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25208" y="436002"/>
            <a:ext cx="5715000" cy="489362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bàn chuyện xuất quân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sao cho khắp thần dân trổ tài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to, khoẻ yếu muôn loài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được tuỳ tài lập công: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tải, gấu xung phong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 nhiều mưu kế, ngồi trong luận bàn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địch – chú khỉ khôn ngoan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lừa thét cho vang như kèn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Dọa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 địch giữa trận tiền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thỏ nhanh nhẹn - giao liên tài tình.</a:t>
            </a:r>
          </a:p>
          <a:p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 hiểu rõ quên mình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người giao việc thông minh, đúng tài.</a:t>
            </a:r>
          </a:p>
          <a:p>
            <a:r>
              <a:rPr lang="en-GB" sz="2400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vi-VN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La-phông-ten </a:t>
            </a:r>
            <a:r>
              <a:rPr lang="vi-VN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Đức lược dịch)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8210" y="53504"/>
            <a:ext cx="2868800" cy="47705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GB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XUẤT QUÂN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" b="85733" l="0" r="100000">
                        <a14:foregroundMark x1="15990" y1="4150" x2="19266" y2="23346"/>
                        <a14:foregroundMark x1="5767" y1="9857" x2="6684" y2="21141"/>
                        <a14:foregroundMark x1="6291" y1="23476" x2="9830" y2="24773"/>
                        <a14:foregroundMark x1="917" y1="49935" x2="2490" y2="54086"/>
                        <a14:foregroundMark x1="11271" y1="36316" x2="14286" y2="38651"/>
                        <a14:foregroundMark x1="78768" y1="3502" x2="99083" y2="9728"/>
                        <a14:foregroundMark x1="78506" y1="12581" x2="80865" y2="14397"/>
                        <a14:foregroundMark x1="98296" y1="17639" x2="97772" y2="22179"/>
                        <a14:foregroundMark x1="87942" y1="55772" x2="99214" y2="69520"/>
                        <a14:foregroundMark x1="26081" y1="14267" x2="31455" y2="12581"/>
                        <a14:foregroundMark x1="23067" y1="67056" x2="25295" y2="69001"/>
                        <a14:backgroundMark x1="37484" y1="4280" x2="35518" y2="25940"/>
                        <a14:backgroundMark x1="37746" y1="6874" x2="73919" y2="7004"/>
                        <a14:backgroundMark x1="73132" y1="8560" x2="85321" y2="33463"/>
                        <a14:backgroundMark x1="84928" y1="35798" x2="84928" y2="62257"/>
                        <a14:backgroundMark x1="35256" y1="35927" x2="34993" y2="64202"/>
                        <a14:backgroundMark x1="35780" y1="63684" x2="86239" y2="657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57" y="530558"/>
            <a:ext cx="9201068" cy="4876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7676" y="-32856"/>
            <a:ext cx="2209800" cy="822007"/>
            <a:chOff x="6705600" y="-145226"/>
            <a:chExt cx="2209800" cy="822007"/>
          </a:xfrm>
        </p:grpSpPr>
        <p:sp>
          <p:nvSpPr>
            <p:cNvPr id="17" name="Rounded Rectangle 16"/>
            <p:cNvSpPr/>
            <p:nvPr/>
          </p:nvSpPr>
          <p:spPr>
            <a:xfrm>
              <a:off x="7391400" y="149400"/>
              <a:ext cx="1524000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09" rIns="91418" bIns="45709" rtlCol="0" anchor="ctr"/>
            <a:lstStyle/>
            <a:p>
              <a:pPr algn="ctr" defTabSz="914175"/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-145226"/>
              <a:ext cx="822007" cy="822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81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02421" y="416697"/>
            <a:ext cx="8339162" cy="4310131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-596086"/>
            <a:ext cx="4046415" cy="2895600"/>
          </a:xfrm>
          <a:prstGeom prst="rect">
            <a:avLst/>
          </a:prstGeom>
        </p:spPr>
      </p:pic>
      <p:sp>
        <p:nvSpPr>
          <p:cNvPr id="8" name="矩形 16">
            <a:extLst>
              <a:ext uri="{FF2B5EF4-FFF2-40B4-BE49-F238E27FC236}">
                <a16:creationId xmlns=""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172124">
            <a:off x="4918808" y="697335"/>
            <a:ext cx="3048000" cy="105413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 ĐỌC TRONG </a:t>
            </a:r>
            <a:r>
              <a:rPr lang="en-US" altLang="zh-CN" sz="3200" b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NHÓM 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Picture 2" descr="OnlineLabels Clip Art - Stud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65646"/>
            <a:ext cx="6361109" cy="286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3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02421" y="416697"/>
            <a:ext cx="8339162" cy="4310131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669" y1="23387" x2="57231" y2="35346"/>
                        <a14:foregroundMark x1="55785" y1="24985" x2="54821" y2="35346"/>
                        <a14:foregroundMark x1="42562" y1="22735" x2="42562" y2="37004"/>
                        <a14:foregroundMark x1="37948" y1="24808" x2="42287" y2="36353"/>
                        <a14:foregroundMark x1="42769" y1="75429" x2="43251" y2="84962"/>
                        <a14:foregroundMark x1="53375" y1="77916" x2="55028" y2="84784"/>
                        <a14:foregroundMark x1="55028" y1="82712" x2="60124" y2="84133"/>
                        <a14:foregroundMark x1="43733" y1="81468" x2="39187" y2="84133"/>
                        <a14:foregroundMark x1="25482" y1="45056" x2="38223" y2="49378"/>
                        <a14:foregroundMark x1="36777" y1="25636" x2="54063" y2="78982"/>
                        <a14:foregroundMark x1="58196" y1="19834" x2="42080" y2="77324"/>
                        <a14:foregroundMark x1="29963" y1="23009" x2="37921" y2="24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0"/>
            <a:ext cx="4440428" cy="51652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33800" y="1828744"/>
            <a:ext cx="4343400" cy="923330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pPr algn="ctr" defTabSz="1011716">
              <a:defRPr/>
            </a:pP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9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02421" y="416697"/>
            <a:ext cx="8339162" cy="4310131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600" y="547261"/>
            <a:ext cx="6947295" cy="40517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61;p28">
            <a:extLst>
              <a:ext uri="{FF2B5EF4-FFF2-40B4-BE49-F238E27FC236}">
                <a16:creationId xmlns="" xmlns:a16="http://schemas.microsoft.com/office/drawing/2014/main" id="{CFC9CF73-CE2A-4A0C-9F2B-7687D1159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670" y="2292560"/>
            <a:ext cx="2316956" cy="55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1" tIns="91301" rIns="91301" bIns="91301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9144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3716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8288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2860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7432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32004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6576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41148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>
              <a:lnSpc>
                <a:spcPct val="100000"/>
              </a:lnSpc>
              <a:spcBef>
                <a:spcPts val="450"/>
              </a:spcBef>
              <a:buClr>
                <a:srgbClr val="4472C4"/>
              </a:buClr>
              <a:buSzPts val="2600"/>
              <a:buNone/>
              <a:defRPr/>
            </a:pPr>
            <a:r>
              <a:rPr lang="en-US" altLang="en-US" sz="6600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Tiết</a:t>
            </a:r>
            <a:r>
              <a:rPr lang="en-US" altLang="en-US" sz="6600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 2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82" b="97581" l="2809" r="98034">
                        <a14:foregroundMark x1="40730" y1="79032" x2="40169" y2="9059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685" y="800111"/>
            <a:ext cx="33909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14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318" name="Google Shape;318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4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14"/>
          <p:cNvSpPr/>
          <p:nvPr/>
        </p:nvSpPr>
        <p:spPr>
          <a:xfrm>
            <a:off x="402421" y="416697"/>
            <a:ext cx="8339162" cy="4310131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899332"/>
            <a:ext cx="2133600" cy="334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38568" y="2419350"/>
            <a:ext cx="4262342" cy="205179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362DD4B-4928-4534-BBD4-860453C05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92" y="2877202"/>
            <a:ext cx="3567094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9" tIns="34289" rIns="68559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defTabSz="685562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6000" b="1" dirty="0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Chia </a:t>
            </a:r>
            <a:r>
              <a:rPr lang="en-GB" altLang="en-US" sz="6000" b="1" dirty="0" err="1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sẻ</a:t>
            </a:r>
            <a:r>
              <a:rPr lang="en-GB" altLang="en-US" sz="6000" b="1" dirty="0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.</a:t>
            </a:r>
            <a:endParaRPr lang="en-US" altLang="en-US" sz="6000" b="1" dirty="0">
              <a:solidFill>
                <a:srgbClr val="0070C0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322" name="Google Shape;322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3001" y="392222"/>
            <a:ext cx="4460138" cy="30906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24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562" name="Google Shape;562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24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4" name="Google Shape;564;p24"/>
          <p:cNvSpPr/>
          <p:nvPr/>
        </p:nvSpPr>
        <p:spPr>
          <a:xfrm>
            <a:off x="402421" y="416697"/>
            <a:ext cx="8339162" cy="4310131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2114550"/>
            <a:ext cx="4876800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800" dirty="0">
                <a:solidFill>
                  <a:srgbClr val="66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82" b="97581" l="2809" r="98034">
                        <a14:foregroundMark x1="40730" y1="79032" x2="40169" y2="9059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667" y="927857"/>
            <a:ext cx="33909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307975" y="79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460375" y="1603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8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612775" y="3127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25208" y="436002"/>
            <a:ext cx="5715000" cy="489362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bàn chuyện xuất quân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sao cho khắp thần dân trổ tài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to, khoẻ yếu muôn loài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được tuỳ tài lập công: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tải, gấu xung phong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 nhiều mưu kế, ngồi trong luận bàn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địch – chú khỉ khôn ngoan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lừa thét cho vang như kèn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Dọa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 địch giữa trận tiền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thỏ nhanh nhẹn - giao liên tài tình.</a:t>
            </a:r>
          </a:p>
          <a:p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 hiểu rõ quên mình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người giao việc thông minh, đúng tài.</a:t>
            </a:r>
          </a:p>
          <a:p>
            <a:r>
              <a:rPr lang="en-GB" sz="2400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vi-VN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La-phông-ten </a:t>
            </a:r>
            <a:r>
              <a:rPr lang="vi-VN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Đức lược dịch)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8210" y="53504"/>
            <a:ext cx="2868800" cy="47705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GB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XUẤT QUÂN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" b="85733" l="0" r="100000">
                        <a14:foregroundMark x1="15990" y1="4150" x2="19266" y2="23346"/>
                        <a14:foregroundMark x1="5767" y1="9857" x2="6684" y2="21141"/>
                        <a14:foregroundMark x1="6291" y1="23476" x2="9830" y2="24773"/>
                        <a14:foregroundMark x1="917" y1="49935" x2="2490" y2="54086"/>
                        <a14:foregroundMark x1="11271" y1="36316" x2="14286" y2="38651"/>
                        <a14:foregroundMark x1="78768" y1="3502" x2="99083" y2="9728"/>
                        <a14:foregroundMark x1="78506" y1="12581" x2="80865" y2="14397"/>
                        <a14:foregroundMark x1="98296" y1="17639" x2="97772" y2="22179"/>
                        <a14:foregroundMark x1="87942" y1="55772" x2="99214" y2="69520"/>
                        <a14:foregroundMark x1="26081" y1="14267" x2="31455" y2="12581"/>
                        <a14:foregroundMark x1="23067" y1="67056" x2="25295" y2="69001"/>
                        <a14:backgroundMark x1="37484" y1="4280" x2="35518" y2="25940"/>
                        <a14:backgroundMark x1="37746" y1="6874" x2="73919" y2="7004"/>
                        <a14:backgroundMark x1="73132" y1="8560" x2="85321" y2="33463"/>
                        <a14:backgroundMark x1="84928" y1="35798" x2="84928" y2="62257"/>
                        <a14:backgroundMark x1="35256" y1="35927" x2="34993" y2="64202"/>
                        <a14:backgroundMark x1="35780" y1="63684" x2="86239" y2="657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57" y="530558"/>
            <a:ext cx="9201068" cy="4876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774" y="-118973"/>
            <a:ext cx="2209800" cy="822007"/>
            <a:chOff x="6705600" y="-145226"/>
            <a:chExt cx="2209800" cy="822007"/>
          </a:xfrm>
        </p:grpSpPr>
        <p:sp>
          <p:nvSpPr>
            <p:cNvPr id="17" name="Rounded Rectangle 16"/>
            <p:cNvSpPr/>
            <p:nvPr/>
          </p:nvSpPr>
          <p:spPr>
            <a:xfrm>
              <a:off x="7391400" y="149400"/>
              <a:ext cx="1524000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09" rIns="91418" bIns="45709" rtlCol="0" anchor="ctr"/>
            <a:lstStyle/>
            <a:p>
              <a:pPr algn="ctr" defTabSz="914175"/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-145226"/>
              <a:ext cx="822007" cy="822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6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NOVEL~*Hiding behind a Stranger*~THREAD 54 - CHAP 59 - Page 188 | Jodha  Ak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98" y="3392494"/>
            <a:ext cx="2239871" cy="181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n on Cancion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271" y="3571875"/>
            <a:ext cx="1780158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A1CF5D-1B6B-4A00-A003-2E8101B823A1}"/>
              </a:ext>
            </a:extLst>
          </p:cNvPr>
          <p:cNvSpPr txBox="1"/>
          <p:nvPr/>
        </p:nvSpPr>
        <p:spPr>
          <a:xfrm>
            <a:off x="4937254" y="79604"/>
            <a:ext cx="4054346" cy="1402476"/>
          </a:xfrm>
          <a:prstGeom prst="rect">
            <a:avLst/>
          </a:prstGeom>
          <a:noFill/>
        </p:spPr>
        <p:txBody>
          <a:bodyPr wrap="square" lIns="108750" tIns="54376" rIns="108750" bIns="54376" rtlCol="0">
            <a:spAutoFit/>
          </a:bodyPr>
          <a:lstStyle/>
          <a:p>
            <a:pPr defTabSz="685596"/>
            <a:r>
              <a:rPr lang="en-US" altLang="zh-CN" sz="250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1.</a:t>
            </a:r>
            <a:r>
              <a:rPr lang="en-US" altLang="zh-CN" sz="2500" dirty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giao việc cho thần dân với mong muốn thế nào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00605" y="-19050"/>
            <a:ext cx="18019" cy="5162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Notched Right Arrow 14"/>
          <p:cNvSpPr/>
          <p:nvPr/>
        </p:nvSpPr>
        <p:spPr>
          <a:xfrm>
            <a:off x="76200" y="-41143"/>
            <a:ext cx="2291523" cy="631694"/>
          </a:xfrm>
          <a:prstGeom prst="notchedRightArrow">
            <a:avLst/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01" tIns="51826" rIns="103601" bIns="51826" rtlCol="0" anchor="ctr"/>
          <a:lstStyle/>
          <a:p>
            <a:pPr algn="ctr" defTabSz="1036045">
              <a:defRPr/>
            </a:pPr>
            <a:r>
              <a:rPr lang="en-US" sz="24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4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1" y="590551"/>
            <a:ext cx="2017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75"/>
            <a:r>
              <a:rPr lang="en-GB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XUẤT QUÂN</a:t>
            </a:r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7849" y="986808"/>
            <a:ext cx="5715000" cy="4093408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bàn chuyện xuất quân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sao cho khắp thần dân trổ tài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to, khoẻ yếu muôn loài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được tuỳ tài lập công: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tải, gấu xung phong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 nhiều mưu kế, ngồi trong luận bàn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địch – chú khỉ khôn ngoan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lừa thét cho vang như kèn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Dọa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 địch giữa trận tiền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thỏ nhanh nhẹn - giao liên tài tình.</a:t>
            </a:r>
          </a:p>
          <a:p>
            <a:r>
              <a:rPr lang="en-GB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 hiểu rõ quên mình</a:t>
            </a:r>
            <a:b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người giao việc thông minh, đúng tài.</a:t>
            </a:r>
          </a:p>
          <a:p>
            <a:r>
              <a:rPr lang="en-GB" sz="2000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vi-VN" sz="2000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La-phông-ten </a:t>
            </a:r>
            <a:r>
              <a:rPr lang="vi-VN" sz="20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Đức lược dịch)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1581150"/>
            <a:ext cx="3983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 giao việc cho thần dân với mong muốn “sao cho khắp thần dân trổ tài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3" grpId="0"/>
      <p:bldP spid="2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67849" y="986808"/>
            <a:ext cx="5715000" cy="4093408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bàn chuyện xuất quân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sao cho khắp thần dân trổ tài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to, khoẻ yếu muôn loài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được tuỳ tài lập công: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tải, gấu xung phong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 nhiều mưu kế, ngồi trong luận bàn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địch – chú khỉ khôn ngoan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lừa thét cho vang như kèn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Dọa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 địch giữa trận tiền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thỏ nhanh nhẹn - giao liên tài tình.</a:t>
            </a:r>
          </a:p>
          <a:p>
            <a:r>
              <a:rPr lang="en-GB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 hiểu rõ quên mình</a:t>
            </a:r>
            <a:b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người giao việc thông minh, đúng tài.</a:t>
            </a:r>
          </a:p>
          <a:p>
            <a:r>
              <a:rPr lang="en-GB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vi-VN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La-phông-ten </a:t>
            </a:r>
            <a:r>
              <a:rPr lang="vi-VN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Đức lược dịch)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22" name="Picture 6" descr="Pin on Cancion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60" y="2678967"/>
            <a:ext cx="2727140" cy="25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A1CF5D-1B6B-4A00-A003-2E8101B823A1}"/>
              </a:ext>
            </a:extLst>
          </p:cNvPr>
          <p:cNvSpPr txBox="1"/>
          <p:nvPr/>
        </p:nvSpPr>
        <p:spPr>
          <a:xfrm>
            <a:off x="4938025" y="72324"/>
            <a:ext cx="4054346" cy="1402476"/>
          </a:xfrm>
          <a:prstGeom prst="rect">
            <a:avLst/>
          </a:prstGeom>
          <a:noFill/>
        </p:spPr>
        <p:txBody>
          <a:bodyPr wrap="square" lIns="108750" tIns="54376" rIns="108750" bIns="54376" rtlCol="0">
            <a:spAutoFit/>
          </a:bodyPr>
          <a:lstStyle/>
          <a:p>
            <a:pPr defTabSz="685596"/>
            <a:r>
              <a:rPr lang="en-US" altLang="zh-CN" sz="280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</a:t>
            </a:r>
            <a:r>
              <a:rPr lang="en-US" altLang="zh-CN" sz="2800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r>
              <a:rPr lang="en-US" altLang="zh-CN" sz="2800" dirty="0" smtClean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ví dụ để thấy sư tử giao việc rất phù hợp với đặc điểm của thần dân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749032" y="-19050"/>
            <a:ext cx="18019" cy="5162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Notched Right Arrow 14"/>
          <p:cNvSpPr/>
          <p:nvPr/>
        </p:nvSpPr>
        <p:spPr>
          <a:xfrm>
            <a:off x="205208" y="-117473"/>
            <a:ext cx="2690392" cy="845237"/>
          </a:xfrm>
          <a:prstGeom prst="notchedRightArrow">
            <a:avLst/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01" tIns="51826" rIns="103601" bIns="51826" rtlCol="0" anchor="ctr"/>
          <a:lstStyle/>
          <a:p>
            <a:pPr algn="ctr" defTabSz="1036045">
              <a:defRPr/>
            </a:pPr>
            <a:r>
              <a:rPr lang="en-US" sz="24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GB" sz="24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kern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24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04800" y="2876550"/>
            <a:ext cx="3184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57200" y="3181350"/>
            <a:ext cx="25750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914400" y="3482905"/>
            <a:ext cx="21364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914400" y="3790950"/>
            <a:ext cx="21109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97213" y="1620319"/>
            <a:ext cx="4061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GB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GB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 giao cho cáo việc luận bàn kế sách vì cáo nhiều mưu kế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2" name="Picture 2" descr="Pin on 藝術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24" y="2560853"/>
            <a:ext cx="3219450" cy="26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997213" y="1743621"/>
            <a:ext cx="406192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giao cho khỉ việc lừa địch vì khỉ khôn ngoan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19882" y="1640551"/>
            <a:ext cx="406192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giao cho lừa việc dọa quân địch vì lừa có giọng thét vang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8548" y="1697323"/>
            <a:ext cx="406192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giao cho thỏ nhiệm vụ làm giao liên vì thỏ nhanh nhẹn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1" y="590551"/>
            <a:ext cx="2017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75"/>
            <a:r>
              <a:rPr lang="en-GB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XUẤT QUÂN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914400" y="4095750"/>
            <a:ext cx="2455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8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5" grpId="0" animBg="1"/>
      <p:bldP spid="9" grpId="0"/>
      <p:bldP spid="17" grpId="0" animBg="1"/>
      <p:bldP spid="19" grpId="0" animBg="1"/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" b="100000" l="0" r="99738">
                        <a14:foregroundMark x1="13761" y1="31258" x2="16776" y2="34241"/>
                        <a14:foregroundMark x1="1048" y1="48768" x2="10092" y2="60830"/>
                        <a14:foregroundMark x1="11664" y1="52789" x2="20315" y2="58755"/>
                        <a14:foregroundMark x1="14810" y1="67964" x2="18873" y2="70039"/>
                        <a14:foregroundMark x1="14548" y1="68872" x2="17169" y2="70947"/>
                        <a14:foregroundMark x1="22280" y1="67056" x2="24377" y2="67964"/>
                        <a14:foregroundMark x1="26868" y1="77432" x2="30406" y2="83398"/>
                        <a14:foregroundMark x1="43381" y1="82879" x2="51245" y2="76654"/>
                        <a14:foregroundMark x1="57012" y1="75227" x2="60157" y2="74578"/>
                        <a14:foregroundMark x1="57929" y1="76913" x2="60813" y2="77043"/>
                        <a14:foregroundMark x1="55439" y1="77043" x2="58716" y2="77302"/>
                        <a14:foregroundMark x1="56356" y1="75227" x2="58847" y2="72114"/>
                        <a14:foregroundMark x1="69725" y1="92866" x2="82045" y2="96498"/>
                        <a14:foregroundMark x1="76278" y1="83398" x2="76278" y2="84695"/>
                        <a14:foregroundMark x1="68676" y1="92218" x2="72870" y2="90661"/>
                        <a14:foregroundMark x1="8257" y1="71725" x2="3932" y2="83658"/>
                        <a14:foregroundMark x1="87680" y1="54215" x2="99083" y2="64202"/>
                        <a14:foregroundMark x1="92661" y1="67445" x2="97248" y2="76913"/>
                        <a14:foregroundMark x1="79030" y1="1556" x2="97772" y2="9728"/>
                        <a14:foregroundMark x1="98952" y1="3632" x2="97772" y2="17380"/>
                        <a14:foregroundMark x1="92398" y1="11025" x2="90957" y2="14267"/>
                        <a14:foregroundMark x1="93185" y1="16861" x2="90301" y2="14916"/>
                        <a14:foregroundMark x1="77982" y1="10765" x2="81127" y2="12581"/>
                        <a14:foregroundMark x1="13237" y1="52270" x2="16383" y2="5421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10" y="271296"/>
            <a:ext cx="9112301" cy="4841147"/>
          </a:xfrm>
          <a:prstGeom prst="rect">
            <a:avLst/>
          </a:prstGeom>
        </p:spPr>
      </p:pic>
      <p:pic>
        <p:nvPicPr>
          <p:cNvPr id="9224" name="Picture 8" descr="NOVEL~*Hiding behind a Stranger*~THREAD 54 - CHAP 59 - Page 188 | Jodha  Akba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98" y="3392494"/>
            <a:ext cx="2239871" cy="181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n on Cancion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271" y="3571875"/>
            <a:ext cx="1780158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A1CF5D-1B6B-4A00-A003-2E8101B823A1}"/>
              </a:ext>
            </a:extLst>
          </p:cNvPr>
          <p:cNvSpPr txBox="1"/>
          <p:nvPr/>
        </p:nvSpPr>
        <p:spPr>
          <a:xfrm>
            <a:off x="2438400" y="1009463"/>
            <a:ext cx="5876824" cy="9715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108750" tIns="54376" rIns="108750" bIns="54376" rtlCol="0">
            <a:spAutoFit/>
          </a:bodyPr>
          <a:lstStyle/>
          <a:p>
            <a:r>
              <a:rPr lang="en-GB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vi-VN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đặt một tên khác cho câu chuyện, em sẽ chọn tên nào</a:t>
            </a:r>
            <a:r>
              <a:rPr lang="vi-VN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58237" y="1992756"/>
            <a:ext cx="3810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Ông vua khôn ngoan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62834" y="2581625"/>
            <a:ext cx="3810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Nhìn người giao việc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61285" y="3116550"/>
            <a:ext cx="3810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Ai cũng có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307975" y="79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460375" y="1603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8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612775" y="3127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25208" y="436002"/>
            <a:ext cx="5715000" cy="489362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bàn chuyện xuất quân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sao cho khắp thần dân trổ tài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to, khoẻ yếu muôn loài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được tuỳ tài lập công: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tải, gấu xung phong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 nhiều mưu kế, ngồi trong luận bàn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địch – chú khỉ khôn ngoan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lừa thét cho vang như kèn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Dọa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 địch giữa trận tiền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thỏ nhanh nhẹn - giao liên tài tình.</a:t>
            </a:r>
          </a:p>
          <a:p>
            <a:r>
              <a:rPr lang="en-GB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 hiểu rõ quên mình</a:t>
            </a:r>
            <a:b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người giao việc thông minh, đúng tài.</a:t>
            </a:r>
          </a:p>
          <a:p>
            <a:r>
              <a:rPr lang="en-GB" sz="2400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vi-VN" i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La-phông-ten </a:t>
            </a:r>
            <a:r>
              <a:rPr lang="vi-VN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Đức lược dịch)</a:t>
            </a:r>
            <a:endParaRPr lang="vi-VN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18210" y="53504"/>
            <a:ext cx="2868800" cy="47705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GB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XUẤT QUÂN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" b="85733" l="0" r="100000">
                        <a14:foregroundMark x1="15990" y1="4150" x2="19266" y2="23346"/>
                        <a14:foregroundMark x1="5767" y1="9857" x2="6684" y2="21141"/>
                        <a14:foregroundMark x1="6291" y1="23476" x2="9830" y2="24773"/>
                        <a14:foregroundMark x1="917" y1="49935" x2="2490" y2="54086"/>
                        <a14:foregroundMark x1="11271" y1="36316" x2="14286" y2="38651"/>
                        <a14:foregroundMark x1="78768" y1="3502" x2="99083" y2="9728"/>
                        <a14:foregroundMark x1="78506" y1="12581" x2="80865" y2="14397"/>
                        <a14:foregroundMark x1="98296" y1="17639" x2="97772" y2="22179"/>
                        <a14:foregroundMark x1="87942" y1="55772" x2="99214" y2="69520"/>
                        <a14:foregroundMark x1="26081" y1="14267" x2="31455" y2="12581"/>
                        <a14:foregroundMark x1="23067" y1="67056" x2="25295" y2="69001"/>
                        <a14:backgroundMark x1="37484" y1="4280" x2="35518" y2="25940"/>
                        <a14:backgroundMark x1="37746" y1="6874" x2="73919" y2="7004"/>
                        <a14:backgroundMark x1="73132" y1="8560" x2="85321" y2="33463"/>
                        <a14:backgroundMark x1="84928" y1="35798" x2="84928" y2="62257"/>
                        <a14:backgroundMark x1="35256" y1="35927" x2="34993" y2="64202"/>
                        <a14:backgroundMark x1="35780" y1="63684" x2="86239" y2="657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57" y="530558"/>
            <a:ext cx="9201068" cy="4876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774" y="-118973"/>
            <a:ext cx="2209800" cy="822007"/>
            <a:chOff x="6705600" y="-145226"/>
            <a:chExt cx="2209800" cy="822007"/>
          </a:xfrm>
        </p:grpSpPr>
        <p:sp>
          <p:nvSpPr>
            <p:cNvPr id="17" name="Rounded Rectangle 16"/>
            <p:cNvSpPr/>
            <p:nvPr/>
          </p:nvSpPr>
          <p:spPr>
            <a:xfrm>
              <a:off x="7391400" y="149400"/>
              <a:ext cx="1524000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8" tIns="45709" rIns="91418" bIns="45709" rtlCol="0" anchor="ctr"/>
            <a:lstStyle/>
            <a:p>
              <a:pPr algn="ctr" defTabSz="914175"/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-145226"/>
              <a:ext cx="822007" cy="822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9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6228185" y="1280160"/>
            <a:ext cx="3121152" cy="386334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027455" y="0"/>
            <a:ext cx="2001416" cy="229209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27620" y="209550"/>
            <a:ext cx="6553200" cy="484022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212953" y="3103975"/>
            <a:ext cx="1962912" cy="2292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7764" y="1146048"/>
            <a:ext cx="462823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6"/>
            <a:r>
              <a:rPr lang="en-US" altLang="zh-CN" sz="30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altLang="zh-CN" sz="3000" b="1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zh-CN" sz="30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altLang="zh-CN" sz="30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0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0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0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0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0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dirty="0" err="1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000" b="1" dirty="0" smtClean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9BA8FB8-4F4D-42CD-8653-971EDB0FBADE}"/>
              </a:ext>
            </a:extLst>
          </p:cNvPr>
          <p:cNvSpPr txBox="1"/>
          <p:nvPr/>
        </p:nvSpPr>
        <p:spPr>
          <a:xfrm>
            <a:off x="1371600" y="2166467"/>
            <a:ext cx="493278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6"/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GB" altLang="zh-CN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304800" y="361950"/>
            <a:ext cx="8534400" cy="4495799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PA_蓝剑_矩形 4">
            <a:extLst>
              <a:ext uri="{FF2B5EF4-FFF2-40B4-BE49-F238E27FC236}">
                <a16:creationId xmlns="" xmlns:a16="http://schemas.microsoft.com/office/drawing/2014/main" id="{38D84CF4-9F05-4E9F-8156-B8FA3871C8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72000" y="1581150"/>
            <a:ext cx="3929682" cy="1851906"/>
          </a:xfrm>
          <a:custGeom>
            <a:avLst/>
            <a:gdLst>
              <a:gd name="connsiteX0" fmla="*/ 0 w 2997200"/>
              <a:gd name="connsiteY0" fmla="*/ 0 h 4551680"/>
              <a:gd name="connsiteX1" fmla="*/ 2997200 w 2997200"/>
              <a:gd name="connsiteY1" fmla="*/ 0 h 4551680"/>
              <a:gd name="connsiteX2" fmla="*/ 2997200 w 2997200"/>
              <a:gd name="connsiteY2" fmla="*/ 4551680 h 4551680"/>
              <a:gd name="connsiteX3" fmla="*/ 0 w 2997200"/>
              <a:gd name="connsiteY3" fmla="*/ 4551680 h 4551680"/>
              <a:gd name="connsiteX4" fmla="*/ 0 w 2997200"/>
              <a:gd name="connsiteY4" fmla="*/ 0 h 4551680"/>
              <a:gd name="connsiteX0" fmla="*/ 0 w 2997200"/>
              <a:gd name="connsiteY0" fmla="*/ 0 h 4551680"/>
              <a:gd name="connsiteX1" fmla="*/ 2997200 w 2997200"/>
              <a:gd name="connsiteY1" fmla="*/ 0 h 4551680"/>
              <a:gd name="connsiteX2" fmla="*/ 2997200 w 2997200"/>
              <a:gd name="connsiteY2" fmla="*/ 4551680 h 4551680"/>
              <a:gd name="connsiteX3" fmla="*/ 0 w 2997200"/>
              <a:gd name="connsiteY3" fmla="*/ 4551680 h 4551680"/>
              <a:gd name="connsiteX4" fmla="*/ 0 w 2997200"/>
              <a:gd name="connsiteY4" fmla="*/ 1352296 h 4551680"/>
              <a:gd name="connsiteX5" fmla="*/ 0 w 2997200"/>
              <a:gd name="connsiteY5" fmla="*/ 0 h 4551680"/>
              <a:gd name="connsiteX0" fmla="*/ 0 w 2997200"/>
              <a:gd name="connsiteY0" fmla="*/ 0 h 4551680"/>
              <a:gd name="connsiteX1" fmla="*/ 2997200 w 2997200"/>
              <a:gd name="connsiteY1" fmla="*/ 0 h 4551680"/>
              <a:gd name="connsiteX2" fmla="*/ 2997200 w 2997200"/>
              <a:gd name="connsiteY2" fmla="*/ 4551680 h 4551680"/>
              <a:gd name="connsiteX3" fmla="*/ 0 w 2997200"/>
              <a:gd name="connsiteY3" fmla="*/ 4551680 h 4551680"/>
              <a:gd name="connsiteX4" fmla="*/ 0 w 2997200"/>
              <a:gd name="connsiteY4" fmla="*/ 1352296 h 4551680"/>
              <a:gd name="connsiteX5" fmla="*/ 91440 w 2997200"/>
              <a:gd name="connsiteY5" fmla="*/ 91440 h 4551680"/>
              <a:gd name="connsiteX0" fmla="*/ 0 w 2997200"/>
              <a:gd name="connsiteY0" fmla="*/ 0 h 4551680"/>
              <a:gd name="connsiteX1" fmla="*/ 2997200 w 2997200"/>
              <a:gd name="connsiteY1" fmla="*/ 0 h 4551680"/>
              <a:gd name="connsiteX2" fmla="*/ 2997200 w 2997200"/>
              <a:gd name="connsiteY2" fmla="*/ 4551680 h 4551680"/>
              <a:gd name="connsiteX3" fmla="*/ 0 w 2997200"/>
              <a:gd name="connsiteY3" fmla="*/ 4551680 h 4551680"/>
              <a:gd name="connsiteX4" fmla="*/ 0 w 2997200"/>
              <a:gd name="connsiteY4" fmla="*/ 1352296 h 4551680"/>
              <a:gd name="connsiteX0" fmla="*/ 0 w 3012440"/>
              <a:gd name="connsiteY0" fmla="*/ 0 h 4551680"/>
              <a:gd name="connsiteX1" fmla="*/ 3012440 w 3012440"/>
              <a:gd name="connsiteY1" fmla="*/ 0 h 4551680"/>
              <a:gd name="connsiteX2" fmla="*/ 3012440 w 3012440"/>
              <a:gd name="connsiteY2" fmla="*/ 4551680 h 4551680"/>
              <a:gd name="connsiteX3" fmla="*/ 15240 w 3012440"/>
              <a:gd name="connsiteY3" fmla="*/ 4551680 h 4551680"/>
              <a:gd name="connsiteX4" fmla="*/ 15240 w 3012440"/>
              <a:gd name="connsiteY4" fmla="*/ 1352296 h 4551680"/>
              <a:gd name="connsiteX0" fmla="*/ 0 w 2999740"/>
              <a:gd name="connsiteY0" fmla="*/ 0 h 4554220"/>
              <a:gd name="connsiteX1" fmla="*/ 2999740 w 2999740"/>
              <a:gd name="connsiteY1" fmla="*/ 2540 h 4554220"/>
              <a:gd name="connsiteX2" fmla="*/ 2999740 w 2999740"/>
              <a:gd name="connsiteY2" fmla="*/ 4554220 h 4554220"/>
              <a:gd name="connsiteX3" fmla="*/ 2540 w 2999740"/>
              <a:gd name="connsiteY3" fmla="*/ 4554220 h 4554220"/>
              <a:gd name="connsiteX4" fmla="*/ 2540 w 2999740"/>
              <a:gd name="connsiteY4" fmla="*/ 1354836 h 4554220"/>
              <a:gd name="connsiteX0" fmla="*/ 0 w 2999740"/>
              <a:gd name="connsiteY0" fmla="*/ 2540 h 4551680"/>
              <a:gd name="connsiteX1" fmla="*/ 2999740 w 2999740"/>
              <a:gd name="connsiteY1" fmla="*/ 0 h 4551680"/>
              <a:gd name="connsiteX2" fmla="*/ 2999740 w 2999740"/>
              <a:gd name="connsiteY2" fmla="*/ 4551680 h 4551680"/>
              <a:gd name="connsiteX3" fmla="*/ 2540 w 2999740"/>
              <a:gd name="connsiteY3" fmla="*/ 4551680 h 4551680"/>
              <a:gd name="connsiteX4" fmla="*/ 2540 w 2999740"/>
              <a:gd name="connsiteY4" fmla="*/ 1352296 h 4551680"/>
              <a:gd name="connsiteX0" fmla="*/ 0 w 2999740"/>
              <a:gd name="connsiteY0" fmla="*/ 0 h 4551680"/>
              <a:gd name="connsiteX1" fmla="*/ 2999740 w 2999740"/>
              <a:gd name="connsiteY1" fmla="*/ 0 h 4551680"/>
              <a:gd name="connsiteX2" fmla="*/ 2999740 w 2999740"/>
              <a:gd name="connsiteY2" fmla="*/ 4551680 h 4551680"/>
              <a:gd name="connsiteX3" fmla="*/ 2540 w 2999740"/>
              <a:gd name="connsiteY3" fmla="*/ 4551680 h 4551680"/>
              <a:gd name="connsiteX4" fmla="*/ 2540 w 2999740"/>
              <a:gd name="connsiteY4" fmla="*/ 1352296 h 4551680"/>
              <a:gd name="connsiteX0" fmla="*/ 0 w 3011170"/>
              <a:gd name="connsiteY0" fmla="*/ 0 h 4553585"/>
              <a:gd name="connsiteX1" fmla="*/ 3011170 w 3011170"/>
              <a:gd name="connsiteY1" fmla="*/ 1905 h 4553585"/>
              <a:gd name="connsiteX2" fmla="*/ 3011170 w 3011170"/>
              <a:gd name="connsiteY2" fmla="*/ 4553585 h 4553585"/>
              <a:gd name="connsiteX3" fmla="*/ 13970 w 3011170"/>
              <a:gd name="connsiteY3" fmla="*/ 4553585 h 4553585"/>
              <a:gd name="connsiteX4" fmla="*/ 13970 w 3011170"/>
              <a:gd name="connsiteY4" fmla="*/ 1354201 h 4553585"/>
              <a:gd name="connsiteX0" fmla="*/ 0 w 3013075"/>
              <a:gd name="connsiteY0" fmla="*/ 1905 h 4551680"/>
              <a:gd name="connsiteX1" fmla="*/ 3013075 w 3013075"/>
              <a:gd name="connsiteY1" fmla="*/ 0 h 4551680"/>
              <a:gd name="connsiteX2" fmla="*/ 3013075 w 3013075"/>
              <a:gd name="connsiteY2" fmla="*/ 4551680 h 4551680"/>
              <a:gd name="connsiteX3" fmla="*/ 15875 w 3013075"/>
              <a:gd name="connsiteY3" fmla="*/ 4551680 h 4551680"/>
              <a:gd name="connsiteX4" fmla="*/ 15875 w 3013075"/>
              <a:gd name="connsiteY4" fmla="*/ 1352296 h 4551680"/>
              <a:gd name="connsiteX0" fmla="*/ 0 w 3011170"/>
              <a:gd name="connsiteY0" fmla="*/ 0 h 4555490"/>
              <a:gd name="connsiteX1" fmla="*/ 3011170 w 3011170"/>
              <a:gd name="connsiteY1" fmla="*/ 3810 h 4555490"/>
              <a:gd name="connsiteX2" fmla="*/ 3011170 w 3011170"/>
              <a:gd name="connsiteY2" fmla="*/ 4555490 h 4555490"/>
              <a:gd name="connsiteX3" fmla="*/ 13970 w 3011170"/>
              <a:gd name="connsiteY3" fmla="*/ 4555490 h 4555490"/>
              <a:gd name="connsiteX4" fmla="*/ 13970 w 3011170"/>
              <a:gd name="connsiteY4" fmla="*/ 1356106 h 4555490"/>
              <a:gd name="connsiteX0" fmla="*/ 0 w 3005455"/>
              <a:gd name="connsiteY0" fmla="*/ 0 h 4551680"/>
              <a:gd name="connsiteX1" fmla="*/ 3005455 w 3005455"/>
              <a:gd name="connsiteY1" fmla="*/ 0 h 4551680"/>
              <a:gd name="connsiteX2" fmla="*/ 3005455 w 3005455"/>
              <a:gd name="connsiteY2" fmla="*/ 4551680 h 4551680"/>
              <a:gd name="connsiteX3" fmla="*/ 8255 w 3005455"/>
              <a:gd name="connsiteY3" fmla="*/ 4551680 h 4551680"/>
              <a:gd name="connsiteX4" fmla="*/ 8255 w 3005455"/>
              <a:gd name="connsiteY4" fmla="*/ 1352296 h 4551680"/>
              <a:gd name="connsiteX0" fmla="*/ 0 w 3011170"/>
              <a:gd name="connsiteY0" fmla="*/ 0 h 4551680"/>
              <a:gd name="connsiteX1" fmla="*/ 3011170 w 3011170"/>
              <a:gd name="connsiteY1" fmla="*/ 0 h 4551680"/>
              <a:gd name="connsiteX2" fmla="*/ 3011170 w 3011170"/>
              <a:gd name="connsiteY2" fmla="*/ 4551680 h 4551680"/>
              <a:gd name="connsiteX3" fmla="*/ 13970 w 3011170"/>
              <a:gd name="connsiteY3" fmla="*/ 4551680 h 4551680"/>
              <a:gd name="connsiteX4" fmla="*/ 13970 w 3011170"/>
              <a:gd name="connsiteY4" fmla="*/ 1352296 h 4551680"/>
              <a:gd name="connsiteX0" fmla="*/ 0 w 3013075"/>
              <a:gd name="connsiteY0" fmla="*/ 0 h 4551680"/>
              <a:gd name="connsiteX1" fmla="*/ 3013075 w 3013075"/>
              <a:gd name="connsiteY1" fmla="*/ 0 h 4551680"/>
              <a:gd name="connsiteX2" fmla="*/ 3013075 w 3013075"/>
              <a:gd name="connsiteY2" fmla="*/ 4551680 h 4551680"/>
              <a:gd name="connsiteX3" fmla="*/ 15875 w 3013075"/>
              <a:gd name="connsiteY3" fmla="*/ 4551680 h 4551680"/>
              <a:gd name="connsiteX4" fmla="*/ 15875 w 3013075"/>
              <a:gd name="connsiteY4" fmla="*/ 1352296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3075" h="4551680">
                <a:moveTo>
                  <a:pt x="0" y="0"/>
                </a:moveTo>
                <a:lnTo>
                  <a:pt x="3013075" y="0"/>
                </a:lnTo>
                <a:lnTo>
                  <a:pt x="3013075" y="4551680"/>
                </a:lnTo>
                <a:lnTo>
                  <a:pt x="15875" y="4551680"/>
                </a:lnTo>
                <a:lnTo>
                  <a:pt x="15875" y="1352296"/>
                </a:ln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6" tIns="34289" rIns="68576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10"/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3400" y="1549160"/>
            <a:ext cx="42672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TẬP THEO VĂN BẢN </a:t>
            </a:r>
            <a:r>
              <a:rPr lang="en-US" sz="4000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4000" dirty="0">
              <a:solidFill>
                <a:srgbClr val="FF5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图片 4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36551" y="-323850"/>
            <a:ext cx="6477000" cy="6101421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381000" y="234911"/>
            <a:ext cx="8839200" cy="4800600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144603"/>
            <a:ext cx="268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9" t="35990" r="85076" b="58298"/>
          <a:stretch/>
        </p:blipFill>
        <p:spPr bwMode="auto">
          <a:xfrm>
            <a:off x="1248332" y="164837"/>
            <a:ext cx="623749" cy="740359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53314" y="436709"/>
            <a:ext cx="2286000" cy="2269388"/>
            <a:chOff x="-217546" y="2215547"/>
            <a:chExt cx="2286000" cy="2869469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74" b="97059" l="0" r="10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7546" y="2215547"/>
              <a:ext cx="2286000" cy="2869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93699" y="3720272"/>
              <a:ext cx="1663509" cy="66810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6561" tIns="48280" rIns="96561" bIns="48280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lang="en-US" sz="2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sz="2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endPara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286000" y="1028627"/>
            <a:ext cx="1828800" cy="446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99902" y="1626757"/>
            <a:ext cx="1828800" cy="446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97564" y="2189064"/>
            <a:ext cx="1905000" cy="446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97564" y="2758592"/>
            <a:ext cx="1828800" cy="446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54157" y="3321893"/>
            <a:ext cx="1828800" cy="446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43894" y="3925485"/>
            <a:ext cx="1828800" cy="446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172200" y="1028626"/>
            <a:ext cx="1828800" cy="4461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72200" y="1611495"/>
            <a:ext cx="1828800" cy="4461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187430" y="2173599"/>
            <a:ext cx="1828800" cy="4461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72200" y="2735703"/>
            <a:ext cx="1828800" cy="4461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150864" y="3291166"/>
            <a:ext cx="1828800" cy="4461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cọp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150864" y="3885526"/>
            <a:ext cx="1828800" cy="4461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GB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1" b="98758" l="1266" r="98734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77" y="3638550"/>
            <a:ext cx="1663509" cy="1336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94" l="592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5479" y="3851874"/>
            <a:ext cx="1135971" cy="1233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6349" y="4038539"/>
            <a:ext cx="1333500" cy="11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2 -0.119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3457E-7 L -0.2 0.103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0.2 -0.11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40741E-7 L -0.20174 0.11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7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5679E-6 L -0.19774 -0.106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-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69136E-6 L -0.19774 0.12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140970" y="178989"/>
            <a:ext cx="8839200" cy="4800600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902" y="1020401"/>
            <a:ext cx="862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24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9" t="35990" r="85076" b="58298"/>
          <a:stretch/>
        </p:blipFill>
        <p:spPr bwMode="auto">
          <a:xfrm>
            <a:off x="409003" y="422598"/>
            <a:ext cx="623749" cy="740359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57200" y="940989"/>
            <a:ext cx="7995200" cy="3276600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822" tIns="32912" rIns="65822" bIns="32912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1" name="Picture 8" descr="OnlineLabels Clip Art - Perplexed Female (#19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24" y="2536664"/>
            <a:ext cx="2320822" cy="235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519094"/>
            <a:ext cx="2209800" cy="2376129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1831" y="1630515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hoa mai tê giác gấu ngựa gấu chó là những động vật quý hiếm, cần được bảo vệ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7371" y="1504097"/>
            <a:ext cx="15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,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41785" y="1540665"/>
            <a:ext cx="15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,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0585" y="1504097"/>
            <a:ext cx="7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,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8600" y="1517185"/>
            <a:ext cx="15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,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128" y="2536664"/>
            <a:ext cx="5492030" cy="15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3" grpId="0"/>
      <p:bldP spid="4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186915"/>
            <a:ext cx="817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142"/>
            <a:r>
              <a:rPr lang="en-US" sz="2400" dirty="0" smtClean="0"/>
              <a:t>1.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 smtClean="0"/>
              <a:t>.</a:t>
            </a:r>
            <a:endParaRPr lang="vi-VN" sz="2100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7" b="99085" l="0" r="100000">
                        <a14:foregroundMark x1="7391" y1="14634" x2="5279" y2="19970"/>
                        <a14:foregroundMark x1="32278" y1="66159" x2="34540" y2="71189"/>
                        <a14:foregroundMark x1="31976" y1="34909" x2="35897" y2="37805"/>
                        <a14:foregroundMark x1="8748" y1="29726" x2="10407" y2="32774"/>
                        <a14:foregroundMark x1="5581" y1="36890" x2="8296" y2="42378"/>
                        <a14:foregroundMark x1="76621" y1="30488" x2="81297" y2="33079"/>
                        <a14:foregroundMark x1="86878" y1="45579" x2="89593" y2="48018"/>
                        <a14:foregroundMark x1="31674" y1="79421" x2="50075" y2="87652"/>
                        <a14:foregroundMark x1="7994" y1="86890" x2="45098" y2="82012"/>
                        <a14:foregroundMark x1="4223" y1="89024" x2="67119" y2="90549"/>
                        <a14:foregroundMark x1="50075" y1="91311" x2="48567" y2="9908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25" y="186915"/>
            <a:ext cx="8229600" cy="48768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38200" y="1047750"/>
            <a:ext cx="6858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sóc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43200" y="1352550"/>
            <a:ext cx="12192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Ngựa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vằn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495800" y="1495865"/>
            <a:ext cx="9144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Tê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giác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838825" y="1334528"/>
            <a:ext cx="6858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voi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90600" y="3486150"/>
            <a:ext cx="6858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Rắn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410200" y="3943350"/>
            <a:ext cx="9144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Cá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sấu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086600" y="4693268"/>
            <a:ext cx="6858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Thỏ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467600" y="3181350"/>
            <a:ext cx="6858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Hổ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886200" y="3333662"/>
            <a:ext cx="6858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Gấu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047434" y="2343150"/>
            <a:ext cx="992981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Chó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sói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38200" y="2739317"/>
            <a:ext cx="6858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Khỉ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438400" y="3867150"/>
            <a:ext cx="685800" cy="381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nai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24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562" name="Google Shape;562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24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4" name="Google Shape;564;p24"/>
          <p:cNvSpPr/>
          <p:nvPr/>
        </p:nvSpPr>
        <p:spPr>
          <a:xfrm>
            <a:off x="402421" y="416697"/>
            <a:ext cx="8339162" cy="4310131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5" name="Google Shape;565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66154" y="477730"/>
            <a:ext cx="4575429" cy="399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2" y="742951"/>
            <a:ext cx="3861352" cy="36576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5">
            <a:extLst>
              <a:ext uri="{FF2B5EF4-FFF2-40B4-BE49-F238E27FC236}">
                <a16:creationId xmlns="" xmlns:a16="http://schemas.microsoft.com/office/drawing/2014/main" id="{0137C790-3870-488A-83AF-0B139DDA7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68" y="1403328"/>
            <a:ext cx="2413282" cy="272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9" rIns="68562" bIns="34289">
            <a:spAutoFit/>
          </a:bodyPr>
          <a:lstStyle>
            <a:lvl1pPr defTabSz="547688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685800" indent="-228600" defTabSz="547688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 defTabSz="547688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 defTabSz="547688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 defTabSz="547688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defTabSz="5476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defTabSz="5476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defTabSz="5476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defTabSz="5476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</a:rPr>
              <a:t>Củng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</a:rPr>
              <a:t>cố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</a:rPr>
              <a:t>và</a:t>
            </a:r>
            <a:endParaRPr lang="en-US" altLang="zh-CN" sz="4800" b="1" dirty="0">
              <a:solidFill>
                <a:srgbClr val="0070C0"/>
              </a:solidFill>
              <a:latin typeface="Arial-Rounded" pitchFamily="34" charset="0"/>
              <a:ea typeface="SimSun" pitchFamily="2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</a:rPr>
              <a:t>dặn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</a:rPr>
              <a:t>dò</a:t>
            </a:r>
            <a:endParaRPr lang="zh-CN" altLang="en-US" sz="4800" b="1" dirty="0">
              <a:solidFill>
                <a:srgbClr val="0070C0"/>
              </a:solidFill>
              <a:latin typeface="Arial-Rounded" pitchFamily="34" charset="0"/>
              <a:ea typeface="SimSun" pitchFamily="2" charset="-122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0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" y="925"/>
            <a:ext cx="9143999" cy="36526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2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9" name="Google Shape;11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8162" y="0"/>
            <a:ext cx="757238" cy="160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612" y="0"/>
            <a:ext cx="1243013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8">
            <a:alphaModFix/>
          </a:blip>
          <a:srcRect t="20506"/>
          <a:stretch/>
        </p:blipFill>
        <p:spPr>
          <a:xfrm>
            <a:off x="1700225" y="12"/>
            <a:ext cx="1007269" cy="139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98044" y="1257300"/>
            <a:ext cx="5545955" cy="285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9013" y="1257301"/>
            <a:ext cx="5588387" cy="38711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本框 34">
            <a:extLst>
              <a:ext uri="{FF2B5EF4-FFF2-40B4-BE49-F238E27FC236}">
                <a16:creationId xmlns="" xmlns:a16="http://schemas.microsoft.com/office/drawing/2014/main" id="{D352A507-0C43-4A7F-BF1F-094929750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659" y="1648979"/>
            <a:ext cx="4322135" cy="173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9" rIns="68562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 defTabSz="68559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Tạm</a:t>
            </a:r>
            <a:r>
              <a:rPr lang="en-US" altLang="zh-CN" sz="54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biệt</a:t>
            </a:r>
            <a:r>
              <a:rPr lang="en-US" altLang="zh-CN" sz="54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và</a:t>
            </a:r>
            <a:r>
              <a:rPr lang="en-US" altLang="zh-CN" sz="54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</a:p>
          <a:p>
            <a:pPr algn="ctr" defTabSz="685596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hẹn</a:t>
            </a:r>
            <a:r>
              <a:rPr lang="en-US" altLang="zh-CN" sz="54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gặp</a:t>
            </a:r>
            <a:r>
              <a:rPr lang="en-US" altLang="zh-CN" sz="54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sym typeface="Century Gothic" pitchFamily="34" charset="0"/>
              </a:rPr>
              <a:t>lại</a:t>
            </a:r>
            <a:endParaRPr lang="zh-CN" altLang="en-US" sz="5400" b="1" dirty="0">
              <a:solidFill>
                <a:srgbClr val="0070C0"/>
              </a:solidFill>
              <a:latin typeface="Arial-Rounded" pitchFamily="34" charset="0"/>
              <a:ea typeface="SimSun" pitchFamily="2" charset="-122"/>
              <a:sym typeface="Century Gothic" pitchFamily="34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5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186915"/>
            <a:ext cx="817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142"/>
            <a:r>
              <a:rPr lang="en-US" sz="2400" dirty="0" smtClean="0"/>
              <a:t>2. </a:t>
            </a:r>
            <a:r>
              <a:rPr lang="en-US" sz="2400" dirty="0" err="1" smtClean="0"/>
              <a:t>Xếp</a:t>
            </a:r>
            <a:r>
              <a:rPr lang="en-US" sz="2400" dirty="0" smtClean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 smtClean="0"/>
              <a:t>:</a:t>
            </a:r>
            <a:endParaRPr lang="vi-VN" sz="21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699524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a.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dữ</a:t>
            </a:r>
            <a:r>
              <a:rPr lang="en-US" sz="2400" dirty="0"/>
              <a:t>, </a:t>
            </a:r>
            <a:r>
              <a:rPr lang="en-US" sz="2400" dirty="0" err="1"/>
              <a:t>nguy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r>
              <a:rPr lang="en-US" sz="2400" dirty="0"/>
              <a:t>: </a:t>
            </a:r>
            <a:r>
              <a:rPr lang="en-US" sz="2400" dirty="0" err="1"/>
              <a:t>hổ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0" name="Right Arrow 9"/>
          <p:cNvSpPr/>
          <p:nvPr/>
        </p:nvSpPr>
        <p:spPr>
          <a:xfrm>
            <a:off x="381333" y="1478338"/>
            <a:ext cx="457200" cy="29182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3514" y="1393415"/>
            <a:ext cx="472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Hổ, tê giác,gấu, </a:t>
            </a:r>
            <a:r>
              <a:rPr lang="pt-BR" sz="2400" dirty="0">
                <a:solidFill>
                  <a:srgbClr val="FF0000"/>
                </a:solidFill>
              </a:rPr>
              <a:t>cáo, rắn, cá sấu.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524" y="1993106"/>
            <a:ext cx="616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b.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hiền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nguy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r>
              <a:rPr lang="en-US" sz="2400" dirty="0"/>
              <a:t>: </a:t>
            </a:r>
            <a:r>
              <a:rPr lang="en-US" sz="2400" dirty="0" err="1" smtClean="0"/>
              <a:t>thỏ</a:t>
            </a:r>
            <a:endParaRPr lang="en-US" sz="2400" dirty="0"/>
          </a:p>
        </p:txBody>
      </p:sp>
      <p:sp>
        <p:nvSpPr>
          <p:cNvPr id="25" name="Right Arrow 24"/>
          <p:cNvSpPr/>
          <p:nvPr/>
        </p:nvSpPr>
        <p:spPr>
          <a:xfrm>
            <a:off x="471535" y="2798211"/>
            <a:ext cx="457200" cy="29182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64406" y="2713289"/>
            <a:ext cx="490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sóc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ngựa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vằn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voi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khỉ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nai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thỏ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7" b="99085" l="0" r="100000">
                        <a14:foregroundMark x1="7391" y1="14634" x2="5279" y2="19970"/>
                        <a14:foregroundMark x1="32278" y1="66159" x2="34540" y2="71189"/>
                        <a14:foregroundMark x1="31976" y1="34909" x2="35897" y2="37805"/>
                        <a14:foregroundMark x1="8748" y1="29726" x2="10407" y2="32774"/>
                        <a14:foregroundMark x1="5581" y1="36890" x2="8296" y2="42378"/>
                        <a14:foregroundMark x1="76621" y1="30488" x2="81297" y2="33079"/>
                        <a14:foregroundMark x1="86878" y1="45579" x2="89593" y2="48018"/>
                        <a14:foregroundMark x1="31674" y1="79421" x2="50075" y2="87652"/>
                        <a14:foregroundMark x1="7994" y1="86890" x2="45098" y2="82012"/>
                        <a14:foregroundMark x1="4223" y1="89024" x2="67119" y2="90549"/>
                        <a14:foregroundMark x1="50075" y1="91311" x2="48567" y2="9908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2798210"/>
            <a:ext cx="4883895" cy="219414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27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0" grpId="0" animBg="1"/>
      <p:bldP spid="11" grpId="0"/>
      <p:bldP spid="24" grpId="0"/>
      <p:bldP spid="25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23B6DA8-2FB3-3345-8961-C821C42C0327}"/>
              </a:ext>
            </a:extLst>
          </p:cNvPr>
          <p:cNvSpPr txBox="1"/>
          <p:nvPr/>
        </p:nvSpPr>
        <p:spPr>
          <a:xfrm>
            <a:off x="487832" y="1657350"/>
            <a:ext cx="2922401" cy="216979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4040">
              <a:buClr>
                <a:srgbClr val="000000"/>
              </a:buClr>
              <a:defRPr/>
            </a:pPr>
            <a:r>
              <a:rPr lang="en-US" sz="45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 GIỚI RỪNG XANH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5" rIns="91410" bIns="4570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895" y="209550"/>
            <a:ext cx="5040640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5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" y="925"/>
            <a:ext cx="9143999" cy="36526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3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40" name="Google Shape;140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2" name="Google Shape;14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8162" y="0"/>
            <a:ext cx="757238" cy="160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612" y="0"/>
            <a:ext cx="1243013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8">
            <a:alphaModFix/>
          </a:blip>
          <a:srcRect t="20506"/>
          <a:stretch/>
        </p:blipFill>
        <p:spPr>
          <a:xfrm>
            <a:off x="1700225" y="12"/>
            <a:ext cx="1007269" cy="139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00400" y="1396992"/>
            <a:ext cx="5943600" cy="32019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EE5AD384-A244-4606-9B51-291EC3E3C53B}"/>
              </a:ext>
            </a:extLst>
          </p:cNvPr>
          <p:cNvSpPr/>
          <p:nvPr/>
        </p:nvSpPr>
        <p:spPr>
          <a:xfrm>
            <a:off x="908072" y="1946719"/>
            <a:ext cx="2591573" cy="1512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9" rIns="68562" bIns="34289" rtlCol="0" anchor="ctr"/>
          <a:lstStyle/>
          <a:p>
            <a:pPr algn="ctr" defTabSz="685596"/>
            <a:endParaRPr lang="vi-VN" sz="1400">
              <a:solidFill>
                <a:srgbClr val="FFFFFF"/>
              </a:solidFill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268851" y="209551"/>
            <a:ext cx="6656388" cy="4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38" tIns="45619" rIns="91238" bIns="45619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Thứ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ngày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tháng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năm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2022</a:t>
            </a:r>
          </a:p>
        </p:txBody>
      </p:sp>
      <p:sp>
        <p:nvSpPr>
          <p:cNvPr id="20" name="文本框 39"/>
          <p:cNvSpPr txBox="1">
            <a:spLocks noChangeArrowheads="1"/>
          </p:cNvSpPr>
          <p:nvPr/>
        </p:nvSpPr>
        <p:spPr bwMode="auto">
          <a:xfrm>
            <a:off x="2054750" y="1407023"/>
            <a:ext cx="5084590" cy="178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5" rIns="91390" bIns="4569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00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Bài </a:t>
            </a:r>
            <a:r>
              <a:rPr lang="en-US" altLang="zh-CN" sz="4500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đọc</a:t>
            </a:r>
            <a:r>
              <a:rPr lang="en-US" altLang="zh-CN" sz="4500" dirty="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1</a:t>
            </a:r>
            <a:endParaRPr lang="en-US" altLang="zh-CN" sz="4500" dirty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solidFill>
                <a:srgbClr val="FF000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500" b="1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Sư</a:t>
            </a:r>
            <a:r>
              <a:rPr lang="en-GB" altLang="zh-CN" sz="5500" b="1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GB" altLang="zh-CN" sz="5500" b="1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tử</a:t>
            </a:r>
            <a:r>
              <a:rPr lang="en-GB" altLang="zh-CN" sz="5500" b="1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GB" altLang="zh-CN" sz="5500" b="1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xuất</a:t>
            </a:r>
            <a:r>
              <a:rPr lang="en-GB" altLang="zh-CN" sz="5500" b="1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GB" altLang="zh-CN" sz="5500" b="1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quân</a:t>
            </a:r>
            <a:r>
              <a:rPr lang="en-GB" altLang="zh-CN" sz="5500" b="1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.</a:t>
            </a:r>
            <a:endParaRPr lang="en-US" altLang="zh-CN" sz="4000" dirty="0">
              <a:solidFill>
                <a:srgbClr val="FF000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58745" y="947225"/>
            <a:ext cx="3276600" cy="58477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sz="3200" b="1" u="sng" dirty="0" err="1">
                <a:latin typeface="HP001 4 hàng" panose="020B0603050302020204" pitchFamily="34" charset="0"/>
              </a:rPr>
              <a:t>Tiếng</a:t>
            </a:r>
            <a:r>
              <a:rPr lang="en-US" sz="3200" b="1" u="sng" dirty="0"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latin typeface="HP001 4 hàng" panose="020B0603050302020204" pitchFamily="34" charset="0"/>
              </a:rPr>
              <a:t>Việt</a:t>
            </a:r>
            <a:endParaRPr lang="en-US" sz="3200" b="1" u="sng" dirty="0">
              <a:latin typeface="HP001 4 hàng" panose="020B0603050302020204" pitchFamily="34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6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4054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0" y="3868735"/>
            <a:ext cx="9144000" cy="1274777"/>
            <a:chOff x="0" y="5158297"/>
            <a:chExt cx="12192000" cy="1699703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58297"/>
              <a:ext cx="12192000" cy="495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5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85596">
                <a:buClr>
                  <a:srgbClr val="000000"/>
                </a:buClr>
                <a:defRPr/>
              </a:pPr>
              <a:endParaRPr sz="1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02421" y="416697"/>
            <a:ext cx="8339162" cy="4310131"/>
          </a:xfrm>
          <a:prstGeom prst="roundRect">
            <a:avLst>
              <a:gd name="adj" fmla="val 8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34274" rIns="68550" bIns="34274" anchor="ctr" anchorCtr="0">
            <a:noAutofit/>
          </a:bodyPr>
          <a:lstStyle/>
          <a:p>
            <a:pPr algn="ctr" defTabSz="685596">
              <a:buClr>
                <a:srgbClr val="000000"/>
              </a:buClr>
              <a:defRPr/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2365" y="266343"/>
            <a:ext cx="7400059" cy="439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61;p28">
            <a:extLst>
              <a:ext uri="{FF2B5EF4-FFF2-40B4-BE49-F238E27FC236}">
                <a16:creationId xmlns="" xmlns:a16="http://schemas.microsoft.com/office/drawing/2014/main" id="{ACCFA9B9-B8FE-40CE-9CD3-F7073958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147" y="2292561"/>
            <a:ext cx="2316956" cy="55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1" tIns="91301" rIns="91301" bIns="91301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1pPr>
            <a:lvl2pPr marL="9144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2pPr>
            <a:lvl3pPr marL="13716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3pPr>
            <a:lvl4pPr marL="18288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4pPr>
            <a:lvl5pPr marL="2286000" indent="-3937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5pPr>
            <a:lvl6pPr marL="27432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6pPr>
            <a:lvl7pPr marL="32004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7pPr>
            <a:lvl8pPr marL="36576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8pPr>
            <a:lvl9pPr marL="4114800" indent="-3937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字魂59号-创粗黑"/>
                <a:ea typeface="字魂59号-创粗黑"/>
                <a:cs typeface="字魂59号-创粗黑"/>
              </a:defRPr>
            </a:lvl9pPr>
          </a:lstStyle>
          <a:p>
            <a:pPr algn="ctr">
              <a:lnSpc>
                <a:spcPct val="100000"/>
              </a:lnSpc>
              <a:spcBef>
                <a:spcPts val="450"/>
              </a:spcBef>
              <a:buClr>
                <a:srgbClr val="4472C4"/>
              </a:buClr>
              <a:buSzPts val="2600"/>
              <a:buNone/>
            </a:pPr>
            <a:r>
              <a:rPr lang="en-US" altLang="en-US" sz="6400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Tiết</a:t>
            </a:r>
            <a:r>
              <a:rPr lang="en-US" altLang="en-US" sz="6400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Chivo Light"/>
              </a:rPr>
              <a:t> 1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82" b="97581" l="2809" r="98034">
                        <a14:foregroundMark x1="40730" y1="79032" x2="40169" y2="9059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830" y="773091"/>
            <a:ext cx="33909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" y="-33505"/>
            <a:ext cx="833783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67000" y="405748"/>
            <a:ext cx="5178425" cy="86175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 defTabSz="914175"/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u? </a:t>
            </a:r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307975" y="79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460375" y="1603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8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612775" y="3127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descr="Pin on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52550"/>
            <a:ext cx="3886200" cy="228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0" b="100000" l="0" r="99738">
                        <a14:foregroundMark x1="13761" y1="31258" x2="16776" y2="34241"/>
                        <a14:foregroundMark x1="1048" y1="48768" x2="10092" y2="60830"/>
                        <a14:foregroundMark x1="11664" y1="52789" x2="20315" y2="58755"/>
                        <a14:foregroundMark x1="14810" y1="67964" x2="18873" y2="70039"/>
                        <a14:foregroundMark x1="14548" y1="68872" x2="17169" y2="70947"/>
                        <a14:foregroundMark x1="22280" y1="67056" x2="24377" y2="67964"/>
                        <a14:foregroundMark x1="26868" y1="77432" x2="30406" y2="83398"/>
                        <a14:foregroundMark x1="43381" y1="82879" x2="51245" y2="76654"/>
                        <a14:foregroundMark x1="57012" y1="75227" x2="60157" y2="74578"/>
                        <a14:foregroundMark x1="57929" y1="76913" x2="60813" y2="77043"/>
                        <a14:foregroundMark x1="55439" y1="77043" x2="58716" y2="77302"/>
                        <a14:foregroundMark x1="56356" y1="75227" x2="58847" y2="72114"/>
                        <a14:foregroundMark x1="69725" y1="92866" x2="82045" y2="96498"/>
                        <a14:foregroundMark x1="76278" y1="83398" x2="76278" y2="84695"/>
                        <a14:foregroundMark x1="68676" y1="92218" x2="72870" y2="90661"/>
                        <a14:foregroundMark x1="8257" y1="71725" x2="3932" y2="83658"/>
                        <a14:foregroundMark x1="87680" y1="54215" x2="99083" y2="64202"/>
                        <a14:foregroundMark x1="92661" y1="67445" x2="97248" y2="76913"/>
                        <a14:foregroundMark x1="79030" y1="1556" x2="97772" y2="9728"/>
                        <a14:foregroundMark x1="98952" y1="3632" x2="97772" y2="17380"/>
                        <a14:foregroundMark x1="92398" y1="11025" x2="90957" y2="14267"/>
                        <a14:foregroundMark x1="93185" y1="16861" x2="90301" y2="14916"/>
                        <a14:foregroundMark x1="77982" y1="10765" x2="81127" y2="12581"/>
                        <a14:foregroundMark x1="13237" y1="52270" x2="16383" y2="5421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80" y="218983"/>
            <a:ext cx="9112301" cy="484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2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" b="85733" l="0" r="100000">
                        <a14:foregroundMark x1="15990" y1="4150" x2="19266" y2="23346"/>
                        <a14:foregroundMark x1="5767" y1="9857" x2="6684" y2="21141"/>
                        <a14:foregroundMark x1="6291" y1="23476" x2="9830" y2="24773"/>
                        <a14:foregroundMark x1="917" y1="49935" x2="2490" y2="54086"/>
                        <a14:foregroundMark x1="11271" y1="36316" x2="14286" y2="38651"/>
                        <a14:foregroundMark x1="78768" y1="3502" x2="99083" y2="9728"/>
                        <a14:foregroundMark x1="78506" y1="12581" x2="80865" y2="14397"/>
                        <a14:foregroundMark x1="98296" y1="17639" x2="97772" y2="22179"/>
                        <a14:foregroundMark x1="87942" y1="55772" x2="99214" y2="69520"/>
                        <a14:foregroundMark x1="26081" y1="14267" x2="31455" y2="12581"/>
                        <a14:foregroundMark x1="23067" y1="67056" x2="25295" y2="69001"/>
                        <a14:backgroundMark x1="37484" y1="4280" x2="35518" y2="25940"/>
                        <a14:backgroundMark x1="37746" y1="6874" x2="73919" y2="7004"/>
                        <a14:backgroundMark x1="73132" y1="8560" x2="85321" y2="33463"/>
                        <a14:backgroundMark x1="84928" y1="35798" x2="84928" y2="62257"/>
                        <a14:backgroundMark x1="35256" y1="35927" x2="34993" y2="64202"/>
                        <a14:backgroundMark x1="35780" y1="63684" x2="86239" y2="657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32807"/>
            <a:ext cx="9201068" cy="48768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" y="-33505"/>
            <a:ext cx="833783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20" tIns="45710" rIns="91420" bIns="4571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307975" y="79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6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460375" y="1603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8" descr="Hình ảnh cây tre đẹp nhất - kiên cường, dẻo dai"/>
          <p:cNvSpPr>
            <a:spLocks noChangeAspect="1" noChangeArrowheads="1"/>
          </p:cNvSpPr>
          <p:nvPr/>
        </p:nvSpPr>
        <p:spPr bwMode="auto">
          <a:xfrm>
            <a:off x="612775" y="3127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defTabSz="914175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25208" y="436002"/>
            <a:ext cx="5715000" cy="4893627"/>
          </a:xfrm>
          <a:prstGeom prst="rect">
            <a:avLst/>
          </a:prstGeom>
        </p:spPr>
        <p:txBody>
          <a:bodyPr wrap="square" lIns="91420" tIns="45710" rIns="91420" bIns="4571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bàn chuyện xuất quân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sao cho khắp thần dân trổ tài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to, khoẻ yếu muôn loài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ai cũng được tuỳ tài lập công: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tải, gấu xung phong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 nhiều mưu kế, ngồi trong luận bàn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địch – chú khỉ khôn ngoan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anh lừa thét cho vang như kèn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Dọa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 địch giữa trận tiền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thỏ nhanh nhẹn - giao liên tài tình.</a:t>
            </a:r>
          </a:p>
          <a:p>
            <a:r>
              <a:rPr lang="en-GB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 hiểu rõ quên mình</a:t>
            </a:r>
            <a:b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người giao việc thông minh, đúng tài.</a:t>
            </a:r>
          </a:p>
          <a:p>
            <a:r>
              <a:rPr lang="en-GB" sz="24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vi-VN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La-phông-ten </a:t>
            </a:r>
            <a:r>
              <a:rPr lang="vi-VN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Đức lược dịch)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17575" y="90441"/>
            <a:ext cx="1959672" cy="4446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476" tIns="37735" rIns="75476" bIns="37735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ĐỌC MẪU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8210" y="53504"/>
            <a:ext cx="2868800" cy="47705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GB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 TỬ XUẤT QUÂN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1414</Words>
  <Application>Microsoft Office PowerPoint</Application>
  <PresentationFormat>On-screen Show (16:9)</PresentationFormat>
  <Paragraphs>238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Microsoft Yahei</vt:lpstr>
      <vt:lpstr>Microsoft Yahei</vt:lpstr>
      <vt:lpstr>Microsoft Yahei</vt:lpstr>
      <vt:lpstr>SimSun</vt:lpstr>
      <vt:lpstr>SimSun</vt:lpstr>
      <vt:lpstr>Arial</vt:lpstr>
      <vt:lpstr>Arial-Rounded</vt:lpstr>
      <vt:lpstr>Calibri</vt:lpstr>
      <vt:lpstr>Century Gothic</vt:lpstr>
      <vt:lpstr>Chivo Light</vt:lpstr>
      <vt:lpstr>等线</vt:lpstr>
      <vt:lpstr>等线 Light</vt:lpstr>
      <vt:lpstr>HP001 4 hàng</vt:lpstr>
      <vt:lpstr>inpin heiti</vt:lpstr>
      <vt:lpstr>Times New Roman</vt:lpstr>
      <vt:lpstr>Wingdings</vt:lpstr>
      <vt:lpstr>字魂59号-创粗黑</vt:lpstr>
      <vt:lpstr>经典趣体简</vt:lpstr>
      <vt:lpstr>Office Theme</vt:lpstr>
      <vt:lpstr>Office 主题​​</vt:lpstr>
      <vt:lpstr>Office 主题</vt:lpstr>
      <vt:lpstr>1_Office 主题</vt:lpstr>
      <vt:lpstr>1_Office 主题​​</vt:lpstr>
      <vt:lpstr>3_Office Theme</vt:lpstr>
      <vt:lpstr>28_Office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Dell</cp:lastModifiedBy>
  <cp:revision>172</cp:revision>
  <dcterms:created xsi:type="dcterms:W3CDTF">2021-11-16T15:20:53Z</dcterms:created>
  <dcterms:modified xsi:type="dcterms:W3CDTF">2022-03-07T00:31:29Z</dcterms:modified>
</cp:coreProperties>
</file>