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9"/>
  </p:notesMasterIdLst>
  <p:sldIdLst>
    <p:sldId id="260" r:id="rId2"/>
    <p:sldId id="295" r:id="rId3"/>
    <p:sldId id="289" r:id="rId4"/>
    <p:sldId id="287" r:id="rId5"/>
    <p:sldId id="281" r:id="rId6"/>
    <p:sldId id="285" r:id="rId7"/>
    <p:sldId id="298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1C233"/>
    <a:srgbClr val="F26B43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63" autoAdjust="0"/>
    <p:restoredTop sz="94660"/>
  </p:normalViewPr>
  <p:slideViewPr>
    <p:cSldViewPr snapToGrid="0">
      <p:cViewPr>
        <p:scale>
          <a:sx n="100" d="100"/>
          <a:sy n="100" d="100"/>
        </p:scale>
        <p:origin x="4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83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55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61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3.tmp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450806"/>
            <a:ext cx="11349800" cy="59066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78" y="-159754"/>
            <a:ext cx="1354422" cy="12321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4241" cy="21649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651598" y="6288765"/>
            <a:ext cx="885808" cy="3687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1" y="5994334"/>
            <a:ext cx="2290244" cy="65122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677688"/>
            <a:ext cx="12192000" cy="2130552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60" y="653302"/>
            <a:ext cx="740158" cy="740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30" y="1396835"/>
            <a:ext cx="740158" cy="7401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43" y="4718560"/>
            <a:ext cx="740158" cy="7401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790" y="4142278"/>
            <a:ext cx="740158" cy="740158"/>
          </a:xfrm>
          <a:prstGeom prst="rect">
            <a:avLst/>
          </a:prstGeom>
        </p:spPr>
      </p:pic>
      <p:grpSp>
        <p:nvGrpSpPr>
          <p:cNvPr id="6" name="组合 7">
            <a:extLst>
              <a:ext uri="{FF2B5EF4-FFF2-40B4-BE49-F238E27FC236}">
                <a16:creationId xmlns:a16="http://schemas.microsoft.com/office/drawing/2014/main" id="{897526E7-2F7A-A725-FE2B-9EC286D91A33}"/>
              </a:ext>
            </a:extLst>
          </p:cNvPr>
          <p:cNvGrpSpPr/>
          <p:nvPr/>
        </p:nvGrpSpPr>
        <p:grpSpPr>
          <a:xfrm>
            <a:off x="2573507" y="2345214"/>
            <a:ext cx="6248827" cy="1201685"/>
            <a:chOff x="2573507" y="2345214"/>
            <a:chExt cx="6248827" cy="1201685"/>
          </a:xfrm>
        </p:grpSpPr>
        <p:sp>
          <p:nvSpPr>
            <p:cNvPr id="8" name="矩形 27">
              <a:extLst>
                <a:ext uri="{FF2B5EF4-FFF2-40B4-BE49-F238E27FC236}">
                  <a16:creationId xmlns:a16="http://schemas.microsoft.com/office/drawing/2014/main" id="{2A7732A4-ACAF-98D0-3104-BADCC3289F97}"/>
                </a:ext>
              </a:extLst>
            </p:cNvPr>
            <p:cNvSpPr/>
            <p:nvPr/>
          </p:nvSpPr>
          <p:spPr>
            <a:xfrm>
              <a:off x="2573507" y="2345214"/>
              <a:ext cx="6248827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ln w="44450">
                    <a:solidFill>
                      <a:schemeClr val="bg1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UTM Bell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72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UTM Bell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id="{0126A51C-1BA5-6F22-A798-098BD456B296}"/>
                </a:ext>
              </a:extLst>
            </p:cNvPr>
            <p:cNvSpPr/>
            <p:nvPr/>
          </p:nvSpPr>
          <p:spPr>
            <a:xfrm>
              <a:off x="2573507" y="2346570"/>
              <a:ext cx="6248827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solidFill>
                    <a:schemeClr val="accent1"/>
                  </a:solidFill>
                  <a:latin typeface="UTM Bell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7200" dirty="0">
                <a:solidFill>
                  <a:schemeClr val="accent1"/>
                </a:solidFill>
                <a:latin typeface="UTM Bell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hủ Đô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6292F45C-B760-6381-B6B6-44E4BAEA9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2" y="628867"/>
            <a:ext cx="9774936" cy="5433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6061896"/>
            <a:ext cx="595234" cy="597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432" y="6109685"/>
            <a:ext cx="595234" cy="597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188" y="2063548"/>
            <a:ext cx="595234" cy="597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13" y="4014121"/>
            <a:ext cx="2609314" cy="2176461"/>
          </a:xfrm>
          <a:prstGeom prst="rect">
            <a:avLst/>
          </a:prstGeom>
        </p:spPr>
      </p:pic>
      <p:pic>
        <p:nvPicPr>
          <p:cNvPr id="11" name="Picture 10" descr="Aerial view of a city skyline">
            <a:extLst>
              <a:ext uri="{FF2B5EF4-FFF2-40B4-BE49-F238E27FC236}">
                <a16:creationId xmlns:a16="http://schemas.microsoft.com/office/drawing/2014/main" id="{5ACD14A4-6A74-3C2C-CBD4-1F3254B9B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33" y="3652838"/>
            <a:ext cx="3261314" cy="2176461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5AACF7F-FC71-DE88-6850-7550D68D3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98" y="1028701"/>
            <a:ext cx="6777709" cy="31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1982883" y="894245"/>
            <a:ext cx="9336024" cy="4115981"/>
          </a:xfrm>
          <a:custGeom>
            <a:avLst/>
            <a:gdLst>
              <a:gd name="connsiteX0" fmla="*/ 0 w 9336024"/>
              <a:gd name="connsiteY0" fmla="*/ 686010 h 4115981"/>
              <a:gd name="connsiteX1" fmla="*/ 838906 w 9336024"/>
              <a:gd name="connsiteY1" fmla="*/ 0 h 4115981"/>
              <a:gd name="connsiteX2" fmla="*/ 1535107 w 9336024"/>
              <a:gd name="connsiteY2" fmla="*/ 0 h 4115981"/>
              <a:gd name="connsiteX3" fmla="*/ 2384472 w 9336024"/>
              <a:gd name="connsiteY3" fmla="*/ 0 h 4115981"/>
              <a:gd name="connsiteX4" fmla="*/ 3233837 w 9336024"/>
              <a:gd name="connsiteY4" fmla="*/ 0 h 4115981"/>
              <a:gd name="connsiteX5" fmla="*/ 3776875 w 9336024"/>
              <a:gd name="connsiteY5" fmla="*/ 0 h 4115981"/>
              <a:gd name="connsiteX6" fmla="*/ 4396493 w 9336024"/>
              <a:gd name="connsiteY6" fmla="*/ 0 h 4115981"/>
              <a:gd name="connsiteX7" fmla="*/ 5016112 w 9336024"/>
              <a:gd name="connsiteY7" fmla="*/ 0 h 4115981"/>
              <a:gd name="connsiteX8" fmla="*/ 5865477 w 9336024"/>
              <a:gd name="connsiteY8" fmla="*/ 0 h 4115981"/>
              <a:gd name="connsiteX9" fmla="*/ 6638261 w 9336024"/>
              <a:gd name="connsiteY9" fmla="*/ 0 h 4115981"/>
              <a:gd name="connsiteX10" fmla="*/ 7334461 w 9336024"/>
              <a:gd name="connsiteY10" fmla="*/ 0 h 4115981"/>
              <a:gd name="connsiteX11" fmla="*/ 8497117 w 9336024"/>
              <a:gd name="connsiteY11" fmla="*/ 0 h 4115981"/>
              <a:gd name="connsiteX12" fmla="*/ 9336024 w 9336024"/>
              <a:gd name="connsiteY12" fmla="*/ 686010 h 4115981"/>
              <a:gd name="connsiteX13" fmla="*/ 9336024 w 9336024"/>
              <a:gd name="connsiteY13" fmla="*/ 1289681 h 4115981"/>
              <a:gd name="connsiteX14" fmla="*/ 9336024 w 9336024"/>
              <a:gd name="connsiteY14" fmla="*/ 1783594 h 4115981"/>
              <a:gd name="connsiteX15" fmla="*/ 9336024 w 9336024"/>
              <a:gd name="connsiteY15" fmla="*/ 2277506 h 4115981"/>
              <a:gd name="connsiteX16" fmla="*/ 9336024 w 9336024"/>
              <a:gd name="connsiteY16" fmla="*/ 2743980 h 4115981"/>
              <a:gd name="connsiteX17" fmla="*/ 9336024 w 9336024"/>
              <a:gd name="connsiteY17" fmla="*/ 3429970 h 4115981"/>
              <a:gd name="connsiteX18" fmla="*/ 8497117 w 9336024"/>
              <a:gd name="connsiteY18" fmla="*/ 4115981 h 4115981"/>
              <a:gd name="connsiteX19" fmla="*/ 7800916 w 9336024"/>
              <a:gd name="connsiteY19" fmla="*/ 4115981 h 4115981"/>
              <a:gd name="connsiteX20" fmla="*/ 7028133 w 9336024"/>
              <a:gd name="connsiteY20" fmla="*/ 4115981 h 4115981"/>
              <a:gd name="connsiteX21" fmla="*/ 6255350 w 9336024"/>
              <a:gd name="connsiteY21" fmla="*/ 4115981 h 4115981"/>
              <a:gd name="connsiteX22" fmla="*/ 5405985 w 9336024"/>
              <a:gd name="connsiteY22" fmla="*/ 4115981 h 4115981"/>
              <a:gd name="connsiteX23" fmla="*/ 4633202 w 9336024"/>
              <a:gd name="connsiteY23" fmla="*/ 4115981 h 4115981"/>
              <a:gd name="connsiteX24" fmla="*/ 4013582 w 9336024"/>
              <a:gd name="connsiteY24" fmla="*/ 4115981 h 4115981"/>
              <a:gd name="connsiteX25" fmla="*/ 3547128 w 9336024"/>
              <a:gd name="connsiteY25" fmla="*/ 4115981 h 4115981"/>
              <a:gd name="connsiteX26" fmla="*/ 2850927 w 9336024"/>
              <a:gd name="connsiteY26" fmla="*/ 4115981 h 4115981"/>
              <a:gd name="connsiteX27" fmla="*/ 2231308 w 9336024"/>
              <a:gd name="connsiteY27" fmla="*/ 4115981 h 4115981"/>
              <a:gd name="connsiteX28" fmla="*/ 1611688 w 9336024"/>
              <a:gd name="connsiteY28" fmla="*/ 4115981 h 4115981"/>
              <a:gd name="connsiteX29" fmla="*/ 838906 w 9336024"/>
              <a:gd name="connsiteY29" fmla="*/ 4115981 h 4115981"/>
              <a:gd name="connsiteX30" fmla="*/ 0 w 9336024"/>
              <a:gd name="connsiteY30" fmla="*/ 3429970 h 4115981"/>
              <a:gd name="connsiteX31" fmla="*/ 0 w 9336024"/>
              <a:gd name="connsiteY31" fmla="*/ 2936057 h 4115981"/>
              <a:gd name="connsiteX32" fmla="*/ 0 w 9336024"/>
              <a:gd name="connsiteY32" fmla="*/ 2359825 h 4115981"/>
              <a:gd name="connsiteX33" fmla="*/ 0 w 9336024"/>
              <a:gd name="connsiteY33" fmla="*/ 1893353 h 4115981"/>
              <a:gd name="connsiteX34" fmla="*/ 0 w 9336024"/>
              <a:gd name="connsiteY34" fmla="*/ 1372000 h 4115981"/>
              <a:gd name="connsiteX35" fmla="*/ 0 w 9336024"/>
              <a:gd name="connsiteY35" fmla="*/ 686010 h 4115981"/>
              <a:gd name="connsiteX0" fmla="*/ 0 w 9336024"/>
              <a:gd name="connsiteY0" fmla="*/ 686010 h 4115981"/>
              <a:gd name="connsiteX1" fmla="*/ 838906 w 9336024"/>
              <a:gd name="connsiteY1" fmla="*/ 0 h 4115981"/>
              <a:gd name="connsiteX2" fmla="*/ 1688271 w 9336024"/>
              <a:gd name="connsiteY2" fmla="*/ 0 h 4115981"/>
              <a:gd name="connsiteX3" fmla="*/ 2154726 w 9336024"/>
              <a:gd name="connsiteY3" fmla="*/ 0 h 4115981"/>
              <a:gd name="connsiteX4" fmla="*/ 3004091 w 9336024"/>
              <a:gd name="connsiteY4" fmla="*/ 0 h 4115981"/>
              <a:gd name="connsiteX5" fmla="*/ 3700292 w 9336024"/>
              <a:gd name="connsiteY5" fmla="*/ 0 h 4115981"/>
              <a:gd name="connsiteX6" fmla="*/ 4473075 w 9336024"/>
              <a:gd name="connsiteY6" fmla="*/ 0 h 4115981"/>
              <a:gd name="connsiteX7" fmla="*/ 5016112 w 9336024"/>
              <a:gd name="connsiteY7" fmla="*/ 0 h 4115981"/>
              <a:gd name="connsiteX8" fmla="*/ 5865477 w 9336024"/>
              <a:gd name="connsiteY8" fmla="*/ 0 h 4115981"/>
              <a:gd name="connsiteX9" fmla="*/ 6638261 w 9336024"/>
              <a:gd name="connsiteY9" fmla="*/ 0 h 4115981"/>
              <a:gd name="connsiteX10" fmla="*/ 7411044 w 9336024"/>
              <a:gd name="connsiteY10" fmla="*/ 0 h 4115981"/>
              <a:gd name="connsiteX11" fmla="*/ 8497117 w 9336024"/>
              <a:gd name="connsiteY11" fmla="*/ 0 h 4115981"/>
              <a:gd name="connsiteX12" fmla="*/ 9336024 w 9336024"/>
              <a:gd name="connsiteY12" fmla="*/ 686010 h 4115981"/>
              <a:gd name="connsiteX13" fmla="*/ 9336024 w 9336024"/>
              <a:gd name="connsiteY13" fmla="*/ 1152484 h 4115981"/>
              <a:gd name="connsiteX14" fmla="*/ 9336024 w 9336024"/>
              <a:gd name="connsiteY14" fmla="*/ 1701275 h 4115981"/>
              <a:gd name="connsiteX15" fmla="*/ 9336024 w 9336024"/>
              <a:gd name="connsiteY15" fmla="*/ 2167749 h 4115981"/>
              <a:gd name="connsiteX16" fmla="*/ 9336024 w 9336024"/>
              <a:gd name="connsiteY16" fmla="*/ 2743980 h 4115981"/>
              <a:gd name="connsiteX17" fmla="*/ 9336024 w 9336024"/>
              <a:gd name="connsiteY17" fmla="*/ 3429970 h 4115981"/>
              <a:gd name="connsiteX18" fmla="*/ 8497117 w 9336024"/>
              <a:gd name="connsiteY18" fmla="*/ 4115981 h 4115981"/>
              <a:gd name="connsiteX19" fmla="*/ 7877499 w 9336024"/>
              <a:gd name="connsiteY19" fmla="*/ 4115981 h 4115981"/>
              <a:gd name="connsiteX20" fmla="*/ 7104715 w 9336024"/>
              <a:gd name="connsiteY20" fmla="*/ 4115981 h 4115981"/>
              <a:gd name="connsiteX21" fmla="*/ 6408515 w 9336024"/>
              <a:gd name="connsiteY21" fmla="*/ 4115981 h 4115981"/>
              <a:gd name="connsiteX22" fmla="*/ 5942060 w 9336024"/>
              <a:gd name="connsiteY22" fmla="*/ 4115981 h 4115981"/>
              <a:gd name="connsiteX23" fmla="*/ 5475605 w 9336024"/>
              <a:gd name="connsiteY23" fmla="*/ 4115981 h 4115981"/>
              <a:gd name="connsiteX24" fmla="*/ 4932568 w 9336024"/>
              <a:gd name="connsiteY24" fmla="*/ 4115981 h 4115981"/>
              <a:gd name="connsiteX25" fmla="*/ 4466113 w 9336024"/>
              <a:gd name="connsiteY25" fmla="*/ 4115981 h 4115981"/>
              <a:gd name="connsiteX26" fmla="*/ 3616748 w 9336024"/>
              <a:gd name="connsiteY26" fmla="*/ 4115981 h 4115981"/>
              <a:gd name="connsiteX27" fmla="*/ 2767382 w 9336024"/>
              <a:gd name="connsiteY27" fmla="*/ 4115981 h 4115981"/>
              <a:gd name="connsiteX28" fmla="*/ 1994600 w 9336024"/>
              <a:gd name="connsiteY28" fmla="*/ 4115981 h 4115981"/>
              <a:gd name="connsiteX29" fmla="*/ 838906 w 9336024"/>
              <a:gd name="connsiteY29" fmla="*/ 4115981 h 4115981"/>
              <a:gd name="connsiteX30" fmla="*/ 0 w 9336024"/>
              <a:gd name="connsiteY30" fmla="*/ 3429970 h 4115981"/>
              <a:gd name="connsiteX31" fmla="*/ 0 w 9336024"/>
              <a:gd name="connsiteY31" fmla="*/ 2936057 h 4115981"/>
              <a:gd name="connsiteX32" fmla="*/ 0 w 9336024"/>
              <a:gd name="connsiteY32" fmla="*/ 2387265 h 4115981"/>
              <a:gd name="connsiteX33" fmla="*/ 0 w 9336024"/>
              <a:gd name="connsiteY33" fmla="*/ 1920792 h 4115981"/>
              <a:gd name="connsiteX34" fmla="*/ 0 w 9336024"/>
              <a:gd name="connsiteY34" fmla="*/ 1372000 h 4115981"/>
              <a:gd name="connsiteX35" fmla="*/ 0 w 9336024"/>
              <a:gd name="connsiteY35" fmla="*/ 686010 h 411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336024" h="4115981" fill="none" extrusionOk="0">
                <a:moveTo>
                  <a:pt x="0" y="686010"/>
                </a:moveTo>
                <a:cubicBezTo>
                  <a:pt x="8764" y="294166"/>
                  <a:pt x="433483" y="-20251"/>
                  <a:pt x="838906" y="0"/>
                </a:cubicBezTo>
                <a:cubicBezTo>
                  <a:pt x="1027418" y="5119"/>
                  <a:pt x="1257339" y="-2203"/>
                  <a:pt x="1535107" y="0"/>
                </a:cubicBezTo>
                <a:cubicBezTo>
                  <a:pt x="1798414" y="14925"/>
                  <a:pt x="2154395" y="31409"/>
                  <a:pt x="2384472" y="0"/>
                </a:cubicBezTo>
                <a:cubicBezTo>
                  <a:pt x="2600587" y="-60111"/>
                  <a:pt x="2851443" y="-620"/>
                  <a:pt x="3233837" y="0"/>
                </a:cubicBezTo>
                <a:cubicBezTo>
                  <a:pt x="3637061" y="-6686"/>
                  <a:pt x="3547461" y="12280"/>
                  <a:pt x="3776875" y="0"/>
                </a:cubicBezTo>
                <a:cubicBezTo>
                  <a:pt x="4000949" y="-39532"/>
                  <a:pt x="4205221" y="-40111"/>
                  <a:pt x="4396493" y="0"/>
                </a:cubicBezTo>
                <a:cubicBezTo>
                  <a:pt x="4608697" y="15968"/>
                  <a:pt x="4867991" y="14149"/>
                  <a:pt x="5016112" y="0"/>
                </a:cubicBezTo>
                <a:cubicBezTo>
                  <a:pt x="5131227" y="40940"/>
                  <a:pt x="5509681" y="165"/>
                  <a:pt x="5865477" y="0"/>
                </a:cubicBezTo>
                <a:cubicBezTo>
                  <a:pt x="6262411" y="-19293"/>
                  <a:pt x="6328768" y="-6309"/>
                  <a:pt x="6638261" y="0"/>
                </a:cubicBezTo>
                <a:cubicBezTo>
                  <a:pt x="6950776" y="-3800"/>
                  <a:pt x="7182345" y="33392"/>
                  <a:pt x="7334461" y="0"/>
                </a:cubicBezTo>
                <a:cubicBezTo>
                  <a:pt x="7474362" y="-10217"/>
                  <a:pt x="8154520" y="9134"/>
                  <a:pt x="8497117" y="0"/>
                </a:cubicBezTo>
                <a:cubicBezTo>
                  <a:pt x="9064192" y="-91406"/>
                  <a:pt x="9259146" y="263240"/>
                  <a:pt x="9336024" y="686010"/>
                </a:cubicBezTo>
                <a:cubicBezTo>
                  <a:pt x="9315419" y="802959"/>
                  <a:pt x="9248706" y="1058173"/>
                  <a:pt x="9336024" y="1289681"/>
                </a:cubicBezTo>
                <a:cubicBezTo>
                  <a:pt x="9369976" y="1527662"/>
                  <a:pt x="9349934" y="1568418"/>
                  <a:pt x="9336024" y="1783594"/>
                </a:cubicBezTo>
                <a:cubicBezTo>
                  <a:pt x="9327923" y="2021087"/>
                  <a:pt x="9318052" y="2150193"/>
                  <a:pt x="9336024" y="2277506"/>
                </a:cubicBezTo>
                <a:cubicBezTo>
                  <a:pt x="9385878" y="2413648"/>
                  <a:pt x="9320412" y="2602550"/>
                  <a:pt x="9336024" y="2743980"/>
                </a:cubicBezTo>
                <a:cubicBezTo>
                  <a:pt x="9351433" y="2871931"/>
                  <a:pt x="9349941" y="3242265"/>
                  <a:pt x="9336024" y="3429970"/>
                </a:cubicBezTo>
                <a:cubicBezTo>
                  <a:pt x="9210873" y="3885636"/>
                  <a:pt x="8984344" y="4074606"/>
                  <a:pt x="8497117" y="4115981"/>
                </a:cubicBezTo>
                <a:cubicBezTo>
                  <a:pt x="8339333" y="4123325"/>
                  <a:pt x="7956434" y="4120194"/>
                  <a:pt x="7800916" y="4115981"/>
                </a:cubicBezTo>
                <a:cubicBezTo>
                  <a:pt x="7655135" y="4038210"/>
                  <a:pt x="7445119" y="4122319"/>
                  <a:pt x="7028133" y="4115981"/>
                </a:cubicBezTo>
                <a:cubicBezTo>
                  <a:pt x="6678913" y="4127121"/>
                  <a:pt x="6542093" y="4156163"/>
                  <a:pt x="6255350" y="4115981"/>
                </a:cubicBezTo>
                <a:cubicBezTo>
                  <a:pt x="5959861" y="4097447"/>
                  <a:pt x="5670423" y="4109761"/>
                  <a:pt x="5405985" y="4115981"/>
                </a:cubicBezTo>
                <a:cubicBezTo>
                  <a:pt x="5192289" y="4163323"/>
                  <a:pt x="4887084" y="4083262"/>
                  <a:pt x="4633202" y="4115981"/>
                </a:cubicBezTo>
                <a:cubicBezTo>
                  <a:pt x="4337258" y="4133070"/>
                  <a:pt x="4174346" y="4150682"/>
                  <a:pt x="4013582" y="4115981"/>
                </a:cubicBezTo>
                <a:cubicBezTo>
                  <a:pt x="3844628" y="4102938"/>
                  <a:pt x="3670964" y="4094414"/>
                  <a:pt x="3547128" y="4115981"/>
                </a:cubicBezTo>
                <a:cubicBezTo>
                  <a:pt x="3424840" y="4136579"/>
                  <a:pt x="3016808" y="4097268"/>
                  <a:pt x="2850927" y="4115981"/>
                </a:cubicBezTo>
                <a:cubicBezTo>
                  <a:pt x="2673624" y="4122990"/>
                  <a:pt x="2457730" y="4094385"/>
                  <a:pt x="2231308" y="4115981"/>
                </a:cubicBezTo>
                <a:cubicBezTo>
                  <a:pt x="1981592" y="4078360"/>
                  <a:pt x="1855000" y="4121406"/>
                  <a:pt x="1611688" y="4115981"/>
                </a:cubicBezTo>
                <a:cubicBezTo>
                  <a:pt x="1381472" y="4152885"/>
                  <a:pt x="1003248" y="4071120"/>
                  <a:pt x="838906" y="4115981"/>
                </a:cubicBezTo>
                <a:cubicBezTo>
                  <a:pt x="475752" y="4216517"/>
                  <a:pt x="-57834" y="3897408"/>
                  <a:pt x="0" y="3429970"/>
                </a:cubicBezTo>
                <a:cubicBezTo>
                  <a:pt x="-27951" y="3220322"/>
                  <a:pt x="44599" y="3084094"/>
                  <a:pt x="0" y="2936057"/>
                </a:cubicBezTo>
                <a:cubicBezTo>
                  <a:pt x="-15158" y="2783546"/>
                  <a:pt x="15547" y="2584997"/>
                  <a:pt x="0" y="2359825"/>
                </a:cubicBezTo>
                <a:cubicBezTo>
                  <a:pt x="-20166" y="2156998"/>
                  <a:pt x="16483" y="2124921"/>
                  <a:pt x="0" y="1893353"/>
                </a:cubicBezTo>
                <a:cubicBezTo>
                  <a:pt x="-15692" y="1668628"/>
                  <a:pt x="22586" y="1524582"/>
                  <a:pt x="0" y="1372000"/>
                </a:cubicBezTo>
                <a:cubicBezTo>
                  <a:pt x="15263" y="1223595"/>
                  <a:pt x="-44242" y="1010907"/>
                  <a:pt x="0" y="686010"/>
                </a:cubicBezTo>
                <a:close/>
              </a:path>
              <a:path w="9336024" h="4115981" stroke="0" extrusionOk="0">
                <a:moveTo>
                  <a:pt x="0" y="686010"/>
                </a:moveTo>
                <a:cubicBezTo>
                  <a:pt x="-196" y="263811"/>
                  <a:pt x="257137" y="-61215"/>
                  <a:pt x="838906" y="0"/>
                </a:cubicBezTo>
                <a:cubicBezTo>
                  <a:pt x="1138281" y="25010"/>
                  <a:pt x="1366406" y="-9200"/>
                  <a:pt x="1688271" y="0"/>
                </a:cubicBezTo>
                <a:cubicBezTo>
                  <a:pt x="1987313" y="14275"/>
                  <a:pt x="1967242" y="2892"/>
                  <a:pt x="2154726" y="0"/>
                </a:cubicBezTo>
                <a:cubicBezTo>
                  <a:pt x="2381162" y="-26387"/>
                  <a:pt x="2692797" y="-22670"/>
                  <a:pt x="3004091" y="0"/>
                </a:cubicBezTo>
                <a:cubicBezTo>
                  <a:pt x="3315150" y="25014"/>
                  <a:pt x="3450409" y="-36214"/>
                  <a:pt x="3700292" y="0"/>
                </a:cubicBezTo>
                <a:cubicBezTo>
                  <a:pt x="3937378" y="-7425"/>
                  <a:pt x="4292966" y="1869"/>
                  <a:pt x="4473075" y="0"/>
                </a:cubicBezTo>
                <a:cubicBezTo>
                  <a:pt x="4613528" y="-7432"/>
                  <a:pt x="4885047" y="4832"/>
                  <a:pt x="5016112" y="0"/>
                </a:cubicBezTo>
                <a:cubicBezTo>
                  <a:pt x="5169238" y="-1316"/>
                  <a:pt x="5653149" y="22180"/>
                  <a:pt x="5865477" y="0"/>
                </a:cubicBezTo>
                <a:cubicBezTo>
                  <a:pt x="6058998" y="-54638"/>
                  <a:pt x="6401557" y="60496"/>
                  <a:pt x="6638261" y="0"/>
                </a:cubicBezTo>
                <a:cubicBezTo>
                  <a:pt x="6900047" y="-32932"/>
                  <a:pt x="7089011" y="11172"/>
                  <a:pt x="7411044" y="0"/>
                </a:cubicBezTo>
                <a:cubicBezTo>
                  <a:pt x="7781397" y="62557"/>
                  <a:pt x="8148483" y="31330"/>
                  <a:pt x="8497117" y="0"/>
                </a:cubicBezTo>
                <a:cubicBezTo>
                  <a:pt x="9024585" y="8557"/>
                  <a:pt x="9317062" y="336409"/>
                  <a:pt x="9336024" y="686010"/>
                </a:cubicBezTo>
                <a:cubicBezTo>
                  <a:pt x="9303129" y="817159"/>
                  <a:pt x="9350758" y="1015756"/>
                  <a:pt x="9336024" y="1152484"/>
                </a:cubicBezTo>
                <a:cubicBezTo>
                  <a:pt x="9322952" y="1272449"/>
                  <a:pt x="9344924" y="1448782"/>
                  <a:pt x="9336024" y="1701275"/>
                </a:cubicBezTo>
                <a:cubicBezTo>
                  <a:pt x="9315541" y="1960926"/>
                  <a:pt x="9323475" y="1971661"/>
                  <a:pt x="9336024" y="2167749"/>
                </a:cubicBezTo>
                <a:cubicBezTo>
                  <a:pt x="9337040" y="2351004"/>
                  <a:pt x="9333783" y="2504919"/>
                  <a:pt x="9336024" y="2743980"/>
                </a:cubicBezTo>
                <a:cubicBezTo>
                  <a:pt x="9345052" y="2957112"/>
                  <a:pt x="9343433" y="3216917"/>
                  <a:pt x="9336024" y="3429970"/>
                </a:cubicBezTo>
                <a:cubicBezTo>
                  <a:pt x="9319308" y="3838948"/>
                  <a:pt x="8880658" y="4166348"/>
                  <a:pt x="8497117" y="4115981"/>
                </a:cubicBezTo>
                <a:cubicBezTo>
                  <a:pt x="8228419" y="4120365"/>
                  <a:pt x="8123369" y="4097235"/>
                  <a:pt x="7877499" y="4115981"/>
                </a:cubicBezTo>
                <a:cubicBezTo>
                  <a:pt x="7638618" y="4164458"/>
                  <a:pt x="7398696" y="4115940"/>
                  <a:pt x="7104715" y="4115981"/>
                </a:cubicBezTo>
                <a:cubicBezTo>
                  <a:pt x="6822145" y="4128094"/>
                  <a:pt x="6722503" y="4135321"/>
                  <a:pt x="6408515" y="4115981"/>
                </a:cubicBezTo>
                <a:cubicBezTo>
                  <a:pt x="6095646" y="4102543"/>
                  <a:pt x="6059412" y="4101688"/>
                  <a:pt x="5942060" y="4115981"/>
                </a:cubicBezTo>
                <a:cubicBezTo>
                  <a:pt x="5824337" y="4133668"/>
                  <a:pt x="5622461" y="4093778"/>
                  <a:pt x="5475605" y="4115981"/>
                </a:cubicBezTo>
                <a:cubicBezTo>
                  <a:pt x="5322667" y="4125990"/>
                  <a:pt x="5164002" y="4103276"/>
                  <a:pt x="4932568" y="4115981"/>
                </a:cubicBezTo>
                <a:cubicBezTo>
                  <a:pt x="4689379" y="4129182"/>
                  <a:pt x="4672702" y="4129434"/>
                  <a:pt x="4466113" y="4115981"/>
                </a:cubicBezTo>
                <a:cubicBezTo>
                  <a:pt x="4244631" y="4082373"/>
                  <a:pt x="4013651" y="4062176"/>
                  <a:pt x="3616748" y="4115981"/>
                </a:cubicBezTo>
                <a:cubicBezTo>
                  <a:pt x="3229509" y="4115558"/>
                  <a:pt x="3112481" y="4115270"/>
                  <a:pt x="2767382" y="4115981"/>
                </a:cubicBezTo>
                <a:cubicBezTo>
                  <a:pt x="2408732" y="4113931"/>
                  <a:pt x="2379636" y="4095076"/>
                  <a:pt x="1994600" y="4115981"/>
                </a:cubicBezTo>
                <a:cubicBezTo>
                  <a:pt x="1625366" y="4207576"/>
                  <a:pt x="1152341" y="4141278"/>
                  <a:pt x="838906" y="4115981"/>
                </a:cubicBezTo>
                <a:cubicBezTo>
                  <a:pt x="383601" y="4121148"/>
                  <a:pt x="27482" y="3813911"/>
                  <a:pt x="0" y="3429970"/>
                </a:cubicBezTo>
                <a:cubicBezTo>
                  <a:pt x="38923" y="3295850"/>
                  <a:pt x="7592" y="3081690"/>
                  <a:pt x="0" y="2936057"/>
                </a:cubicBezTo>
                <a:cubicBezTo>
                  <a:pt x="-16131" y="2815419"/>
                  <a:pt x="-78" y="2520850"/>
                  <a:pt x="0" y="2387265"/>
                </a:cubicBezTo>
                <a:cubicBezTo>
                  <a:pt x="39259" y="2244238"/>
                  <a:pt x="16581" y="2023129"/>
                  <a:pt x="0" y="1920792"/>
                </a:cubicBezTo>
                <a:cubicBezTo>
                  <a:pt x="-10337" y="1776562"/>
                  <a:pt x="14329" y="1518787"/>
                  <a:pt x="0" y="1372000"/>
                </a:cubicBezTo>
                <a:cubicBezTo>
                  <a:pt x="-8480" y="1175077"/>
                  <a:pt x="10546" y="911136"/>
                  <a:pt x="0" y="686010"/>
                </a:cubicBezTo>
                <a:close/>
              </a:path>
              <a:path w="9336024" h="4115981" fill="none" stroke="0" extrusionOk="0">
                <a:moveTo>
                  <a:pt x="0" y="686010"/>
                </a:moveTo>
                <a:cubicBezTo>
                  <a:pt x="39054" y="343322"/>
                  <a:pt x="442706" y="-45811"/>
                  <a:pt x="838906" y="0"/>
                </a:cubicBezTo>
                <a:cubicBezTo>
                  <a:pt x="1027975" y="-4138"/>
                  <a:pt x="1293407" y="38631"/>
                  <a:pt x="1535107" y="0"/>
                </a:cubicBezTo>
                <a:cubicBezTo>
                  <a:pt x="1812363" y="-7172"/>
                  <a:pt x="2180653" y="51806"/>
                  <a:pt x="2384472" y="0"/>
                </a:cubicBezTo>
                <a:cubicBezTo>
                  <a:pt x="2629210" y="-19384"/>
                  <a:pt x="2885452" y="23988"/>
                  <a:pt x="3233837" y="0"/>
                </a:cubicBezTo>
                <a:cubicBezTo>
                  <a:pt x="3618371" y="5590"/>
                  <a:pt x="3545915" y="12813"/>
                  <a:pt x="3776875" y="0"/>
                </a:cubicBezTo>
                <a:cubicBezTo>
                  <a:pt x="3986712" y="6654"/>
                  <a:pt x="4197861" y="-27456"/>
                  <a:pt x="4396493" y="0"/>
                </a:cubicBezTo>
                <a:cubicBezTo>
                  <a:pt x="4609216" y="-12546"/>
                  <a:pt x="4874497" y="27599"/>
                  <a:pt x="5016112" y="0"/>
                </a:cubicBezTo>
                <a:cubicBezTo>
                  <a:pt x="5121897" y="-11370"/>
                  <a:pt x="5435336" y="46773"/>
                  <a:pt x="5865477" y="0"/>
                </a:cubicBezTo>
                <a:cubicBezTo>
                  <a:pt x="6263045" y="-26781"/>
                  <a:pt x="6348974" y="-27900"/>
                  <a:pt x="6638261" y="0"/>
                </a:cubicBezTo>
                <a:cubicBezTo>
                  <a:pt x="6967902" y="32620"/>
                  <a:pt x="7191026" y="28117"/>
                  <a:pt x="7334461" y="0"/>
                </a:cubicBezTo>
                <a:cubicBezTo>
                  <a:pt x="7434058" y="53479"/>
                  <a:pt x="8056465" y="-25573"/>
                  <a:pt x="8497117" y="0"/>
                </a:cubicBezTo>
                <a:cubicBezTo>
                  <a:pt x="9003117" y="-23543"/>
                  <a:pt x="9362999" y="234247"/>
                  <a:pt x="9336024" y="686010"/>
                </a:cubicBezTo>
                <a:cubicBezTo>
                  <a:pt x="9325716" y="864881"/>
                  <a:pt x="9323775" y="1039915"/>
                  <a:pt x="9336024" y="1289681"/>
                </a:cubicBezTo>
                <a:cubicBezTo>
                  <a:pt x="9378135" y="1533958"/>
                  <a:pt x="9347386" y="1571549"/>
                  <a:pt x="9336024" y="1783594"/>
                </a:cubicBezTo>
                <a:cubicBezTo>
                  <a:pt x="9297962" y="1978135"/>
                  <a:pt x="9324594" y="2141910"/>
                  <a:pt x="9336024" y="2277506"/>
                </a:cubicBezTo>
                <a:cubicBezTo>
                  <a:pt x="9394972" y="2434028"/>
                  <a:pt x="9322882" y="2592380"/>
                  <a:pt x="9336024" y="2743980"/>
                </a:cubicBezTo>
                <a:cubicBezTo>
                  <a:pt x="9327265" y="2868681"/>
                  <a:pt x="9373872" y="3262434"/>
                  <a:pt x="9336024" y="3429970"/>
                </a:cubicBezTo>
                <a:cubicBezTo>
                  <a:pt x="9323846" y="3878459"/>
                  <a:pt x="8950530" y="4085288"/>
                  <a:pt x="8497117" y="4115981"/>
                </a:cubicBezTo>
                <a:cubicBezTo>
                  <a:pt x="8342811" y="4153427"/>
                  <a:pt x="7949657" y="4121710"/>
                  <a:pt x="7800916" y="4115981"/>
                </a:cubicBezTo>
                <a:cubicBezTo>
                  <a:pt x="7641254" y="4074928"/>
                  <a:pt x="7394520" y="4144371"/>
                  <a:pt x="7028133" y="4115981"/>
                </a:cubicBezTo>
                <a:cubicBezTo>
                  <a:pt x="6655860" y="4101432"/>
                  <a:pt x="6525279" y="4147892"/>
                  <a:pt x="6255350" y="4115981"/>
                </a:cubicBezTo>
                <a:cubicBezTo>
                  <a:pt x="6010514" y="4148771"/>
                  <a:pt x="5618547" y="4105472"/>
                  <a:pt x="5405985" y="4115981"/>
                </a:cubicBezTo>
                <a:cubicBezTo>
                  <a:pt x="5147475" y="4096738"/>
                  <a:pt x="4888274" y="4104409"/>
                  <a:pt x="4633202" y="4115981"/>
                </a:cubicBezTo>
                <a:cubicBezTo>
                  <a:pt x="4333550" y="4111180"/>
                  <a:pt x="4172580" y="4114149"/>
                  <a:pt x="4013582" y="4115981"/>
                </a:cubicBezTo>
                <a:cubicBezTo>
                  <a:pt x="3867369" y="4094489"/>
                  <a:pt x="3695213" y="4094377"/>
                  <a:pt x="3547128" y="4115981"/>
                </a:cubicBezTo>
                <a:cubicBezTo>
                  <a:pt x="3387737" y="4142678"/>
                  <a:pt x="3020801" y="4076369"/>
                  <a:pt x="2850927" y="4115981"/>
                </a:cubicBezTo>
                <a:cubicBezTo>
                  <a:pt x="2708491" y="4142062"/>
                  <a:pt x="2464415" y="4132961"/>
                  <a:pt x="2231308" y="4115981"/>
                </a:cubicBezTo>
                <a:cubicBezTo>
                  <a:pt x="1986872" y="4103130"/>
                  <a:pt x="1841222" y="4122698"/>
                  <a:pt x="1611688" y="4115981"/>
                </a:cubicBezTo>
                <a:cubicBezTo>
                  <a:pt x="1403968" y="4123486"/>
                  <a:pt x="1006026" y="4099245"/>
                  <a:pt x="838906" y="4115981"/>
                </a:cubicBezTo>
                <a:cubicBezTo>
                  <a:pt x="428759" y="4240168"/>
                  <a:pt x="-73775" y="3858784"/>
                  <a:pt x="0" y="3429970"/>
                </a:cubicBezTo>
                <a:cubicBezTo>
                  <a:pt x="-7900" y="3237106"/>
                  <a:pt x="53439" y="3119168"/>
                  <a:pt x="0" y="2936057"/>
                </a:cubicBezTo>
                <a:cubicBezTo>
                  <a:pt x="-19637" y="2772682"/>
                  <a:pt x="2433" y="2547815"/>
                  <a:pt x="0" y="2359825"/>
                </a:cubicBezTo>
                <a:cubicBezTo>
                  <a:pt x="-14284" y="2153520"/>
                  <a:pt x="7747" y="2117429"/>
                  <a:pt x="0" y="1893353"/>
                </a:cubicBezTo>
                <a:cubicBezTo>
                  <a:pt x="-658" y="1674768"/>
                  <a:pt x="24520" y="1530030"/>
                  <a:pt x="0" y="1372000"/>
                </a:cubicBezTo>
                <a:cubicBezTo>
                  <a:pt x="-10876" y="1242555"/>
                  <a:pt x="-34924" y="1017471"/>
                  <a:pt x="0" y="686010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1: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Vẽ hoặc sưu tầm tranh ảnh về một đề tài theo gợi ý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 phố (thị xã, thị trấn) em yêu.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 gìn vệ sinh đô thị.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 trọng quy tắc giao thông đô thị.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 em có chỗ vui chơi.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5" y="331520"/>
            <a:ext cx="1449324" cy="144932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7545" y="5572951"/>
            <a:ext cx="2024379" cy="1077565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301662" y="5057813"/>
            <a:ext cx="2134690" cy="166525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80777" y="1381552"/>
            <a:ext cx="1404398" cy="11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466344"/>
            <a:ext cx="10168127" cy="5861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22289-B0BB-2EA6-B36E-E57DDBFFEA9E}"/>
              </a:ext>
            </a:extLst>
          </p:cNvPr>
          <p:cNvSpPr txBox="1"/>
          <p:nvPr/>
        </p:nvSpPr>
        <p:spPr>
          <a:xfrm>
            <a:off x="1619250" y="792404"/>
            <a:ext cx="8953499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</a:t>
            </a:r>
            <a:r>
              <a:rPr lang="nl-NL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đoạn văn nêu cảm xúc về con người, cảnh vật thể hiện trong bức tranh/ảnh đó.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429BC95-CA8F-7171-4BC8-B29A211B2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857177"/>
            <a:ext cx="7677150" cy="41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1F695-2D87-2A14-9836-CEFD3306DF1C}"/>
              </a:ext>
            </a:extLst>
          </p:cNvPr>
          <p:cNvSpPr txBox="1"/>
          <p:nvPr/>
        </p:nvSpPr>
        <p:spPr>
          <a:xfrm>
            <a:off x="1441148" y="1150880"/>
            <a:ext cx="8953499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</a:t>
            </a:r>
          </a:p>
          <a:p>
            <a:pPr algn="ctr">
              <a:lnSpc>
                <a:spcPct val="120000"/>
              </a:lnSpc>
            </a:pPr>
            <a:r>
              <a:rPr lang="nl-NL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sản phẩm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4E8B7A2-1476-1F66-80D5-9493DBEE5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9" y="2640014"/>
            <a:ext cx="7744906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4CAC7C2-2456-4E2B-9467-B10362A5DD56}"/>
              </a:ext>
            </a:extLst>
          </p:cNvPr>
          <p:cNvGrpSpPr/>
          <p:nvPr/>
        </p:nvGrpSpPr>
        <p:grpSpPr>
          <a:xfrm>
            <a:off x="3316685" y="2806691"/>
            <a:ext cx="5724644" cy="1204780"/>
            <a:chOff x="3316685" y="2806691"/>
            <a:chExt cx="5724644" cy="120478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316685" y="2811142"/>
              <a:ext cx="5724644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ln w="44450">
                    <a:solidFill>
                      <a:schemeClr val="bg1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72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3316685" y="2806691"/>
              <a:ext cx="5724644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7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68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1097</TotalTime>
  <Words>98</Words>
  <Application>Microsoft Office PowerPoint</Application>
  <PresentationFormat>Widescreen</PresentationFormat>
  <Paragraphs>17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微软雅黑</vt:lpstr>
      <vt:lpstr>Arial</vt:lpstr>
      <vt:lpstr>Calibri</vt:lpstr>
      <vt:lpstr>Times New Roman</vt:lpstr>
      <vt:lpstr>UTM Bell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Nhung Hoàng</cp:lastModifiedBy>
  <cp:revision>105</cp:revision>
  <dcterms:created xsi:type="dcterms:W3CDTF">2017-08-18T03:02:00Z</dcterms:created>
  <dcterms:modified xsi:type="dcterms:W3CDTF">2022-12-04T16:07:21Z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