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27" r:id="rId2"/>
    <p:sldId id="432" r:id="rId3"/>
    <p:sldId id="441" r:id="rId4"/>
    <p:sldId id="445" r:id="rId5"/>
    <p:sldId id="443" r:id="rId6"/>
    <p:sldId id="446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17550" indent="-260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436688" indent="-522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154238" indent="-7826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873375" indent="-1044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B2"/>
    <a:srgbClr val="0000FF"/>
    <a:srgbClr val="DDEDD8"/>
    <a:srgbClr val="E86B0F"/>
    <a:srgbClr val="FF0066"/>
    <a:srgbClr val="FEEBBD"/>
    <a:srgbClr val="0000CC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-438" y="-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71169512-602F-408D-B81F-1296092CF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4D98-979A-462C-9269-B6EFDA4FF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E1A6F-1F2F-4BFA-8F9E-E70F104EE2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83C5B-FEC3-4E8B-9C65-9B517F1A9D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0F78F-0509-48BE-9EE2-0CCA1F4B1C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EEED7-3C95-4603-9503-1979A8344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B3F55-3A98-4581-B72F-DD9B850927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A83A7-8457-4134-8D5B-A32A7939A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CDD69-8380-45F4-A84E-5945724C9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56118-EC44-48D4-BAE5-917957B3F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A53CA-8C01-4F25-B423-8F7EE5F85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55B3C-29A0-41D3-90EB-46FB7C303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388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013" y="8326438"/>
            <a:ext cx="515461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50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cs typeface="+mn-cs"/>
              </a:defRPr>
            </a:lvl1pPr>
          </a:lstStyle>
          <a:p>
            <a:pPr>
              <a:defRPr/>
            </a:pPr>
            <a:fld id="{DDE87A5B-E5DE-41F9-A06A-184D919F5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662113" y="4051300"/>
            <a:ext cx="11049000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CƠ QUAN TUẦN HOÀN (T3)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4084638" y="8107363"/>
            <a:ext cx="7100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14343" name="Picture 22" descr="bd2131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538" y="648017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90713" y="1703388"/>
            <a:ext cx="12145962" cy="19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5" name="Picture 7" descr="BƯỚM 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961410">
            <a:off x="13947775" y="388938"/>
            <a:ext cx="11969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8" descr="animal-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7220" flipH="1">
            <a:off x="2328863" y="6921500"/>
            <a:ext cx="11112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15372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15374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5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8950" y="1631950"/>
            <a:ext cx="1554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ảnh hưởng của trạng thái cảm xúc đối với cơ quan tuần hoàn</a:t>
            </a: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6313" y="1096963"/>
            <a:ext cx="6629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16: CƠ QUAN TUẦN HOÀN (T3)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0550" y="3008313"/>
            <a:ext cx="32924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75" y="3008313"/>
            <a:ext cx="32781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4988" y="3008313"/>
            <a:ext cx="33480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42775" y="3048000"/>
            <a:ext cx="3259138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30350" y="7083425"/>
            <a:ext cx="13462000" cy="857250"/>
            <a:chOff x="1001908" y="7083584"/>
            <a:chExt cx="14257741" cy="857143"/>
          </a:xfrm>
        </p:grpSpPr>
        <p:pic>
          <p:nvPicPr>
            <p:cNvPr id="15370" name="Picture 3"/>
            <p:cNvPicPr>
              <a:picLocks noChangeAspect="1"/>
            </p:cNvPicPr>
            <p:nvPr/>
          </p:nvPicPr>
          <p:blipFill>
            <a:blip r:embed="rId7"/>
            <a:srcRect r="91264"/>
            <a:stretch>
              <a:fillRect/>
            </a:stretch>
          </p:blipFill>
          <p:spPr bwMode="auto">
            <a:xfrm>
              <a:off x="1001908" y="7083584"/>
              <a:ext cx="676314" cy="857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TextBox 4"/>
            <p:cNvSpPr txBox="1">
              <a:spLocks noChangeArrowheads="1"/>
            </p:cNvSpPr>
            <p:nvPr/>
          </p:nvSpPr>
          <p:spPr bwMode="auto">
            <a:xfrm>
              <a:off x="1636386" y="7250545"/>
              <a:ext cx="136232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Kể thêm một số trạng thái cảm xúc có lợi hoặc có hại đối với cơ quan tuần hoàn.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16396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16398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9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052513" y="1608138"/>
            <a:ext cx="15022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ảnh hưởng của một số việc làm đối với cơ quan tuần hoàn.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786313" y="1096963"/>
            <a:ext cx="6629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16: CƠ QUAN TUẦN HOÀN (T3)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55240" t="57658" r="12703" b="-2"/>
          <a:stretch>
            <a:fillRect/>
          </a:stretch>
        </p:blipFill>
        <p:spPr bwMode="auto">
          <a:xfrm>
            <a:off x="12234863" y="4854575"/>
            <a:ext cx="334486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036638" y="2254250"/>
            <a:ext cx="13716000" cy="954088"/>
            <a:chOff x="1036638" y="2254875"/>
            <a:chExt cx="13716000" cy="954107"/>
          </a:xfrm>
        </p:grpSpPr>
        <p:pic>
          <p:nvPicPr>
            <p:cNvPr id="16394" name="Picture 6"/>
            <p:cNvPicPr>
              <a:picLocks noChangeAspect="1"/>
            </p:cNvPicPr>
            <p:nvPr/>
          </p:nvPicPr>
          <p:blipFill>
            <a:blip r:embed="rId4"/>
            <a:srcRect l="1036" t="10628" r="90720" b="8420"/>
            <a:stretch>
              <a:fillRect/>
            </a:stretch>
          </p:blipFill>
          <p:spPr bwMode="auto">
            <a:xfrm>
              <a:off x="1036638" y="2409616"/>
              <a:ext cx="6083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5" name="TextBox 8"/>
            <p:cNvSpPr txBox="1">
              <a:spLocks noChangeArrowheads="1"/>
            </p:cNvSpPr>
            <p:nvPr/>
          </p:nvSpPr>
          <p:spPr bwMode="auto">
            <a:xfrm>
              <a:off x="1644950" y="2254875"/>
              <a:ext cx="13107688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 nói về những việc cần làm hoặc cần tránh để bảo vệ cơ quan tuần hoàn trong những hình dưới đây.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8939" t="15550" r="40512" b="45241"/>
          <a:stretch>
            <a:fillRect/>
          </a:stretch>
        </p:blipFill>
        <p:spPr bwMode="auto">
          <a:xfrm>
            <a:off x="498475" y="3459163"/>
            <a:ext cx="4184650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60210" t="15550" r="4916" b="42107"/>
          <a:stretch>
            <a:fillRect/>
          </a:stretch>
        </p:blipFill>
        <p:spPr bwMode="auto">
          <a:xfrm>
            <a:off x="4932363" y="5049838"/>
            <a:ext cx="33464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l="11784" t="54643" r="51648" b="2226"/>
          <a:stretch>
            <a:fillRect/>
          </a:stretch>
        </p:blipFill>
        <p:spPr bwMode="auto">
          <a:xfrm>
            <a:off x="8504238" y="2909888"/>
            <a:ext cx="34448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17418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17420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21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52513" y="1608138"/>
            <a:ext cx="15022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ảnh hưởng của một số việc làm đối với cơ quan tuần hoàn.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786313" y="1096963"/>
            <a:ext cx="6629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16: CƠ QUAN TUẦN HOÀN (T3)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85913" y="3540125"/>
            <a:ext cx="1310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Kể thêm một số việc làm để bảo vệ cơ quan tuần hoàn.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149" t="14842" r="92532" b="43752"/>
          <a:stretch>
            <a:fillRect/>
          </a:stretch>
        </p:blipFill>
        <p:spPr bwMode="auto">
          <a:xfrm>
            <a:off x="1050925" y="2625725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85913" y="4092575"/>
            <a:ext cx="13106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Em đã thực hiện những việc làm nào để bảo vệ cơ quan tuần hoàn?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85913" y="4613275"/>
            <a:ext cx="1021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Em cần thay đổi thói quen nào để bảo vệ cơ quan tuần hoàn?</a:t>
            </a:r>
          </a:p>
        </p:txBody>
      </p:sp>
      <p:sp>
        <p:nvSpPr>
          <p:cNvPr id="2" name="Star: 6 Points 1">
            <a:extLst>
              <a:ext uri="{FF2B5EF4-FFF2-40B4-BE49-F238E27FC236}"/>
            </a:extLst>
          </p:cNvPr>
          <p:cNvSpPr/>
          <p:nvPr/>
        </p:nvSpPr>
        <p:spPr>
          <a:xfrm>
            <a:off x="12577763" y="2181225"/>
            <a:ext cx="3619500" cy="286067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18440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18442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43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 Box 1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786313" y="1096963"/>
            <a:ext cx="6629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16: CƠ QUAN TUẦN HOÀN (T3)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352550" y="1789113"/>
            <a:ext cx="9737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Chức năng của cơ quan tuần hoàn.</a:t>
            </a:r>
          </a:p>
        </p:txBody>
      </p:sp>
      <p:grpSp>
        <p:nvGrpSpPr>
          <p:cNvPr id="18437" name="Group 8"/>
          <p:cNvGrpSpPr>
            <a:grpSpLocks/>
          </p:cNvGrpSpPr>
          <p:nvPr/>
        </p:nvGrpSpPr>
        <p:grpSpPr bwMode="auto">
          <a:xfrm>
            <a:off x="519113" y="2895600"/>
            <a:ext cx="14854237" cy="4610100"/>
            <a:chOff x="570479" y="2827716"/>
            <a:chExt cx="14854504" cy="4610002"/>
          </a:xfrm>
        </p:grpSpPr>
        <p:pic>
          <p:nvPicPr>
            <p:cNvPr id="18438" name="Picture 4"/>
            <p:cNvPicPr>
              <a:picLocks noChangeAspect="1"/>
            </p:cNvPicPr>
            <p:nvPr/>
          </p:nvPicPr>
          <p:blipFill>
            <a:blip r:embed="rId3"/>
            <a:srcRect t="15622"/>
            <a:stretch>
              <a:fillRect/>
            </a:stretch>
          </p:blipFill>
          <p:spPr bwMode="auto">
            <a:xfrm>
              <a:off x="570479" y="2827716"/>
              <a:ext cx="14854504" cy="4610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9" name="Rectangle 1"/>
            <p:cNvSpPr>
              <a:spLocks noChangeArrowheads="1"/>
            </p:cNvSpPr>
            <p:nvPr/>
          </p:nvSpPr>
          <p:spPr bwMode="auto">
            <a:xfrm>
              <a:off x="1721107" y="3389868"/>
              <a:ext cx="12862543" cy="3343864"/>
            </a:xfrm>
            <a:prstGeom prst="rect">
              <a:avLst/>
            </a:prstGeom>
            <a:solidFill>
              <a:srgbClr val="FFFAB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lnSpc>
                  <a:spcPct val="120000"/>
                </a:lnSpc>
              </a:pPr>
              <a:r>
                <a:rPr lang="en-US" sz="45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 bảo vệ cơ quan tuần hoàn, các bạn hãy sống vui vẻ, không tức giận, căng thẳng; nghỉ ngơi hợp lí; thường xuyên vận động và tập thể dục, thể thao vừa sức.</a:t>
              </a:r>
            </a:p>
          </p:txBody>
        </p:sp>
      </p:grp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19459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19461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62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388938"/>
            <a:ext cx="14920912" cy="875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3313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10706</TotalTime>
  <Words>265</Words>
  <Application>Microsoft Office PowerPoint</Application>
  <PresentationFormat>Custom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Sky123.Org</cp:lastModifiedBy>
  <cp:revision>1156</cp:revision>
  <dcterms:created xsi:type="dcterms:W3CDTF">2008-09-09T22:52:10Z</dcterms:created>
  <dcterms:modified xsi:type="dcterms:W3CDTF">2023-03-05T02:22:43Z</dcterms:modified>
</cp:coreProperties>
</file>