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</p:sldMasterIdLst>
  <p:notesMasterIdLst>
    <p:notesMasterId r:id="rId18"/>
  </p:notesMasterIdLst>
  <p:sldIdLst>
    <p:sldId id="257" r:id="rId4"/>
    <p:sldId id="259" r:id="rId5"/>
    <p:sldId id="326" r:id="rId6"/>
    <p:sldId id="290" r:id="rId7"/>
    <p:sldId id="263" r:id="rId8"/>
    <p:sldId id="325" r:id="rId9"/>
    <p:sldId id="284" r:id="rId10"/>
    <p:sldId id="293" r:id="rId11"/>
    <p:sldId id="285" r:id="rId12"/>
    <p:sldId id="295" r:id="rId13"/>
    <p:sldId id="331" r:id="rId14"/>
    <p:sldId id="332" r:id="rId15"/>
    <p:sldId id="330" r:id="rId16"/>
    <p:sldId id="3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378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D9346-67E7-48E6-B91F-0F53B2A8B268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79097-8129-4A0F-A73C-DE9DEF0F8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5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0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GIỚI</a:t>
            </a:r>
            <a:r>
              <a:rPr lang="en-US" baseline="0" dirty="0"/>
              <a:t> THIỆU, MUỐN THAM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sở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thập</a:t>
            </a:r>
            <a:r>
              <a:rPr lang="en-US" baseline="0" dirty="0"/>
              <a:t> </a:t>
            </a:r>
            <a:r>
              <a:rPr lang="en-US" baseline="0" dirty="0" err="1"/>
              <a:t>vé</a:t>
            </a:r>
            <a:r>
              <a:rPr lang="en-US" baseline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E10FA-FB3B-495B-BECC-281C1F2671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0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GIỚI</a:t>
            </a:r>
            <a:r>
              <a:rPr lang="en-US" baseline="0" dirty="0"/>
              <a:t> THIỆU, MUỐN THAM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sở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thập</a:t>
            </a:r>
            <a:r>
              <a:rPr lang="en-US" baseline="0" dirty="0"/>
              <a:t> </a:t>
            </a:r>
            <a:r>
              <a:rPr lang="en-US" baseline="0" dirty="0" err="1"/>
              <a:t>vé</a:t>
            </a:r>
            <a:r>
              <a:rPr lang="en-US" baseline="0"/>
              <a:t>.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96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E10FA-FB3B-495B-BECC-281C1F2671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76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853A6-0853-4640-949F-8FE358B924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42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2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0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4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5" y="120037"/>
            <a:ext cx="11842751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801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1" y="-2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1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1"/>
            <a:ext cx="5171431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0" y="3818663"/>
            <a:ext cx="5171431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5" y="272343"/>
            <a:ext cx="2604963" cy="1070619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1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486" indent="-571486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4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0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8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07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05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1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9723120" y="400051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1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18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62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13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8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9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手动输入 36">
            <a:extLst>
              <a:ext uri="{FF2B5EF4-FFF2-40B4-BE49-F238E27FC236}">
                <a16:creationId xmlns:a16="http://schemas.microsoft.com/office/drawing/2014/main" id="{95927116-44D2-754F-527D-E95771E50B14}"/>
              </a:ext>
            </a:extLst>
          </p:cNvPr>
          <p:cNvSpPr/>
          <p:nvPr userDrawn="1"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圆角矩形 37">
            <a:extLst>
              <a:ext uri="{FF2B5EF4-FFF2-40B4-BE49-F238E27FC236}">
                <a16:creationId xmlns:a16="http://schemas.microsoft.com/office/drawing/2014/main" id="{1977ED90-D15B-55E0-2BC8-0DD2C50102DE}"/>
              </a:ext>
            </a:extLst>
          </p:cNvPr>
          <p:cNvSpPr/>
          <p:nvPr userDrawn="1"/>
        </p:nvSpPr>
        <p:spPr>
          <a:xfrm>
            <a:off x="417831" y="392431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821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286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407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780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107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698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手动输入 36">
            <a:extLst>
              <a:ext uri="{FF2B5EF4-FFF2-40B4-BE49-F238E27FC236}">
                <a16:creationId xmlns:a16="http://schemas.microsoft.com/office/drawing/2014/main" id="{3A71C510-F2FD-742E-727E-603B9B25D838}"/>
              </a:ext>
            </a:extLst>
          </p:cNvPr>
          <p:cNvSpPr/>
          <p:nvPr userDrawn="1"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圆角矩形 37">
            <a:extLst>
              <a:ext uri="{FF2B5EF4-FFF2-40B4-BE49-F238E27FC236}">
                <a16:creationId xmlns:a16="http://schemas.microsoft.com/office/drawing/2014/main" id="{E0C4D706-2F8C-D2EE-29D7-689D0CCCA16C}"/>
              </a:ext>
            </a:extLst>
          </p:cNvPr>
          <p:cNvSpPr/>
          <p:nvPr userDrawn="1"/>
        </p:nvSpPr>
        <p:spPr>
          <a:xfrm>
            <a:off x="417831" y="392431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189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2903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594" indent="-228594">
              <a:spcAft>
                <a:spcPts val="1000"/>
              </a:spcAft>
              <a:defRPr spc="300"/>
            </a:lvl1pPr>
            <a:lvl2pPr marL="685783" indent="-228594">
              <a:defRPr spc="300"/>
            </a:lvl2pPr>
            <a:lvl3pPr marL="1142971" indent="-228594">
              <a:defRPr spc="300"/>
            </a:lvl3pPr>
            <a:lvl4pPr marL="1600160" indent="-228594">
              <a:defRPr spc="300"/>
            </a:lvl4pPr>
            <a:lvl5pPr marL="2057349" indent="-228594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20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2767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1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1475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2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35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18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7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21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7" y="547123"/>
            <a:ext cx="11161155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2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03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4BF74512-11E7-4AE0-B7B9-EF815F38AD9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0994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930A9C0-17DA-414A-B0E4-F09E7CD270AE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86715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783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685" algn="l"/>
          <a:tab pos="1609685" algn="l"/>
          <a:tab pos="1609685" algn="l"/>
          <a:tab pos="1609685" algn="l"/>
        </a:tabLst>
        <a:defRPr sz="16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2971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160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349" indent="-228594" algn="l" defTabSz="914377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1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0B7AF7-FAB8-44BD-8908-81A88B0F4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112" y="424746"/>
            <a:ext cx="13283733" cy="5556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F434A-D2D6-F5CB-822E-2DF8FD98D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075" y="975699"/>
            <a:ext cx="1932599" cy="96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83380-38E1-E03E-62CA-87471D5B7A13}"/>
              </a:ext>
            </a:extLst>
          </p:cNvPr>
          <p:cNvSpPr txBox="1"/>
          <p:nvPr/>
        </p:nvSpPr>
        <p:spPr>
          <a:xfrm>
            <a:off x="5095875" y="416242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94540-A2A2-7DF2-2E5C-C0E45D375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160" y="1955574"/>
            <a:ext cx="679762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3" y="1759353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5" y="1400539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HÀ MÃ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7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372137" y="511844"/>
            <a:ext cx="4247613" cy="650206"/>
            <a:chOff x="1078869" y="2556927"/>
            <a:chExt cx="13159054" cy="12121471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078869" y="2556927"/>
              <a:ext cx="13159054" cy="12121471"/>
              <a:chOff x="1078869" y="2556927"/>
              <a:chExt cx="13159054" cy="12121471"/>
            </a:xfrm>
          </p:grpSpPr>
          <p:sp>
            <p:nvSpPr>
              <p:cNvPr id="5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27"/>
                <a:ext cx="13084669" cy="11995316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6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078869" y="14408527"/>
                <a:ext cx="13159052" cy="269871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4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1597926" y="3304995"/>
              <a:ext cx="12195323" cy="6782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Chọn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đáp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đúng</a:t>
              </a:r>
              <a:endPara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132" y="434795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0F04C-0998-3689-EF83-1FF7C696F1C1}"/>
              </a:ext>
            </a:extLst>
          </p:cNvPr>
          <p:cNvSpPr txBox="1"/>
          <p:nvPr/>
        </p:nvSpPr>
        <p:spPr>
          <a:xfrm>
            <a:off x="676275" y="1733550"/>
            <a:ext cx="10477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182 cm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182 mm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182 dm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B73EA-47D9-484E-0014-D114DB53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237" y="2433637"/>
            <a:ext cx="4162425" cy="1590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966571-CD40-DFAE-3897-553E10CC102A}"/>
              </a:ext>
            </a:extLst>
          </p:cNvPr>
          <p:cNvSpPr txBox="1"/>
          <p:nvPr/>
        </p:nvSpPr>
        <p:spPr>
          <a:xfrm>
            <a:off x="647700" y="4010025"/>
            <a:ext cx="10477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150 cm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150 mm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C. 150 dm</a:t>
            </a:r>
            <a:r>
              <a:rPr lang="en-US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E6A14E-F771-B519-52CD-459DCBA09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4703613"/>
            <a:ext cx="2647950" cy="163051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643EDBF-2967-49C2-EA3D-3F7220A0D901}"/>
              </a:ext>
            </a:extLst>
          </p:cNvPr>
          <p:cNvSpPr/>
          <p:nvPr/>
        </p:nvSpPr>
        <p:spPr>
          <a:xfrm>
            <a:off x="666750" y="3048000"/>
            <a:ext cx="45720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8C2F87-30A4-C83B-2A7C-B347F26ECA7A}"/>
              </a:ext>
            </a:extLst>
          </p:cNvPr>
          <p:cNvSpPr/>
          <p:nvPr/>
        </p:nvSpPr>
        <p:spPr>
          <a:xfrm>
            <a:off x="647700" y="5105400"/>
            <a:ext cx="45720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08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3" y="1759353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5" y="1400539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KHỈ</a:t>
            </a:r>
          </a:p>
        </p:txBody>
      </p:sp>
    </p:spTree>
    <p:extLst>
      <p:ext uri="{BB962C8B-B14F-4D97-AF65-F5344CB8AC3E}">
        <p14:creationId xmlns:p14="http://schemas.microsoft.com/office/powerpoint/2010/main" val="382703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588153" y="2199191"/>
            <a:ext cx="4791919" cy="2071868"/>
          </a:xfrm>
          <a:prstGeom prst="cloudCallout">
            <a:avLst>
              <a:gd name="adj1" fmla="val -30999"/>
              <a:gd name="adj2" fmla="val 68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Hẹn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36142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0" y="1023621"/>
            <a:ext cx="12206605" cy="5834380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636" y="3690621"/>
            <a:ext cx="12192351" cy="3167380"/>
            <a:chOff x="-1" y="6744"/>
            <a:chExt cx="15613" cy="405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2" name="图片 1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780" y="4312465"/>
            <a:ext cx="5323291" cy="2616927"/>
          </a:xfrm>
          <a:prstGeom prst="rect">
            <a:avLst/>
          </a:prstGeom>
        </p:spPr>
      </p:pic>
      <p:pic>
        <p:nvPicPr>
          <p:cNvPr id="15" name="图片 14" descr="E:\PPT\形状 2.png形状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45779" y="2973818"/>
            <a:ext cx="4581985" cy="4317255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-708025" y="-1741806"/>
            <a:ext cx="13550900" cy="3722371"/>
            <a:chOff x="-1115" y="-2743"/>
            <a:chExt cx="21340" cy="5862"/>
          </a:xfrm>
        </p:grpSpPr>
        <p:grpSp>
          <p:nvGrpSpPr>
            <p:cNvPr id="34" name="组合 33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33" name="等腰三角形 32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5" name="等腰三角形 4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" name="等腰三角形 5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" name="等腰三角形 6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" name="等腰三角形 7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9" name="等腰三角形 8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3" name="弧形 2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36" name="等腰三角形 35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39" name="等腰三角形 38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0" name="等腰三角形 39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1" name="等腰三角形 40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2" name="等腰三角形 41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3" name="等腰三角形 42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44" name="弧形 43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766C6-105A-21D5-B487-7FF56D4BEB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4671" y="659250"/>
            <a:ext cx="9102117" cy="3761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86176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6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7" y="-42323"/>
            <a:ext cx="5399855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1" y="-42323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9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1" y="5055290"/>
            <a:ext cx="1720773" cy="209863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114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7" y="2276475"/>
            <a:ext cx="7720079" cy="29172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9" y="1622743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8E0C5BEE-17A2-4427-A86B-8F30D26F9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41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588153" y="2199191"/>
            <a:ext cx="4791919" cy="2071868"/>
          </a:xfrm>
          <a:prstGeom prst="cloudCallout">
            <a:avLst>
              <a:gd name="adj1" fmla="val -30999"/>
              <a:gd name="adj2" fmla="val 68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3855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A72518D-2A44-0FA5-1B02-BC16BF9CF8A4}"/>
              </a:ext>
            </a:extLst>
          </p:cNvPr>
          <p:cNvGrpSpPr/>
          <p:nvPr/>
        </p:nvGrpSpPr>
        <p:grpSpPr>
          <a:xfrm>
            <a:off x="1658896" y="132499"/>
            <a:ext cx="2418621" cy="824218"/>
            <a:chOff x="1153254" y="2556933"/>
            <a:chExt cx="5906852" cy="364891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1A64E8C-F10D-8F7B-0D29-E8AB71B57B9A}"/>
                </a:ext>
              </a:extLst>
            </p:cNvPr>
            <p:cNvGrpSpPr/>
            <p:nvPr/>
          </p:nvGrpSpPr>
          <p:grpSpPr>
            <a:xfrm>
              <a:off x="1153254" y="2556933"/>
              <a:ext cx="5906852" cy="3648911"/>
              <a:chOff x="1153254" y="2556933"/>
              <a:chExt cx="5906852" cy="3648911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3CF32337-9EB1-802F-143C-82E63AD35F23}"/>
                  </a:ext>
                </a:extLst>
              </p:cNvPr>
              <p:cNvSpPr/>
              <p:nvPr/>
            </p:nvSpPr>
            <p:spPr>
              <a:xfrm>
                <a:off x="1153254" y="2556933"/>
                <a:ext cx="5906852" cy="3505201"/>
              </a:xfrm>
              <a:custGeom>
                <a:avLst/>
                <a:gdLst>
                  <a:gd name="connsiteX0" fmla="*/ 76946 w 5906852"/>
                  <a:gd name="connsiteY0" fmla="*/ 0 h 3505201"/>
                  <a:gd name="connsiteX1" fmla="*/ 5829906 w 5906852"/>
                  <a:gd name="connsiteY1" fmla="*/ 0 h 3505201"/>
                  <a:gd name="connsiteX2" fmla="*/ 5906852 w 5906852"/>
                  <a:gd name="connsiteY2" fmla="*/ 76946 h 3505201"/>
                  <a:gd name="connsiteX3" fmla="*/ 5906852 w 5906852"/>
                  <a:gd name="connsiteY3" fmla="*/ 135467 h 3505201"/>
                  <a:gd name="connsiteX4" fmla="*/ 5906852 w 5906852"/>
                  <a:gd name="connsiteY4" fmla="*/ 384719 h 3505201"/>
                  <a:gd name="connsiteX5" fmla="*/ 5906852 w 5906852"/>
                  <a:gd name="connsiteY5" fmla="*/ 3505201 h 3505201"/>
                  <a:gd name="connsiteX6" fmla="*/ 0 w 5906852"/>
                  <a:gd name="connsiteY6" fmla="*/ 3505201 h 3505201"/>
                  <a:gd name="connsiteX7" fmla="*/ 0 w 5906852"/>
                  <a:gd name="connsiteY7" fmla="*/ 384719 h 3505201"/>
                  <a:gd name="connsiteX8" fmla="*/ 0 w 5906852"/>
                  <a:gd name="connsiteY8" fmla="*/ 135467 h 3505201"/>
                  <a:gd name="connsiteX9" fmla="*/ 0 w 5906852"/>
                  <a:gd name="connsiteY9" fmla="*/ 76946 h 3505201"/>
                  <a:gd name="connsiteX10" fmla="*/ 76946 w 5906852"/>
                  <a:gd name="connsiteY10" fmla="*/ 0 h 350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06852" h="3505201">
                    <a:moveTo>
                      <a:pt x="76946" y="0"/>
                    </a:moveTo>
                    <a:lnTo>
                      <a:pt x="5829906" y="0"/>
                    </a:lnTo>
                    <a:cubicBezTo>
                      <a:pt x="5872402" y="0"/>
                      <a:pt x="5906852" y="34450"/>
                      <a:pt x="5906852" y="76946"/>
                    </a:cubicBezTo>
                    <a:lnTo>
                      <a:pt x="5906852" y="135467"/>
                    </a:lnTo>
                    <a:lnTo>
                      <a:pt x="5906852" y="384719"/>
                    </a:lnTo>
                    <a:lnTo>
                      <a:pt x="5906852" y="3505201"/>
                    </a:lnTo>
                    <a:lnTo>
                      <a:pt x="0" y="3505201"/>
                    </a:lnTo>
                    <a:lnTo>
                      <a:pt x="0" y="384719"/>
                    </a:lnTo>
                    <a:lnTo>
                      <a:pt x="0" y="135467"/>
                    </a:lnTo>
                    <a:lnTo>
                      <a:pt x="0" y="76946"/>
                    </a:lnTo>
                    <a:cubicBezTo>
                      <a:pt x="0" y="34450"/>
                      <a:pt x="34450" y="0"/>
                      <a:pt x="7694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1978A70-DF24-E8A9-03F8-5AA67B6C48CD}"/>
                  </a:ext>
                </a:extLst>
              </p:cNvPr>
              <p:cNvSpPr/>
              <p:nvPr/>
            </p:nvSpPr>
            <p:spPr>
              <a:xfrm>
                <a:off x="1153254" y="6062134"/>
                <a:ext cx="5906852" cy="14371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2F47D25-A68C-077B-D901-8151065A691F}"/>
                </a:ext>
              </a:extLst>
            </p:cNvPr>
            <p:cNvSpPr/>
            <p:nvPr/>
          </p:nvSpPr>
          <p:spPr>
            <a:xfrm>
              <a:off x="2995174" y="2671998"/>
              <a:ext cx="2478924" cy="34064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rPr>
                <a:t>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016" y="226519"/>
            <a:ext cx="1168611" cy="56573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3937136" y="4877537"/>
            <a:ext cx="4317729" cy="1867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F8575-2DDB-AA59-EEA6-C32C9B7A7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" y="2095708"/>
            <a:ext cx="11053502" cy="171429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9CD7A4-DBB6-3905-E564-9A7C328EC691}"/>
              </a:ext>
            </a:extLst>
          </p:cNvPr>
          <p:cNvSpPr/>
          <p:nvPr/>
        </p:nvSpPr>
        <p:spPr>
          <a:xfrm>
            <a:off x="2419349" y="2219325"/>
            <a:ext cx="77152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E79207-525A-AB51-7292-26590DD6870A}"/>
              </a:ext>
            </a:extLst>
          </p:cNvPr>
          <p:cNvSpPr/>
          <p:nvPr/>
        </p:nvSpPr>
        <p:spPr>
          <a:xfrm>
            <a:off x="4305299" y="2209800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C7B0F-F092-D4D2-AE05-ADC434EC4855}"/>
              </a:ext>
            </a:extLst>
          </p:cNvPr>
          <p:cNvSpPr txBox="1"/>
          <p:nvPr/>
        </p:nvSpPr>
        <p:spPr>
          <a:xfrm>
            <a:off x="4295775" y="2400300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A338E0-448F-537A-EE6A-5244CD83E52F}"/>
              </a:ext>
            </a:extLst>
          </p:cNvPr>
          <p:cNvSpPr/>
          <p:nvPr/>
        </p:nvSpPr>
        <p:spPr>
          <a:xfrm>
            <a:off x="2676525" y="3095625"/>
            <a:ext cx="79057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FA84AF-8D93-422A-224B-E23B5BA19349}"/>
              </a:ext>
            </a:extLst>
          </p:cNvPr>
          <p:cNvSpPr/>
          <p:nvPr/>
        </p:nvSpPr>
        <p:spPr>
          <a:xfrm>
            <a:off x="4543424" y="3028950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ACE581-A929-CB63-A6A8-B6F0FDE7B11B}"/>
              </a:ext>
            </a:extLst>
          </p:cNvPr>
          <p:cNvSpPr txBox="1"/>
          <p:nvPr/>
        </p:nvSpPr>
        <p:spPr>
          <a:xfrm>
            <a:off x="4533900" y="3219450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810A23-8251-AF53-731F-F370B2A0BD18}"/>
              </a:ext>
            </a:extLst>
          </p:cNvPr>
          <p:cNvSpPr/>
          <p:nvPr/>
        </p:nvSpPr>
        <p:spPr>
          <a:xfrm>
            <a:off x="9477374" y="2162175"/>
            <a:ext cx="771525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39FCD3D-0187-AC7B-5603-E0D62E4B30B2}"/>
              </a:ext>
            </a:extLst>
          </p:cNvPr>
          <p:cNvSpPr/>
          <p:nvPr/>
        </p:nvSpPr>
        <p:spPr>
          <a:xfrm>
            <a:off x="9229724" y="3000375"/>
            <a:ext cx="800101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31039C-4C70-5060-2EF6-A14E30FA8E4D}"/>
              </a:ext>
            </a:extLst>
          </p:cNvPr>
          <p:cNvSpPr txBox="1"/>
          <p:nvPr/>
        </p:nvSpPr>
        <p:spPr>
          <a:xfrm>
            <a:off x="9220200" y="3228975"/>
            <a:ext cx="857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3" y="1701478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6018835" y="1388963"/>
            <a:ext cx="5289631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HƯƠU CAO CỔ</a:t>
            </a:r>
          </a:p>
        </p:txBody>
      </p:sp>
    </p:spTree>
    <p:extLst>
      <p:ext uri="{BB962C8B-B14F-4D97-AF65-F5344CB8AC3E}">
        <p14:creationId xmlns:p14="http://schemas.microsoft.com/office/powerpoint/2010/main" val="3187711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5BC169-811A-F3A0-BF11-9E87C9A7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2280920"/>
            <a:ext cx="11306175" cy="30149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FBD3A4-B93B-474E-F8EA-E43C9FD50CCD}"/>
              </a:ext>
            </a:extLst>
          </p:cNvPr>
          <p:cNvSpPr/>
          <p:nvPr/>
        </p:nvSpPr>
        <p:spPr>
          <a:xfrm>
            <a:off x="3038474" y="240982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7508C8D-0C7A-DA72-21D8-77981B7FEF98}"/>
              </a:ext>
            </a:extLst>
          </p:cNvPr>
          <p:cNvSpPr/>
          <p:nvPr/>
        </p:nvSpPr>
        <p:spPr>
          <a:xfrm>
            <a:off x="3143249" y="314325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101FF07-B7E6-32DA-DC5A-C8D00B64DE16}"/>
              </a:ext>
            </a:extLst>
          </p:cNvPr>
          <p:cNvSpPr/>
          <p:nvPr/>
        </p:nvSpPr>
        <p:spPr>
          <a:xfrm>
            <a:off x="3228975" y="3857625"/>
            <a:ext cx="657226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F62723-6716-B07A-4D6A-113624CDFD90}"/>
              </a:ext>
            </a:extLst>
          </p:cNvPr>
          <p:cNvSpPr/>
          <p:nvPr/>
        </p:nvSpPr>
        <p:spPr>
          <a:xfrm>
            <a:off x="3390899" y="457200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D6FF70-FDA0-BECB-356A-56ECE94D59E0}"/>
              </a:ext>
            </a:extLst>
          </p:cNvPr>
          <p:cNvSpPr/>
          <p:nvPr/>
        </p:nvSpPr>
        <p:spPr>
          <a:xfrm>
            <a:off x="8553450" y="2381250"/>
            <a:ext cx="60007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423F785-8350-18E6-AECD-B5D44A8A44DB}"/>
              </a:ext>
            </a:extLst>
          </p:cNvPr>
          <p:cNvSpPr/>
          <p:nvPr/>
        </p:nvSpPr>
        <p:spPr>
          <a:xfrm>
            <a:off x="9725024" y="23907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60747C-1E84-6B43-C56F-F80B797670C1}"/>
              </a:ext>
            </a:extLst>
          </p:cNvPr>
          <p:cNvSpPr/>
          <p:nvPr/>
        </p:nvSpPr>
        <p:spPr>
          <a:xfrm>
            <a:off x="8639175" y="3133725"/>
            <a:ext cx="60007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157070-2D7F-3472-3BBD-CAE9D0ECB582}"/>
              </a:ext>
            </a:extLst>
          </p:cNvPr>
          <p:cNvSpPr/>
          <p:nvPr/>
        </p:nvSpPr>
        <p:spPr>
          <a:xfrm>
            <a:off x="10010774" y="3143250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033A9C-383A-B743-4959-1E26DA93E4BE}"/>
              </a:ext>
            </a:extLst>
          </p:cNvPr>
          <p:cNvSpPr/>
          <p:nvPr/>
        </p:nvSpPr>
        <p:spPr>
          <a:xfrm>
            <a:off x="8801100" y="3867150"/>
            <a:ext cx="65722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AED402-9E7C-BF3B-261D-13B668301C87}"/>
              </a:ext>
            </a:extLst>
          </p:cNvPr>
          <p:cNvSpPr/>
          <p:nvPr/>
        </p:nvSpPr>
        <p:spPr>
          <a:xfrm>
            <a:off x="10220324" y="38766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E376662-0629-88EB-D3BB-796EB4FB60DF}"/>
              </a:ext>
            </a:extLst>
          </p:cNvPr>
          <p:cNvSpPr/>
          <p:nvPr/>
        </p:nvSpPr>
        <p:spPr>
          <a:xfrm>
            <a:off x="8801100" y="4581525"/>
            <a:ext cx="657225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36FB34-467A-E0D9-4DF3-A883DB01BB0B}"/>
              </a:ext>
            </a:extLst>
          </p:cNvPr>
          <p:cNvSpPr/>
          <p:nvPr/>
        </p:nvSpPr>
        <p:spPr>
          <a:xfrm>
            <a:off x="9963149" y="4562475"/>
            <a:ext cx="666751" cy="6096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817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3" y="1759353"/>
            <a:ext cx="5857129" cy="4685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5221" l="1272" r="992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0001">
            <a:off x="7375928" y="3127948"/>
            <a:ext cx="3246307" cy="1403808"/>
          </a:xfrm>
          <a:prstGeom prst="rect">
            <a:avLst/>
          </a:prstGeom>
        </p:spPr>
      </p:pic>
      <p:sp>
        <p:nvSpPr>
          <p:cNvPr id="12" name="Line Callout 1 (Border and Accent Bar) 11"/>
          <p:cNvSpPr/>
          <p:nvPr/>
        </p:nvSpPr>
        <p:spPr>
          <a:xfrm>
            <a:off x="5948665" y="1400539"/>
            <a:ext cx="5220905" cy="1588973"/>
          </a:xfrm>
          <a:prstGeom prst="accent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 GIÁC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54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41055 0.2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0C460D-B659-D852-BF1A-EF3E247C2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485775"/>
            <a:ext cx="1829805" cy="143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AC866-EFE1-2EA0-4643-07171C8EC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444447"/>
            <a:ext cx="10925174" cy="181799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4030D56-1BA7-3828-C6D1-EA1F8DA7CD60}"/>
              </a:ext>
            </a:extLst>
          </p:cNvPr>
          <p:cNvSpPr/>
          <p:nvPr/>
        </p:nvSpPr>
        <p:spPr>
          <a:xfrm>
            <a:off x="2505074" y="2466975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480BE-9A69-6D54-89C3-33D2F9895AF5}"/>
              </a:ext>
            </a:extLst>
          </p:cNvPr>
          <p:cNvSpPr txBox="1"/>
          <p:nvPr/>
        </p:nvSpPr>
        <p:spPr>
          <a:xfrm>
            <a:off x="3571875" y="2286000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A39493-8B98-70D4-A3FE-0E3DF1DDD41A}"/>
              </a:ext>
            </a:extLst>
          </p:cNvPr>
          <p:cNvSpPr/>
          <p:nvPr/>
        </p:nvSpPr>
        <p:spPr>
          <a:xfrm>
            <a:off x="3057524" y="3429000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284919-6878-47CC-BD1A-787DD851F3F7}"/>
              </a:ext>
            </a:extLst>
          </p:cNvPr>
          <p:cNvSpPr txBox="1"/>
          <p:nvPr/>
        </p:nvSpPr>
        <p:spPr>
          <a:xfrm>
            <a:off x="1200151" y="408622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348 d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155766-B48B-2900-AAD0-1554FCD6CFC3}"/>
              </a:ext>
            </a:extLst>
          </p:cNvPr>
          <p:cNvSpPr/>
          <p:nvPr/>
        </p:nvSpPr>
        <p:spPr>
          <a:xfrm>
            <a:off x="8401049" y="2457450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71636E-BEE4-9C70-0BAF-91A95CAEB08F}"/>
              </a:ext>
            </a:extLst>
          </p:cNvPr>
          <p:cNvSpPr txBox="1"/>
          <p:nvPr/>
        </p:nvSpPr>
        <p:spPr>
          <a:xfrm>
            <a:off x="9563101" y="2333625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 m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FCF53C-6D76-072F-D01B-CA208AED34BE}"/>
              </a:ext>
            </a:extLst>
          </p:cNvPr>
          <p:cNvSpPr/>
          <p:nvPr/>
        </p:nvSpPr>
        <p:spPr>
          <a:xfrm>
            <a:off x="8448674" y="3419475"/>
            <a:ext cx="771525" cy="742949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349BFC-EF59-AFC7-DAEC-7D526BCC6663}"/>
              </a:ext>
            </a:extLst>
          </p:cNvPr>
          <p:cNvSpPr txBox="1"/>
          <p:nvPr/>
        </p:nvSpPr>
        <p:spPr>
          <a:xfrm>
            <a:off x="9610725" y="3295650"/>
            <a:ext cx="171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43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290</Words>
  <Application>Microsoft Office PowerPoint</Application>
  <PresentationFormat>Widescreen</PresentationFormat>
  <Paragraphs>62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Wingdings</vt:lpstr>
      <vt:lpstr>字体管家棉花糖</vt:lpstr>
      <vt:lpstr>字魂79号-萌趣奶油体</vt:lpstr>
      <vt:lpstr>思源黑体 CN Regular</vt:lpstr>
      <vt:lpstr>视觉坊免费素材shijuef.com(龚帆免费体)</vt:lpstr>
      <vt:lpstr>2_Office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 tran 0353095025</cp:lastModifiedBy>
  <cp:revision>16</cp:revision>
  <dcterms:created xsi:type="dcterms:W3CDTF">2024-01-19T09:02:04Z</dcterms:created>
  <dcterms:modified xsi:type="dcterms:W3CDTF">2024-01-21T16:47:39Z</dcterms:modified>
</cp:coreProperties>
</file>