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88" r:id="rId3"/>
    <p:sldMasterId id="2147483744" r:id="rId4"/>
    <p:sldMasterId id="2147483758" r:id="rId5"/>
  </p:sldMasterIdLst>
  <p:notesMasterIdLst>
    <p:notesMasterId r:id="rId32"/>
  </p:notesMasterIdLst>
  <p:sldIdLst>
    <p:sldId id="284" r:id="rId6"/>
    <p:sldId id="359" r:id="rId7"/>
    <p:sldId id="262" r:id="rId8"/>
    <p:sldId id="350" r:id="rId9"/>
    <p:sldId id="355" r:id="rId10"/>
    <p:sldId id="356" r:id="rId11"/>
    <p:sldId id="357" r:id="rId12"/>
    <p:sldId id="358" r:id="rId13"/>
    <p:sldId id="257" r:id="rId14"/>
    <p:sldId id="362" r:id="rId15"/>
    <p:sldId id="363" r:id="rId16"/>
    <p:sldId id="364" r:id="rId17"/>
    <p:sldId id="365" r:id="rId18"/>
    <p:sldId id="366" r:id="rId19"/>
    <p:sldId id="295" r:id="rId20"/>
    <p:sldId id="280" r:id="rId21"/>
    <p:sldId id="367" r:id="rId22"/>
    <p:sldId id="289" r:id="rId23"/>
    <p:sldId id="368" r:id="rId24"/>
    <p:sldId id="369" r:id="rId25"/>
    <p:sldId id="371" r:id="rId26"/>
    <p:sldId id="372" r:id="rId27"/>
    <p:sldId id="373" r:id="rId28"/>
    <p:sldId id="375" r:id="rId29"/>
    <p:sldId id="376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6BBD6-AD89-4565-AA2C-93A140D95B9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5DFCE-C09B-4242-8E30-99CDB18D3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8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22317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7615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670055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 smtClean="0"/>
              <a:t>zalo</a:t>
            </a:r>
            <a:r>
              <a:rPr lang="en-US" altLang="zh-CN" dirty="0" smtClean="0"/>
              <a:t> 0353095025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A41D-F3DA-4A01-BBE6-DA14C019E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A41D-F3DA-4A01-BBE6-DA14C019E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4.xml"/><Relationship Id="rId4" Type="http://schemas.openxmlformats.org/officeDocument/2006/relationships/slide" Target="../slides/slide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9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5571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9839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71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7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81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0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63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82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542423" y="-3087811"/>
            <a:ext cx="6832280" cy="130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0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5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209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66375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12231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4397746-08C9-426B-8B6F-573120437C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197" y="2726034"/>
            <a:ext cx="1319617" cy="131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1221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46610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05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3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4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3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03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62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07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47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694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9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59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9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4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4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54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9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175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64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32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9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2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9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4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54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5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76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07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452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8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20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92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80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75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0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741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774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04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33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336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6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97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3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4484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7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57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4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9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7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2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71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19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6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559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55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3743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648686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0193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0953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3734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54999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4576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31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1908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660188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7816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497555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993886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4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523560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73.xml"/><Relationship Id="rId50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3" Type="http://schemas.openxmlformats.org/officeDocument/2006/relationships/slideLayout" Target="../slideLayouts/slideLayout79.xml"/><Relationship Id="rId5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4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34.xml"/><Relationship Id="rId51" Type="http://schemas.openxmlformats.org/officeDocument/2006/relationships/slideLayout" Target="../slideLayouts/slideLayout77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67.xml"/><Relationship Id="rId54" Type="http://schemas.openxmlformats.org/officeDocument/2006/relationships/slideLayout" Target="../slideLayouts/slideLayout80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slideLayout" Target="../slideLayouts/slideLayout75.xml"/><Relationship Id="rId57" Type="http://schemas.openxmlformats.org/officeDocument/2006/relationships/image" Target="../media/image5.png"/><Relationship Id="rId10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52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97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98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9" y="-1154874"/>
            <a:ext cx="1107069" cy="103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2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AE5102E-BF13-40AC-9D9B-8E881AD7993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106" y="1315970"/>
            <a:ext cx="954106" cy="88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3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  <p:sldLayoutId id="2147483736" r:id="rId48"/>
    <p:sldLayoutId id="2147483737" r:id="rId49"/>
    <p:sldLayoutId id="2147483738" r:id="rId50"/>
    <p:sldLayoutId id="2147483739" r:id="rId51"/>
    <p:sldLayoutId id="2147483740" r:id="rId52"/>
    <p:sldLayoutId id="2147483741" r:id="rId53"/>
    <p:sldLayoutId id="2147483742" r:id="rId54"/>
    <p:sldLayoutId id="2147483743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821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324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7.png"/><Relationship Id="rId18" Type="http://schemas.openxmlformats.org/officeDocument/2006/relationships/slide" Target="slide24.xml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slide" Target="slide22.xml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54.png"/><Relationship Id="rId15" Type="http://schemas.openxmlformats.org/officeDocument/2006/relationships/image" Target="../media/image58.png"/><Relationship Id="rId10" Type="http://schemas.openxmlformats.org/officeDocument/2006/relationships/image" Target="../media/image56.png"/><Relationship Id="rId19" Type="http://schemas.openxmlformats.org/officeDocument/2006/relationships/image" Target="../media/image60.png"/><Relationship Id="rId4" Type="http://schemas.openxmlformats.org/officeDocument/2006/relationships/image" Target="../media/image53.jpg"/><Relationship Id="rId9" Type="http://schemas.openxmlformats.org/officeDocument/2006/relationships/slide" Target="slide20.xml"/><Relationship Id="rId1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4.png"/><Relationship Id="rId11" Type="http://schemas.microsoft.com/office/2007/relationships/hdphoto" Target="../media/hdphoto7.wdp"/><Relationship Id="rId5" Type="http://schemas.openxmlformats.org/officeDocument/2006/relationships/image" Target="../media/image53.jp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5.xml"/><Relationship Id="rId6" Type="http://schemas.microsoft.com/office/2007/relationships/hdphoto" Target="../media/hdphoto6.wdp"/><Relationship Id="rId11" Type="http://schemas.openxmlformats.org/officeDocument/2006/relationships/slide" Target="slide21.xml"/><Relationship Id="rId5" Type="http://schemas.openxmlformats.org/officeDocument/2006/relationships/image" Target="../media/image54.png"/><Relationship Id="rId10" Type="http://schemas.openxmlformats.org/officeDocument/2006/relationships/image" Target="../media/image62.png"/><Relationship Id="rId4" Type="http://schemas.openxmlformats.org/officeDocument/2006/relationships/image" Target="../media/image53.jp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5.xml"/><Relationship Id="rId6" Type="http://schemas.microsoft.com/office/2007/relationships/hdphoto" Target="../media/hdphoto6.wdp"/><Relationship Id="rId11" Type="http://schemas.openxmlformats.org/officeDocument/2006/relationships/slide" Target="slide21.xml"/><Relationship Id="rId5" Type="http://schemas.openxmlformats.org/officeDocument/2006/relationships/image" Target="../media/image54.png"/><Relationship Id="rId10" Type="http://schemas.openxmlformats.org/officeDocument/2006/relationships/image" Target="../media/image62.png"/><Relationship Id="rId4" Type="http://schemas.openxmlformats.org/officeDocument/2006/relationships/image" Target="../media/image53.jp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514479210372531/?ref=share_group_link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slide" Target="slide8.xml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33.svg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19" Type="http://schemas.openxmlformats.org/officeDocument/2006/relationships/slide" Target="slide7.xml"/><Relationship Id="rId4" Type="http://schemas.openxmlformats.org/officeDocument/2006/relationships/image" Target="../media/image25.png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5.png"/><Relationship Id="rId18" Type="http://schemas.openxmlformats.org/officeDocument/2006/relationships/image" Target="../media/image19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17" Type="http://schemas.openxmlformats.org/officeDocument/2006/relationships/image" Target="../media/image37.png"/><Relationship Id="rId25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microsoft.com/office/2007/relationships/hdphoto" Target="../media/hdphoto4.wdp"/><Relationship Id="rId24" Type="http://schemas.openxmlformats.org/officeDocument/2006/relationships/image" Target="../media/image23.png"/><Relationship Id="rId5" Type="http://schemas.openxmlformats.org/officeDocument/2006/relationships/image" Target="../media/image32.png"/><Relationship Id="rId15" Type="http://schemas.openxmlformats.org/officeDocument/2006/relationships/image" Target="../media/image28.svg"/><Relationship Id="rId23" Type="http://schemas.openxmlformats.org/officeDocument/2006/relationships/image" Target="../media/image29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image" Target="../media/image27.png"/><Relationship Id="rId22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5.png"/><Relationship Id="rId18" Type="http://schemas.openxmlformats.org/officeDocument/2006/relationships/image" Target="../media/image19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17" Type="http://schemas.openxmlformats.org/officeDocument/2006/relationships/image" Target="../media/image37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microsoft.com/office/2007/relationships/hdphoto" Target="../media/hdphoto4.wdp"/><Relationship Id="rId24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28.svg"/><Relationship Id="rId23" Type="http://schemas.microsoft.com/office/2007/relationships/hdphoto" Target="../media/hdphoto3.wdp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Relationship Id="rId14" Type="http://schemas.openxmlformats.org/officeDocument/2006/relationships/image" Target="../media/image27.png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5.png"/><Relationship Id="rId18" Type="http://schemas.openxmlformats.org/officeDocument/2006/relationships/image" Target="../media/image19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17" Type="http://schemas.openxmlformats.org/officeDocument/2006/relationships/image" Target="../media/image37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microsoft.com/office/2007/relationships/hdphoto" Target="../media/hdphoto4.wdp"/><Relationship Id="rId24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3.svg"/><Relationship Id="rId23" Type="http://schemas.microsoft.com/office/2007/relationships/hdphoto" Target="../media/hdphoto3.wdp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Relationship Id="rId14" Type="http://schemas.openxmlformats.org/officeDocument/2006/relationships/image" Target="../media/image27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35.png"/><Relationship Id="rId18" Type="http://schemas.openxmlformats.org/officeDocument/2006/relationships/image" Target="../media/image19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17" Type="http://schemas.openxmlformats.org/officeDocument/2006/relationships/image" Target="../media/image37.png"/><Relationship Id="rId25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35.svg"/><Relationship Id="rId11" Type="http://schemas.microsoft.com/office/2007/relationships/hdphoto" Target="../media/hdphoto4.wdp"/><Relationship Id="rId24" Type="http://schemas.openxmlformats.org/officeDocument/2006/relationships/image" Target="../media/image38.png"/><Relationship Id="rId5" Type="http://schemas.openxmlformats.org/officeDocument/2006/relationships/image" Target="../media/image39.png"/><Relationship Id="rId15" Type="http://schemas.openxmlformats.org/officeDocument/2006/relationships/image" Target="../media/image43.svg"/><Relationship Id="rId23" Type="http://schemas.microsoft.com/office/2007/relationships/hdphoto" Target="../media/hdphoto3.wdp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27.png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C3F07-CEE9-53DD-11F5-9219FD1C5C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986" y="1488812"/>
            <a:ext cx="6468417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04CA3-66A8-3031-2D7B-267F1905E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418590"/>
            <a:ext cx="10287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7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CF8E62-ED0E-8B7C-171E-6E664FAA7EC1}"/>
              </a:ext>
            </a:extLst>
          </p:cNvPr>
          <p:cNvSpPr txBox="1"/>
          <p:nvPr/>
        </p:nvSpPr>
        <p:spPr>
          <a:xfrm>
            <a:off x="497840" y="792480"/>
            <a:ext cx="1140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mi-li-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5B7770F-13AB-A299-2913-3B57ED4F1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520" y="339592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9A57842-CE7A-1683-4564-14DBCAEDA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720" y="131947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7A265EC6-9618-B7B5-1C81-EDE8E262C9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79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8198F379-46DF-128B-0C18-D174A3942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1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EAB64DE5-9CC0-1CE8-95BF-BBD53F3F81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63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E53708B0-C3B8-70C2-A759-4B0A6B549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55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E28613DA-E96A-586B-9128-6DEBDCF26A4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151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A3E5866E-D0B5-75F5-7D1A-30E10E1FB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59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0A2CB9B-FB95-4816-FAB2-2AE9A2AA9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67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FCA3BCCB-4D28-5126-DFAA-90F456276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520" y="13385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D6D48A96-476E-7A77-319C-1F9C89ED87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8320" y="135122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8388F70F-A1EB-E50D-1B08-663DDC0C4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22529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7" name="Line 14">
            <a:extLst>
              <a:ext uri="{FF2B5EF4-FFF2-40B4-BE49-F238E27FC236}">
                <a16:creationId xmlns:a16="http://schemas.microsoft.com/office/drawing/2014/main" id="{3778478F-66A0-1199-9B57-88B8A2963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31673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92EDB6A0-311C-0BE7-656F-A1C7439217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0817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19" name="Line 16">
            <a:extLst>
              <a:ext uri="{FF2B5EF4-FFF2-40B4-BE49-F238E27FC236}">
                <a16:creationId xmlns:a16="http://schemas.microsoft.com/office/drawing/2014/main" id="{EE8FC809-7318-8781-6881-7F3C0125A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9961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0" name="Line 17">
            <a:extLst>
              <a:ext uri="{FF2B5EF4-FFF2-40B4-BE49-F238E27FC236}">
                <a16:creationId xmlns:a16="http://schemas.microsoft.com/office/drawing/2014/main" id="{DDC63A06-ADEF-1488-8E98-53395866D4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54533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1" name="Line 18">
            <a:extLst>
              <a:ext uri="{FF2B5EF4-FFF2-40B4-BE49-F238E27FC236}">
                <a16:creationId xmlns:a16="http://schemas.microsoft.com/office/drawing/2014/main" id="{E9413064-DB42-0533-0EE2-8AAD39806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45389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2" name="Line 19">
            <a:extLst>
              <a:ext uri="{FF2B5EF4-FFF2-40B4-BE49-F238E27FC236}">
                <a16:creationId xmlns:a16="http://schemas.microsoft.com/office/drawing/2014/main" id="{81A203F9-6C5B-6CE8-E3D8-6A5082513B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36245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6BC13F30-7FD7-96C6-7B71-C2C8E4119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27101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79BD12E0-EFE6-C3C9-ABA3-2ED02ACC8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8720" y="179572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#9Slide02 Noi dung dai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D4EFC61B-DE60-EA93-E3C5-F959C6D1B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8720" y="545332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904A3F56-BE26-E645-1305-1825D0EE15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68371" y="5743838"/>
            <a:ext cx="376767" cy="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</a:endParaRPr>
          </a:p>
        </p:txBody>
      </p:sp>
      <p:sp>
        <p:nvSpPr>
          <p:cNvPr id="27" name="Text Box 24">
            <a:extLst>
              <a:ext uri="{FF2B5EF4-FFF2-40B4-BE49-F238E27FC236}">
                <a16:creationId xmlns:a16="http://schemas.microsoft.com/office/drawing/2014/main" id="{8191D629-37F4-6A42-ED1E-1A038D77D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705" y="546126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Object 29">
            <a:extLst>
              <a:ext uri="{FF2B5EF4-FFF2-40B4-BE49-F238E27FC236}">
                <a16:creationId xmlns:a16="http://schemas.microsoft.com/office/drawing/2014/main" id="{0E97711A-7CD6-C22E-579F-243D5B2D00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651484"/>
              </p:ext>
            </p:extLst>
          </p:nvPr>
        </p:nvGraphicFramePr>
        <p:xfrm>
          <a:off x="7284720" y="43865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55" name="Object 29">
                        <a:extLst>
                          <a:ext uri="{FF2B5EF4-FFF2-40B4-BE49-F238E27FC236}">
                            <a16:creationId xmlns:a16="http://schemas.microsoft.com/office/drawing/2014/main" id="{0DD7814E-EA28-611E-65B2-37D07E7F76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4720" y="43865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0">
            <a:extLst>
              <a:ext uri="{FF2B5EF4-FFF2-40B4-BE49-F238E27FC236}">
                <a16:creationId xmlns:a16="http://schemas.microsoft.com/office/drawing/2014/main" id="{B2A7EB29-4E70-DEEF-FCDF-DC0157036E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177303"/>
              </p:ext>
            </p:extLst>
          </p:nvPr>
        </p:nvGraphicFramePr>
        <p:xfrm>
          <a:off x="4846320" y="126232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56" name="Object 30">
                        <a:extLst>
                          <a:ext uri="{FF2B5EF4-FFF2-40B4-BE49-F238E27FC236}">
                            <a16:creationId xmlns:a16="http://schemas.microsoft.com/office/drawing/2014/main" id="{0A75D22D-5CC5-D6A9-D678-3FA7C746A7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320" y="126232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2">
            <a:extLst>
              <a:ext uri="{FF2B5EF4-FFF2-40B4-BE49-F238E27FC236}">
                <a16:creationId xmlns:a16="http://schemas.microsoft.com/office/drawing/2014/main" id="{6D3FC1B1-F7DA-0A34-E7FD-07B863BE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338" y="586131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31" name="Text Box 98">
            <a:extLst>
              <a:ext uri="{FF2B5EF4-FFF2-40B4-BE49-F238E27FC236}">
                <a16:creationId xmlns:a16="http://schemas.microsoft.com/office/drawing/2014/main" id="{C1BD3C43-F7F5-6FC4-860A-7616D932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37" y="582162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 b="1" dirty="0">
                <a:solidFill>
                  <a:prstClr val="black"/>
                </a:solidFill>
                <a:latin typeface="Times New Roman" pitchFamily="18" charset="0"/>
              </a:rPr>
              <a:t>1 mm</a:t>
            </a:r>
          </a:p>
        </p:txBody>
      </p:sp>
    </p:spTree>
    <p:extLst>
      <p:ext uri="{BB962C8B-B14F-4D97-AF65-F5344CB8AC3E}">
        <p14:creationId xmlns:p14="http://schemas.microsoft.com/office/powerpoint/2010/main" val="31475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30" grpId="0"/>
      <p:bldP spid="31" grpId="0"/>
      <p:bldP spid="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061E45-1A9F-1A24-D423-A6C81CF78D6B}"/>
              </a:ext>
            </a:extLst>
          </p:cNvPr>
          <p:cNvSpPr txBox="1"/>
          <p:nvPr/>
        </p:nvSpPr>
        <p:spPr>
          <a:xfrm>
            <a:off x="4693920" y="1371600"/>
            <a:ext cx="6939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Mi- li- mét vuông là diện tích của hình vuông có cạnh dài 1mm.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Mi- li-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fr-FR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 mm</a:t>
            </a:r>
            <a:r>
              <a:rPr lang="fr-FR" sz="320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cm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mm.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100 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;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</a:t>
            </a:r>
            <a:r>
              <a:rPr lang="en-US" alt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alt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8672B-E4CF-A6C9-CC34-8723A717E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32" y="2168842"/>
            <a:ext cx="3310004" cy="21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23BF8D-7710-1AFA-4119-3B860A1875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1130140" y="2143136"/>
            <a:ext cx="2604054" cy="418381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965D1D8-FDBD-41DD-1A95-89648C923C5E}"/>
              </a:ext>
            </a:extLst>
          </p:cNvPr>
          <p:cNvSpPr/>
          <p:nvPr/>
        </p:nvSpPr>
        <p:spPr>
          <a:xfrm>
            <a:off x="3108960" y="904240"/>
            <a:ext cx="5080000" cy="1564640"/>
          </a:xfrm>
          <a:prstGeom prst="wedgeRoundRectCallout">
            <a:avLst>
              <a:gd name="adj1" fmla="val -64685"/>
              <a:gd name="adj2" fmla="val 427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Hai đơn vị đo diện tích tiếp liền nhau thì hơn, kém nhau bao nhiêu lần?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E0076-0EFA-A02C-D15F-BB2CE5F9F4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71" y="4314701"/>
            <a:ext cx="2524029" cy="236254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9B2375C-41CC-3EE9-38F5-E2C854648040}"/>
              </a:ext>
            </a:extLst>
          </p:cNvPr>
          <p:cNvSpPr/>
          <p:nvPr/>
        </p:nvSpPr>
        <p:spPr>
          <a:xfrm>
            <a:off x="5801360" y="2844800"/>
            <a:ext cx="5080000" cy="1442720"/>
          </a:xfrm>
          <a:prstGeom prst="wedgeRoundRectCallout">
            <a:avLst>
              <a:gd name="adj1" fmla="val 38515"/>
              <a:gd name="adj2" fmla="val 667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Hai đơn vị đo diện tích tiếp liền nhau thì hơn, kém nhau 100 lần.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265273" y="701749"/>
            <a:ext cx="10367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603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1 400 mm</a:t>
            </a:r>
            <a:r>
              <a:rPr lang="en-US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91AC3-95ED-B5A4-DEEE-CE43645A0637}"/>
              </a:ext>
            </a:extLst>
          </p:cNvPr>
          <p:cNvSpPr txBox="1"/>
          <p:nvPr/>
        </p:nvSpPr>
        <p:spPr>
          <a:xfrm>
            <a:off x="1361440" y="2479040"/>
            <a:ext cx="1012952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Mười tám mi-li-mét vuông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603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 trăm linh ba mi-li-mét vuông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1 400 mm</a:t>
            </a:r>
            <a:r>
              <a:rPr lang="vi-VN" sz="36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nghìn bốn trăm mi-li-mét vuông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FFC475A-634F-906A-1F6C-70044080997D}"/>
              </a:ext>
            </a:extLst>
          </p:cNvPr>
          <p:cNvSpPr/>
          <p:nvPr/>
        </p:nvSpPr>
        <p:spPr>
          <a:xfrm>
            <a:off x="552893" y="8033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5025FA-9721-6295-66B0-09E1C8B007A0}"/>
              </a:ext>
            </a:extLst>
          </p:cNvPr>
          <p:cNvSpPr txBox="1"/>
          <p:nvPr/>
        </p:nvSpPr>
        <p:spPr>
          <a:xfrm>
            <a:off x="1265273" y="701749"/>
            <a:ext cx="10367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Viết các số đo diện tích sau: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Một trăm tám mươi lăm mi-li-mét vuông.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Hai nghìn ba trăm mười mi-li-mét vuông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91AC3-95ED-B5A4-DEEE-CE43645A0637}"/>
              </a:ext>
            </a:extLst>
          </p:cNvPr>
          <p:cNvSpPr txBox="1"/>
          <p:nvPr/>
        </p:nvSpPr>
        <p:spPr>
          <a:xfrm>
            <a:off x="538480" y="2885440"/>
            <a:ext cx="110744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trăm tám mươi lăm mi-li-mét vuông: 185 mm</a:t>
            </a:r>
            <a:r>
              <a:rPr lang="vi-VN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nghìn ba trăm mười mi-li-mét vuông: 2 310 mm</a:t>
            </a:r>
            <a:r>
              <a:rPr lang="vi-VN" sz="36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3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8F96BF4-C76E-51C3-E1E9-6452074B3A95}"/>
              </a:ext>
            </a:extLst>
          </p:cNvPr>
          <p:cNvSpPr/>
          <p:nvPr/>
        </p:nvSpPr>
        <p:spPr>
          <a:xfrm>
            <a:off x="552893" y="7017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12F2A-86FC-C501-C296-1856D99C0886}"/>
              </a:ext>
            </a:extLst>
          </p:cNvPr>
          <p:cNvSpPr txBox="1"/>
          <p:nvPr/>
        </p:nvSpPr>
        <p:spPr>
          <a:xfrm>
            <a:off x="1265273" y="701749"/>
            <a:ext cx="102497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hình chữ nhật có chiều rộng là 65 mm, chiều dài hơn chiều rộng 15 mm.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Em hãy tính diện tích hình chữ nhật đó theo đơn vị mi-li-mét vuông, xăng-ti-mét vuông.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A111F-FA07-04D6-25BB-FB4BD7F50B7E}"/>
              </a:ext>
            </a:extLst>
          </p:cNvPr>
          <p:cNvSpPr txBox="1"/>
          <p:nvPr/>
        </p:nvSpPr>
        <p:spPr>
          <a:xfrm>
            <a:off x="1422400" y="2854960"/>
            <a:ext cx="100076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R="0" lvl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của hình chữ nhật là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65 +15 = 80 (mm)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là: 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65 x 80 = 5 200 (mm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 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52 (cm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5 200 mm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52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8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8F96BF4-C76E-51C3-E1E9-6452074B3A95}"/>
              </a:ext>
            </a:extLst>
          </p:cNvPr>
          <p:cNvSpPr/>
          <p:nvPr/>
        </p:nvSpPr>
        <p:spPr>
          <a:xfrm>
            <a:off x="552893" y="701749"/>
            <a:ext cx="680484" cy="6060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12F2A-86FC-C501-C296-1856D99C0886}"/>
              </a:ext>
            </a:extLst>
          </p:cNvPr>
          <p:cNvSpPr txBox="1"/>
          <p:nvPr/>
        </p:nvSpPr>
        <p:spPr>
          <a:xfrm>
            <a:off x="1265273" y="701749"/>
            <a:ext cx="102497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 hình chữ nhật có chiều rộng là 65 mm, chiều dài hơn chiều rộng 15 mm.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b) Hình chữ nhật này có diện tích lớn hơn 1 dm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 hay bé hơn 1dm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5A111F-FA07-04D6-25BB-FB4BD7F50B7E}"/>
              </a:ext>
            </a:extLst>
          </p:cNvPr>
          <p:cNvSpPr txBox="1"/>
          <p:nvPr/>
        </p:nvSpPr>
        <p:spPr>
          <a:xfrm>
            <a:off x="680720" y="3596640"/>
            <a:ext cx="1094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52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100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vậy Hình chữ nhật có diện tích bé hơn 1dm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2" name="Picture 2" descr="Nông Dân Thu Hoạch Lúa Hình ảnh | Định dạng hình ảnh PNG 400256841|  vn.lovepik.com">
            <a:extLst>
              <a:ext uri="{FF2B5EF4-FFF2-40B4-BE49-F238E27FC236}">
                <a16:creationId xmlns:a16="http://schemas.microsoft.com/office/drawing/2014/main" id="{2529065E-C4A8-4FFA-B3A5-C1F77B5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2" b="95888" l="0" r="99167">
                        <a14:foregroundMark x1="59833" y1="12628" x2="60500" y2="49633"/>
                        <a14:foregroundMark x1="56833" y1="15565" x2="53000" y2="50220"/>
                        <a14:foregroundMark x1="53500" y1="29956" x2="45167" y2="61380"/>
                        <a14:foregroundMark x1="0" y1="40529" x2="39000" y2="86931"/>
                        <a14:foregroundMark x1="14667" y1="37592" x2="59833" y2="89574"/>
                        <a14:foregroundMark x1="43000" y1="59912" x2="85167" y2="81938"/>
                        <a14:foregroundMark x1="64333" y1="45815" x2="88000" y2="64611"/>
                        <a14:foregroundMark x1="77500" y1="38179" x2="89833" y2="59031"/>
                        <a14:foregroundMark x1="70000" y1="41410" x2="89167" y2="55800"/>
                        <a14:foregroundMark x1="89667" y1="45815" x2="94333" y2="74890"/>
                        <a14:foregroundMark x1="93833" y1="44640" x2="96167" y2="86931"/>
                        <a14:foregroundMark x1="96167" y1="86931" x2="96167" y2="86931"/>
                        <a14:foregroundMark x1="7000" y1="88987" x2="99167" y2="96035"/>
                        <a14:foregroundMark x1="5667" y1="54038" x2="13000" y2="82819"/>
                        <a14:foregroundMark x1="52500" y1="10573" x2="55667" y2="19090"/>
                        <a14:foregroundMark x1="59167" y1="7342" x2="61667" y2="14391"/>
                        <a14:foregroundMark x1="61333" y1="7636" x2="64833" y2="13803"/>
                        <a14:foregroundMark x1="62333" y1="22907" x2="62833" y2="32599"/>
                        <a14:foregroundMark x1="54500" y1="27313" x2="49333" y2="38767"/>
                        <a14:foregroundMark x1="53833" y1="23789" x2="51667" y2="30837"/>
                        <a14:foregroundMark x1="53667" y1="24082" x2="49667" y2="31131"/>
                        <a14:foregroundMark x1="53500" y1="23789" x2="52333" y2="26725"/>
                        <a14:foregroundMark x1="58667" y1="24963" x2="59833" y2="30837"/>
                        <a14:foregroundMark x1="60500" y1="30837" x2="61667" y2="37004"/>
                        <a14:foregroundMark x1="61667" y1="37298" x2="61667" y2="37298"/>
                        <a14:foregroundMark x1="5000" y1="42291" x2="433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4" y="2906212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980036" y="714972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20" y="489722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7659043" y="3089657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27935" y="309725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7494A-300E-4C10-98F9-C8D5CE22DA32}"/>
              </a:ext>
            </a:extLst>
          </p:cNvPr>
          <p:cNvSpPr txBox="1"/>
          <p:nvPr/>
        </p:nvSpPr>
        <p:spPr>
          <a:xfrm>
            <a:off x="281248" y="400050"/>
            <a:ext cx="5651855" cy="2145268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dân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chở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701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…….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cm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27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….  527 mm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&gt;</a:t>
            </a: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cm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30 mm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….  4 030 mm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&gt;</a:t>
            </a: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F0BAF-F15D-874A-1422-38DA53FBC993}"/>
              </a:ext>
            </a:extLst>
          </p:cNvPr>
          <p:cNvSpPr txBox="1"/>
          <p:nvPr/>
        </p:nvSpPr>
        <p:spPr>
          <a:xfrm>
            <a:off x="172570" y="328435"/>
            <a:ext cx="1186863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KÊNH GIÁO ÁN ĐIỆN TỬ HIỀN TRẦN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ZALO 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035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3095025   (</a:t>
            </a:r>
            <a:r>
              <a:rPr lang="en-US" sz="4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</a:t>
            </a:r>
            <a:r>
              <a:rPr lang="en-US" sz="4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 THẦY CÔ </a:t>
            </a:r>
            <a:r>
              <a:rPr lang="vi-VN" sz="4400" b="1" dirty="0" smtClean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44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 </a:t>
            </a:r>
            <a:r>
              <a:rPr lang="vi-V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KHỐI LỚP 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2-3-4-5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sách Cánh diều, chân trời sáng tạo, Kêt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ZALO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0353095025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</a:t>
            </a:r>
            <a:r>
              <a:rPr lang="en-US" altLang="zh-CN" sz="4400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ãy</a:t>
            </a:r>
            <a:r>
              <a:rPr lang="en-US" altLang="zh-CN" sz="44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44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44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800" b="1" kern="0" dirty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https://www.facebook.com/groups/514479210372531/?ref=share_group_link</a:t>
            </a:r>
            <a:endParaRPr lang="vi-VN" sz="2800" b="1" kern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GB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0873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F0D1A7-7405-4267-80AA-348C2A74EF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477C5425-C085-4DCD-AC3B-1E7BD31A4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18A71FF-A930-4D6A-BD23-7A55C04A77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3" name="图形 27">
            <a:extLst>
              <a:ext uri="{FF2B5EF4-FFF2-40B4-BE49-F238E27FC236}">
                <a16:creationId xmlns:a16="http://schemas.microsoft.com/office/drawing/2014/main" id="{29EA8E41-9F00-4957-B7A2-AE158A60F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054875-D1DB-4BA2-A8E5-EACB00812D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340E6C-76CC-41BE-A883-BD4203D9E4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B981C2-2541-41E0-8403-36F7E18CD985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94603D-504D-41FA-A0CC-844ED95123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7C55AAA-5DA7-4D0B-B0EC-7C9EA712C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8B3B306-CC53-4737-8733-60BBEC4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3C73637-B734-4B00-895A-79FA914A8B93}"/>
              </a:ext>
            </a:extLst>
          </p:cNvPr>
          <p:cNvSpPr/>
          <p:nvPr/>
        </p:nvSpPr>
        <p:spPr>
          <a:xfrm>
            <a:off x="261259" y="180599"/>
            <a:ext cx="8002621" cy="227348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2B4C70-C782-4EE4-B5E3-B4E3B6689830}"/>
              </a:ext>
            </a:extLst>
          </p:cNvPr>
          <p:cNvSpPr txBox="1"/>
          <p:nvPr/>
        </p:nvSpPr>
        <p:spPr>
          <a:xfrm>
            <a:off x="261259" y="270754"/>
            <a:ext cx="800262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chuyển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bó lúa lên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xe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sau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bó lúa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27" name="Google Shape;1065;p36">
            <a:hlinkClick r:id="rId13" action="ppaction://hlinksldjump"/>
            <a:extLst>
              <a:ext uri="{FF2B5EF4-FFF2-40B4-BE49-F238E27FC236}">
                <a16:creationId xmlns:a16="http://schemas.microsoft.com/office/drawing/2014/main" id="{6C0EEB76-750D-401C-AB50-D094694F3294}"/>
              </a:ext>
            </a:extLst>
          </p:cNvPr>
          <p:cNvSpPr/>
          <p:nvPr/>
        </p:nvSpPr>
        <p:spPr>
          <a:xfrm>
            <a:off x="10054525" y="270754"/>
            <a:ext cx="1333324" cy="1272701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8" name="Picture 27">
            <a:hlinkClick r:id="rId13" action="ppaction://hlinksldjump"/>
            <a:extLst>
              <a:ext uri="{FF2B5EF4-FFF2-40B4-BE49-F238E27FC236}">
                <a16:creationId xmlns:a16="http://schemas.microsoft.com/office/drawing/2014/main" id="{35AFEFE2-E54A-4EFD-89EB-68E62BF671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9587" y="1880240"/>
            <a:ext cx="7674655" cy="35038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0DA8A5-636A-4FC4-93B3-55FD58586B03}"/>
              </a:ext>
            </a:extLst>
          </p:cNvPr>
          <p:cNvGrpSpPr/>
          <p:nvPr/>
        </p:nvGrpSpPr>
        <p:grpSpPr>
          <a:xfrm>
            <a:off x="34451" y="3763354"/>
            <a:ext cx="2608554" cy="1281135"/>
            <a:chOff x="-670382" y="4160055"/>
            <a:chExt cx="3227334" cy="1585036"/>
          </a:xfrm>
        </p:grpSpPr>
        <p:pic>
          <p:nvPicPr>
            <p:cNvPr id="29" name="图片 25">
              <a:extLst>
                <a:ext uri="{FF2B5EF4-FFF2-40B4-BE49-F238E27FC236}">
                  <a16:creationId xmlns:a16="http://schemas.microsoft.com/office/drawing/2014/main" id="{D9E294CC-145F-467E-9DBC-D87C5CBA9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30" name="图片 26">
              <a:extLst>
                <a:ext uri="{FF2B5EF4-FFF2-40B4-BE49-F238E27FC236}">
                  <a16:creationId xmlns:a16="http://schemas.microsoft.com/office/drawing/2014/main" id="{72589615-06A4-4887-83EA-857B1EC2A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31" name="图片 27">
              <a:extLst>
                <a:ext uri="{FF2B5EF4-FFF2-40B4-BE49-F238E27FC236}">
                  <a16:creationId xmlns:a16="http://schemas.microsoft.com/office/drawing/2014/main" id="{4CED9BAE-5BB0-4CEE-9F7A-0F08F9017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32" name="图片 25">
              <a:extLst>
                <a:ext uri="{FF2B5EF4-FFF2-40B4-BE49-F238E27FC236}">
                  <a16:creationId xmlns:a16="http://schemas.microsoft.com/office/drawing/2014/main" id="{59010440-2593-4D9C-BB71-F131A3642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33" name="图片 26">
              <a:extLst>
                <a:ext uri="{FF2B5EF4-FFF2-40B4-BE49-F238E27FC236}">
                  <a16:creationId xmlns:a16="http://schemas.microsoft.com/office/drawing/2014/main" id="{3FB66B13-2F97-4931-90CD-DB7F7EC6A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34" name="图片 27">
              <a:extLst>
                <a:ext uri="{FF2B5EF4-FFF2-40B4-BE49-F238E27FC236}">
                  <a16:creationId xmlns:a16="http://schemas.microsoft.com/office/drawing/2014/main" id="{CFF88B84-29F5-4934-8F50-11ED6B285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36" name="图片 25">
              <a:extLst>
                <a:ext uri="{FF2B5EF4-FFF2-40B4-BE49-F238E27FC236}">
                  <a16:creationId xmlns:a16="http://schemas.microsoft.com/office/drawing/2014/main" id="{690B1A55-DB19-4E4E-B6FF-620786CF0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37" name="图片 25">
              <a:extLst>
                <a:ext uri="{FF2B5EF4-FFF2-40B4-BE49-F238E27FC236}">
                  <a16:creationId xmlns:a16="http://schemas.microsoft.com/office/drawing/2014/main" id="{AA7146F5-610E-4B49-B4F9-2582989F4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38" name="图片 25">
              <a:extLst>
                <a:ext uri="{FF2B5EF4-FFF2-40B4-BE49-F238E27FC236}">
                  <a16:creationId xmlns:a16="http://schemas.microsoft.com/office/drawing/2014/main" id="{E3A37DA4-9DEB-4781-B0E2-A272DB778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39" name="图片 25">
              <a:extLst>
                <a:ext uri="{FF2B5EF4-FFF2-40B4-BE49-F238E27FC236}">
                  <a16:creationId xmlns:a16="http://schemas.microsoft.com/office/drawing/2014/main" id="{31EE748A-0625-4996-9600-F5030716F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40" name="图片 25">
              <a:extLst>
                <a:ext uri="{FF2B5EF4-FFF2-40B4-BE49-F238E27FC236}">
                  <a16:creationId xmlns:a16="http://schemas.microsoft.com/office/drawing/2014/main" id="{03D979B4-203E-40D5-96B7-4D4C666BF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41" name="图片 25">
              <a:extLst>
                <a:ext uri="{FF2B5EF4-FFF2-40B4-BE49-F238E27FC236}">
                  <a16:creationId xmlns:a16="http://schemas.microsoft.com/office/drawing/2014/main" id="{9D49D2E9-CD5C-4695-A241-CBB15B8D2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42" name="图片 25">
              <a:extLst>
                <a:ext uri="{FF2B5EF4-FFF2-40B4-BE49-F238E27FC236}">
                  <a16:creationId xmlns:a16="http://schemas.microsoft.com/office/drawing/2014/main" id="{A62EAFF0-1F6D-43F0-9126-D45D95CA3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0B8794-0016-46B0-BEF6-62F5EF49CBFB}"/>
              </a:ext>
            </a:extLst>
          </p:cNvPr>
          <p:cNvGrpSpPr/>
          <p:nvPr/>
        </p:nvGrpSpPr>
        <p:grpSpPr>
          <a:xfrm>
            <a:off x="812302" y="4945008"/>
            <a:ext cx="2608554" cy="1281135"/>
            <a:chOff x="-670382" y="4160055"/>
            <a:chExt cx="3227334" cy="1585036"/>
          </a:xfrm>
        </p:grpSpPr>
        <p:pic>
          <p:nvPicPr>
            <p:cNvPr id="44" name="图片 25">
              <a:extLst>
                <a:ext uri="{FF2B5EF4-FFF2-40B4-BE49-F238E27FC236}">
                  <a16:creationId xmlns:a16="http://schemas.microsoft.com/office/drawing/2014/main" id="{1E024FBF-8CF3-449E-A1CB-E3B4C283E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45" name="图片 26">
              <a:extLst>
                <a:ext uri="{FF2B5EF4-FFF2-40B4-BE49-F238E27FC236}">
                  <a16:creationId xmlns:a16="http://schemas.microsoft.com/office/drawing/2014/main" id="{81FCE29B-CFCB-4749-BD4A-07376E57E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46" name="图片 27">
              <a:extLst>
                <a:ext uri="{FF2B5EF4-FFF2-40B4-BE49-F238E27FC236}">
                  <a16:creationId xmlns:a16="http://schemas.microsoft.com/office/drawing/2014/main" id="{4B2D90BA-C62F-4F5A-B7BB-357B41FB6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47" name="图片 25">
              <a:extLst>
                <a:ext uri="{FF2B5EF4-FFF2-40B4-BE49-F238E27FC236}">
                  <a16:creationId xmlns:a16="http://schemas.microsoft.com/office/drawing/2014/main" id="{0B90DCF8-FABE-40F5-B17F-F159C5597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48" name="图片 26">
              <a:extLst>
                <a:ext uri="{FF2B5EF4-FFF2-40B4-BE49-F238E27FC236}">
                  <a16:creationId xmlns:a16="http://schemas.microsoft.com/office/drawing/2014/main" id="{6C5D9789-D1F2-4A38-A1DD-9EECEFD2D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49" name="图片 27">
              <a:extLst>
                <a:ext uri="{FF2B5EF4-FFF2-40B4-BE49-F238E27FC236}">
                  <a16:creationId xmlns:a16="http://schemas.microsoft.com/office/drawing/2014/main" id="{F6493627-EF21-4D87-84F3-DF18AB7404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50" name="图片 25">
              <a:extLst>
                <a:ext uri="{FF2B5EF4-FFF2-40B4-BE49-F238E27FC236}">
                  <a16:creationId xmlns:a16="http://schemas.microsoft.com/office/drawing/2014/main" id="{4EE7D5C9-653A-41D2-B614-77AD1DBB6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51" name="图片 25">
              <a:extLst>
                <a:ext uri="{FF2B5EF4-FFF2-40B4-BE49-F238E27FC236}">
                  <a16:creationId xmlns:a16="http://schemas.microsoft.com/office/drawing/2014/main" id="{58EF9BBD-D261-4B30-9943-765C19362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52" name="图片 25">
              <a:extLst>
                <a:ext uri="{FF2B5EF4-FFF2-40B4-BE49-F238E27FC236}">
                  <a16:creationId xmlns:a16="http://schemas.microsoft.com/office/drawing/2014/main" id="{F437AEA9-FF3A-45A0-A539-36A1FACC7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53" name="图片 25">
              <a:extLst>
                <a:ext uri="{FF2B5EF4-FFF2-40B4-BE49-F238E27FC236}">
                  <a16:creationId xmlns:a16="http://schemas.microsoft.com/office/drawing/2014/main" id="{424C1C98-9A1A-41DF-9D16-20C4B9264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54" name="图片 25">
              <a:extLst>
                <a:ext uri="{FF2B5EF4-FFF2-40B4-BE49-F238E27FC236}">
                  <a16:creationId xmlns:a16="http://schemas.microsoft.com/office/drawing/2014/main" id="{7ACF9970-3058-4370-90AF-270AF940C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55" name="图片 25">
              <a:extLst>
                <a:ext uri="{FF2B5EF4-FFF2-40B4-BE49-F238E27FC236}">
                  <a16:creationId xmlns:a16="http://schemas.microsoft.com/office/drawing/2014/main" id="{89E480A3-ADD9-46E3-8D63-DF0C6AF52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56" name="图片 25">
              <a:extLst>
                <a:ext uri="{FF2B5EF4-FFF2-40B4-BE49-F238E27FC236}">
                  <a16:creationId xmlns:a16="http://schemas.microsoft.com/office/drawing/2014/main" id="{E6DB7407-A925-4E67-9535-A3E8058A7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C9EF46-56C8-4099-A5F0-E3479426D030}"/>
              </a:ext>
            </a:extLst>
          </p:cNvPr>
          <p:cNvGrpSpPr/>
          <p:nvPr/>
        </p:nvGrpSpPr>
        <p:grpSpPr>
          <a:xfrm>
            <a:off x="2405202" y="3793803"/>
            <a:ext cx="2608554" cy="1281135"/>
            <a:chOff x="-670382" y="4160055"/>
            <a:chExt cx="3227334" cy="1585036"/>
          </a:xfrm>
        </p:grpSpPr>
        <p:pic>
          <p:nvPicPr>
            <p:cNvPr id="58" name="图片 25">
              <a:extLst>
                <a:ext uri="{FF2B5EF4-FFF2-40B4-BE49-F238E27FC236}">
                  <a16:creationId xmlns:a16="http://schemas.microsoft.com/office/drawing/2014/main" id="{97F3BA74-EFA3-4BAA-BC44-6BDF3BB1E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59" name="图片 26">
              <a:extLst>
                <a:ext uri="{FF2B5EF4-FFF2-40B4-BE49-F238E27FC236}">
                  <a16:creationId xmlns:a16="http://schemas.microsoft.com/office/drawing/2014/main" id="{A7C78EB1-D002-4943-A613-2CF44C129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60" name="图片 27">
              <a:extLst>
                <a:ext uri="{FF2B5EF4-FFF2-40B4-BE49-F238E27FC236}">
                  <a16:creationId xmlns:a16="http://schemas.microsoft.com/office/drawing/2014/main" id="{B35F0544-A217-4E98-97B5-93C2E224C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61" name="图片 25">
              <a:extLst>
                <a:ext uri="{FF2B5EF4-FFF2-40B4-BE49-F238E27FC236}">
                  <a16:creationId xmlns:a16="http://schemas.microsoft.com/office/drawing/2014/main" id="{221463B7-B457-4C48-894C-168925F2A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62" name="图片 26">
              <a:extLst>
                <a:ext uri="{FF2B5EF4-FFF2-40B4-BE49-F238E27FC236}">
                  <a16:creationId xmlns:a16="http://schemas.microsoft.com/office/drawing/2014/main" id="{C5B05BB4-1AC3-49CF-827D-1EED4876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63" name="图片 27">
              <a:extLst>
                <a:ext uri="{FF2B5EF4-FFF2-40B4-BE49-F238E27FC236}">
                  <a16:creationId xmlns:a16="http://schemas.microsoft.com/office/drawing/2014/main" id="{2BE40716-5260-4CE9-9C16-BC3C71D1F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64" name="图片 25">
              <a:extLst>
                <a:ext uri="{FF2B5EF4-FFF2-40B4-BE49-F238E27FC236}">
                  <a16:creationId xmlns:a16="http://schemas.microsoft.com/office/drawing/2014/main" id="{3BC59E3D-4797-4BBC-96BB-2988841B6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65" name="图片 25">
              <a:extLst>
                <a:ext uri="{FF2B5EF4-FFF2-40B4-BE49-F238E27FC236}">
                  <a16:creationId xmlns:a16="http://schemas.microsoft.com/office/drawing/2014/main" id="{27D51B79-BA0A-4DF7-9E64-E05F7CB2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66" name="图片 25">
              <a:extLst>
                <a:ext uri="{FF2B5EF4-FFF2-40B4-BE49-F238E27FC236}">
                  <a16:creationId xmlns:a16="http://schemas.microsoft.com/office/drawing/2014/main" id="{75125630-C586-424E-B264-A037E557E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67" name="图片 25">
              <a:extLst>
                <a:ext uri="{FF2B5EF4-FFF2-40B4-BE49-F238E27FC236}">
                  <a16:creationId xmlns:a16="http://schemas.microsoft.com/office/drawing/2014/main" id="{40E62357-CE56-45D9-B455-FF6700148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68" name="图片 25">
              <a:extLst>
                <a:ext uri="{FF2B5EF4-FFF2-40B4-BE49-F238E27FC236}">
                  <a16:creationId xmlns:a16="http://schemas.microsoft.com/office/drawing/2014/main" id="{DC4A4B50-6734-4D06-A44B-4D73D371D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69" name="图片 25">
              <a:extLst>
                <a:ext uri="{FF2B5EF4-FFF2-40B4-BE49-F238E27FC236}">
                  <a16:creationId xmlns:a16="http://schemas.microsoft.com/office/drawing/2014/main" id="{9DB2B25C-C74C-454C-88B8-B6FDB2AB1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70" name="图片 25">
              <a:extLst>
                <a:ext uri="{FF2B5EF4-FFF2-40B4-BE49-F238E27FC236}">
                  <a16:creationId xmlns:a16="http://schemas.microsoft.com/office/drawing/2014/main" id="{42EEE489-052C-4CBC-99FC-04E5ED563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9D224EA-1F86-43C3-ADC2-9F1C60A4B4F4}"/>
              </a:ext>
            </a:extLst>
          </p:cNvPr>
          <p:cNvGrpSpPr/>
          <p:nvPr/>
        </p:nvGrpSpPr>
        <p:grpSpPr>
          <a:xfrm>
            <a:off x="3319862" y="5028021"/>
            <a:ext cx="2608554" cy="1281135"/>
            <a:chOff x="-670382" y="4160055"/>
            <a:chExt cx="3227334" cy="1585036"/>
          </a:xfrm>
        </p:grpSpPr>
        <p:pic>
          <p:nvPicPr>
            <p:cNvPr id="72" name="图片 25">
              <a:extLst>
                <a:ext uri="{FF2B5EF4-FFF2-40B4-BE49-F238E27FC236}">
                  <a16:creationId xmlns:a16="http://schemas.microsoft.com/office/drawing/2014/main" id="{A02E628F-5239-4BDA-B3A9-EE56A82F1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5" y="3597165"/>
              <a:ext cx="673089" cy="2387584"/>
            </a:xfrm>
            <a:prstGeom prst="rect">
              <a:avLst/>
            </a:prstGeom>
          </p:spPr>
        </p:pic>
        <p:pic>
          <p:nvPicPr>
            <p:cNvPr id="73" name="图片 26">
              <a:extLst>
                <a:ext uri="{FF2B5EF4-FFF2-40B4-BE49-F238E27FC236}">
                  <a16:creationId xmlns:a16="http://schemas.microsoft.com/office/drawing/2014/main" id="{5E629049-E6AE-4E27-B571-2491B71F4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5" y="4322581"/>
              <a:ext cx="512385" cy="1817535"/>
            </a:xfrm>
            <a:prstGeom prst="rect">
              <a:avLst/>
            </a:prstGeom>
          </p:spPr>
        </p:pic>
        <p:pic>
          <p:nvPicPr>
            <p:cNvPr id="74" name="图片 27">
              <a:extLst>
                <a:ext uri="{FF2B5EF4-FFF2-40B4-BE49-F238E27FC236}">
                  <a16:creationId xmlns:a16="http://schemas.microsoft.com/office/drawing/2014/main" id="{E8CD3476-081D-46DF-825B-798A09F08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8" y="4371567"/>
              <a:ext cx="876172" cy="1870875"/>
            </a:xfrm>
            <a:prstGeom prst="rect">
              <a:avLst/>
            </a:prstGeom>
          </p:spPr>
        </p:pic>
        <p:pic>
          <p:nvPicPr>
            <p:cNvPr id="75" name="图片 25">
              <a:extLst>
                <a:ext uri="{FF2B5EF4-FFF2-40B4-BE49-F238E27FC236}">
                  <a16:creationId xmlns:a16="http://schemas.microsoft.com/office/drawing/2014/main" id="{0CAB5B50-D448-46E6-9A30-E5B82FDD7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06186" y="3302808"/>
              <a:ext cx="673089" cy="2387584"/>
            </a:xfrm>
            <a:prstGeom prst="rect">
              <a:avLst/>
            </a:prstGeom>
          </p:spPr>
        </p:pic>
        <p:pic>
          <p:nvPicPr>
            <p:cNvPr id="76" name="图片 26">
              <a:extLst>
                <a:ext uri="{FF2B5EF4-FFF2-40B4-BE49-F238E27FC236}">
                  <a16:creationId xmlns:a16="http://schemas.microsoft.com/office/drawing/2014/main" id="{3F91B336-ADD7-4CC2-9CFB-049C0F7AC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7" t="66408" r="26883" b="-1222"/>
            <a:stretch/>
          </p:blipFill>
          <p:spPr>
            <a:xfrm rot="4809071">
              <a:off x="947566" y="4028224"/>
              <a:ext cx="512385" cy="1817535"/>
            </a:xfrm>
            <a:prstGeom prst="rect">
              <a:avLst/>
            </a:prstGeom>
          </p:spPr>
        </p:pic>
        <p:pic>
          <p:nvPicPr>
            <p:cNvPr id="77" name="图片 27">
              <a:extLst>
                <a:ext uri="{FF2B5EF4-FFF2-40B4-BE49-F238E27FC236}">
                  <a16:creationId xmlns:a16="http://schemas.microsoft.com/office/drawing/2014/main" id="{3D1A489E-D91D-42A6-9731-2CCBE4959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02" t="248" r="21655" b="63917"/>
            <a:stretch/>
          </p:blipFill>
          <p:spPr>
            <a:xfrm rot="5256948">
              <a:off x="1183429" y="4077210"/>
              <a:ext cx="876172" cy="1870875"/>
            </a:xfrm>
            <a:prstGeom prst="rect">
              <a:avLst/>
            </a:prstGeom>
          </p:spPr>
        </p:pic>
        <p:pic>
          <p:nvPicPr>
            <p:cNvPr id="78" name="图片 25">
              <a:extLst>
                <a:ext uri="{FF2B5EF4-FFF2-40B4-BE49-F238E27FC236}">
                  <a16:creationId xmlns:a16="http://schemas.microsoft.com/office/drawing/2014/main" id="{7B6D164A-B84F-4E89-B72F-7F6061BA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65064" y="3536915"/>
              <a:ext cx="673089" cy="2387584"/>
            </a:xfrm>
            <a:prstGeom prst="rect">
              <a:avLst/>
            </a:prstGeom>
          </p:spPr>
        </p:pic>
        <p:pic>
          <p:nvPicPr>
            <p:cNvPr id="79" name="图片 25">
              <a:extLst>
                <a:ext uri="{FF2B5EF4-FFF2-40B4-BE49-F238E27FC236}">
                  <a16:creationId xmlns:a16="http://schemas.microsoft.com/office/drawing/2014/main" id="{0C9E2337-E608-4566-A766-198DE51FFC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595462" y="3801697"/>
              <a:ext cx="673089" cy="2387584"/>
            </a:xfrm>
            <a:prstGeom prst="rect">
              <a:avLst/>
            </a:prstGeom>
          </p:spPr>
        </p:pic>
        <p:pic>
          <p:nvPicPr>
            <p:cNvPr id="81" name="图片 25">
              <a:extLst>
                <a:ext uri="{FF2B5EF4-FFF2-40B4-BE49-F238E27FC236}">
                  <a16:creationId xmlns:a16="http://schemas.microsoft.com/office/drawing/2014/main" id="{6697E2C2-D3BD-43FF-99EE-10CA2234F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8" y="3624807"/>
              <a:ext cx="673089" cy="2387584"/>
            </a:xfrm>
            <a:prstGeom prst="rect">
              <a:avLst/>
            </a:prstGeom>
          </p:spPr>
        </p:pic>
        <p:pic>
          <p:nvPicPr>
            <p:cNvPr id="88" name="图片 25">
              <a:extLst>
                <a:ext uri="{FF2B5EF4-FFF2-40B4-BE49-F238E27FC236}">
                  <a16:creationId xmlns:a16="http://schemas.microsoft.com/office/drawing/2014/main" id="{38F10B2A-8BCA-4A30-8EF7-3932AE192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491687" y="4037556"/>
              <a:ext cx="812842" cy="2387584"/>
            </a:xfrm>
            <a:prstGeom prst="rect">
              <a:avLst/>
            </a:prstGeom>
          </p:spPr>
        </p:pic>
        <p:pic>
          <p:nvPicPr>
            <p:cNvPr id="89" name="图片 25">
              <a:extLst>
                <a:ext uri="{FF2B5EF4-FFF2-40B4-BE49-F238E27FC236}">
                  <a16:creationId xmlns:a16="http://schemas.microsoft.com/office/drawing/2014/main" id="{29C42C81-61F2-4ED5-8CE0-0B228A9C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385657" y="3833700"/>
              <a:ext cx="673089" cy="2387584"/>
            </a:xfrm>
            <a:prstGeom prst="rect">
              <a:avLst/>
            </a:prstGeom>
          </p:spPr>
        </p:pic>
        <p:pic>
          <p:nvPicPr>
            <p:cNvPr id="90" name="图片 25">
              <a:extLst>
                <a:ext uri="{FF2B5EF4-FFF2-40B4-BE49-F238E27FC236}">
                  <a16:creationId xmlns:a16="http://schemas.microsoft.com/office/drawing/2014/main" id="{786A58AC-E463-4BED-97A7-4F4034916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563091"/>
              <a:ext cx="673089" cy="2387584"/>
            </a:xfrm>
            <a:prstGeom prst="rect">
              <a:avLst/>
            </a:prstGeom>
          </p:spPr>
        </p:pic>
        <p:pic>
          <p:nvPicPr>
            <p:cNvPr id="91" name="图片 25">
              <a:extLst>
                <a:ext uri="{FF2B5EF4-FFF2-40B4-BE49-F238E27FC236}">
                  <a16:creationId xmlns:a16="http://schemas.microsoft.com/office/drawing/2014/main" id="{030467EA-E92D-4945-BA08-2882C8840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7" r="62863" b="65186"/>
            <a:stretch/>
          </p:blipFill>
          <p:spPr>
            <a:xfrm rot="4809071">
              <a:off x="186865" y="3622176"/>
              <a:ext cx="673089" cy="2387584"/>
            </a:xfrm>
            <a:prstGeom prst="rect">
              <a:avLst/>
            </a:prstGeom>
          </p:spPr>
        </p:pic>
      </p:grpSp>
      <p:sp>
        <p:nvSpPr>
          <p:cNvPr id="3" name="Oval 2">
            <a:hlinkClick r:id="rId16" action="ppaction://hlinksldjump"/>
            <a:extLst>
              <a:ext uri="{FF2B5EF4-FFF2-40B4-BE49-F238E27FC236}">
                <a16:creationId xmlns:a16="http://schemas.microsoft.com/office/drawing/2014/main" id="{8B845DD2-CAC7-48C0-9F61-FDD78EDD6AD0}"/>
              </a:ext>
            </a:extLst>
          </p:cNvPr>
          <p:cNvSpPr/>
          <p:nvPr/>
        </p:nvSpPr>
        <p:spPr>
          <a:xfrm>
            <a:off x="1116054" y="4046488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2" name="Oval 91">
            <a:hlinkClick r:id="rId17" action="ppaction://hlinksldjump"/>
            <a:extLst>
              <a:ext uri="{FF2B5EF4-FFF2-40B4-BE49-F238E27FC236}">
                <a16:creationId xmlns:a16="http://schemas.microsoft.com/office/drawing/2014/main" id="{B9726F42-1FF8-4901-8278-4E6C63BB9F87}"/>
              </a:ext>
            </a:extLst>
          </p:cNvPr>
          <p:cNvSpPr/>
          <p:nvPr/>
        </p:nvSpPr>
        <p:spPr>
          <a:xfrm>
            <a:off x="3446244" y="3988245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93" name="Oval 92">
            <a:hlinkClick r:id="rId18" action="ppaction://hlinksldjump"/>
            <a:extLst>
              <a:ext uri="{FF2B5EF4-FFF2-40B4-BE49-F238E27FC236}">
                <a16:creationId xmlns:a16="http://schemas.microsoft.com/office/drawing/2014/main" id="{297D81A9-99E9-4249-B2B0-02A14C74983B}"/>
              </a:ext>
            </a:extLst>
          </p:cNvPr>
          <p:cNvSpPr/>
          <p:nvPr/>
        </p:nvSpPr>
        <p:spPr>
          <a:xfrm>
            <a:off x="1852440" y="5257393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94" name="Oval 93">
            <a:hlinkClick r:id="rId19" action="ppaction://hlinksldjump"/>
            <a:extLst>
              <a:ext uri="{FF2B5EF4-FFF2-40B4-BE49-F238E27FC236}">
                <a16:creationId xmlns:a16="http://schemas.microsoft.com/office/drawing/2014/main" id="{B1B37002-98AA-4305-93E8-32703BA21BD3}"/>
              </a:ext>
            </a:extLst>
          </p:cNvPr>
          <p:cNvSpPr/>
          <p:nvPr/>
        </p:nvSpPr>
        <p:spPr>
          <a:xfrm>
            <a:off x="4330798" y="5256667"/>
            <a:ext cx="722063" cy="722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95" name="Graphic 94">
            <a:extLst>
              <a:ext uri="{FF2B5EF4-FFF2-40B4-BE49-F238E27FC236}">
                <a16:creationId xmlns:a16="http://schemas.microsoft.com/office/drawing/2014/main" id="{A997FD13-C555-4DBA-AA47-F224DA7775F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6929028" y="22419298"/>
            <a:ext cx="421124" cy="401121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8626B5EE-71C9-49B9-AF94-81C91DB1E6B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2255428" y="15510498"/>
            <a:ext cx="421124" cy="401121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986057D6-8663-45AD-93B8-1F0E9010016C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8351427" y="15992086"/>
            <a:ext cx="421124" cy="401121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4599EFBA-103F-45E9-8CFF-93B982A5B5E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62390">
            <a:off x="-47854552" y="11623286"/>
            <a:ext cx="421124" cy="4011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78DA36-CF17-4F6C-94CC-FFA2260521FB}"/>
              </a:ext>
            </a:extLst>
          </p:cNvPr>
          <p:cNvSpPr/>
          <p:nvPr/>
        </p:nvSpPr>
        <p:spPr>
          <a:xfrm>
            <a:off x="557553" y="2470746"/>
            <a:ext cx="10054525" cy="976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Hướng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dẫn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2,3,4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mặt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phía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góc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slide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10972 L 0.10742 -0.18009 C 0.12968 -0.19607 0.16328 -0.20463 0.19856 -0.20463 C 0.23867 -0.20463 0.27083 -0.19607 0.29309 -0.18009 L 0.40065 -0.10972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6" y="-47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2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15324 L 0.05247 -0.17199 C 0.06341 -0.17639 0.07981 -0.17847 0.097 -0.17847 C 0.11666 -0.17847 0.13229 -0.17639 0.14323 -0.17199 L 0.19583 -0.15324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127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3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33685 -0.3314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-1657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4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12369 -0.2967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483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9 0.01666 L -0.2349 0.0169 C -0.23477 0.01273 -0.23477 0.00231 -0.23477 -0.00209 C -0.23477 -0.01181 -0.23477 -0.0169 -0.23464 -0.02454 C -0.23464 -0.02801 -0.23464 -0.03403 -0.23451 -0.03704 C -0.23451 -0.04236 -0.23438 -0.04676 -0.23425 -0.04908 C -0.23425 -0.05185 -0.23412 -0.05301 -0.23412 -0.05417 C -0.23399 -0.05556 -0.23386 -0.05741 -0.23373 -0.05787 C -0.23346 -0.0588 -0.23359 -0.05834 -0.2332 -0.05949 L -0.23242 -0.05834 C -0.23242 -0.0581 -0.23242 -0.05741 -0.23229 -0.05671 C -0.23229 -0.05625 -0.23229 -0.05579 -0.23229 -0.05509 C -0.23216 -0.05324 -0.23203 -0.05093 -0.2319 -0.04746 C -0.2319 -0.04537 -0.23177 -0.04352 -0.23177 -0.04028 C -0.23164 -0.03264 -0.2319 -0.04468 -0.23164 -0.03357 C -0.23164 -0.03264 -0.23151 -0.03148 -0.23151 -0.03056 C -0.23151 -0.02986 -0.23151 -0.0294 -0.23151 -0.02871 C -0.23138 -0.02709 -0.23138 -0.02361 -0.23138 -0.02176 C -0.23138 -0.02084 -0.23138 -0.01968 -0.23138 -0.01898 C -0.23138 -0.01806 -0.23125 -0.01759 -0.23125 -0.0169 C -0.23125 -0.01505 -0.23125 -0.0132 -0.23125 -0.01134 C -0.23125 -0.01065 -0.23125 -0.00996 -0.23125 -0.00903 C -0.23125 -0.00834 -0.23125 -0.00764 -0.23125 -0.00671 C -0.23112 -0.00625 -0.23112 -0.00602 -0.23112 -0.00533 C -0.23112 -0.00394 -0.23112 -0.00093 -0.23112 -0.0007 C -0.23112 0.00278 -0.23112 -0.00162 -0.23112 0.00463 C -0.23112 0.00509 -0.23112 0.00555 -0.23112 0.00625 C -0.23112 0.00694 -0.23112 0.00764 -0.23112 0.00833 C -0.23112 0.01481 -0.23112 0.00463 -0.23112 0.01435 C -0.23112 0.01805 -0.23112 0.01412 -0.23112 0.01782 L -0.23112 0.01805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" grpId="0" animBg="1"/>
      <p:bldP spid="92" grpId="0" animBg="1"/>
      <p:bldP spid="93" grpId="0" animBg="1"/>
      <p:bldP spid="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579464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821366" y="801834"/>
              <a:ext cx="3086099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400 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= ..?..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</a:t>
              </a:r>
              <a:r>
                <a: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22" action="ppaction://hlinksldjump"/>
            <a:extLst>
              <a:ext uri="{FF2B5EF4-FFF2-40B4-BE49-F238E27FC236}">
                <a16:creationId xmlns:a16="http://schemas.microsoft.com/office/drawing/2014/main" id="{A083807D-FE85-4469-A93F-F0843E41FE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653892" cy="2888100"/>
            <a:chOff x="680203" y="-418484"/>
            <a:chExt cx="3490419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861239" y="544938"/>
              <a:ext cx="3309383" cy="1190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370 dm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… 56 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&lt;</a:t>
              </a: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501E0BB1-5624-48B3-9B58-27E419A070C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4707055" cy="2888101"/>
            <a:chOff x="680203" y="-418484"/>
            <a:chExt cx="3530291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933007" y="664554"/>
              <a:ext cx="3277487" cy="98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208 cm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… 2 dm</a:t>
              </a:r>
              <a:r>
                <a:rPr kumimoji="0" lang="en-US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&gt;</a:t>
              </a: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5468928F-D598-4E45-8FE8-30CD375F1BC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48A639D-5B79-4A83-9798-1B68F0C4B73B}"/>
              </a:ext>
            </a:extLst>
          </p:cNvPr>
          <p:cNvGrpSpPr/>
          <p:nvPr/>
        </p:nvGrpSpPr>
        <p:grpSpPr>
          <a:xfrm>
            <a:off x="906937" y="-557978"/>
            <a:ext cx="7833026" cy="2888102"/>
            <a:chOff x="680203" y="-418484"/>
            <a:chExt cx="3434598" cy="216607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F7DD2E5-2A05-4876-9767-E91D3A444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0203" y="-418484"/>
              <a:ext cx="3434598" cy="216607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1D4CB85-F509-4792-A67E-2975BC173585}"/>
                </a:ext>
              </a:extLst>
            </p:cNvPr>
            <p:cNvSpPr txBox="1"/>
            <p:nvPr/>
          </p:nvSpPr>
          <p:spPr>
            <a:xfrm>
              <a:off x="939892" y="457219"/>
              <a:ext cx="3090991" cy="1152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cm</a:t>
              </a:r>
              <a:r>
                <a:rPr kumimoji="0" 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B3A31-0C9D-4CF5-B17C-4C322CD63DA3}"/>
              </a:ext>
            </a:extLst>
          </p:cNvPr>
          <p:cNvGrpSpPr/>
          <p:nvPr/>
        </p:nvGrpSpPr>
        <p:grpSpPr>
          <a:xfrm>
            <a:off x="1994224" y="2905759"/>
            <a:ext cx="3242275" cy="3376605"/>
            <a:chOff x="1517724" y="2365685"/>
            <a:chExt cx="2431706" cy="2532454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8FF0351-C2E9-4481-922A-66A67AA8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17724" y="2365685"/>
              <a:ext cx="2431706" cy="253245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69990C-19F6-4B74-AA53-FF00D5C1A146}"/>
                </a:ext>
              </a:extLst>
            </p:cNvPr>
            <p:cNvSpPr txBox="1"/>
            <p:nvPr/>
          </p:nvSpPr>
          <p:spPr>
            <a:xfrm>
              <a:off x="1517724" y="2571750"/>
              <a:ext cx="243170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Sai (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2)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图片 31">
            <a:extLst>
              <a:ext uri="{FF2B5EF4-FFF2-40B4-BE49-F238E27FC236}">
                <a16:creationId xmlns:a16="http://schemas.microsoft.com/office/drawing/2014/main" id="{751F57CA-D67F-48BC-A90B-384E61475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8" y="860392"/>
            <a:ext cx="1726532" cy="3508489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2B9FD422-86A0-4588-ADFE-742C94A679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3"/>
            <a:ext cx="2011133" cy="350848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D9CF883B-A7B5-4D66-B1C5-0FC8F8A9F6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55D153C9-14B5-4BBC-86DB-3FD3952CE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4" y="2825127"/>
            <a:ext cx="418260" cy="365557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:a16="http://schemas.microsoft.com/office/drawing/2014/main" id="{1A211DD4-9CB2-4D0E-9255-17DCA34B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8" y="1096164"/>
            <a:ext cx="916995" cy="1298133"/>
          </a:xfrm>
          <a:prstGeom prst="rect">
            <a:avLst/>
          </a:prstGeom>
        </p:spPr>
      </p:pic>
      <p:pic>
        <p:nvPicPr>
          <p:cNvPr id="18" name="图形 26">
            <a:extLst>
              <a:ext uri="{FF2B5EF4-FFF2-40B4-BE49-F238E27FC236}">
                <a16:creationId xmlns:a16="http://schemas.microsoft.com/office/drawing/2014/main" id="{1D493FBD-7F75-444D-A78F-5D9565A775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9506" y="3967827"/>
            <a:ext cx="1002731" cy="567980"/>
          </a:xfrm>
          <a:prstGeom prst="rect">
            <a:avLst/>
          </a:prstGeom>
        </p:spPr>
      </p:pic>
      <p:pic>
        <p:nvPicPr>
          <p:cNvPr id="19" name="图形 27">
            <a:extLst>
              <a:ext uri="{FF2B5EF4-FFF2-40B4-BE49-F238E27FC236}">
                <a16:creationId xmlns:a16="http://schemas.microsoft.com/office/drawing/2014/main" id="{484AAB12-35FB-4072-A1AA-BD2555CE4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7471" y="3385843"/>
            <a:ext cx="670529" cy="379810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693C6D25-A7E3-4593-8AA0-EF5DF36CD78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0"/>
            <a:ext cx="1502056" cy="3351713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id="{00ADA7FC-323E-498B-A78E-3989B1C6E97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5" y="0"/>
            <a:ext cx="2011133" cy="17555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6EB084-35E5-48A7-9294-25A89CCF8A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0"/>
            <a:ext cx="8980582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6DBC4C-7F77-4682-8101-37516A651A2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7" y="4454599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6E6E148-C0E1-4A39-BC98-247756BBB3FD}"/>
              </a:ext>
            </a:extLst>
          </p:cNvPr>
          <p:cNvGrpSpPr/>
          <p:nvPr/>
        </p:nvGrpSpPr>
        <p:grpSpPr>
          <a:xfrm>
            <a:off x="6620" y="4059623"/>
            <a:ext cx="12192000" cy="2780956"/>
            <a:chOff x="-29140" y="3368913"/>
            <a:chExt cx="13654110" cy="35457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49F78E-519E-4FCF-BF62-22920518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2BAD12-A149-4566-8B20-187E610C4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32AA9-2D7C-4173-A94F-8041421D0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D818B759-1F8F-4F7E-89C3-C2DC9FC5A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-3602437" y="3575748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CE5F2C5-FBFA-43F2-8E01-27AED0197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4590784" y="592345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25" action="ppaction://hlinksldjump"/>
            <a:extLst>
              <a:ext uri="{FF2B5EF4-FFF2-40B4-BE49-F238E27FC236}">
                <a16:creationId xmlns:a16="http://schemas.microsoft.com/office/drawing/2014/main" id="{B3F31C1D-6A20-4346-8634-F68B5209C9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910" y="2263137"/>
            <a:ext cx="7674655" cy="35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29896 -0.039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1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2" name="Picture 2" descr="Nông Dân Thu Hoạch Lúa Hình ảnh | Định dạng hình ảnh PNG 400256841|  vn.lovepik.com">
            <a:extLst>
              <a:ext uri="{FF2B5EF4-FFF2-40B4-BE49-F238E27FC236}">
                <a16:creationId xmlns:a16="http://schemas.microsoft.com/office/drawing/2014/main" id="{2529065E-C4A8-4FFA-B3A5-C1F77B5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2" b="95888" l="0" r="99167">
                        <a14:foregroundMark x1="59833" y1="12628" x2="60500" y2="49633"/>
                        <a14:foregroundMark x1="56833" y1="15565" x2="53000" y2="50220"/>
                        <a14:foregroundMark x1="53500" y1="29956" x2="45167" y2="61380"/>
                        <a14:foregroundMark x1="0" y1="40529" x2="39000" y2="86931"/>
                        <a14:foregroundMark x1="14667" y1="37592" x2="59833" y2="89574"/>
                        <a14:foregroundMark x1="43000" y1="59912" x2="85167" y2="81938"/>
                        <a14:foregroundMark x1="64333" y1="45815" x2="88000" y2="64611"/>
                        <a14:foregroundMark x1="77500" y1="38179" x2="89833" y2="59031"/>
                        <a14:foregroundMark x1="70000" y1="41410" x2="89167" y2="55800"/>
                        <a14:foregroundMark x1="89667" y1="45815" x2="94333" y2="74890"/>
                        <a14:foregroundMark x1="93833" y1="44640" x2="96167" y2="86931"/>
                        <a14:foregroundMark x1="96167" y1="86931" x2="96167" y2="86931"/>
                        <a14:foregroundMark x1="7000" y1="88987" x2="99167" y2="96035"/>
                        <a14:foregroundMark x1="5667" y1="54038" x2="13000" y2="82819"/>
                        <a14:foregroundMark x1="52500" y1="10573" x2="55667" y2="19090"/>
                        <a14:foregroundMark x1="59167" y1="7342" x2="61667" y2="14391"/>
                        <a14:foregroundMark x1="61333" y1="7636" x2="64833" y2="13803"/>
                        <a14:foregroundMark x1="62333" y1="22907" x2="62833" y2="32599"/>
                        <a14:foregroundMark x1="54500" y1="27313" x2="49333" y2="38767"/>
                        <a14:foregroundMark x1="53833" y1="23789" x2="51667" y2="30837"/>
                        <a14:foregroundMark x1="53667" y1="24082" x2="49667" y2="31131"/>
                        <a14:foregroundMark x1="53500" y1="23789" x2="52333" y2="26725"/>
                        <a14:foregroundMark x1="58667" y1="24963" x2="59833" y2="30837"/>
                        <a14:foregroundMark x1="60500" y1="30837" x2="61667" y2="37004"/>
                        <a14:foregroundMark x1="61667" y1="37298" x2="61667" y2="37298"/>
                        <a14:foregroundMark x1="5000" y1="42291" x2="4333" y2="41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1219200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8" y="297526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8" y="-333826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3193422" y="766780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18" y="3525845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7" y="-1476643"/>
            <a:ext cx="3832239" cy="3638350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8" cy="2129406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0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4" y="2906212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4" y="3625021"/>
            <a:ext cx="474514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30" y="2905012"/>
            <a:ext cx="979642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5" y="4559103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6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4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6" y="3785364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2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980036" y="714972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0" y="3526826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20" y="489722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7659043" y="3089657"/>
            <a:ext cx="2811022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27935" y="3097258"/>
            <a:ext cx="3377482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E87494A-300E-4C10-98F9-C8D5CE22DA32}"/>
              </a:ext>
            </a:extLst>
          </p:cNvPr>
          <p:cNvSpPr txBox="1"/>
          <p:nvPr/>
        </p:nvSpPr>
        <p:spPr>
          <a:xfrm>
            <a:off x="281248" y="400050"/>
            <a:ext cx="5651855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chuyển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1338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B1105ED-20C4-6D7E-F7F0-4832D79301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48049" cy="948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DC39B-FB3F-027A-3398-BFF525F0C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10180">
            <a:off x="2181441" y="361656"/>
            <a:ext cx="8071804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F35EF-6120-BC96-E6F8-B13BB7D006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6115" y="2224183"/>
            <a:ext cx="748044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681</Words>
  <Application>Microsoft Office PowerPoint</Application>
  <PresentationFormat>Widescreen</PresentationFormat>
  <Paragraphs>85</Paragraphs>
  <Slides>26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7" baseType="lpstr">
      <vt:lpstr>#9Slide02 Noi dung dai</vt:lpstr>
      <vt:lpstr>#9Slide02 Tieu de dai</vt:lpstr>
      <vt:lpstr>Anaheim</vt:lpstr>
      <vt:lpstr>Annie Use Your Telescope</vt:lpstr>
      <vt:lpstr>Arial</vt:lpstr>
      <vt:lpstr>Barlow Condensed</vt:lpstr>
      <vt:lpstr>Barriecito</vt:lpstr>
      <vt:lpstr>Berkshire Swash</vt:lpstr>
      <vt:lpstr>Boogaloo</vt:lpstr>
      <vt:lpstr>Calibri</vt:lpstr>
      <vt:lpstr>Calibri Light</vt:lpstr>
      <vt:lpstr>Cambria</vt:lpstr>
      <vt:lpstr>Dekko</vt:lpstr>
      <vt:lpstr>等线</vt:lpstr>
      <vt:lpstr>Exo</vt:lpstr>
      <vt:lpstr>inpin heiti</vt:lpstr>
      <vt:lpstr>Lato</vt:lpstr>
      <vt:lpstr>Livvic</vt:lpstr>
      <vt:lpstr>Open Sans</vt:lpstr>
      <vt:lpstr>Patrick Hand</vt:lpstr>
      <vt:lpstr>Roboto</vt:lpstr>
      <vt:lpstr>Roboto Condensed Light</vt:lpstr>
      <vt:lpstr>RocknRoll One</vt:lpstr>
      <vt:lpstr>Times New Roman</vt:lpstr>
      <vt:lpstr>字魂105号-简雅黑</vt:lpstr>
      <vt:lpstr>1_Office Theme</vt:lpstr>
      <vt:lpstr>2_Office Theme</vt:lpstr>
      <vt:lpstr>Weltkindertag! by Slidego</vt:lpstr>
      <vt:lpstr>Math Subject for Middle School - 7th Grade: Ratio, Proportion and Percent by Slidesgo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1</cp:revision>
  <dcterms:created xsi:type="dcterms:W3CDTF">2024-01-19T08:33:07Z</dcterms:created>
  <dcterms:modified xsi:type="dcterms:W3CDTF">2024-01-21T16:48:50Z</dcterms:modified>
</cp:coreProperties>
</file>